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8950" r:id="rId2"/>
    <p:sldId id="8951" r:id="rId3"/>
    <p:sldId id="8952" r:id="rId4"/>
    <p:sldId id="8953" r:id="rId5"/>
    <p:sldId id="8954" r:id="rId6"/>
    <p:sldId id="8955" r:id="rId7"/>
    <p:sldId id="8956" r:id="rId8"/>
    <p:sldId id="8957" r:id="rId9"/>
    <p:sldId id="8958" r:id="rId10"/>
    <p:sldId id="8959" r:id="rId11"/>
    <p:sldId id="8960" r:id="rId12"/>
    <p:sldId id="8961" r:id="rId13"/>
    <p:sldId id="8962" r:id="rId14"/>
    <p:sldId id="8963" r:id="rId15"/>
    <p:sldId id="8964" r:id="rId16"/>
    <p:sldId id="8965" r:id="rId17"/>
    <p:sldId id="8966" r:id="rId18"/>
    <p:sldId id="8967" r:id="rId19"/>
    <p:sldId id="8968" r:id="rId20"/>
    <p:sldId id="8969" r:id="rId21"/>
    <p:sldId id="8970" r:id="rId22"/>
    <p:sldId id="8971" r:id="rId23"/>
    <p:sldId id="8972" r:id="rId24"/>
    <p:sldId id="8973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33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9D99"/>
    <a:srgbClr val="7CB2A0"/>
    <a:srgbClr val="BFBFBF"/>
    <a:srgbClr val="679E86"/>
    <a:srgbClr val="579A83"/>
    <a:srgbClr val="99B2AC"/>
    <a:srgbClr val="018122"/>
    <a:srgbClr val="E6F0E8"/>
    <a:srgbClr val="869364"/>
    <a:srgbClr val="85BD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97" autoAdjust="0"/>
    <p:restoredTop sz="96374" autoAdjust="0"/>
  </p:normalViewPr>
  <p:slideViewPr>
    <p:cSldViewPr snapToGrid="0" showGuides="1">
      <p:cViewPr>
        <p:scale>
          <a:sx n="66" d="100"/>
          <a:sy n="66" d="100"/>
        </p:scale>
        <p:origin x="1962" y="1146"/>
      </p:cViewPr>
      <p:guideLst>
        <p:guide orient="horz" pos="2183"/>
        <p:guide pos="3840"/>
        <p:guide pos="733"/>
        <p:guide pos="697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 altLang="en-US" dirty="0"/>
              <a:t>添加标题文本</a:t>
            </a:r>
            <a:endParaRPr lang="zh-CN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季度 1</c:v>
                </c:pt>
                <c:pt idx="1">
                  <c:v>季度 2</c:v>
                </c:pt>
                <c:pt idx="2">
                  <c:v>季度 3</c:v>
                </c:pt>
                <c:pt idx="3">
                  <c:v>季度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C6-4A5B-A62D-284C7884B31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rgbClr val="7CB2A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季度 1</c:v>
                </c:pt>
                <c:pt idx="1">
                  <c:v>季度 2</c:v>
                </c:pt>
                <c:pt idx="2">
                  <c:v>季度 3</c:v>
                </c:pt>
                <c:pt idx="3">
                  <c:v>季度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C6-4A5B-A62D-284C7884B31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rgbClr val="909D99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季度 1</c:v>
                </c:pt>
                <c:pt idx="1">
                  <c:v>季度 2</c:v>
                </c:pt>
                <c:pt idx="2">
                  <c:v>季度 3</c:v>
                </c:pt>
                <c:pt idx="3">
                  <c:v>季度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5C6-4A5B-A62D-284C7884B3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088890496"/>
        <c:axId val="-1088889952"/>
      </c:barChart>
      <c:catAx>
        <c:axId val="-1088890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088889952"/>
        <c:crosses val="autoZero"/>
        <c:auto val="1"/>
        <c:lblAlgn val="ctr"/>
        <c:lblOffset val="100"/>
        <c:noMultiLvlLbl val="0"/>
      </c:catAx>
      <c:valAx>
        <c:axId val="-1088889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1088890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0845405649334543"/>
          <c:y val="0.9237169896555647"/>
          <c:w val="0.1790614082731681"/>
          <c:h val="5.814657004688341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C40B51-B5FD-4578-B291-F6B7EFD479E9}" type="datetimeFigureOut">
              <a:rPr lang="zh-CN" altLang="en-US" smtClean="0"/>
              <a:t>2022/12/5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723F27-5470-4640-856C-83A69AB225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133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1434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7102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1951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4584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9698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6906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9968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4572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9748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1659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485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8992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0666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4679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0269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0606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274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327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511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1963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0210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2962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615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723F27-5470-4640-856C-83A69AB2256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888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6">
            <a:extLst>
              <a:ext uri="{FF2B5EF4-FFF2-40B4-BE49-F238E27FC236}">
                <a16:creationId xmlns:a16="http://schemas.microsoft.com/office/drawing/2014/main" id="{AC4A3665-9F5B-94B2-EA16-F2856C0F4A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165" b="13165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08CB534-DC88-96BF-80F9-5357A0ABE6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968046" y="2755900"/>
            <a:ext cx="4223954" cy="410210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13A7EB6-76FA-7415-69AF-067048B4EF28}"/>
              </a:ext>
            </a:extLst>
          </p:cNvPr>
          <p:cNvSpPr/>
          <p:nvPr userDrawn="1"/>
        </p:nvSpPr>
        <p:spPr>
          <a:xfrm>
            <a:off x="3306126" y="6527836"/>
            <a:ext cx="8885874" cy="330164"/>
          </a:xfrm>
          <a:custGeom>
            <a:avLst/>
            <a:gdLst>
              <a:gd name="connsiteX0" fmla="*/ 811607 w 8885874"/>
              <a:gd name="connsiteY0" fmla="*/ 0 h 330164"/>
              <a:gd name="connsiteX1" fmla="*/ 8885874 w 8885874"/>
              <a:gd name="connsiteY1" fmla="*/ 0 h 330164"/>
              <a:gd name="connsiteX2" fmla="*/ 8885874 w 8885874"/>
              <a:gd name="connsiteY2" fmla="*/ 330164 h 330164"/>
              <a:gd name="connsiteX3" fmla="*/ 0 w 8885874"/>
              <a:gd name="connsiteY3" fmla="*/ 330164 h 330164"/>
              <a:gd name="connsiteX4" fmla="*/ 70570 w 8885874"/>
              <a:gd name="connsiteY4" fmla="*/ 266026 h 330164"/>
              <a:gd name="connsiteX5" fmla="*/ 811607 w 8885874"/>
              <a:gd name="connsiteY5" fmla="*/ 0 h 330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85874" h="330164">
                <a:moveTo>
                  <a:pt x="811607" y="0"/>
                </a:moveTo>
                <a:lnTo>
                  <a:pt x="8885874" y="0"/>
                </a:lnTo>
                <a:lnTo>
                  <a:pt x="8885874" y="330164"/>
                </a:lnTo>
                <a:lnTo>
                  <a:pt x="0" y="330164"/>
                </a:lnTo>
                <a:lnTo>
                  <a:pt x="70570" y="266026"/>
                </a:lnTo>
                <a:cubicBezTo>
                  <a:pt x="271948" y="99834"/>
                  <a:pt x="530119" y="0"/>
                  <a:pt x="811607" y="0"/>
                </a:cubicBezTo>
                <a:close/>
              </a:path>
            </a:pathLst>
          </a:custGeom>
          <a:solidFill>
            <a:srgbClr val="7CB2A0"/>
          </a:solidFill>
          <a:ln>
            <a:noFill/>
          </a:ln>
          <a:effectLst>
            <a:outerShdw blurRad="50800" dist="2667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388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47B1366-E62D-4A1E-99B8-52761EDA3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6AF780C-2EE5-4D48-81E1-124AC56602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3DF77C0-E69D-4743-8EB4-11923142C5E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FBBDA-4744-491D-B0BA-EE659B4B3C4B}" type="datetimeFigureOut">
              <a:rPr lang="zh-CN" altLang="en-US" smtClean="0"/>
              <a:t>2022/12/5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B5B781-33FA-4052-84E6-B1CFF3D3C6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69DB05-CCFE-4723-80C3-38CE0727E8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241389-7F6E-4B40-94E4-906D42AE69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053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1" name="Picture 36">
            <a:extLst>
              <a:ext uri="{FF2B5EF4-FFF2-40B4-BE49-F238E27FC236}">
                <a16:creationId xmlns:a16="http://schemas.microsoft.com/office/drawing/2014/main" id="{90563851-CAD9-109D-0122-1EAAC8786C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165" b="13165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2690B4FF-44E7-22D1-E6F0-3E3835DA48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755900"/>
            <a:ext cx="4223957" cy="4102100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D6A26FD2-F0EE-A1CD-2C0F-38380ADF1E4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07"/>
          <a:stretch/>
        </p:blipFill>
        <p:spPr>
          <a:xfrm rot="10800000" flipH="1">
            <a:off x="8080208" y="-4576"/>
            <a:ext cx="4111792" cy="2594324"/>
          </a:xfrm>
          <a:prstGeom prst="rect">
            <a:avLst/>
          </a:prstGeom>
        </p:spPr>
      </p:pic>
      <p:sp>
        <p:nvSpPr>
          <p:cNvPr id="2088" name="矩形: 对角圆角 2087">
            <a:extLst>
              <a:ext uri="{FF2B5EF4-FFF2-40B4-BE49-F238E27FC236}">
                <a16:creationId xmlns:a16="http://schemas.microsoft.com/office/drawing/2014/main" id="{C6F0B33B-62FE-4D38-FB5C-D20A31BD9872}"/>
              </a:ext>
            </a:extLst>
          </p:cNvPr>
          <p:cNvSpPr/>
          <p:nvPr/>
        </p:nvSpPr>
        <p:spPr>
          <a:xfrm>
            <a:off x="-828563" y="-1842207"/>
            <a:ext cx="2940540" cy="2729026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9" name="矩形: 对角圆角 2088">
            <a:extLst>
              <a:ext uri="{FF2B5EF4-FFF2-40B4-BE49-F238E27FC236}">
                <a16:creationId xmlns:a16="http://schemas.microsoft.com/office/drawing/2014/main" id="{F725029E-1C64-FD59-9BB5-7FBD54B1A8EC}"/>
              </a:ext>
            </a:extLst>
          </p:cNvPr>
          <p:cNvSpPr/>
          <p:nvPr/>
        </p:nvSpPr>
        <p:spPr>
          <a:xfrm>
            <a:off x="9583677" y="5708686"/>
            <a:ext cx="2985693" cy="2770932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noFill/>
          </a:ln>
          <a:effectLst>
            <a:outerShdw blurRad="50800" dist="2667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对角圆角 40">
            <a:extLst>
              <a:ext uri="{FF2B5EF4-FFF2-40B4-BE49-F238E27FC236}">
                <a16:creationId xmlns:a16="http://schemas.microsoft.com/office/drawing/2014/main" id="{CF942753-AD79-D2F2-0350-85548B5E34AB}"/>
              </a:ext>
            </a:extLst>
          </p:cNvPr>
          <p:cNvSpPr/>
          <p:nvPr/>
        </p:nvSpPr>
        <p:spPr>
          <a:xfrm>
            <a:off x="1241382" y="1556263"/>
            <a:ext cx="9709236" cy="20793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  <a:prstDash val="dash"/>
          </a:ln>
          <a:effectLst>
            <a:outerShdw blurRad="101600" dist="63500" dir="180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9440B8B5-D0C0-8303-F946-D6F57F7FF90A}"/>
              </a:ext>
            </a:extLst>
          </p:cNvPr>
          <p:cNvSpPr/>
          <p:nvPr/>
        </p:nvSpPr>
        <p:spPr>
          <a:xfrm>
            <a:off x="1431882" y="1746763"/>
            <a:ext cx="9328236" cy="2326413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solidFill>
              <a:srgbClr val="7CB2A0"/>
            </a:solidFill>
          </a:ln>
          <a:effectLst>
            <a:outerShdw blurRad="50800" dist="635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098F72F-F93B-B389-06B4-6EF6ABA37B6E}"/>
              </a:ext>
            </a:extLst>
          </p:cNvPr>
          <p:cNvSpPr txBox="1"/>
          <p:nvPr/>
        </p:nvSpPr>
        <p:spPr>
          <a:xfrm>
            <a:off x="1431881" y="1848912"/>
            <a:ext cx="93282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小清新工作汇报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6C5E1AE-8C0A-CE49-8007-73BDFB3AD997}"/>
              </a:ext>
            </a:extLst>
          </p:cNvPr>
          <p:cNvSpPr txBox="1"/>
          <p:nvPr/>
        </p:nvSpPr>
        <p:spPr>
          <a:xfrm>
            <a:off x="4223957" y="3432488"/>
            <a:ext cx="374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600" dirty="0">
                <a:solidFill>
                  <a:schemeClr val="bg1"/>
                </a:solidFill>
                <a:ea typeface="问藏书房" pitchFamily="2" charset="-122"/>
                <a:cs typeface="+mn-ea"/>
                <a:sym typeface="+mn-lt"/>
              </a:rPr>
              <a:t>Small fresh work report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DEF9F88-AD88-610C-F658-D6E72977528A}"/>
              </a:ext>
            </a:extLst>
          </p:cNvPr>
          <p:cNvSpPr txBox="1"/>
          <p:nvPr/>
        </p:nvSpPr>
        <p:spPr>
          <a:xfrm>
            <a:off x="3856251" y="5132460"/>
            <a:ext cx="44794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模板网      时间：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2022.12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54" name="组合 2053">
            <a:extLst>
              <a:ext uri="{FF2B5EF4-FFF2-40B4-BE49-F238E27FC236}">
                <a16:creationId xmlns:a16="http://schemas.microsoft.com/office/drawing/2014/main" id="{7426EFE9-97D0-44F3-EDA1-5D97A2F8D2AB}"/>
              </a:ext>
            </a:extLst>
          </p:cNvPr>
          <p:cNvGrpSpPr/>
          <p:nvPr/>
        </p:nvGrpSpPr>
        <p:grpSpPr>
          <a:xfrm>
            <a:off x="2812472" y="3407620"/>
            <a:ext cx="6567055" cy="446752"/>
            <a:chOff x="2742922" y="3407620"/>
            <a:chExt cx="6567055" cy="446752"/>
          </a:xfrm>
        </p:grpSpPr>
        <p:grpSp>
          <p:nvGrpSpPr>
            <p:cNvPr id="304" name="图形 211">
              <a:extLst>
                <a:ext uri="{FF2B5EF4-FFF2-40B4-BE49-F238E27FC236}">
                  <a16:creationId xmlns:a16="http://schemas.microsoft.com/office/drawing/2014/main" id="{E2B9A79D-82DE-9F91-CA51-5A340C27DA33}"/>
                </a:ext>
              </a:extLst>
            </p:cNvPr>
            <p:cNvGrpSpPr/>
            <p:nvPr/>
          </p:nvGrpSpPr>
          <p:grpSpPr>
            <a:xfrm rot="5400000">
              <a:off x="8462859" y="3007252"/>
              <a:ext cx="446749" cy="1247486"/>
              <a:chOff x="3663183" y="-321672"/>
              <a:chExt cx="1069268" cy="2985790"/>
            </a:xfrm>
            <a:solidFill>
              <a:schemeClr val="bg1"/>
            </a:solidFill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1EDD019E-0EE3-4F70-8C5D-4DF2FF8AA8A8}"/>
                  </a:ext>
                </a:extLst>
              </p:cNvPr>
              <p:cNvSpPr/>
              <p:nvPr/>
            </p:nvSpPr>
            <p:spPr>
              <a:xfrm>
                <a:off x="4252882" y="197412"/>
                <a:ext cx="434189" cy="416868"/>
              </a:xfrm>
              <a:custGeom>
                <a:avLst/>
                <a:gdLst>
                  <a:gd name="connsiteX0" fmla="*/ 0 w 434189"/>
                  <a:gd name="connsiteY0" fmla="*/ 416868 h 416868"/>
                  <a:gd name="connsiteX1" fmla="*/ 430551 w 434189"/>
                  <a:gd name="connsiteY1" fmla="*/ 0 h 416868"/>
                  <a:gd name="connsiteX2" fmla="*/ 329408 w 434189"/>
                  <a:gd name="connsiteY2" fmla="*/ 314978 h 416868"/>
                  <a:gd name="connsiteX3" fmla="*/ 0 w 434189"/>
                  <a:gd name="connsiteY3" fmla="*/ 416868 h 4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4189" h="416868">
                    <a:moveTo>
                      <a:pt x="0" y="416868"/>
                    </a:moveTo>
                    <a:cubicBezTo>
                      <a:pt x="156371" y="229743"/>
                      <a:pt x="307676" y="54374"/>
                      <a:pt x="430551" y="0"/>
                    </a:cubicBezTo>
                    <a:cubicBezTo>
                      <a:pt x="442479" y="119199"/>
                      <a:pt x="429080" y="236764"/>
                      <a:pt x="329408" y="314978"/>
                    </a:cubicBezTo>
                    <a:cubicBezTo>
                      <a:pt x="219279" y="401520"/>
                      <a:pt x="106535" y="402826"/>
                      <a:pt x="0" y="416868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7514FBB7-292D-54FA-612C-3F96FAB8143F}"/>
                  </a:ext>
                </a:extLst>
              </p:cNvPr>
              <p:cNvSpPr/>
              <p:nvPr/>
            </p:nvSpPr>
            <p:spPr>
              <a:xfrm>
                <a:off x="3849354" y="-36086"/>
                <a:ext cx="414149" cy="535577"/>
              </a:xfrm>
              <a:custGeom>
                <a:avLst/>
                <a:gdLst>
                  <a:gd name="connsiteX0" fmla="*/ 414149 w 414149"/>
                  <a:gd name="connsiteY0" fmla="*/ 535577 h 535577"/>
                  <a:gd name="connsiteX1" fmla="*/ 222811 w 414149"/>
                  <a:gd name="connsiteY1" fmla="*/ 184350 h 535577"/>
                  <a:gd name="connsiteX2" fmla="*/ 101 w 414149"/>
                  <a:gd name="connsiteY2" fmla="*/ 0 h 535577"/>
                  <a:gd name="connsiteX3" fmla="*/ 125264 w 414149"/>
                  <a:gd name="connsiteY3" fmla="*/ 337348 h 535577"/>
                  <a:gd name="connsiteX4" fmla="*/ 414149 w 414149"/>
                  <a:gd name="connsiteY4" fmla="*/ 535577 h 53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149" h="535577">
                    <a:moveTo>
                      <a:pt x="414149" y="535577"/>
                    </a:moveTo>
                    <a:cubicBezTo>
                      <a:pt x="364313" y="399887"/>
                      <a:pt x="299935" y="283464"/>
                      <a:pt x="222811" y="184350"/>
                    </a:cubicBezTo>
                    <a:cubicBezTo>
                      <a:pt x="156146" y="98788"/>
                      <a:pt x="80003" y="44250"/>
                      <a:pt x="101" y="0"/>
                    </a:cubicBezTo>
                    <a:cubicBezTo>
                      <a:pt x="-2023" y="133404"/>
                      <a:pt x="28859" y="251787"/>
                      <a:pt x="125264" y="337348"/>
                    </a:cubicBezTo>
                    <a:cubicBezTo>
                      <a:pt x="214642" y="416542"/>
                      <a:pt x="314477" y="476468"/>
                      <a:pt x="414149" y="535577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96B1AB35-D998-BA7E-5EC7-6A42A6472874}"/>
                  </a:ext>
                </a:extLst>
              </p:cNvPr>
              <p:cNvSpPr/>
              <p:nvPr/>
            </p:nvSpPr>
            <p:spPr>
              <a:xfrm>
                <a:off x="4190792" y="610362"/>
                <a:ext cx="523850" cy="394661"/>
              </a:xfrm>
              <a:custGeom>
                <a:avLst/>
                <a:gdLst>
                  <a:gd name="connsiteX0" fmla="*/ 0 w 523850"/>
                  <a:gd name="connsiteY0" fmla="*/ 394662 h 394661"/>
                  <a:gd name="connsiteX1" fmla="*/ 254082 w 523850"/>
                  <a:gd name="connsiteY1" fmla="*/ 165245 h 394661"/>
                  <a:gd name="connsiteX2" fmla="*/ 523850 w 523850"/>
                  <a:gd name="connsiteY2" fmla="*/ 0 h 394661"/>
                  <a:gd name="connsiteX3" fmla="*/ 351630 w 523850"/>
                  <a:gd name="connsiteY3" fmla="*/ 332123 h 394661"/>
                  <a:gd name="connsiteX4" fmla="*/ 0 w 523850"/>
                  <a:gd name="connsiteY4" fmla="*/ 394662 h 394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50" h="394661">
                    <a:moveTo>
                      <a:pt x="0" y="394662"/>
                    </a:moveTo>
                    <a:cubicBezTo>
                      <a:pt x="62744" y="311712"/>
                      <a:pt x="120750" y="247215"/>
                      <a:pt x="254082" y="165245"/>
                    </a:cubicBezTo>
                    <a:cubicBezTo>
                      <a:pt x="338722" y="113157"/>
                      <a:pt x="430714" y="46047"/>
                      <a:pt x="523850" y="0"/>
                    </a:cubicBezTo>
                    <a:cubicBezTo>
                      <a:pt x="488230" y="178798"/>
                      <a:pt x="434799" y="284117"/>
                      <a:pt x="351630" y="332123"/>
                    </a:cubicBezTo>
                    <a:cubicBezTo>
                      <a:pt x="245259" y="393355"/>
                      <a:pt x="118953" y="387150"/>
                      <a:pt x="0" y="394662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8CBAD8A0-91C3-DE62-C78E-643D85B77C61}"/>
                  </a:ext>
                </a:extLst>
              </p:cNvPr>
              <p:cNvSpPr/>
              <p:nvPr/>
            </p:nvSpPr>
            <p:spPr>
              <a:xfrm>
                <a:off x="3776537" y="445606"/>
                <a:ext cx="405594" cy="427808"/>
              </a:xfrm>
              <a:custGeom>
                <a:avLst/>
                <a:gdLst>
                  <a:gd name="connsiteX0" fmla="*/ 405595 w 405594"/>
                  <a:gd name="connsiteY0" fmla="*/ 427809 h 427808"/>
                  <a:gd name="connsiteX1" fmla="*/ 209028 w 405594"/>
                  <a:gd name="connsiteY1" fmla="*/ 151203 h 427808"/>
                  <a:gd name="connsiteX2" fmla="*/ 3638 w 405594"/>
                  <a:gd name="connsiteY2" fmla="*/ 0 h 427808"/>
                  <a:gd name="connsiteX3" fmla="*/ 47265 w 405594"/>
                  <a:gd name="connsiteY3" fmla="*/ 219129 h 427808"/>
                  <a:gd name="connsiteX4" fmla="*/ 405595 w 405594"/>
                  <a:gd name="connsiteY4" fmla="*/ 427809 h 427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5594" h="427808">
                    <a:moveTo>
                      <a:pt x="405595" y="427809"/>
                    </a:moveTo>
                    <a:cubicBezTo>
                      <a:pt x="341870" y="336205"/>
                      <a:pt x="280923" y="243786"/>
                      <a:pt x="209028" y="151203"/>
                    </a:cubicBezTo>
                    <a:cubicBezTo>
                      <a:pt x="155270" y="82133"/>
                      <a:pt x="79454" y="37392"/>
                      <a:pt x="3638" y="0"/>
                    </a:cubicBezTo>
                    <a:cubicBezTo>
                      <a:pt x="-2081" y="75111"/>
                      <a:pt x="-8453" y="159693"/>
                      <a:pt x="47265" y="219129"/>
                    </a:cubicBezTo>
                    <a:cubicBezTo>
                      <a:pt x="144976" y="323306"/>
                      <a:pt x="281249" y="369679"/>
                      <a:pt x="405595" y="427809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955C36E5-BDF2-0B19-BD28-08CB0D83877C}"/>
                  </a:ext>
                </a:extLst>
              </p:cNvPr>
              <p:cNvSpPr/>
              <p:nvPr/>
            </p:nvSpPr>
            <p:spPr>
              <a:xfrm>
                <a:off x="4189484" y="975958"/>
                <a:ext cx="542967" cy="384211"/>
              </a:xfrm>
              <a:custGeom>
                <a:avLst/>
                <a:gdLst>
                  <a:gd name="connsiteX0" fmla="*/ 0 w 542967"/>
                  <a:gd name="connsiteY0" fmla="*/ 384211 h 384211"/>
                  <a:gd name="connsiteX1" fmla="*/ 234965 w 542967"/>
                  <a:gd name="connsiteY1" fmla="*/ 137323 h 384211"/>
                  <a:gd name="connsiteX2" fmla="*/ 542968 w 542967"/>
                  <a:gd name="connsiteY2" fmla="*/ 0 h 384211"/>
                  <a:gd name="connsiteX3" fmla="*/ 299343 w 542967"/>
                  <a:gd name="connsiteY3" fmla="*/ 283464 h 384211"/>
                  <a:gd name="connsiteX4" fmla="*/ 0 w 542967"/>
                  <a:gd name="connsiteY4" fmla="*/ 384211 h 384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67" h="384211">
                    <a:moveTo>
                      <a:pt x="0" y="384211"/>
                    </a:moveTo>
                    <a:cubicBezTo>
                      <a:pt x="61437" y="301915"/>
                      <a:pt x="127286" y="213578"/>
                      <a:pt x="234965" y="137323"/>
                    </a:cubicBezTo>
                    <a:cubicBezTo>
                      <a:pt x="336761" y="65151"/>
                      <a:pt x="441662" y="37229"/>
                      <a:pt x="542968" y="0"/>
                    </a:cubicBezTo>
                    <a:cubicBezTo>
                      <a:pt x="493459" y="108258"/>
                      <a:pt x="424342" y="209496"/>
                      <a:pt x="299343" y="283464"/>
                    </a:cubicBezTo>
                    <a:cubicBezTo>
                      <a:pt x="200651" y="341757"/>
                      <a:pt x="99836" y="361025"/>
                      <a:pt x="0" y="384211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B63DA9E4-77A3-6198-AB8E-46294AB7E85E}"/>
                  </a:ext>
                </a:extLst>
              </p:cNvPr>
              <p:cNvSpPr/>
              <p:nvPr/>
            </p:nvSpPr>
            <p:spPr>
              <a:xfrm>
                <a:off x="3663183" y="922890"/>
                <a:ext cx="494112" cy="307793"/>
              </a:xfrm>
              <a:custGeom>
                <a:avLst/>
                <a:gdLst>
                  <a:gd name="connsiteX0" fmla="*/ 494112 w 494112"/>
                  <a:gd name="connsiteY0" fmla="*/ 307794 h 307793"/>
                  <a:gd name="connsiteX1" fmla="*/ 224507 w 494112"/>
                  <a:gd name="connsiteY1" fmla="*/ 107769 h 307793"/>
                  <a:gd name="connsiteX2" fmla="*/ 0 w 494112"/>
                  <a:gd name="connsiteY2" fmla="*/ 0 h 307793"/>
                  <a:gd name="connsiteX3" fmla="*/ 139214 w 494112"/>
                  <a:gd name="connsiteY3" fmla="*/ 233009 h 307793"/>
                  <a:gd name="connsiteX4" fmla="*/ 494112 w 494112"/>
                  <a:gd name="connsiteY4" fmla="*/ 307794 h 30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112" h="307793">
                    <a:moveTo>
                      <a:pt x="494112" y="307794"/>
                    </a:moveTo>
                    <a:cubicBezTo>
                      <a:pt x="410943" y="239377"/>
                      <a:pt x="320912" y="179451"/>
                      <a:pt x="224507" y="107769"/>
                    </a:cubicBezTo>
                    <a:cubicBezTo>
                      <a:pt x="165194" y="63681"/>
                      <a:pt x="85783" y="28085"/>
                      <a:pt x="0" y="0"/>
                    </a:cubicBezTo>
                    <a:cubicBezTo>
                      <a:pt x="19117" y="102707"/>
                      <a:pt x="58333" y="191371"/>
                      <a:pt x="139214" y="233009"/>
                    </a:cubicBezTo>
                    <a:cubicBezTo>
                      <a:pt x="255389" y="292771"/>
                      <a:pt x="377774" y="300282"/>
                      <a:pt x="494112" y="307794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A9917DB2-5E86-C7C1-8ADD-C59E3BD8BCF7}"/>
                  </a:ext>
                </a:extLst>
              </p:cNvPr>
              <p:cNvSpPr/>
              <p:nvPr/>
            </p:nvSpPr>
            <p:spPr>
              <a:xfrm>
                <a:off x="4125859" y="324306"/>
                <a:ext cx="160775" cy="2339812"/>
              </a:xfrm>
              <a:custGeom>
                <a:avLst/>
                <a:gdLst>
                  <a:gd name="connsiteX0" fmla="*/ 149175 w 160776"/>
                  <a:gd name="connsiteY0" fmla="*/ 0 h 1232970"/>
                  <a:gd name="connsiteX1" fmla="*/ 10451 w 160776"/>
                  <a:gd name="connsiteY1" fmla="*/ 697393 h 1232970"/>
                  <a:gd name="connsiteX2" fmla="*/ 3425 w 160776"/>
                  <a:gd name="connsiteY2" fmla="*/ 1232970 h 1232970"/>
                  <a:gd name="connsiteX3" fmla="*/ 52281 w 160776"/>
                  <a:gd name="connsiteY3" fmla="*/ 1231338 h 1232970"/>
                  <a:gd name="connsiteX4" fmla="*/ 41823 w 160776"/>
                  <a:gd name="connsiteY4" fmla="*/ 702618 h 1232970"/>
                  <a:gd name="connsiteX5" fmla="*/ 160776 w 160776"/>
                  <a:gd name="connsiteY5" fmla="*/ 1470 h 1232970"/>
                  <a:gd name="connsiteX6" fmla="*/ 149175 w 160776"/>
                  <a:gd name="connsiteY6" fmla="*/ 0 h 123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0776" h="1232970">
                    <a:moveTo>
                      <a:pt x="149175" y="0"/>
                    </a:moveTo>
                    <a:cubicBezTo>
                      <a:pt x="104895" y="232029"/>
                      <a:pt x="37085" y="462588"/>
                      <a:pt x="10451" y="697393"/>
                    </a:cubicBezTo>
                    <a:cubicBezTo>
                      <a:pt x="-9647" y="874885"/>
                      <a:pt x="5876" y="1054499"/>
                      <a:pt x="3425" y="1232970"/>
                    </a:cubicBezTo>
                    <a:cubicBezTo>
                      <a:pt x="19765" y="1232481"/>
                      <a:pt x="35941" y="1231827"/>
                      <a:pt x="52281" y="1231338"/>
                    </a:cubicBezTo>
                    <a:cubicBezTo>
                      <a:pt x="48686" y="1054989"/>
                      <a:pt x="25157" y="878151"/>
                      <a:pt x="41823" y="702618"/>
                    </a:cubicBezTo>
                    <a:cubicBezTo>
                      <a:pt x="64209" y="466344"/>
                      <a:pt x="118457" y="235131"/>
                      <a:pt x="160776" y="1470"/>
                    </a:cubicBezTo>
                    <a:cubicBezTo>
                      <a:pt x="152280" y="1143"/>
                      <a:pt x="157672" y="327"/>
                      <a:pt x="149175" y="0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87F27D98-AAFE-935F-508D-75FD73F7CC18}"/>
                  </a:ext>
                </a:extLst>
              </p:cNvPr>
              <p:cNvSpPr/>
              <p:nvPr/>
            </p:nvSpPr>
            <p:spPr>
              <a:xfrm>
                <a:off x="4226738" y="-321672"/>
                <a:ext cx="181044" cy="664246"/>
              </a:xfrm>
              <a:custGeom>
                <a:avLst/>
                <a:gdLst>
                  <a:gd name="connsiteX0" fmla="*/ 127123 w 181044"/>
                  <a:gd name="connsiteY0" fmla="*/ 0 h 664246"/>
                  <a:gd name="connsiteX1" fmla="*/ 1 w 181044"/>
                  <a:gd name="connsiteY1" fmla="*/ 325265 h 664246"/>
                  <a:gd name="connsiteX2" fmla="*/ 60457 w 181044"/>
                  <a:gd name="connsiteY2" fmla="*/ 630936 h 664246"/>
                  <a:gd name="connsiteX3" fmla="*/ 76634 w 181044"/>
                  <a:gd name="connsiteY3" fmla="*/ 664246 h 664246"/>
                  <a:gd name="connsiteX4" fmla="*/ 181044 w 181044"/>
                  <a:gd name="connsiteY4" fmla="*/ 318244 h 664246"/>
                  <a:gd name="connsiteX5" fmla="*/ 127123 w 181044"/>
                  <a:gd name="connsiteY5" fmla="*/ 0 h 664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044" h="664246">
                    <a:moveTo>
                      <a:pt x="127123" y="0"/>
                    </a:moveTo>
                    <a:cubicBezTo>
                      <a:pt x="38562" y="85398"/>
                      <a:pt x="-163" y="188268"/>
                      <a:pt x="1" y="325265"/>
                    </a:cubicBezTo>
                    <a:cubicBezTo>
                      <a:pt x="164" y="443484"/>
                      <a:pt x="19608" y="540639"/>
                      <a:pt x="60457" y="630936"/>
                    </a:cubicBezTo>
                    <a:cubicBezTo>
                      <a:pt x="65523" y="642203"/>
                      <a:pt x="70915" y="653306"/>
                      <a:pt x="76634" y="664246"/>
                    </a:cubicBezTo>
                    <a:cubicBezTo>
                      <a:pt x="133006" y="568724"/>
                      <a:pt x="181044" y="469773"/>
                      <a:pt x="181044" y="318244"/>
                    </a:cubicBezTo>
                    <a:cubicBezTo>
                      <a:pt x="180881" y="209985"/>
                      <a:pt x="173855" y="103523"/>
                      <a:pt x="127123" y="0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7" name="图形 211">
              <a:extLst>
                <a:ext uri="{FF2B5EF4-FFF2-40B4-BE49-F238E27FC236}">
                  <a16:creationId xmlns:a16="http://schemas.microsoft.com/office/drawing/2014/main" id="{2AF25083-08B9-DACD-7213-996023C18E4D}"/>
                </a:ext>
              </a:extLst>
            </p:cNvPr>
            <p:cNvGrpSpPr/>
            <p:nvPr/>
          </p:nvGrpSpPr>
          <p:grpSpPr>
            <a:xfrm rot="5400000" flipV="1">
              <a:off x="3189025" y="2961520"/>
              <a:ext cx="446749" cy="1338956"/>
              <a:chOff x="3663183" y="-321672"/>
              <a:chExt cx="1069268" cy="2985790"/>
            </a:xfrm>
            <a:solidFill>
              <a:schemeClr val="bg1"/>
            </a:solidFill>
          </p:grpSpPr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8644A400-FC85-AC28-29F7-52DF5F7F3DC9}"/>
                  </a:ext>
                </a:extLst>
              </p:cNvPr>
              <p:cNvSpPr/>
              <p:nvPr/>
            </p:nvSpPr>
            <p:spPr>
              <a:xfrm>
                <a:off x="4252882" y="197412"/>
                <a:ext cx="434189" cy="416868"/>
              </a:xfrm>
              <a:custGeom>
                <a:avLst/>
                <a:gdLst>
                  <a:gd name="connsiteX0" fmla="*/ 0 w 434189"/>
                  <a:gd name="connsiteY0" fmla="*/ 416868 h 416868"/>
                  <a:gd name="connsiteX1" fmla="*/ 430551 w 434189"/>
                  <a:gd name="connsiteY1" fmla="*/ 0 h 416868"/>
                  <a:gd name="connsiteX2" fmla="*/ 329408 w 434189"/>
                  <a:gd name="connsiteY2" fmla="*/ 314978 h 416868"/>
                  <a:gd name="connsiteX3" fmla="*/ 0 w 434189"/>
                  <a:gd name="connsiteY3" fmla="*/ 416868 h 4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4189" h="416868">
                    <a:moveTo>
                      <a:pt x="0" y="416868"/>
                    </a:moveTo>
                    <a:cubicBezTo>
                      <a:pt x="156371" y="229743"/>
                      <a:pt x="307676" y="54374"/>
                      <a:pt x="430551" y="0"/>
                    </a:cubicBezTo>
                    <a:cubicBezTo>
                      <a:pt x="442479" y="119199"/>
                      <a:pt x="429080" y="236764"/>
                      <a:pt x="329408" y="314978"/>
                    </a:cubicBezTo>
                    <a:cubicBezTo>
                      <a:pt x="219279" y="401520"/>
                      <a:pt x="106535" y="402826"/>
                      <a:pt x="0" y="416868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1D5544B0-4437-9178-7061-FB4D45FF31D1}"/>
                  </a:ext>
                </a:extLst>
              </p:cNvPr>
              <p:cNvSpPr/>
              <p:nvPr/>
            </p:nvSpPr>
            <p:spPr>
              <a:xfrm>
                <a:off x="3849354" y="-36086"/>
                <a:ext cx="414149" cy="535577"/>
              </a:xfrm>
              <a:custGeom>
                <a:avLst/>
                <a:gdLst>
                  <a:gd name="connsiteX0" fmla="*/ 414149 w 414149"/>
                  <a:gd name="connsiteY0" fmla="*/ 535577 h 535577"/>
                  <a:gd name="connsiteX1" fmla="*/ 222811 w 414149"/>
                  <a:gd name="connsiteY1" fmla="*/ 184350 h 535577"/>
                  <a:gd name="connsiteX2" fmla="*/ 101 w 414149"/>
                  <a:gd name="connsiteY2" fmla="*/ 0 h 535577"/>
                  <a:gd name="connsiteX3" fmla="*/ 125264 w 414149"/>
                  <a:gd name="connsiteY3" fmla="*/ 337348 h 535577"/>
                  <a:gd name="connsiteX4" fmla="*/ 414149 w 414149"/>
                  <a:gd name="connsiteY4" fmla="*/ 535577 h 53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149" h="535577">
                    <a:moveTo>
                      <a:pt x="414149" y="535577"/>
                    </a:moveTo>
                    <a:cubicBezTo>
                      <a:pt x="364313" y="399887"/>
                      <a:pt x="299935" y="283464"/>
                      <a:pt x="222811" y="184350"/>
                    </a:cubicBezTo>
                    <a:cubicBezTo>
                      <a:pt x="156146" y="98788"/>
                      <a:pt x="80003" y="44250"/>
                      <a:pt x="101" y="0"/>
                    </a:cubicBezTo>
                    <a:cubicBezTo>
                      <a:pt x="-2023" y="133404"/>
                      <a:pt x="28859" y="251787"/>
                      <a:pt x="125264" y="337348"/>
                    </a:cubicBezTo>
                    <a:cubicBezTo>
                      <a:pt x="214642" y="416542"/>
                      <a:pt x="314477" y="476468"/>
                      <a:pt x="414149" y="535577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8" name="任意多边形: 形状 2047">
                <a:extLst>
                  <a:ext uri="{FF2B5EF4-FFF2-40B4-BE49-F238E27FC236}">
                    <a16:creationId xmlns:a16="http://schemas.microsoft.com/office/drawing/2014/main" id="{A89304C1-422A-91CC-80D2-9EF22E4BCAB3}"/>
                  </a:ext>
                </a:extLst>
              </p:cNvPr>
              <p:cNvSpPr/>
              <p:nvPr/>
            </p:nvSpPr>
            <p:spPr>
              <a:xfrm>
                <a:off x="4190792" y="610362"/>
                <a:ext cx="523850" cy="394661"/>
              </a:xfrm>
              <a:custGeom>
                <a:avLst/>
                <a:gdLst>
                  <a:gd name="connsiteX0" fmla="*/ 0 w 523850"/>
                  <a:gd name="connsiteY0" fmla="*/ 394662 h 394661"/>
                  <a:gd name="connsiteX1" fmla="*/ 254082 w 523850"/>
                  <a:gd name="connsiteY1" fmla="*/ 165245 h 394661"/>
                  <a:gd name="connsiteX2" fmla="*/ 523850 w 523850"/>
                  <a:gd name="connsiteY2" fmla="*/ 0 h 394661"/>
                  <a:gd name="connsiteX3" fmla="*/ 351630 w 523850"/>
                  <a:gd name="connsiteY3" fmla="*/ 332123 h 394661"/>
                  <a:gd name="connsiteX4" fmla="*/ 0 w 523850"/>
                  <a:gd name="connsiteY4" fmla="*/ 394662 h 394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50" h="394661">
                    <a:moveTo>
                      <a:pt x="0" y="394662"/>
                    </a:moveTo>
                    <a:cubicBezTo>
                      <a:pt x="62744" y="311712"/>
                      <a:pt x="120750" y="247215"/>
                      <a:pt x="254082" y="165245"/>
                    </a:cubicBezTo>
                    <a:cubicBezTo>
                      <a:pt x="338722" y="113157"/>
                      <a:pt x="430714" y="46047"/>
                      <a:pt x="523850" y="0"/>
                    </a:cubicBezTo>
                    <a:cubicBezTo>
                      <a:pt x="488230" y="178798"/>
                      <a:pt x="434799" y="284117"/>
                      <a:pt x="351630" y="332123"/>
                    </a:cubicBezTo>
                    <a:cubicBezTo>
                      <a:pt x="245259" y="393355"/>
                      <a:pt x="118953" y="387150"/>
                      <a:pt x="0" y="394662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9" name="任意多边形: 形状 2048">
                <a:extLst>
                  <a:ext uri="{FF2B5EF4-FFF2-40B4-BE49-F238E27FC236}">
                    <a16:creationId xmlns:a16="http://schemas.microsoft.com/office/drawing/2014/main" id="{1CA58D57-D197-09AC-831C-FD849F1E7D8A}"/>
                  </a:ext>
                </a:extLst>
              </p:cNvPr>
              <p:cNvSpPr/>
              <p:nvPr/>
            </p:nvSpPr>
            <p:spPr>
              <a:xfrm>
                <a:off x="3776537" y="445606"/>
                <a:ext cx="405594" cy="427808"/>
              </a:xfrm>
              <a:custGeom>
                <a:avLst/>
                <a:gdLst>
                  <a:gd name="connsiteX0" fmla="*/ 405595 w 405594"/>
                  <a:gd name="connsiteY0" fmla="*/ 427809 h 427808"/>
                  <a:gd name="connsiteX1" fmla="*/ 209028 w 405594"/>
                  <a:gd name="connsiteY1" fmla="*/ 151203 h 427808"/>
                  <a:gd name="connsiteX2" fmla="*/ 3638 w 405594"/>
                  <a:gd name="connsiteY2" fmla="*/ 0 h 427808"/>
                  <a:gd name="connsiteX3" fmla="*/ 47265 w 405594"/>
                  <a:gd name="connsiteY3" fmla="*/ 219129 h 427808"/>
                  <a:gd name="connsiteX4" fmla="*/ 405595 w 405594"/>
                  <a:gd name="connsiteY4" fmla="*/ 427809 h 427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5594" h="427808">
                    <a:moveTo>
                      <a:pt x="405595" y="427809"/>
                    </a:moveTo>
                    <a:cubicBezTo>
                      <a:pt x="341870" y="336205"/>
                      <a:pt x="280923" y="243786"/>
                      <a:pt x="209028" y="151203"/>
                    </a:cubicBezTo>
                    <a:cubicBezTo>
                      <a:pt x="155270" y="82133"/>
                      <a:pt x="79454" y="37392"/>
                      <a:pt x="3638" y="0"/>
                    </a:cubicBezTo>
                    <a:cubicBezTo>
                      <a:pt x="-2081" y="75111"/>
                      <a:pt x="-8453" y="159693"/>
                      <a:pt x="47265" y="219129"/>
                    </a:cubicBezTo>
                    <a:cubicBezTo>
                      <a:pt x="144976" y="323306"/>
                      <a:pt x="281249" y="369679"/>
                      <a:pt x="405595" y="427809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0" name="任意多边形: 形状 2049">
                <a:extLst>
                  <a:ext uri="{FF2B5EF4-FFF2-40B4-BE49-F238E27FC236}">
                    <a16:creationId xmlns:a16="http://schemas.microsoft.com/office/drawing/2014/main" id="{9A210606-6902-E154-BFA6-BD857927DB77}"/>
                  </a:ext>
                </a:extLst>
              </p:cNvPr>
              <p:cNvSpPr/>
              <p:nvPr/>
            </p:nvSpPr>
            <p:spPr>
              <a:xfrm>
                <a:off x="4189484" y="975958"/>
                <a:ext cx="542967" cy="384211"/>
              </a:xfrm>
              <a:custGeom>
                <a:avLst/>
                <a:gdLst>
                  <a:gd name="connsiteX0" fmla="*/ 0 w 542967"/>
                  <a:gd name="connsiteY0" fmla="*/ 384211 h 384211"/>
                  <a:gd name="connsiteX1" fmla="*/ 234965 w 542967"/>
                  <a:gd name="connsiteY1" fmla="*/ 137323 h 384211"/>
                  <a:gd name="connsiteX2" fmla="*/ 542968 w 542967"/>
                  <a:gd name="connsiteY2" fmla="*/ 0 h 384211"/>
                  <a:gd name="connsiteX3" fmla="*/ 299343 w 542967"/>
                  <a:gd name="connsiteY3" fmla="*/ 283464 h 384211"/>
                  <a:gd name="connsiteX4" fmla="*/ 0 w 542967"/>
                  <a:gd name="connsiteY4" fmla="*/ 384211 h 384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67" h="384211">
                    <a:moveTo>
                      <a:pt x="0" y="384211"/>
                    </a:moveTo>
                    <a:cubicBezTo>
                      <a:pt x="61437" y="301915"/>
                      <a:pt x="127286" y="213578"/>
                      <a:pt x="234965" y="137323"/>
                    </a:cubicBezTo>
                    <a:cubicBezTo>
                      <a:pt x="336761" y="65151"/>
                      <a:pt x="441662" y="37229"/>
                      <a:pt x="542968" y="0"/>
                    </a:cubicBezTo>
                    <a:cubicBezTo>
                      <a:pt x="493459" y="108258"/>
                      <a:pt x="424342" y="209496"/>
                      <a:pt x="299343" y="283464"/>
                    </a:cubicBezTo>
                    <a:cubicBezTo>
                      <a:pt x="200651" y="341757"/>
                      <a:pt x="99836" y="361025"/>
                      <a:pt x="0" y="384211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1" name="任意多边形: 形状 2050">
                <a:extLst>
                  <a:ext uri="{FF2B5EF4-FFF2-40B4-BE49-F238E27FC236}">
                    <a16:creationId xmlns:a16="http://schemas.microsoft.com/office/drawing/2014/main" id="{5098661D-9880-41A2-30A4-E6479C7ED1D3}"/>
                  </a:ext>
                </a:extLst>
              </p:cNvPr>
              <p:cNvSpPr/>
              <p:nvPr/>
            </p:nvSpPr>
            <p:spPr>
              <a:xfrm>
                <a:off x="3663183" y="922890"/>
                <a:ext cx="494112" cy="307793"/>
              </a:xfrm>
              <a:custGeom>
                <a:avLst/>
                <a:gdLst>
                  <a:gd name="connsiteX0" fmla="*/ 494112 w 494112"/>
                  <a:gd name="connsiteY0" fmla="*/ 307794 h 307793"/>
                  <a:gd name="connsiteX1" fmla="*/ 224507 w 494112"/>
                  <a:gd name="connsiteY1" fmla="*/ 107769 h 307793"/>
                  <a:gd name="connsiteX2" fmla="*/ 0 w 494112"/>
                  <a:gd name="connsiteY2" fmla="*/ 0 h 307793"/>
                  <a:gd name="connsiteX3" fmla="*/ 139214 w 494112"/>
                  <a:gd name="connsiteY3" fmla="*/ 233009 h 307793"/>
                  <a:gd name="connsiteX4" fmla="*/ 494112 w 494112"/>
                  <a:gd name="connsiteY4" fmla="*/ 307794 h 30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112" h="307793">
                    <a:moveTo>
                      <a:pt x="494112" y="307794"/>
                    </a:moveTo>
                    <a:cubicBezTo>
                      <a:pt x="410943" y="239377"/>
                      <a:pt x="320912" y="179451"/>
                      <a:pt x="224507" y="107769"/>
                    </a:cubicBezTo>
                    <a:cubicBezTo>
                      <a:pt x="165194" y="63681"/>
                      <a:pt x="85783" y="28085"/>
                      <a:pt x="0" y="0"/>
                    </a:cubicBezTo>
                    <a:cubicBezTo>
                      <a:pt x="19117" y="102707"/>
                      <a:pt x="58333" y="191371"/>
                      <a:pt x="139214" y="233009"/>
                    </a:cubicBezTo>
                    <a:cubicBezTo>
                      <a:pt x="255389" y="292771"/>
                      <a:pt x="377774" y="300282"/>
                      <a:pt x="494112" y="307794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2" name="任意多边形: 形状 2051">
                <a:extLst>
                  <a:ext uri="{FF2B5EF4-FFF2-40B4-BE49-F238E27FC236}">
                    <a16:creationId xmlns:a16="http://schemas.microsoft.com/office/drawing/2014/main" id="{D5874893-103A-F586-1794-7FDB480B08E2}"/>
                  </a:ext>
                </a:extLst>
              </p:cNvPr>
              <p:cNvSpPr/>
              <p:nvPr/>
            </p:nvSpPr>
            <p:spPr>
              <a:xfrm>
                <a:off x="4125859" y="324306"/>
                <a:ext cx="160775" cy="2339812"/>
              </a:xfrm>
              <a:custGeom>
                <a:avLst/>
                <a:gdLst>
                  <a:gd name="connsiteX0" fmla="*/ 149175 w 160776"/>
                  <a:gd name="connsiteY0" fmla="*/ 0 h 1232970"/>
                  <a:gd name="connsiteX1" fmla="*/ 10451 w 160776"/>
                  <a:gd name="connsiteY1" fmla="*/ 697393 h 1232970"/>
                  <a:gd name="connsiteX2" fmla="*/ 3425 w 160776"/>
                  <a:gd name="connsiteY2" fmla="*/ 1232970 h 1232970"/>
                  <a:gd name="connsiteX3" fmla="*/ 52281 w 160776"/>
                  <a:gd name="connsiteY3" fmla="*/ 1231338 h 1232970"/>
                  <a:gd name="connsiteX4" fmla="*/ 41823 w 160776"/>
                  <a:gd name="connsiteY4" fmla="*/ 702618 h 1232970"/>
                  <a:gd name="connsiteX5" fmla="*/ 160776 w 160776"/>
                  <a:gd name="connsiteY5" fmla="*/ 1470 h 1232970"/>
                  <a:gd name="connsiteX6" fmla="*/ 149175 w 160776"/>
                  <a:gd name="connsiteY6" fmla="*/ 0 h 123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0776" h="1232970">
                    <a:moveTo>
                      <a:pt x="149175" y="0"/>
                    </a:moveTo>
                    <a:cubicBezTo>
                      <a:pt x="104895" y="232029"/>
                      <a:pt x="37085" y="462588"/>
                      <a:pt x="10451" y="697393"/>
                    </a:cubicBezTo>
                    <a:cubicBezTo>
                      <a:pt x="-9647" y="874885"/>
                      <a:pt x="5876" y="1054499"/>
                      <a:pt x="3425" y="1232970"/>
                    </a:cubicBezTo>
                    <a:cubicBezTo>
                      <a:pt x="19765" y="1232481"/>
                      <a:pt x="35941" y="1231827"/>
                      <a:pt x="52281" y="1231338"/>
                    </a:cubicBezTo>
                    <a:cubicBezTo>
                      <a:pt x="48686" y="1054989"/>
                      <a:pt x="25157" y="878151"/>
                      <a:pt x="41823" y="702618"/>
                    </a:cubicBezTo>
                    <a:cubicBezTo>
                      <a:pt x="64209" y="466344"/>
                      <a:pt x="118457" y="235131"/>
                      <a:pt x="160776" y="1470"/>
                    </a:cubicBezTo>
                    <a:cubicBezTo>
                      <a:pt x="152280" y="1143"/>
                      <a:pt x="157672" y="327"/>
                      <a:pt x="149175" y="0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3" name="任意多边形: 形状 2052">
                <a:extLst>
                  <a:ext uri="{FF2B5EF4-FFF2-40B4-BE49-F238E27FC236}">
                    <a16:creationId xmlns:a16="http://schemas.microsoft.com/office/drawing/2014/main" id="{37746DB2-B35B-F77E-F0B0-2FDACA2F08B7}"/>
                  </a:ext>
                </a:extLst>
              </p:cNvPr>
              <p:cNvSpPr/>
              <p:nvPr/>
            </p:nvSpPr>
            <p:spPr>
              <a:xfrm>
                <a:off x="4226738" y="-321672"/>
                <a:ext cx="181044" cy="664246"/>
              </a:xfrm>
              <a:custGeom>
                <a:avLst/>
                <a:gdLst>
                  <a:gd name="connsiteX0" fmla="*/ 127123 w 181044"/>
                  <a:gd name="connsiteY0" fmla="*/ 0 h 664246"/>
                  <a:gd name="connsiteX1" fmla="*/ 1 w 181044"/>
                  <a:gd name="connsiteY1" fmla="*/ 325265 h 664246"/>
                  <a:gd name="connsiteX2" fmla="*/ 60457 w 181044"/>
                  <a:gd name="connsiteY2" fmla="*/ 630936 h 664246"/>
                  <a:gd name="connsiteX3" fmla="*/ 76634 w 181044"/>
                  <a:gd name="connsiteY3" fmla="*/ 664246 h 664246"/>
                  <a:gd name="connsiteX4" fmla="*/ 181044 w 181044"/>
                  <a:gd name="connsiteY4" fmla="*/ 318244 h 664246"/>
                  <a:gd name="connsiteX5" fmla="*/ 127123 w 181044"/>
                  <a:gd name="connsiteY5" fmla="*/ 0 h 664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044" h="664246">
                    <a:moveTo>
                      <a:pt x="127123" y="0"/>
                    </a:moveTo>
                    <a:cubicBezTo>
                      <a:pt x="38562" y="85398"/>
                      <a:pt x="-163" y="188268"/>
                      <a:pt x="1" y="325265"/>
                    </a:cubicBezTo>
                    <a:cubicBezTo>
                      <a:pt x="164" y="443484"/>
                      <a:pt x="19608" y="540639"/>
                      <a:pt x="60457" y="630936"/>
                    </a:cubicBezTo>
                    <a:cubicBezTo>
                      <a:pt x="65523" y="642203"/>
                      <a:pt x="70915" y="653306"/>
                      <a:pt x="76634" y="664246"/>
                    </a:cubicBezTo>
                    <a:cubicBezTo>
                      <a:pt x="133006" y="568724"/>
                      <a:pt x="181044" y="469773"/>
                      <a:pt x="181044" y="318244"/>
                    </a:cubicBezTo>
                    <a:cubicBezTo>
                      <a:pt x="180881" y="209985"/>
                      <a:pt x="173855" y="103523"/>
                      <a:pt x="127123" y="0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430510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E10065-D466-2AEE-4DA2-9865E1AD6223}"/>
              </a:ext>
            </a:extLst>
          </p:cNvPr>
          <p:cNvSpPr/>
          <p:nvPr/>
        </p:nvSpPr>
        <p:spPr>
          <a:xfrm>
            <a:off x="0" y="1"/>
            <a:ext cx="5730322" cy="919617"/>
          </a:xfrm>
          <a:custGeom>
            <a:avLst/>
            <a:gdLst>
              <a:gd name="connsiteX0" fmla="*/ 0 w 5730322"/>
              <a:gd name="connsiteY0" fmla="*/ 0 h 919617"/>
              <a:gd name="connsiteX1" fmla="*/ 5730322 w 5730322"/>
              <a:gd name="connsiteY1" fmla="*/ 0 h 919617"/>
              <a:gd name="connsiteX2" fmla="*/ 5729790 w 5730322"/>
              <a:gd name="connsiteY2" fmla="*/ 3487 h 919617"/>
              <a:gd name="connsiteX3" fmla="*/ 4605736 w 5730322"/>
              <a:gd name="connsiteY3" fmla="*/ 919617 h 919617"/>
              <a:gd name="connsiteX4" fmla="*/ 0 w 5730322"/>
              <a:gd name="connsiteY4" fmla="*/ 919617 h 91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0322" h="919617">
                <a:moveTo>
                  <a:pt x="0" y="0"/>
                </a:moveTo>
                <a:lnTo>
                  <a:pt x="5730322" y="0"/>
                </a:lnTo>
                <a:lnTo>
                  <a:pt x="5729790" y="3487"/>
                </a:lnTo>
                <a:cubicBezTo>
                  <a:pt x="5622803" y="526322"/>
                  <a:pt x="5160199" y="919617"/>
                  <a:pt x="4605736" y="919617"/>
                </a:cubicBezTo>
                <a:lnTo>
                  <a:pt x="0" y="919617"/>
                </a:lnTo>
                <a:close/>
              </a:path>
            </a:pathLst>
          </a:cu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DFD9C-6CF5-48F5-5895-9E40C6880111}"/>
              </a:ext>
            </a:extLst>
          </p:cNvPr>
          <p:cNvSpPr txBox="1"/>
          <p:nvPr/>
        </p:nvSpPr>
        <p:spPr>
          <a:xfrm>
            <a:off x="1443311" y="127091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98D0D4-512F-63E6-7980-85531F62B400}"/>
              </a:ext>
            </a:extLst>
          </p:cNvPr>
          <p:cNvSpPr txBox="1"/>
          <p:nvPr/>
        </p:nvSpPr>
        <p:spPr>
          <a:xfrm>
            <a:off x="389669" y="-19102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02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sp>
        <p:nvSpPr>
          <p:cNvPr id="5" name="Shape 40">
            <a:extLst>
              <a:ext uri="{FF2B5EF4-FFF2-40B4-BE49-F238E27FC236}">
                <a16:creationId xmlns:a16="http://schemas.microsoft.com/office/drawing/2014/main" id="{55CA794F-DC2D-0289-D7FB-4DC2F9E7F0F6}"/>
              </a:ext>
            </a:extLst>
          </p:cNvPr>
          <p:cNvSpPr/>
          <p:nvPr/>
        </p:nvSpPr>
        <p:spPr>
          <a:xfrm>
            <a:off x="2258401" y="3105446"/>
            <a:ext cx="1737098" cy="1579181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Circular Arrow 43">
            <a:extLst>
              <a:ext uri="{FF2B5EF4-FFF2-40B4-BE49-F238E27FC236}">
                <a16:creationId xmlns:a16="http://schemas.microsoft.com/office/drawing/2014/main" id="{69BF6D22-C039-E9FC-A4DB-54E5E64485F1}"/>
              </a:ext>
            </a:extLst>
          </p:cNvPr>
          <p:cNvSpPr/>
          <p:nvPr/>
        </p:nvSpPr>
        <p:spPr>
          <a:xfrm>
            <a:off x="4726665" y="2246399"/>
            <a:ext cx="1950614" cy="1773286"/>
          </a:xfrm>
          <a:prstGeom prst="circularArrow">
            <a:avLst>
              <a:gd name="adj1" fmla="val 2271"/>
              <a:gd name="adj2" fmla="val 273786"/>
              <a:gd name="adj3" fmla="val 19550703"/>
              <a:gd name="adj4" fmla="val 12575511"/>
              <a:gd name="adj5" fmla="val 265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Shape 51">
            <a:extLst>
              <a:ext uri="{FF2B5EF4-FFF2-40B4-BE49-F238E27FC236}">
                <a16:creationId xmlns:a16="http://schemas.microsoft.com/office/drawing/2014/main" id="{3149940A-44BB-2220-7B78-3878460A0134}"/>
              </a:ext>
            </a:extLst>
          </p:cNvPr>
          <p:cNvSpPr/>
          <p:nvPr/>
        </p:nvSpPr>
        <p:spPr>
          <a:xfrm>
            <a:off x="7419416" y="3105446"/>
            <a:ext cx="1737098" cy="1579181"/>
          </a:xfrm>
          <a:prstGeom prst="leftCircularArrow">
            <a:avLst>
              <a:gd name="adj1" fmla="val 2550"/>
              <a:gd name="adj2" fmla="val 309429"/>
              <a:gd name="adj3" fmla="val 2084940"/>
              <a:gd name="adj4" fmla="val 9024489"/>
              <a:gd name="adj5" fmla="val 2975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39">
            <a:extLst>
              <a:ext uri="{FF2B5EF4-FFF2-40B4-BE49-F238E27FC236}">
                <a16:creationId xmlns:a16="http://schemas.microsoft.com/office/drawing/2014/main" id="{A0959C85-BF17-C43A-B434-2E9899A1553F}"/>
              </a:ext>
            </a:extLst>
          </p:cNvPr>
          <p:cNvSpPr/>
          <p:nvPr/>
        </p:nvSpPr>
        <p:spPr>
          <a:xfrm>
            <a:off x="1519977" y="2915842"/>
            <a:ext cx="1380980" cy="1139020"/>
          </a:xfrm>
          <a:custGeom>
            <a:avLst/>
            <a:gdLst>
              <a:gd name="connsiteX0" fmla="*/ 0 w 2266626"/>
              <a:gd name="connsiteY0" fmla="*/ 186949 h 1869493"/>
              <a:gd name="connsiteX1" fmla="*/ 186949 w 2266626"/>
              <a:gd name="connsiteY1" fmla="*/ 0 h 1869493"/>
              <a:gd name="connsiteX2" fmla="*/ 2079677 w 2266626"/>
              <a:gd name="connsiteY2" fmla="*/ 0 h 1869493"/>
              <a:gd name="connsiteX3" fmla="*/ 2266626 w 2266626"/>
              <a:gd name="connsiteY3" fmla="*/ 186949 h 1869493"/>
              <a:gd name="connsiteX4" fmla="*/ 2266626 w 2266626"/>
              <a:gd name="connsiteY4" fmla="*/ 1682544 h 1869493"/>
              <a:gd name="connsiteX5" fmla="*/ 2079677 w 2266626"/>
              <a:gd name="connsiteY5" fmla="*/ 1869493 h 1869493"/>
              <a:gd name="connsiteX6" fmla="*/ 186949 w 2266626"/>
              <a:gd name="connsiteY6" fmla="*/ 1869493 h 1869493"/>
              <a:gd name="connsiteX7" fmla="*/ 0 w 2266626"/>
              <a:gd name="connsiteY7" fmla="*/ 1682544 h 1869493"/>
              <a:gd name="connsiteX8" fmla="*/ 0 w 2266626"/>
              <a:gd name="connsiteY8" fmla="*/ 186949 h 1869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6626" h="1869493">
                <a:moveTo>
                  <a:pt x="0" y="186949"/>
                </a:moveTo>
                <a:cubicBezTo>
                  <a:pt x="0" y="83700"/>
                  <a:pt x="83700" y="0"/>
                  <a:pt x="186949" y="0"/>
                </a:cubicBezTo>
                <a:lnTo>
                  <a:pt x="2079677" y="0"/>
                </a:lnTo>
                <a:cubicBezTo>
                  <a:pt x="2182926" y="0"/>
                  <a:pt x="2266626" y="83700"/>
                  <a:pt x="2266626" y="186949"/>
                </a:cubicBezTo>
                <a:lnTo>
                  <a:pt x="2266626" y="1682544"/>
                </a:lnTo>
                <a:cubicBezTo>
                  <a:pt x="2266626" y="1785793"/>
                  <a:pt x="2182926" y="1869493"/>
                  <a:pt x="2079677" y="1869493"/>
                </a:cubicBezTo>
                <a:lnTo>
                  <a:pt x="186949" y="1869493"/>
                </a:lnTo>
                <a:cubicBezTo>
                  <a:pt x="83700" y="1869493"/>
                  <a:pt x="0" y="1785793"/>
                  <a:pt x="0" y="1682544"/>
                </a:cubicBezTo>
                <a:lnTo>
                  <a:pt x="0" y="186949"/>
                </a:lnTo>
                <a:close/>
              </a:path>
            </a:pathLst>
          </a:custGeom>
          <a:solidFill>
            <a:srgbClr val="7CB2A0"/>
          </a:solidFill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0845" tIns="90845" rIns="90845" bIns="391300" numCol="1" spcCol="1270" anchor="t" anchorCtr="0">
            <a:noAutofit/>
          </a:bodyPr>
          <a:lstStyle/>
          <a:p>
            <a:pPr marL="214313" lvl="1" indent="-214313" defTabSz="1366838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3075" dirty="0">
              <a:cs typeface="+mn-ea"/>
              <a:sym typeface="+mn-lt"/>
            </a:endParaRPr>
          </a:p>
          <a:p>
            <a:pPr marL="214313" lvl="1" indent="-214313" defTabSz="1366838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3075" dirty="0">
              <a:cs typeface="+mn-ea"/>
              <a:sym typeface="+mn-lt"/>
            </a:endParaRPr>
          </a:p>
        </p:txBody>
      </p:sp>
      <p:sp>
        <p:nvSpPr>
          <p:cNvPr id="9" name="Freeform 41">
            <a:extLst>
              <a:ext uri="{FF2B5EF4-FFF2-40B4-BE49-F238E27FC236}">
                <a16:creationId xmlns:a16="http://schemas.microsoft.com/office/drawing/2014/main" id="{A37A6EE8-B568-F7CE-049B-BE98912E3519}"/>
              </a:ext>
            </a:extLst>
          </p:cNvPr>
          <p:cNvSpPr/>
          <p:nvPr/>
        </p:nvSpPr>
        <p:spPr>
          <a:xfrm>
            <a:off x="1826861" y="3810785"/>
            <a:ext cx="1227538" cy="488151"/>
          </a:xfrm>
          <a:custGeom>
            <a:avLst/>
            <a:gdLst>
              <a:gd name="connsiteX0" fmla="*/ 0 w 2014779"/>
              <a:gd name="connsiteY0" fmla="*/ 80121 h 801211"/>
              <a:gd name="connsiteX1" fmla="*/ 80121 w 2014779"/>
              <a:gd name="connsiteY1" fmla="*/ 0 h 801211"/>
              <a:gd name="connsiteX2" fmla="*/ 1934658 w 2014779"/>
              <a:gd name="connsiteY2" fmla="*/ 0 h 801211"/>
              <a:gd name="connsiteX3" fmla="*/ 2014779 w 2014779"/>
              <a:gd name="connsiteY3" fmla="*/ 80121 h 801211"/>
              <a:gd name="connsiteX4" fmla="*/ 2014779 w 2014779"/>
              <a:gd name="connsiteY4" fmla="*/ 721090 h 801211"/>
              <a:gd name="connsiteX5" fmla="*/ 1934658 w 2014779"/>
              <a:gd name="connsiteY5" fmla="*/ 801211 h 801211"/>
              <a:gd name="connsiteX6" fmla="*/ 80121 w 2014779"/>
              <a:gd name="connsiteY6" fmla="*/ 801211 h 801211"/>
              <a:gd name="connsiteX7" fmla="*/ 0 w 2014779"/>
              <a:gd name="connsiteY7" fmla="*/ 721090 h 801211"/>
              <a:gd name="connsiteX8" fmla="*/ 0 w 2014779"/>
              <a:gd name="connsiteY8" fmla="*/ 80121 h 801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4779" h="801211">
                <a:moveTo>
                  <a:pt x="0" y="80121"/>
                </a:moveTo>
                <a:cubicBezTo>
                  <a:pt x="0" y="35871"/>
                  <a:pt x="35871" y="0"/>
                  <a:pt x="80121" y="0"/>
                </a:cubicBezTo>
                <a:lnTo>
                  <a:pt x="1934658" y="0"/>
                </a:lnTo>
                <a:cubicBezTo>
                  <a:pt x="1978908" y="0"/>
                  <a:pt x="2014779" y="35871"/>
                  <a:pt x="2014779" y="80121"/>
                </a:cubicBezTo>
                <a:lnTo>
                  <a:pt x="2014779" y="721090"/>
                </a:lnTo>
                <a:cubicBezTo>
                  <a:pt x="2014779" y="765340"/>
                  <a:pt x="1978908" y="801211"/>
                  <a:pt x="1934658" y="801211"/>
                </a:cubicBezTo>
                <a:lnTo>
                  <a:pt x="80121" y="801211"/>
                </a:lnTo>
                <a:cubicBezTo>
                  <a:pt x="35871" y="801211"/>
                  <a:pt x="0" y="765340"/>
                  <a:pt x="0" y="721090"/>
                </a:cubicBezTo>
                <a:lnTo>
                  <a:pt x="0" y="80121"/>
                </a:lnTo>
                <a:close/>
              </a:path>
            </a:pathLst>
          </a:custGeom>
          <a:solidFill>
            <a:srgbClr val="909D9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3323" tIns="61415" rIns="83323" bIns="61415" numCol="1" spcCol="1270" anchor="ctr" anchorCtr="0">
            <a:noAutofit/>
          </a:bodyPr>
          <a:lstStyle/>
          <a:p>
            <a:pPr algn="ctr" defTabSz="15335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450">
              <a:cs typeface="+mn-ea"/>
              <a:sym typeface="+mn-lt"/>
            </a:endParaRPr>
          </a:p>
        </p:txBody>
      </p:sp>
      <p:grpSp>
        <p:nvGrpSpPr>
          <p:cNvPr id="11" name="Group 83">
            <a:extLst>
              <a:ext uri="{FF2B5EF4-FFF2-40B4-BE49-F238E27FC236}">
                <a16:creationId xmlns:a16="http://schemas.microsoft.com/office/drawing/2014/main" id="{CC615760-9A8A-150D-DCF3-660F9023079E}"/>
              </a:ext>
            </a:extLst>
          </p:cNvPr>
          <p:cNvGrpSpPr/>
          <p:nvPr/>
        </p:nvGrpSpPr>
        <p:grpSpPr>
          <a:xfrm>
            <a:off x="2099108" y="3193147"/>
            <a:ext cx="313099" cy="456408"/>
            <a:chOff x="3582988" y="3510757"/>
            <a:chExt cx="319088" cy="465138"/>
          </a:xfrm>
          <a:solidFill>
            <a:schemeClr val="bg1"/>
          </a:solidFill>
        </p:grpSpPr>
        <p:sp>
          <p:nvSpPr>
            <p:cNvPr id="31" name="AutoShape 113">
              <a:extLst>
                <a:ext uri="{FF2B5EF4-FFF2-40B4-BE49-F238E27FC236}">
                  <a16:creationId xmlns:a16="http://schemas.microsoft.com/office/drawing/2014/main" id="{5E23686A-37F7-1123-ABE2-85E464684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2" name="AutoShape 114">
              <a:extLst>
                <a:ext uri="{FF2B5EF4-FFF2-40B4-BE49-F238E27FC236}">
                  <a16:creationId xmlns:a16="http://schemas.microsoft.com/office/drawing/2014/main" id="{4F20C4BD-D140-BFBC-BA72-C41EDD68D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12" name="TextBox 99">
            <a:extLst>
              <a:ext uri="{FF2B5EF4-FFF2-40B4-BE49-F238E27FC236}">
                <a16:creationId xmlns:a16="http://schemas.microsoft.com/office/drawing/2014/main" id="{4FD997C4-F3B7-A6A1-D2B4-AA18EA543A3F}"/>
              </a:ext>
            </a:extLst>
          </p:cNvPr>
          <p:cNvSpPr txBox="1"/>
          <p:nvPr/>
        </p:nvSpPr>
        <p:spPr>
          <a:xfrm>
            <a:off x="1998040" y="3888767"/>
            <a:ext cx="885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STEP 01</a:t>
            </a:r>
          </a:p>
        </p:txBody>
      </p:sp>
      <p:sp>
        <p:nvSpPr>
          <p:cNvPr id="13" name="Freeform 42">
            <a:extLst>
              <a:ext uri="{FF2B5EF4-FFF2-40B4-BE49-F238E27FC236}">
                <a16:creationId xmlns:a16="http://schemas.microsoft.com/office/drawing/2014/main" id="{8C5AFFF6-E3EC-F5C7-6EA8-096565CBAB2E}"/>
              </a:ext>
            </a:extLst>
          </p:cNvPr>
          <p:cNvSpPr/>
          <p:nvPr/>
        </p:nvSpPr>
        <p:spPr>
          <a:xfrm>
            <a:off x="4018279" y="2915842"/>
            <a:ext cx="1380980" cy="1139020"/>
          </a:xfrm>
          <a:custGeom>
            <a:avLst/>
            <a:gdLst>
              <a:gd name="connsiteX0" fmla="*/ 0 w 2266626"/>
              <a:gd name="connsiteY0" fmla="*/ 186949 h 1869493"/>
              <a:gd name="connsiteX1" fmla="*/ 186949 w 2266626"/>
              <a:gd name="connsiteY1" fmla="*/ 0 h 1869493"/>
              <a:gd name="connsiteX2" fmla="*/ 2079677 w 2266626"/>
              <a:gd name="connsiteY2" fmla="*/ 0 h 1869493"/>
              <a:gd name="connsiteX3" fmla="*/ 2266626 w 2266626"/>
              <a:gd name="connsiteY3" fmla="*/ 186949 h 1869493"/>
              <a:gd name="connsiteX4" fmla="*/ 2266626 w 2266626"/>
              <a:gd name="connsiteY4" fmla="*/ 1682544 h 1869493"/>
              <a:gd name="connsiteX5" fmla="*/ 2079677 w 2266626"/>
              <a:gd name="connsiteY5" fmla="*/ 1869493 h 1869493"/>
              <a:gd name="connsiteX6" fmla="*/ 186949 w 2266626"/>
              <a:gd name="connsiteY6" fmla="*/ 1869493 h 1869493"/>
              <a:gd name="connsiteX7" fmla="*/ 0 w 2266626"/>
              <a:gd name="connsiteY7" fmla="*/ 1682544 h 1869493"/>
              <a:gd name="connsiteX8" fmla="*/ 0 w 2266626"/>
              <a:gd name="connsiteY8" fmla="*/ 186949 h 1869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6626" h="1869493">
                <a:moveTo>
                  <a:pt x="0" y="186949"/>
                </a:moveTo>
                <a:cubicBezTo>
                  <a:pt x="0" y="83700"/>
                  <a:pt x="83700" y="0"/>
                  <a:pt x="186949" y="0"/>
                </a:cubicBezTo>
                <a:lnTo>
                  <a:pt x="2079677" y="0"/>
                </a:lnTo>
                <a:cubicBezTo>
                  <a:pt x="2182926" y="0"/>
                  <a:pt x="2266626" y="83700"/>
                  <a:pt x="2266626" y="186949"/>
                </a:cubicBezTo>
                <a:lnTo>
                  <a:pt x="2266626" y="1682544"/>
                </a:lnTo>
                <a:cubicBezTo>
                  <a:pt x="2266626" y="1785793"/>
                  <a:pt x="2182926" y="1869493"/>
                  <a:pt x="2079677" y="1869493"/>
                </a:cubicBezTo>
                <a:lnTo>
                  <a:pt x="186949" y="1869493"/>
                </a:lnTo>
                <a:cubicBezTo>
                  <a:pt x="83700" y="1869493"/>
                  <a:pt x="0" y="1785793"/>
                  <a:pt x="0" y="1682544"/>
                </a:cubicBezTo>
                <a:lnTo>
                  <a:pt x="0" y="186949"/>
                </a:lnTo>
                <a:close/>
              </a:path>
            </a:pathLst>
          </a:custGeom>
          <a:solidFill>
            <a:srgbClr val="7CB2A0"/>
          </a:solidFill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0845" tIns="391300" rIns="90845" bIns="90845" numCol="1" spcCol="1270" anchor="t" anchorCtr="0">
            <a:noAutofit/>
          </a:bodyPr>
          <a:lstStyle/>
          <a:p>
            <a:pPr marL="214313" lvl="1" indent="-214313" defTabSz="1366838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3075">
              <a:cs typeface="+mn-ea"/>
              <a:sym typeface="+mn-lt"/>
            </a:endParaRPr>
          </a:p>
          <a:p>
            <a:pPr marL="214313" lvl="1" indent="-214313" defTabSz="1366838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3075">
              <a:cs typeface="+mn-ea"/>
              <a:sym typeface="+mn-lt"/>
            </a:endParaRPr>
          </a:p>
        </p:txBody>
      </p:sp>
      <p:sp>
        <p:nvSpPr>
          <p:cNvPr id="14" name="Freeform 44">
            <a:extLst>
              <a:ext uri="{FF2B5EF4-FFF2-40B4-BE49-F238E27FC236}">
                <a16:creationId xmlns:a16="http://schemas.microsoft.com/office/drawing/2014/main" id="{8D427830-355D-CE23-2EC4-B260F5D1202C}"/>
              </a:ext>
            </a:extLst>
          </p:cNvPr>
          <p:cNvSpPr/>
          <p:nvPr/>
        </p:nvSpPr>
        <p:spPr>
          <a:xfrm>
            <a:off x="4325164" y="2671766"/>
            <a:ext cx="1227537" cy="488151"/>
          </a:xfrm>
          <a:custGeom>
            <a:avLst/>
            <a:gdLst>
              <a:gd name="connsiteX0" fmla="*/ 0 w 2014779"/>
              <a:gd name="connsiteY0" fmla="*/ 80121 h 801211"/>
              <a:gd name="connsiteX1" fmla="*/ 80121 w 2014779"/>
              <a:gd name="connsiteY1" fmla="*/ 0 h 801211"/>
              <a:gd name="connsiteX2" fmla="*/ 1934658 w 2014779"/>
              <a:gd name="connsiteY2" fmla="*/ 0 h 801211"/>
              <a:gd name="connsiteX3" fmla="*/ 2014779 w 2014779"/>
              <a:gd name="connsiteY3" fmla="*/ 80121 h 801211"/>
              <a:gd name="connsiteX4" fmla="*/ 2014779 w 2014779"/>
              <a:gd name="connsiteY4" fmla="*/ 721090 h 801211"/>
              <a:gd name="connsiteX5" fmla="*/ 1934658 w 2014779"/>
              <a:gd name="connsiteY5" fmla="*/ 801211 h 801211"/>
              <a:gd name="connsiteX6" fmla="*/ 80121 w 2014779"/>
              <a:gd name="connsiteY6" fmla="*/ 801211 h 801211"/>
              <a:gd name="connsiteX7" fmla="*/ 0 w 2014779"/>
              <a:gd name="connsiteY7" fmla="*/ 721090 h 801211"/>
              <a:gd name="connsiteX8" fmla="*/ 0 w 2014779"/>
              <a:gd name="connsiteY8" fmla="*/ 80121 h 801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4779" h="801211">
                <a:moveTo>
                  <a:pt x="0" y="80121"/>
                </a:moveTo>
                <a:cubicBezTo>
                  <a:pt x="0" y="35871"/>
                  <a:pt x="35871" y="0"/>
                  <a:pt x="80121" y="0"/>
                </a:cubicBezTo>
                <a:lnTo>
                  <a:pt x="1934658" y="0"/>
                </a:lnTo>
                <a:cubicBezTo>
                  <a:pt x="1978908" y="0"/>
                  <a:pt x="2014779" y="35871"/>
                  <a:pt x="2014779" y="80121"/>
                </a:cubicBezTo>
                <a:lnTo>
                  <a:pt x="2014779" y="721090"/>
                </a:lnTo>
                <a:cubicBezTo>
                  <a:pt x="2014779" y="765340"/>
                  <a:pt x="1978908" y="801211"/>
                  <a:pt x="1934658" y="801211"/>
                </a:cubicBezTo>
                <a:lnTo>
                  <a:pt x="80121" y="801211"/>
                </a:lnTo>
                <a:cubicBezTo>
                  <a:pt x="35871" y="801211"/>
                  <a:pt x="0" y="765340"/>
                  <a:pt x="0" y="721090"/>
                </a:cubicBezTo>
                <a:lnTo>
                  <a:pt x="0" y="80121"/>
                </a:lnTo>
                <a:close/>
              </a:path>
            </a:pathLst>
          </a:custGeom>
          <a:solidFill>
            <a:srgbClr val="909D9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3323" tIns="61415" rIns="83323" bIns="61415" numCol="1" spcCol="1270" anchor="ctr" anchorCtr="0">
            <a:noAutofit/>
          </a:bodyPr>
          <a:lstStyle/>
          <a:p>
            <a:pPr algn="ctr" defTabSz="15335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450">
              <a:cs typeface="+mn-ea"/>
              <a:sym typeface="+mn-lt"/>
            </a:endParaRPr>
          </a:p>
        </p:txBody>
      </p:sp>
      <p:sp>
        <p:nvSpPr>
          <p:cNvPr id="15" name="Freeform 98">
            <a:extLst>
              <a:ext uri="{FF2B5EF4-FFF2-40B4-BE49-F238E27FC236}">
                <a16:creationId xmlns:a16="http://schemas.microsoft.com/office/drawing/2014/main" id="{397D920D-E784-8157-F875-82F557E3D020}"/>
              </a:ext>
            </a:extLst>
          </p:cNvPr>
          <p:cNvSpPr>
            <a:spLocks noEditPoints="1"/>
          </p:cNvSpPr>
          <p:nvPr/>
        </p:nvSpPr>
        <p:spPr bwMode="auto">
          <a:xfrm>
            <a:off x="4526643" y="3311994"/>
            <a:ext cx="431619" cy="441267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 dirty="0">
              <a:cs typeface="+mn-ea"/>
              <a:sym typeface="+mn-lt"/>
            </a:endParaRPr>
          </a:p>
        </p:txBody>
      </p:sp>
      <p:sp>
        <p:nvSpPr>
          <p:cNvPr id="16" name="TextBox 100">
            <a:extLst>
              <a:ext uri="{FF2B5EF4-FFF2-40B4-BE49-F238E27FC236}">
                <a16:creationId xmlns:a16="http://schemas.microsoft.com/office/drawing/2014/main" id="{4A1F2E35-6437-5422-1C93-57E432682888}"/>
              </a:ext>
            </a:extLst>
          </p:cNvPr>
          <p:cNvSpPr txBox="1"/>
          <p:nvPr/>
        </p:nvSpPr>
        <p:spPr>
          <a:xfrm>
            <a:off x="4515673" y="2768678"/>
            <a:ext cx="885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STEP 02</a:t>
            </a:r>
          </a:p>
        </p:txBody>
      </p:sp>
      <p:sp>
        <p:nvSpPr>
          <p:cNvPr id="17" name="Freeform 50">
            <a:extLst>
              <a:ext uri="{FF2B5EF4-FFF2-40B4-BE49-F238E27FC236}">
                <a16:creationId xmlns:a16="http://schemas.microsoft.com/office/drawing/2014/main" id="{994BA664-A088-D637-64F1-E8A7D6739B59}"/>
              </a:ext>
            </a:extLst>
          </p:cNvPr>
          <p:cNvSpPr/>
          <p:nvPr/>
        </p:nvSpPr>
        <p:spPr>
          <a:xfrm>
            <a:off x="6680992" y="2915842"/>
            <a:ext cx="1380980" cy="1139020"/>
          </a:xfrm>
          <a:custGeom>
            <a:avLst/>
            <a:gdLst>
              <a:gd name="connsiteX0" fmla="*/ 0 w 2266626"/>
              <a:gd name="connsiteY0" fmla="*/ 186949 h 1869493"/>
              <a:gd name="connsiteX1" fmla="*/ 186949 w 2266626"/>
              <a:gd name="connsiteY1" fmla="*/ 0 h 1869493"/>
              <a:gd name="connsiteX2" fmla="*/ 2079677 w 2266626"/>
              <a:gd name="connsiteY2" fmla="*/ 0 h 1869493"/>
              <a:gd name="connsiteX3" fmla="*/ 2266626 w 2266626"/>
              <a:gd name="connsiteY3" fmla="*/ 186949 h 1869493"/>
              <a:gd name="connsiteX4" fmla="*/ 2266626 w 2266626"/>
              <a:gd name="connsiteY4" fmla="*/ 1682544 h 1869493"/>
              <a:gd name="connsiteX5" fmla="*/ 2079677 w 2266626"/>
              <a:gd name="connsiteY5" fmla="*/ 1869493 h 1869493"/>
              <a:gd name="connsiteX6" fmla="*/ 186949 w 2266626"/>
              <a:gd name="connsiteY6" fmla="*/ 1869493 h 1869493"/>
              <a:gd name="connsiteX7" fmla="*/ 0 w 2266626"/>
              <a:gd name="connsiteY7" fmla="*/ 1682544 h 1869493"/>
              <a:gd name="connsiteX8" fmla="*/ 0 w 2266626"/>
              <a:gd name="connsiteY8" fmla="*/ 186949 h 1869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6626" h="1869493">
                <a:moveTo>
                  <a:pt x="0" y="186949"/>
                </a:moveTo>
                <a:cubicBezTo>
                  <a:pt x="0" y="83700"/>
                  <a:pt x="83700" y="0"/>
                  <a:pt x="186949" y="0"/>
                </a:cubicBezTo>
                <a:lnTo>
                  <a:pt x="2079677" y="0"/>
                </a:lnTo>
                <a:cubicBezTo>
                  <a:pt x="2182926" y="0"/>
                  <a:pt x="2266626" y="83700"/>
                  <a:pt x="2266626" y="186949"/>
                </a:cubicBezTo>
                <a:lnTo>
                  <a:pt x="2266626" y="1682544"/>
                </a:lnTo>
                <a:cubicBezTo>
                  <a:pt x="2266626" y="1785793"/>
                  <a:pt x="2182926" y="1869493"/>
                  <a:pt x="2079677" y="1869493"/>
                </a:cubicBezTo>
                <a:lnTo>
                  <a:pt x="186949" y="1869493"/>
                </a:lnTo>
                <a:cubicBezTo>
                  <a:pt x="83700" y="1869493"/>
                  <a:pt x="0" y="1785793"/>
                  <a:pt x="0" y="1682544"/>
                </a:cubicBezTo>
                <a:lnTo>
                  <a:pt x="0" y="186949"/>
                </a:lnTo>
                <a:close/>
              </a:path>
            </a:pathLst>
          </a:custGeom>
          <a:solidFill>
            <a:srgbClr val="7CB2A0"/>
          </a:solidFill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0845" tIns="90845" rIns="90845" bIns="391300" numCol="1" spcCol="1270" anchor="t" anchorCtr="0">
            <a:noAutofit/>
          </a:bodyPr>
          <a:lstStyle/>
          <a:p>
            <a:pPr marL="214313" lvl="1" indent="-214313" defTabSz="1366838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3075">
              <a:cs typeface="+mn-ea"/>
              <a:sym typeface="+mn-lt"/>
            </a:endParaRPr>
          </a:p>
          <a:p>
            <a:pPr marL="214313" lvl="1" indent="-214313" defTabSz="1366838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3075">
              <a:cs typeface="+mn-ea"/>
              <a:sym typeface="+mn-lt"/>
            </a:endParaRPr>
          </a:p>
        </p:txBody>
      </p:sp>
      <p:sp>
        <p:nvSpPr>
          <p:cNvPr id="18" name="Freeform 52">
            <a:extLst>
              <a:ext uri="{FF2B5EF4-FFF2-40B4-BE49-F238E27FC236}">
                <a16:creationId xmlns:a16="http://schemas.microsoft.com/office/drawing/2014/main" id="{CCB00642-C32C-53F9-E130-0B2DFBA7A112}"/>
              </a:ext>
            </a:extLst>
          </p:cNvPr>
          <p:cNvSpPr/>
          <p:nvPr/>
        </p:nvSpPr>
        <p:spPr>
          <a:xfrm>
            <a:off x="6987876" y="3810785"/>
            <a:ext cx="1227538" cy="488151"/>
          </a:xfrm>
          <a:custGeom>
            <a:avLst/>
            <a:gdLst>
              <a:gd name="connsiteX0" fmla="*/ 0 w 2014779"/>
              <a:gd name="connsiteY0" fmla="*/ 80121 h 801211"/>
              <a:gd name="connsiteX1" fmla="*/ 80121 w 2014779"/>
              <a:gd name="connsiteY1" fmla="*/ 0 h 801211"/>
              <a:gd name="connsiteX2" fmla="*/ 1934658 w 2014779"/>
              <a:gd name="connsiteY2" fmla="*/ 0 h 801211"/>
              <a:gd name="connsiteX3" fmla="*/ 2014779 w 2014779"/>
              <a:gd name="connsiteY3" fmla="*/ 80121 h 801211"/>
              <a:gd name="connsiteX4" fmla="*/ 2014779 w 2014779"/>
              <a:gd name="connsiteY4" fmla="*/ 721090 h 801211"/>
              <a:gd name="connsiteX5" fmla="*/ 1934658 w 2014779"/>
              <a:gd name="connsiteY5" fmla="*/ 801211 h 801211"/>
              <a:gd name="connsiteX6" fmla="*/ 80121 w 2014779"/>
              <a:gd name="connsiteY6" fmla="*/ 801211 h 801211"/>
              <a:gd name="connsiteX7" fmla="*/ 0 w 2014779"/>
              <a:gd name="connsiteY7" fmla="*/ 721090 h 801211"/>
              <a:gd name="connsiteX8" fmla="*/ 0 w 2014779"/>
              <a:gd name="connsiteY8" fmla="*/ 80121 h 801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4779" h="801211">
                <a:moveTo>
                  <a:pt x="0" y="80121"/>
                </a:moveTo>
                <a:cubicBezTo>
                  <a:pt x="0" y="35871"/>
                  <a:pt x="35871" y="0"/>
                  <a:pt x="80121" y="0"/>
                </a:cubicBezTo>
                <a:lnTo>
                  <a:pt x="1934658" y="0"/>
                </a:lnTo>
                <a:cubicBezTo>
                  <a:pt x="1978908" y="0"/>
                  <a:pt x="2014779" y="35871"/>
                  <a:pt x="2014779" y="80121"/>
                </a:cubicBezTo>
                <a:lnTo>
                  <a:pt x="2014779" y="721090"/>
                </a:lnTo>
                <a:cubicBezTo>
                  <a:pt x="2014779" y="765340"/>
                  <a:pt x="1978908" y="801211"/>
                  <a:pt x="1934658" y="801211"/>
                </a:cubicBezTo>
                <a:lnTo>
                  <a:pt x="80121" y="801211"/>
                </a:lnTo>
                <a:cubicBezTo>
                  <a:pt x="35871" y="801211"/>
                  <a:pt x="0" y="765340"/>
                  <a:pt x="0" y="721090"/>
                </a:cubicBezTo>
                <a:lnTo>
                  <a:pt x="0" y="80121"/>
                </a:lnTo>
                <a:close/>
              </a:path>
            </a:pathLst>
          </a:custGeom>
          <a:solidFill>
            <a:srgbClr val="909D9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3323" tIns="61415" rIns="83323" bIns="61415" numCol="1" spcCol="1270" anchor="ctr" anchorCtr="0">
            <a:noAutofit/>
          </a:bodyPr>
          <a:lstStyle/>
          <a:p>
            <a:pPr algn="ctr" defTabSz="15335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450">
              <a:cs typeface="+mn-ea"/>
              <a:sym typeface="+mn-lt"/>
            </a:endParaRPr>
          </a:p>
        </p:txBody>
      </p:sp>
      <p:grpSp>
        <p:nvGrpSpPr>
          <p:cNvPr id="19" name="Group 86">
            <a:extLst>
              <a:ext uri="{FF2B5EF4-FFF2-40B4-BE49-F238E27FC236}">
                <a16:creationId xmlns:a16="http://schemas.microsoft.com/office/drawing/2014/main" id="{26FC0BFD-FDE7-D2C9-C697-E0B992ABDC7F}"/>
              </a:ext>
            </a:extLst>
          </p:cNvPr>
          <p:cNvGrpSpPr/>
          <p:nvPr/>
        </p:nvGrpSpPr>
        <p:grpSpPr>
          <a:xfrm>
            <a:off x="7149095" y="3191725"/>
            <a:ext cx="455628" cy="45562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28" name="AutoShape 136">
              <a:extLst>
                <a:ext uri="{FF2B5EF4-FFF2-40B4-BE49-F238E27FC236}">
                  <a16:creationId xmlns:a16="http://schemas.microsoft.com/office/drawing/2014/main" id="{0249D005-F5BA-1B4F-B24D-048030CF6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9" name="AutoShape 137">
              <a:extLst>
                <a:ext uri="{FF2B5EF4-FFF2-40B4-BE49-F238E27FC236}">
                  <a16:creationId xmlns:a16="http://schemas.microsoft.com/office/drawing/2014/main" id="{B9EEEFA0-FF77-D7BE-14E5-6802E36591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30" name="AutoShape 138">
              <a:extLst>
                <a:ext uri="{FF2B5EF4-FFF2-40B4-BE49-F238E27FC236}">
                  <a16:creationId xmlns:a16="http://schemas.microsoft.com/office/drawing/2014/main" id="{04DE5FF5-C723-2BF1-0F7F-DCC5335710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20" name="TextBox 101">
            <a:extLst>
              <a:ext uri="{FF2B5EF4-FFF2-40B4-BE49-F238E27FC236}">
                <a16:creationId xmlns:a16="http://schemas.microsoft.com/office/drawing/2014/main" id="{26A99E91-D1FC-0861-6B0E-FECCD6FE124D}"/>
              </a:ext>
            </a:extLst>
          </p:cNvPr>
          <p:cNvSpPr txBox="1"/>
          <p:nvPr/>
        </p:nvSpPr>
        <p:spPr>
          <a:xfrm>
            <a:off x="7184315" y="3901309"/>
            <a:ext cx="885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STEP 03</a:t>
            </a:r>
          </a:p>
        </p:txBody>
      </p:sp>
      <p:sp>
        <p:nvSpPr>
          <p:cNvPr id="21" name="Freeform 53">
            <a:extLst>
              <a:ext uri="{FF2B5EF4-FFF2-40B4-BE49-F238E27FC236}">
                <a16:creationId xmlns:a16="http://schemas.microsoft.com/office/drawing/2014/main" id="{9AAE622F-84A4-A44B-A64A-1404888472AC}"/>
              </a:ext>
            </a:extLst>
          </p:cNvPr>
          <p:cNvSpPr/>
          <p:nvPr/>
        </p:nvSpPr>
        <p:spPr>
          <a:xfrm>
            <a:off x="9137601" y="2915842"/>
            <a:ext cx="1380980" cy="1139020"/>
          </a:xfrm>
          <a:custGeom>
            <a:avLst/>
            <a:gdLst>
              <a:gd name="connsiteX0" fmla="*/ 0 w 2266626"/>
              <a:gd name="connsiteY0" fmla="*/ 186949 h 1869493"/>
              <a:gd name="connsiteX1" fmla="*/ 186949 w 2266626"/>
              <a:gd name="connsiteY1" fmla="*/ 0 h 1869493"/>
              <a:gd name="connsiteX2" fmla="*/ 2079677 w 2266626"/>
              <a:gd name="connsiteY2" fmla="*/ 0 h 1869493"/>
              <a:gd name="connsiteX3" fmla="*/ 2266626 w 2266626"/>
              <a:gd name="connsiteY3" fmla="*/ 186949 h 1869493"/>
              <a:gd name="connsiteX4" fmla="*/ 2266626 w 2266626"/>
              <a:gd name="connsiteY4" fmla="*/ 1682544 h 1869493"/>
              <a:gd name="connsiteX5" fmla="*/ 2079677 w 2266626"/>
              <a:gd name="connsiteY5" fmla="*/ 1869493 h 1869493"/>
              <a:gd name="connsiteX6" fmla="*/ 186949 w 2266626"/>
              <a:gd name="connsiteY6" fmla="*/ 1869493 h 1869493"/>
              <a:gd name="connsiteX7" fmla="*/ 0 w 2266626"/>
              <a:gd name="connsiteY7" fmla="*/ 1682544 h 1869493"/>
              <a:gd name="connsiteX8" fmla="*/ 0 w 2266626"/>
              <a:gd name="connsiteY8" fmla="*/ 186949 h 1869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6626" h="1869493">
                <a:moveTo>
                  <a:pt x="0" y="186949"/>
                </a:moveTo>
                <a:cubicBezTo>
                  <a:pt x="0" y="83700"/>
                  <a:pt x="83700" y="0"/>
                  <a:pt x="186949" y="0"/>
                </a:cubicBezTo>
                <a:lnTo>
                  <a:pt x="2079677" y="0"/>
                </a:lnTo>
                <a:cubicBezTo>
                  <a:pt x="2182926" y="0"/>
                  <a:pt x="2266626" y="83700"/>
                  <a:pt x="2266626" y="186949"/>
                </a:cubicBezTo>
                <a:lnTo>
                  <a:pt x="2266626" y="1682544"/>
                </a:lnTo>
                <a:cubicBezTo>
                  <a:pt x="2266626" y="1785793"/>
                  <a:pt x="2182926" y="1869493"/>
                  <a:pt x="2079677" y="1869493"/>
                </a:cubicBezTo>
                <a:lnTo>
                  <a:pt x="186949" y="1869493"/>
                </a:lnTo>
                <a:cubicBezTo>
                  <a:pt x="83700" y="1869493"/>
                  <a:pt x="0" y="1785793"/>
                  <a:pt x="0" y="1682544"/>
                </a:cubicBezTo>
                <a:lnTo>
                  <a:pt x="0" y="186949"/>
                </a:lnTo>
                <a:close/>
              </a:path>
            </a:pathLst>
          </a:custGeom>
          <a:solidFill>
            <a:srgbClr val="7CB2A0"/>
          </a:solidFill>
          <a:ln>
            <a:solidFill>
              <a:schemeClr val="bg1"/>
            </a:solidFill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90845" tIns="391300" rIns="90845" bIns="90845" numCol="1" spcCol="1270" anchor="t" anchorCtr="0">
            <a:noAutofit/>
          </a:bodyPr>
          <a:lstStyle/>
          <a:p>
            <a:pPr marL="214313" lvl="1" indent="-214313" defTabSz="1366838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3075">
              <a:cs typeface="+mn-ea"/>
              <a:sym typeface="+mn-lt"/>
            </a:endParaRPr>
          </a:p>
          <a:p>
            <a:pPr marL="214313" lvl="1" indent="-214313" defTabSz="1366838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en-US" sz="3075">
              <a:cs typeface="+mn-ea"/>
              <a:sym typeface="+mn-lt"/>
            </a:endParaRPr>
          </a:p>
        </p:txBody>
      </p:sp>
      <p:sp>
        <p:nvSpPr>
          <p:cNvPr id="22" name="Freeform 54">
            <a:extLst>
              <a:ext uri="{FF2B5EF4-FFF2-40B4-BE49-F238E27FC236}">
                <a16:creationId xmlns:a16="http://schemas.microsoft.com/office/drawing/2014/main" id="{DC82DE29-8B2E-B443-420E-D12D03817B30}"/>
              </a:ext>
            </a:extLst>
          </p:cNvPr>
          <p:cNvSpPr/>
          <p:nvPr/>
        </p:nvSpPr>
        <p:spPr>
          <a:xfrm>
            <a:off x="9444486" y="2671766"/>
            <a:ext cx="1227537" cy="488151"/>
          </a:xfrm>
          <a:custGeom>
            <a:avLst/>
            <a:gdLst>
              <a:gd name="connsiteX0" fmla="*/ 0 w 2014779"/>
              <a:gd name="connsiteY0" fmla="*/ 80121 h 801211"/>
              <a:gd name="connsiteX1" fmla="*/ 80121 w 2014779"/>
              <a:gd name="connsiteY1" fmla="*/ 0 h 801211"/>
              <a:gd name="connsiteX2" fmla="*/ 1934658 w 2014779"/>
              <a:gd name="connsiteY2" fmla="*/ 0 h 801211"/>
              <a:gd name="connsiteX3" fmla="*/ 2014779 w 2014779"/>
              <a:gd name="connsiteY3" fmla="*/ 80121 h 801211"/>
              <a:gd name="connsiteX4" fmla="*/ 2014779 w 2014779"/>
              <a:gd name="connsiteY4" fmla="*/ 721090 h 801211"/>
              <a:gd name="connsiteX5" fmla="*/ 1934658 w 2014779"/>
              <a:gd name="connsiteY5" fmla="*/ 801211 h 801211"/>
              <a:gd name="connsiteX6" fmla="*/ 80121 w 2014779"/>
              <a:gd name="connsiteY6" fmla="*/ 801211 h 801211"/>
              <a:gd name="connsiteX7" fmla="*/ 0 w 2014779"/>
              <a:gd name="connsiteY7" fmla="*/ 721090 h 801211"/>
              <a:gd name="connsiteX8" fmla="*/ 0 w 2014779"/>
              <a:gd name="connsiteY8" fmla="*/ 80121 h 801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14779" h="801211">
                <a:moveTo>
                  <a:pt x="0" y="80121"/>
                </a:moveTo>
                <a:cubicBezTo>
                  <a:pt x="0" y="35871"/>
                  <a:pt x="35871" y="0"/>
                  <a:pt x="80121" y="0"/>
                </a:cubicBezTo>
                <a:lnTo>
                  <a:pt x="1934658" y="0"/>
                </a:lnTo>
                <a:cubicBezTo>
                  <a:pt x="1978908" y="0"/>
                  <a:pt x="2014779" y="35871"/>
                  <a:pt x="2014779" y="80121"/>
                </a:cubicBezTo>
                <a:lnTo>
                  <a:pt x="2014779" y="721090"/>
                </a:lnTo>
                <a:cubicBezTo>
                  <a:pt x="2014779" y="765340"/>
                  <a:pt x="1978908" y="801211"/>
                  <a:pt x="1934658" y="801211"/>
                </a:cubicBezTo>
                <a:lnTo>
                  <a:pt x="80121" y="801211"/>
                </a:lnTo>
                <a:cubicBezTo>
                  <a:pt x="35871" y="801211"/>
                  <a:pt x="0" y="765340"/>
                  <a:pt x="0" y="721090"/>
                </a:cubicBezTo>
                <a:lnTo>
                  <a:pt x="0" y="80121"/>
                </a:lnTo>
                <a:close/>
              </a:path>
            </a:pathLst>
          </a:custGeom>
          <a:solidFill>
            <a:srgbClr val="909D9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3323" tIns="61415" rIns="83323" bIns="61415" numCol="1" spcCol="1270" anchor="ctr" anchorCtr="0">
            <a:noAutofit/>
          </a:bodyPr>
          <a:lstStyle/>
          <a:p>
            <a:pPr algn="ctr" defTabSz="153352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450">
              <a:cs typeface="+mn-ea"/>
              <a:sym typeface="+mn-lt"/>
            </a:endParaRPr>
          </a:p>
        </p:txBody>
      </p:sp>
      <p:grpSp>
        <p:nvGrpSpPr>
          <p:cNvPr id="23" name="Group 79">
            <a:extLst>
              <a:ext uri="{FF2B5EF4-FFF2-40B4-BE49-F238E27FC236}">
                <a16:creationId xmlns:a16="http://schemas.microsoft.com/office/drawing/2014/main" id="{35DF7473-B42F-1977-224F-16F750B2EAFF}"/>
              </a:ext>
            </a:extLst>
          </p:cNvPr>
          <p:cNvGrpSpPr/>
          <p:nvPr/>
        </p:nvGrpSpPr>
        <p:grpSpPr>
          <a:xfrm>
            <a:off x="9614685" y="3315099"/>
            <a:ext cx="426811" cy="45562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>
              <a:extLst>
                <a:ext uri="{FF2B5EF4-FFF2-40B4-BE49-F238E27FC236}">
                  <a16:creationId xmlns:a16="http://schemas.microsoft.com/office/drawing/2014/main" id="{51C45713-B402-B12D-72B8-E6043B067A8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6" name="AutoShape 79">
              <a:extLst>
                <a:ext uri="{FF2B5EF4-FFF2-40B4-BE49-F238E27FC236}">
                  <a16:creationId xmlns:a16="http://schemas.microsoft.com/office/drawing/2014/main" id="{99A45490-7ABC-3735-FE37-744922CA7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7" name="AutoShape 80">
              <a:extLst>
                <a:ext uri="{FF2B5EF4-FFF2-40B4-BE49-F238E27FC236}">
                  <a16:creationId xmlns:a16="http://schemas.microsoft.com/office/drawing/2014/main" id="{56DA898B-ABA2-D882-9CDD-4FDCEBCCE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8" tIns="14288" rIns="14288" bIns="14288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25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4" name="TextBox 102">
            <a:extLst>
              <a:ext uri="{FF2B5EF4-FFF2-40B4-BE49-F238E27FC236}">
                <a16:creationId xmlns:a16="http://schemas.microsoft.com/office/drawing/2014/main" id="{67E8D701-0731-62BE-7485-6E5E9106A820}"/>
              </a:ext>
            </a:extLst>
          </p:cNvPr>
          <p:cNvSpPr txBox="1"/>
          <p:nvPr/>
        </p:nvSpPr>
        <p:spPr>
          <a:xfrm>
            <a:off x="9615664" y="2756612"/>
            <a:ext cx="8851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STEP 04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B5382A6-26D7-B396-4CE2-0EEE64485FC2}"/>
              </a:ext>
            </a:extLst>
          </p:cNvPr>
          <p:cNvGrpSpPr/>
          <p:nvPr/>
        </p:nvGrpSpPr>
        <p:grpSpPr>
          <a:xfrm>
            <a:off x="1347756" y="1739927"/>
            <a:ext cx="2030209" cy="1090510"/>
            <a:chOff x="1691026" y="1963544"/>
            <a:chExt cx="2030209" cy="109051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1F0A3DD-29AA-AC7E-38D1-F2C5F32DA974}"/>
                </a:ext>
              </a:extLst>
            </p:cNvPr>
            <p:cNvSpPr txBox="1"/>
            <p:nvPr/>
          </p:nvSpPr>
          <p:spPr>
            <a:xfrm>
              <a:off x="1796764" y="196354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CCD30F0-6727-A072-90AC-2B7A3B42A428}"/>
                </a:ext>
              </a:extLst>
            </p:cNvPr>
            <p:cNvSpPr txBox="1"/>
            <p:nvPr/>
          </p:nvSpPr>
          <p:spPr>
            <a:xfrm>
              <a:off x="1691026" y="2257297"/>
              <a:ext cx="203020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E657561E-4924-542B-CF24-D1280C3E2069}"/>
              </a:ext>
            </a:extLst>
          </p:cNvPr>
          <p:cNvGrpSpPr/>
          <p:nvPr/>
        </p:nvGrpSpPr>
        <p:grpSpPr>
          <a:xfrm>
            <a:off x="6511515" y="1739927"/>
            <a:ext cx="2030209" cy="1090510"/>
            <a:chOff x="1691026" y="1963544"/>
            <a:chExt cx="2030209" cy="109051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A4C5574-27B0-F4E0-5520-FD0A0774AFD4}"/>
                </a:ext>
              </a:extLst>
            </p:cNvPr>
            <p:cNvSpPr txBox="1"/>
            <p:nvPr/>
          </p:nvSpPr>
          <p:spPr>
            <a:xfrm>
              <a:off x="1796764" y="196354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A9AFDBB5-382E-486A-66C5-429FB91FCF77}"/>
                </a:ext>
              </a:extLst>
            </p:cNvPr>
            <p:cNvSpPr txBox="1"/>
            <p:nvPr/>
          </p:nvSpPr>
          <p:spPr>
            <a:xfrm>
              <a:off x="1691026" y="2257297"/>
              <a:ext cx="203020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2BADBA11-8CE1-DDFF-76E3-5BC628B712F5}"/>
              </a:ext>
            </a:extLst>
          </p:cNvPr>
          <p:cNvGrpSpPr/>
          <p:nvPr/>
        </p:nvGrpSpPr>
        <p:grpSpPr>
          <a:xfrm>
            <a:off x="3826064" y="4171773"/>
            <a:ext cx="2030209" cy="1090510"/>
            <a:chOff x="1691026" y="1963544"/>
            <a:chExt cx="2030209" cy="109051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B21BEAC-0451-D3EF-F2E9-C1F2C781846F}"/>
                </a:ext>
              </a:extLst>
            </p:cNvPr>
            <p:cNvSpPr txBox="1"/>
            <p:nvPr/>
          </p:nvSpPr>
          <p:spPr>
            <a:xfrm>
              <a:off x="1796764" y="196354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C6B4881-7313-05AD-2CB4-1946C5B1B0F9}"/>
                </a:ext>
              </a:extLst>
            </p:cNvPr>
            <p:cNvSpPr txBox="1"/>
            <p:nvPr/>
          </p:nvSpPr>
          <p:spPr>
            <a:xfrm>
              <a:off x="1691026" y="2257297"/>
              <a:ext cx="203020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66927B7-3928-107F-BF64-00C497EFC06C}"/>
              </a:ext>
            </a:extLst>
          </p:cNvPr>
          <p:cNvGrpSpPr/>
          <p:nvPr/>
        </p:nvGrpSpPr>
        <p:grpSpPr>
          <a:xfrm>
            <a:off x="8969535" y="4171773"/>
            <a:ext cx="2030209" cy="1090510"/>
            <a:chOff x="1691026" y="1963544"/>
            <a:chExt cx="2030209" cy="1090510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312F123-D61E-F622-D6B5-1BE4C69CEB43}"/>
                </a:ext>
              </a:extLst>
            </p:cNvPr>
            <p:cNvSpPr txBox="1"/>
            <p:nvPr/>
          </p:nvSpPr>
          <p:spPr>
            <a:xfrm>
              <a:off x="1796764" y="196354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F38B9B0-4786-25C4-042F-9AED571D6FF9}"/>
                </a:ext>
              </a:extLst>
            </p:cNvPr>
            <p:cNvSpPr txBox="1"/>
            <p:nvPr/>
          </p:nvSpPr>
          <p:spPr>
            <a:xfrm>
              <a:off x="1691026" y="2257297"/>
              <a:ext cx="203020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0792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E10065-D466-2AEE-4DA2-9865E1AD6223}"/>
              </a:ext>
            </a:extLst>
          </p:cNvPr>
          <p:cNvSpPr/>
          <p:nvPr/>
        </p:nvSpPr>
        <p:spPr>
          <a:xfrm>
            <a:off x="0" y="1"/>
            <a:ext cx="5730322" cy="919617"/>
          </a:xfrm>
          <a:custGeom>
            <a:avLst/>
            <a:gdLst>
              <a:gd name="connsiteX0" fmla="*/ 0 w 5730322"/>
              <a:gd name="connsiteY0" fmla="*/ 0 h 919617"/>
              <a:gd name="connsiteX1" fmla="*/ 5730322 w 5730322"/>
              <a:gd name="connsiteY1" fmla="*/ 0 h 919617"/>
              <a:gd name="connsiteX2" fmla="*/ 5729790 w 5730322"/>
              <a:gd name="connsiteY2" fmla="*/ 3487 h 919617"/>
              <a:gd name="connsiteX3" fmla="*/ 4605736 w 5730322"/>
              <a:gd name="connsiteY3" fmla="*/ 919617 h 919617"/>
              <a:gd name="connsiteX4" fmla="*/ 0 w 5730322"/>
              <a:gd name="connsiteY4" fmla="*/ 919617 h 91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0322" h="919617">
                <a:moveTo>
                  <a:pt x="0" y="0"/>
                </a:moveTo>
                <a:lnTo>
                  <a:pt x="5730322" y="0"/>
                </a:lnTo>
                <a:lnTo>
                  <a:pt x="5729790" y="3487"/>
                </a:lnTo>
                <a:cubicBezTo>
                  <a:pt x="5622803" y="526322"/>
                  <a:pt x="5160199" y="919617"/>
                  <a:pt x="4605736" y="919617"/>
                </a:cubicBezTo>
                <a:lnTo>
                  <a:pt x="0" y="919617"/>
                </a:lnTo>
                <a:close/>
              </a:path>
            </a:pathLst>
          </a:cu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DFD9C-6CF5-48F5-5895-9E40C6880111}"/>
              </a:ext>
            </a:extLst>
          </p:cNvPr>
          <p:cNvSpPr txBox="1"/>
          <p:nvPr/>
        </p:nvSpPr>
        <p:spPr>
          <a:xfrm>
            <a:off x="1443311" y="127091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98D0D4-512F-63E6-7980-85531F62B400}"/>
              </a:ext>
            </a:extLst>
          </p:cNvPr>
          <p:cNvSpPr txBox="1"/>
          <p:nvPr/>
        </p:nvSpPr>
        <p:spPr>
          <a:xfrm>
            <a:off x="389669" y="-19102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02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8A954F2-DF9C-D293-4575-128ABA832D0E}"/>
              </a:ext>
            </a:extLst>
          </p:cNvPr>
          <p:cNvSpPr/>
          <p:nvPr/>
        </p:nvSpPr>
        <p:spPr>
          <a:xfrm>
            <a:off x="1902755" y="1930399"/>
            <a:ext cx="2239689" cy="2239689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25400">
            <a:solidFill>
              <a:srgbClr val="909D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AFA0619-7C5F-C438-8009-CDDD4FBE3ED1}"/>
              </a:ext>
            </a:extLst>
          </p:cNvPr>
          <p:cNvGrpSpPr/>
          <p:nvPr/>
        </p:nvGrpSpPr>
        <p:grpSpPr>
          <a:xfrm>
            <a:off x="2112235" y="4357059"/>
            <a:ext cx="2030209" cy="1090510"/>
            <a:chOff x="1691026" y="1963544"/>
            <a:chExt cx="2030209" cy="1090510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B9A0D3B1-D1AC-9284-9BF5-C2D615347F2E}"/>
                </a:ext>
              </a:extLst>
            </p:cNvPr>
            <p:cNvSpPr txBox="1"/>
            <p:nvPr/>
          </p:nvSpPr>
          <p:spPr>
            <a:xfrm>
              <a:off x="1796764" y="196354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78679E6-4E98-05F9-0038-F8CAA1BF2F36}"/>
                </a:ext>
              </a:extLst>
            </p:cNvPr>
            <p:cNvSpPr txBox="1"/>
            <p:nvPr/>
          </p:nvSpPr>
          <p:spPr>
            <a:xfrm>
              <a:off x="1691026" y="2257297"/>
              <a:ext cx="203020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62F04B2B-1A82-46CB-A436-F64CAC9F40C3}"/>
              </a:ext>
            </a:extLst>
          </p:cNvPr>
          <p:cNvSpPr/>
          <p:nvPr/>
        </p:nvSpPr>
        <p:spPr>
          <a:xfrm>
            <a:off x="4456187" y="1410432"/>
            <a:ext cx="3279626" cy="3279624"/>
          </a:xfrm>
          <a:prstGeom prst="ellipse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25400">
            <a:solidFill>
              <a:srgbClr val="7CB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7C71B53-F8DA-E590-2A55-DC134A46FAD4}"/>
              </a:ext>
            </a:extLst>
          </p:cNvPr>
          <p:cNvGrpSpPr/>
          <p:nvPr/>
        </p:nvGrpSpPr>
        <p:grpSpPr>
          <a:xfrm>
            <a:off x="5185635" y="4902313"/>
            <a:ext cx="2030209" cy="1090510"/>
            <a:chOff x="1691026" y="1963544"/>
            <a:chExt cx="2030209" cy="109051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F4C5B4F-DF8C-441D-AF3D-8336B0E2F851}"/>
                </a:ext>
              </a:extLst>
            </p:cNvPr>
            <p:cNvSpPr txBox="1"/>
            <p:nvPr/>
          </p:nvSpPr>
          <p:spPr>
            <a:xfrm>
              <a:off x="1796764" y="196354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232660B-958C-0296-ABC4-76C02FE2D3AB}"/>
                </a:ext>
              </a:extLst>
            </p:cNvPr>
            <p:cNvSpPr txBox="1"/>
            <p:nvPr/>
          </p:nvSpPr>
          <p:spPr>
            <a:xfrm>
              <a:off x="1691026" y="2257297"/>
              <a:ext cx="203020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4530C160-6F08-DCFD-E77C-E12EA6DDB63B}"/>
              </a:ext>
            </a:extLst>
          </p:cNvPr>
          <p:cNvSpPr/>
          <p:nvPr/>
        </p:nvSpPr>
        <p:spPr>
          <a:xfrm>
            <a:off x="8049555" y="1930399"/>
            <a:ext cx="2239689" cy="2239689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rgbClr val="909D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E52363B-E9CB-1065-67BB-6BC1DBA5E611}"/>
              </a:ext>
            </a:extLst>
          </p:cNvPr>
          <p:cNvGrpSpPr/>
          <p:nvPr/>
        </p:nvGrpSpPr>
        <p:grpSpPr>
          <a:xfrm>
            <a:off x="8259035" y="4357059"/>
            <a:ext cx="2030209" cy="1090510"/>
            <a:chOff x="1691026" y="1963544"/>
            <a:chExt cx="2030209" cy="109051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2F8D6F4-0698-36AD-57CB-D28E0E0B2D1D}"/>
                </a:ext>
              </a:extLst>
            </p:cNvPr>
            <p:cNvSpPr txBox="1"/>
            <p:nvPr/>
          </p:nvSpPr>
          <p:spPr>
            <a:xfrm>
              <a:off x="1796764" y="196354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8925205-4E1B-D9F4-74BB-A331079565EC}"/>
                </a:ext>
              </a:extLst>
            </p:cNvPr>
            <p:cNvSpPr txBox="1"/>
            <p:nvPr/>
          </p:nvSpPr>
          <p:spPr>
            <a:xfrm>
              <a:off x="1691026" y="2257297"/>
              <a:ext cx="203020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77611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:a16="http://schemas.microsoft.com/office/drawing/2014/main" id="{06B00472-BE51-029A-079E-9D30AD93D621}"/>
              </a:ext>
            </a:extLst>
          </p:cNvPr>
          <p:cNvSpPr/>
          <p:nvPr/>
        </p:nvSpPr>
        <p:spPr>
          <a:xfrm>
            <a:off x="5549900" y="1249680"/>
            <a:ext cx="7404100" cy="4714240"/>
          </a:xfrm>
          <a:prstGeom prst="roundRect">
            <a:avLst>
              <a:gd name="adj" fmla="val 14178"/>
            </a:avLst>
          </a:prstGeom>
          <a:solidFill>
            <a:srgbClr val="7CB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E10065-D466-2AEE-4DA2-9865E1AD6223}"/>
              </a:ext>
            </a:extLst>
          </p:cNvPr>
          <p:cNvSpPr/>
          <p:nvPr/>
        </p:nvSpPr>
        <p:spPr>
          <a:xfrm>
            <a:off x="0" y="1"/>
            <a:ext cx="5730322" cy="919617"/>
          </a:xfrm>
          <a:custGeom>
            <a:avLst/>
            <a:gdLst>
              <a:gd name="connsiteX0" fmla="*/ 0 w 5730322"/>
              <a:gd name="connsiteY0" fmla="*/ 0 h 919617"/>
              <a:gd name="connsiteX1" fmla="*/ 5730322 w 5730322"/>
              <a:gd name="connsiteY1" fmla="*/ 0 h 919617"/>
              <a:gd name="connsiteX2" fmla="*/ 5729790 w 5730322"/>
              <a:gd name="connsiteY2" fmla="*/ 3487 h 919617"/>
              <a:gd name="connsiteX3" fmla="*/ 4605736 w 5730322"/>
              <a:gd name="connsiteY3" fmla="*/ 919617 h 919617"/>
              <a:gd name="connsiteX4" fmla="*/ 0 w 5730322"/>
              <a:gd name="connsiteY4" fmla="*/ 919617 h 91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0322" h="919617">
                <a:moveTo>
                  <a:pt x="0" y="0"/>
                </a:moveTo>
                <a:lnTo>
                  <a:pt x="5730322" y="0"/>
                </a:lnTo>
                <a:lnTo>
                  <a:pt x="5729790" y="3487"/>
                </a:lnTo>
                <a:cubicBezTo>
                  <a:pt x="5622803" y="526322"/>
                  <a:pt x="5160199" y="919617"/>
                  <a:pt x="4605736" y="919617"/>
                </a:cubicBezTo>
                <a:lnTo>
                  <a:pt x="0" y="919617"/>
                </a:lnTo>
                <a:close/>
              </a:path>
            </a:pathLst>
          </a:cu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DFD9C-6CF5-48F5-5895-9E40C6880111}"/>
              </a:ext>
            </a:extLst>
          </p:cNvPr>
          <p:cNvSpPr txBox="1"/>
          <p:nvPr/>
        </p:nvSpPr>
        <p:spPr>
          <a:xfrm>
            <a:off x="1443311" y="127091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98D0D4-512F-63E6-7980-85531F62B400}"/>
              </a:ext>
            </a:extLst>
          </p:cNvPr>
          <p:cNvSpPr txBox="1"/>
          <p:nvPr/>
        </p:nvSpPr>
        <p:spPr>
          <a:xfrm>
            <a:off x="389669" y="-19102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02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96E6D1D-FE48-F251-7C0D-7C223A8453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8986" y="1735495"/>
            <a:ext cx="5033014" cy="3742610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447E6037-1423-358D-BD64-BDF50D98E8FD}"/>
              </a:ext>
            </a:extLst>
          </p:cNvPr>
          <p:cNvGrpSpPr/>
          <p:nvPr/>
        </p:nvGrpSpPr>
        <p:grpSpPr>
          <a:xfrm>
            <a:off x="5992493" y="3089275"/>
            <a:ext cx="752475" cy="752475"/>
            <a:chOff x="6138862" y="3178562"/>
            <a:chExt cx="752475" cy="752475"/>
          </a:xfrm>
          <a:solidFill>
            <a:schemeClr val="bg1"/>
          </a:solidFill>
        </p:grpSpPr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634042F-02DE-F204-E9F0-3E67032DA197}"/>
                </a:ext>
              </a:extLst>
            </p:cNvPr>
            <p:cNvSpPr/>
            <p:nvPr/>
          </p:nvSpPr>
          <p:spPr>
            <a:xfrm>
              <a:off x="6404610" y="3178562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1183E39-FD72-C215-B765-8E3D61088C2E}"/>
                </a:ext>
              </a:extLst>
            </p:cNvPr>
            <p:cNvSpPr/>
            <p:nvPr/>
          </p:nvSpPr>
          <p:spPr>
            <a:xfrm>
              <a:off x="6138862" y="3207137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F2770851-20D5-9DB3-DC51-5865ABBED363}"/>
                </a:ext>
              </a:extLst>
            </p:cNvPr>
            <p:cNvSpPr/>
            <p:nvPr/>
          </p:nvSpPr>
          <p:spPr>
            <a:xfrm>
              <a:off x="6272212" y="3340487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图形 12" descr="日程表 纯色填充">
            <a:extLst>
              <a:ext uri="{FF2B5EF4-FFF2-40B4-BE49-F238E27FC236}">
                <a16:creationId xmlns:a16="http://schemas.microsoft.com/office/drawing/2014/main" id="{AF6AAADC-BFFD-7E0D-A849-5E1821D47E8C}"/>
              </a:ext>
            </a:extLst>
          </p:cNvPr>
          <p:cNvGrpSpPr/>
          <p:nvPr/>
        </p:nvGrpSpPr>
        <p:grpSpPr>
          <a:xfrm>
            <a:off x="6044881" y="4457212"/>
            <a:ext cx="647700" cy="647700"/>
            <a:chOff x="6191250" y="4573270"/>
            <a:chExt cx="647700" cy="647700"/>
          </a:xfrm>
          <a:solidFill>
            <a:schemeClr val="bg1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84FEE65-111D-D256-861A-9A9C4199BEF0}"/>
                </a:ext>
              </a:extLst>
            </p:cNvPr>
            <p:cNvSpPr/>
            <p:nvPr/>
          </p:nvSpPr>
          <p:spPr>
            <a:xfrm>
              <a:off x="6305550" y="4573270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943C3844-F5A7-6C22-BDE3-8F6A9717067F}"/>
                </a:ext>
              </a:extLst>
            </p:cNvPr>
            <p:cNvSpPr/>
            <p:nvPr/>
          </p:nvSpPr>
          <p:spPr>
            <a:xfrm>
              <a:off x="6191250" y="4801870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7BA3FCE9-4E92-AAB0-547F-B8E8B8A3C500}"/>
                </a:ext>
              </a:extLst>
            </p:cNvPr>
            <p:cNvSpPr/>
            <p:nvPr/>
          </p:nvSpPr>
          <p:spPr>
            <a:xfrm>
              <a:off x="6667500" y="4573270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01B1544E-D56A-33AD-CC7A-F06DFD399B26}"/>
                </a:ext>
              </a:extLst>
            </p:cNvPr>
            <p:cNvSpPr/>
            <p:nvPr/>
          </p:nvSpPr>
          <p:spPr>
            <a:xfrm>
              <a:off x="6191250" y="4630420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F8C2FCE-D28F-E234-583E-00AC2A07C54F}"/>
              </a:ext>
            </a:extLst>
          </p:cNvPr>
          <p:cNvGrpSpPr/>
          <p:nvPr/>
        </p:nvGrpSpPr>
        <p:grpSpPr>
          <a:xfrm>
            <a:off x="6111556" y="1831480"/>
            <a:ext cx="590550" cy="762000"/>
            <a:chOff x="6257925" y="1831480"/>
            <a:chExt cx="590550" cy="762000"/>
          </a:xfrm>
          <a:solidFill>
            <a:schemeClr val="bg1"/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9D2569AE-1DDE-7F68-0BA7-8F257E185625}"/>
                </a:ext>
              </a:extLst>
            </p:cNvPr>
            <p:cNvSpPr/>
            <p:nvPr/>
          </p:nvSpPr>
          <p:spPr>
            <a:xfrm>
              <a:off x="6257925" y="1831480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1B9F718-4136-8ECA-ECFA-F647F9E76C46}"/>
                </a:ext>
              </a:extLst>
            </p:cNvPr>
            <p:cNvSpPr/>
            <p:nvPr/>
          </p:nvSpPr>
          <p:spPr>
            <a:xfrm>
              <a:off x="6372225" y="218390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EFB79A8-311A-016A-AA1B-232CB55500E0}"/>
                </a:ext>
              </a:extLst>
            </p:cNvPr>
            <p:cNvSpPr/>
            <p:nvPr/>
          </p:nvSpPr>
          <p:spPr>
            <a:xfrm>
              <a:off x="6372225" y="2107705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E89579A-27B7-CA40-EE78-299AEC424F23}"/>
                </a:ext>
              </a:extLst>
            </p:cNvPr>
            <p:cNvSpPr/>
            <p:nvPr/>
          </p:nvSpPr>
          <p:spPr>
            <a:xfrm>
              <a:off x="6372225" y="226010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82121250-ACF6-2175-F7E2-DB11553A92FB}"/>
                </a:ext>
              </a:extLst>
            </p:cNvPr>
            <p:cNvSpPr/>
            <p:nvPr/>
          </p:nvSpPr>
          <p:spPr>
            <a:xfrm>
              <a:off x="6372225" y="233630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57864DBE-1AF3-5E0F-A63D-70A82DFA1675}"/>
                </a:ext>
              </a:extLst>
            </p:cNvPr>
            <p:cNvSpPr/>
            <p:nvPr/>
          </p:nvSpPr>
          <p:spPr>
            <a:xfrm>
              <a:off x="6372225" y="2412505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1AAFCE4-5E33-1E7C-007A-53C895C29DD2}"/>
              </a:ext>
            </a:extLst>
          </p:cNvPr>
          <p:cNvGrpSpPr/>
          <p:nvPr/>
        </p:nvGrpSpPr>
        <p:grpSpPr>
          <a:xfrm>
            <a:off x="1028700" y="1810100"/>
            <a:ext cx="4295616" cy="1090510"/>
            <a:chOff x="296495" y="4386745"/>
            <a:chExt cx="2204082" cy="109051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027E9EE-A5FD-6700-3961-10518A715A3A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单击此处添加标题文本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3854DFE-AD25-0897-1712-27D4F0F18BEF}"/>
                </a:ext>
              </a:extLst>
            </p:cNvPr>
            <p:cNvSpPr txBox="1"/>
            <p:nvPr/>
          </p:nvSpPr>
          <p:spPr>
            <a:xfrm>
              <a:off x="296495" y="4680498"/>
              <a:ext cx="218874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1DDD2C3-52A8-A372-B5B6-785413593020}"/>
              </a:ext>
            </a:extLst>
          </p:cNvPr>
          <p:cNvGrpSpPr/>
          <p:nvPr/>
        </p:nvGrpSpPr>
        <p:grpSpPr>
          <a:xfrm>
            <a:off x="1028700" y="3119082"/>
            <a:ext cx="4295616" cy="1090510"/>
            <a:chOff x="296495" y="4386745"/>
            <a:chExt cx="2204082" cy="109051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14D642C-B62C-A789-9C7D-2CDD50167163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单击此处添加标题文本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59C6779-424A-0B2C-DD12-994181D74699}"/>
                </a:ext>
              </a:extLst>
            </p:cNvPr>
            <p:cNvSpPr txBox="1"/>
            <p:nvPr/>
          </p:nvSpPr>
          <p:spPr>
            <a:xfrm>
              <a:off x="296495" y="4680498"/>
              <a:ext cx="218874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4C49014-637D-0EC6-23C5-656ED0BAAEE7}"/>
              </a:ext>
            </a:extLst>
          </p:cNvPr>
          <p:cNvGrpSpPr/>
          <p:nvPr/>
        </p:nvGrpSpPr>
        <p:grpSpPr>
          <a:xfrm>
            <a:off x="1028700" y="4428064"/>
            <a:ext cx="4295616" cy="1090510"/>
            <a:chOff x="296495" y="4386745"/>
            <a:chExt cx="2204082" cy="109051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292BA3F-88C1-33FF-9BE4-5869A2F30221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单击此处添加标题文本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13516CD-B3D2-E901-B5A9-3CD10E1CD882}"/>
                </a:ext>
              </a:extLst>
            </p:cNvPr>
            <p:cNvSpPr txBox="1"/>
            <p:nvPr/>
          </p:nvSpPr>
          <p:spPr>
            <a:xfrm>
              <a:off x="296495" y="4680498"/>
              <a:ext cx="218874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9801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6">
            <a:extLst>
              <a:ext uri="{FF2B5EF4-FFF2-40B4-BE49-F238E27FC236}">
                <a16:creationId xmlns:a16="http://schemas.microsoft.com/office/drawing/2014/main" id="{1E7DAB0D-48B6-F12F-EBC6-AF57AF4AF9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165" b="13165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2690B4FF-44E7-22D1-E6F0-3E3835DA48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755900"/>
            <a:ext cx="4223957" cy="4102100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D6A26FD2-F0EE-A1CD-2C0F-38380ADF1E4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07"/>
          <a:stretch/>
        </p:blipFill>
        <p:spPr>
          <a:xfrm rot="10800000" flipH="1">
            <a:off x="8080208" y="-4576"/>
            <a:ext cx="4111792" cy="2594324"/>
          </a:xfrm>
          <a:prstGeom prst="rect">
            <a:avLst/>
          </a:prstGeom>
        </p:spPr>
      </p:pic>
      <p:sp>
        <p:nvSpPr>
          <p:cNvPr id="2088" name="矩形: 对角圆角 2087">
            <a:extLst>
              <a:ext uri="{FF2B5EF4-FFF2-40B4-BE49-F238E27FC236}">
                <a16:creationId xmlns:a16="http://schemas.microsoft.com/office/drawing/2014/main" id="{C6F0B33B-62FE-4D38-FB5C-D20A31BD9872}"/>
              </a:ext>
            </a:extLst>
          </p:cNvPr>
          <p:cNvSpPr/>
          <p:nvPr/>
        </p:nvSpPr>
        <p:spPr>
          <a:xfrm>
            <a:off x="-828564" y="-1974152"/>
            <a:ext cx="4390913" cy="2729026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9" name="矩形: 对角圆角 2088">
            <a:extLst>
              <a:ext uri="{FF2B5EF4-FFF2-40B4-BE49-F238E27FC236}">
                <a16:creationId xmlns:a16="http://schemas.microsoft.com/office/drawing/2014/main" id="{F725029E-1C64-FD59-9BB5-7FBD54B1A8EC}"/>
              </a:ext>
            </a:extLst>
          </p:cNvPr>
          <p:cNvSpPr/>
          <p:nvPr/>
        </p:nvSpPr>
        <p:spPr>
          <a:xfrm>
            <a:off x="7490280" y="5956336"/>
            <a:ext cx="5673270" cy="2770932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noFill/>
          </a:ln>
          <a:effectLst>
            <a:outerShdw blurRad="50800" dist="2667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对角圆角 15">
            <a:extLst>
              <a:ext uri="{FF2B5EF4-FFF2-40B4-BE49-F238E27FC236}">
                <a16:creationId xmlns:a16="http://schemas.microsoft.com/office/drawing/2014/main" id="{AFC1670B-0D03-6C5A-A1C8-184866F4CADE}"/>
              </a:ext>
            </a:extLst>
          </p:cNvPr>
          <p:cNvSpPr/>
          <p:nvPr/>
        </p:nvSpPr>
        <p:spPr>
          <a:xfrm rot="10800000">
            <a:off x="4044937" y="2064580"/>
            <a:ext cx="4776634" cy="1092191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solidFill>
              <a:srgbClr val="7CB2A0"/>
            </a:solidFill>
          </a:ln>
          <a:effectLst>
            <a:outerShdw blurRad="50800" dist="635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中括号 18">
            <a:extLst>
              <a:ext uri="{FF2B5EF4-FFF2-40B4-BE49-F238E27FC236}">
                <a16:creationId xmlns:a16="http://schemas.microsoft.com/office/drawing/2014/main" id="{3E7FD424-67CA-8B2C-2E41-78F92A66DE4F}"/>
              </a:ext>
            </a:extLst>
          </p:cNvPr>
          <p:cNvSpPr/>
          <p:nvPr/>
        </p:nvSpPr>
        <p:spPr>
          <a:xfrm rot="5400000">
            <a:off x="6579019" y="355512"/>
            <a:ext cx="353897" cy="5480714"/>
          </a:xfrm>
          <a:prstGeom prst="leftBracket">
            <a:avLst>
              <a:gd name="adj" fmla="val 109417"/>
            </a:avLst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E68D090-0717-C1E4-63BB-D0553C9E1A22}"/>
              </a:ext>
            </a:extLst>
          </p:cNvPr>
          <p:cNvSpPr txBox="1"/>
          <p:nvPr/>
        </p:nvSpPr>
        <p:spPr>
          <a:xfrm>
            <a:off x="4819585" y="2290016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3BAAF40-9659-1D32-FC04-851A63563DF4}"/>
              </a:ext>
            </a:extLst>
          </p:cNvPr>
          <p:cNvGrpSpPr/>
          <p:nvPr/>
        </p:nvGrpSpPr>
        <p:grpSpPr>
          <a:xfrm rot="10800000" flipH="1">
            <a:off x="2670627" y="2064580"/>
            <a:ext cx="1276761" cy="1181626"/>
            <a:chOff x="1241382" y="1556263"/>
            <a:chExt cx="9709236" cy="2516914"/>
          </a:xfrm>
        </p:grpSpPr>
        <p:sp>
          <p:nvSpPr>
            <p:cNvPr id="11" name="矩形: 对角圆角 10">
              <a:extLst>
                <a:ext uri="{FF2B5EF4-FFF2-40B4-BE49-F238E27FC236}">
                  <a16:creationId xmlns:a16="http://schemas.microsoft.com/office/drawing/2014/main" id="{5FD9931F-3CC0-87D1-F419-12E556D9CAAA}"/>
                </a:ext>
              </a:extLst>
            </p:cNvPr>
            <p:cNvSpPr/>
            <p:nvPr/>
          </p:nvSpPr>
          <p:spPr>
            <a:xfrm>
              <a:off x="1241382" y="1556263"/>
              <a:ext cx="9709236" cy="207930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  <a:prstDash val="dash"/>
            </a:ln>
            <a:effectLst>
              <a:outerShdw blurRad="101600" dist="63500" dir="18000000" algn="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对角圆角 11">
              <a:extLst>
                <a:ext uri="{FF2B5EF4-FFF2-40B4-BE49-F238E27FC236}">
                  <a16:creationId xmlns:a16="http://schemas.microsoft.com/office/drawing/2014/main" id="{F09562F1-7C4C-4FEB-0A6E-C342F0548137}"/>
                </a:ext>
              </a:extLst>
            </p:cNvPr>
            <p:cNvSpPr/>
            <p:nvPr/>
          </p:nvSpPr>
          <p:spPr>
            <a:xfrm>
              <a:off x="1431882" y="1746763"/>
              <a:ext cx="9328235" cy="2326414"/>
            </a:xfrm>
            <a:prstGeom prst="round2DiagRect">
              <a:avLst>
                <a:gd name="adj1" fmla="val 42043"/>
                <a:gd name="adj2" fmla="val 0"/>
              </a:avLst>
            </a:prstGeom>
            <a:solidFill>
              <a:srgbClr val="7CB2A0"/>
            </a:solidFill>
            <a:ln>
              <a:solidFill>
                <a:srgbClr val="7CB2A0"/>
              </a:solidFill>
            </a:ln>
            <a:effectLst>
              <a:outerShdw blurRad="50800" dist="635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4A546C4F-95C3-3182-D3FC-C2230B1C81B3}"/>
              </a:ext>
            </a:extLst>
          </p:cNvPr>
          <p:cNvSpPr txBox="1"/>
          <p:nvPr/>
        </p:nvSpPr>
        <p:spPr>
          <a:xfrm>
            <a:off x="2828632" y="2157150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03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13474BF-B3E2-499F-E54B-C7D64B8BCAD3}"/>
              </a:ext>
            </a:extLst>
          </p:cNvPr>
          <p:cNvSpPr txBox="1"/>
          <p:nvPr/>
        </p:nvSpPr>
        <p:spPr>
          <a:xfrm>
            <a:off x="1865085" y="3547490"/>
            <a:ext cx="8461830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8750025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E10065-D466-2AEE-4DA2-9865E1AD6223}"/>
              </a:ext>
            </a:extLst>
          </p:cNvPr>
          <p:cNvSpPr/>
          <p:nvPr/>
        </p:nvSpPr>
        <p:spPr>
          <a:xfrm>
            <a:off x="0" y="1"/>
            <a:ext cx="5730322" cy="919617"/>
          </a:xfrm>
          <a:custGeom>
            <a:avLst/>
            <a:gdLst>
              <a:gd name="connsiteX0" fmla="*/ 0 w 5730322"/>
              <a:gd name="connsiteY0" fmla="*/ 0 h 919617"/>
              <a:gd name="connsiteX1" fmla="*/ 5730322 w 5730322"/>
              <a:gd name="connsiteY1" fmla="*/ 0 h 919617"/>
              <a:gd name="connsiteX2" fmla="*/ 5729790 w 5730322"/>
              <a:gd name="connsiteY2" fmla="*/ 3487 h 919617"/>
              <a:gd name="connsiteX3" fmla="*/ 4605736 w 5730322"/>
              <a:gd name="connsiteY3" fmla="*/ 919617 h 919617"/>
              <a:gd name="connsiteX4" fmla="*/ 0 w 5730322"/>
              <a:gd name="connsiteY4" fmla="*/ 919617 h 91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0322" h="919617">
                <a:moveTo>
                  <a:pt x="0" y="0"/>
                </a:moveTo>
                <a:lnTo>
                  <a:pt x="5730322" y="0"/>
                </a:lnTo>
                <a:lnTo>
                  <a:pt x="5729790" y="3487"/>
                </a:lnTo>
                <a:cubicBezTo>
                  <a:pt x="5622803" y="526322"/>
                  <a:pt x="5160199" y="919617"/>
                  <a:pt x="4605736" y="919617"/>
                </a:cubicBezTo>
                <a:lnTo>
                  <a:pt x="0" y="919617"/>
                </a:lnTo>
                <a:close/>
              </a:path>
            </a:pathLst>
          </a:cu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DFD9C-6CF5-48F5-5895-9E40C6880111}"/>
              </a:ext>
            </a:extLst>
          </p:cNvPr>
          <p:cNvSpPr txBox="1"/>
          <p:nvPr/>
        </p:nvSpPr>
        <p:spPr>
          <a:xfrm>
            <a:off x="1443311" y="127091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98D0D4-512F-63E6-7980-85531F62B400}"/>
              </a:ext>
            </a:extLst>
          </p:cNvPr>
          <p:cNvSpPr txBox="1"/>
          <p:nvPr/>
        </p:nvSpPr>
        <p:spPr>
          <a:xfrm>
            <a:off x="389669" y="-19102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03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E7D93CF-7FA2-0274-8A4C-CE732D9CA589}"/>
              </a:ext>
            </a:extLst>
          </p:cNvPr>
          <p:cNvGrpSpPr/>
          <p:nvPr/>
        </p:nvGrpSpPr>
        <p:grpSpPr>
          <a:xfrm>
            <a:off x="5240020" y="2244439"/>
            <a:ext cx="1711960" cy="3445162"/>
            <a:chOff x="5289828" y="1891580"/>
            <a:chExt cx="1813148" cy="4225058"/>
          </a:xfrm>
          <a:solidFill>
            <a:srgbClr val="577E8F"/>
          </a:solidFill>
        </p:grpSpPr>
        <p:sp>
          <p:nvSpPr>
            <p:cNvPr id="5" name="Freeform: Shape 9">
              <a:extLst>
                <a:ext uri="{FF2B5EF4-FFF2-40B4-BE49-F238E27FC236}">
                  <a16:creationId xmlns:a16="http://schemas.microsoft.com/office/drawing/2014/main" id="{8CBCE69D-B033-1C50-A772-AB5FA7AA678A}"/>
                </a:ext>
              </a:extLst>
            </p:cNvPr>
            <p:cNvSpPr/>
            <p:nvPr/>
          </p:nvSpPr>
          <p:spPr bwMode="auto">
            <a:xfrm>
              <a:off x="5634904" y="4172481"/>
              <a:ext cx="1468072" cy="1944157"/>
            </a:xfrm>
            <a:custGeom>
              <a:avLst/>
              <a:gdLst/>
              <a:ahLst/>
              <a:cxnLst>
                <a:cxn ang="0">
                  <a:pos x="885" y="361"/>
                </a:cxn>
                <a:cxn ang="0">
                  <a:pos x="840" y="315"/>
                </a:cxn>
                <a:cxn ang="0">
                  <a:pos x="379" y="777"/>
                </a:cxn>
                <a:cxn ang="0">
                  <a:pos x="379" y="1172"/>
                </a:cxn>
                <a:cxn ang="0">
                  <a:pos x="0" y="1172"/>
                </a:cxn>
                <a:cxn ang="0">
                  <a:pos x="0" y="620"/>
                </a:cxn>
                <a:cxn ang="0">
                  <a:pos x="572" y="49"/>
                </a:cxn>
                <a:cxn ang="0">
                  <a:pos x="523" y="0"/>
                </a:cxn>
                <a:cxn ang="0">
                  <a:pos x="885" y="0"/>
                </a:cxn>
                <a:cxn ang="0">
                  <a:pos x="885" y="361"/>
                </a:cxn>
              </a:cxnLst>
              <a:rect l="0" t="0" r="r" b="b"/>
              <a:pathLst>
                <a:path w="885" h="1172">
                  <a:moveTo>
                    <a:pt x="885" y="361"/>
                  </a:moveTo>
                  <a:lnTo>
                    <a:pt x="840" y="315"/>
                  </a:lnTo>
                  <a:lnTo>
                    <a:pt x="379" y="777"/>
                  </a:lnTo>
                  <a:lnTo>
                    <a:pt x="379" y="1172"/>
                  </a:lnTo>
                  <a:lnTo>
                    <a:pt x="0" y="1172"/>
                  </a:lnTo>
                  <a:lnTo>
                    <a:pt x="0" y="620"/>
                  </a:lnTo>
                  <a:lnTo>
                    <a:pt x="572" y="49"/>
                  </a:lnTo>
                  <a:lnTo>
                    <a:pt x="523" y="0"/>
                  </a:lnTo>
                  <a:lnTo>
                    <a:pt x="885" y="0"/>
                  </a:lnTo>
                  <a:lnTo>
                    <a:pt x="885" y="361"/>
                  </a:lnTo>
                  <a:close/>
                </a:path>
              </a:pathLst>
            </a:custGeom>
            <a:solidFill>
              <a:srgbClr val="909D99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: Shape 16">
              <a:extLst>
                <a:ext uri="{FF2B5EF4-FFF2-40B4-BE49-F238E27FC236}">
                  <a16:creationId xmlns:a16="http://schemas.microsoft.com/office/drawing/2014/main" id="{1B8B7E58-9AB5-8D71-EEBE-9CDBB19B4E5B}"/>
                </a:ext>
              </a:extLst>
            </p:cNvPr>
            <p:cNvSpPr/>
            <p:nvPr/>
          </p:nvSpPr>
          <p:spPr bwMode="auto">
            <a:xfrm>
              <a:off x="5289828" y="3412737"/>
              <a:ext cx="1219246" cy="1257399"/>
            </a:xfrm>
            <a:custGeom>
              <a:avLst/>
              <a:gdLst/>
              <a:ahLst/>
              <a:cxnLst>
                <a:cxn ang="0">
                  <a:pos x="316" y="49"/>
                </a:cxn>
                <a:cxn ang="0">
                  <a:pos x="711" y="442"/>
                </a:cxn>
                <a:cxn ang="0">
                  <a:pos x="686" y="465"/>
                </a:cxn>
                <a:cxn ang="0">
                  <a:pos x="735" y="514"/>
                </a:cxn>
                <a:cxn ang="0">
                  <a:pos x="493" y="758"/>
                </a:cxn>
                <a:cxn ang="0">
                  <a:pos x="49" y="316"/>
                </a:cxn>
                <a:cxn ang="0">
                  <a:pos x="0" y="363"/>
                </a:cxn>
                <a:cxn ang="0">
                  <a:pos x="0" y="0"/>
                </a:cxn>
                <a:cxn ang="0">
                  <a:pos x="364" y="0"/>
                </a:cxn>
                <a:cxn ang="0">
                  <a:pos x="316" y="49"/>
                </a:cxn>
              </a:cxnLst>
              <a:rect l="0" t="0" r="r" b="b"/>
              <a:pathLst>
                <a:path w="735" h="758">
                  <a:moveTo>
                    <a:pt x="316" y="49"/>
                  </a:moveTo>
                  <a:lnTo>
                    <a:pt x="711" y="442"/>
                  </a:lnTo>
                  <a:lnTo>
                    <a:pt x="686" y="465"/>
                  </a:lnTo>
                  <a:lnTo>
                    <a:pt x="735" y="514"/>
                  </a:lnTo>
                  <a:lnTo>
                    <a:pt x="493" y="758"/>
                  </a:lnTo>
                  <a:lnTo>
                    <a:pt x="49" y="316"/>
                  </a:lnTo>
                  <a:lnTo>
                    <a:pt x="0" y="363"/>
                  </a:lnTo>
                  <a:lnTo>
                    <a:pt x="0" y="0"/>
                  </a:lnTo>
                  <a:lnTo>
                    <a:pt x="364" y="0"/>
                  </a:lnTo>
                  <a:lnTo>
                    <a:pt x="316" y="49"/>
                  </a:lnTo>
                  <a:close/>
                </a:path>
              </a:pathLst>
            </a:custGeom>
            <a:solidFill>
              <a:srgbClr val="7CB2A0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: Shape 19">
              <a:extLst>
                <a:ext uri="{FF2B5EF4-FFF2-40B4-BE49-F238E27FC236}">
                  <a16:creationId xmlns:a16="http://schemas.microsoft.com/office/drawing/2014/main" id="{EEC9E102-5FB1-92BB-F6D4-F027CD2C5953}"/>
                </a:ext>
              </a:extLst>
            </p:cNvPr>
            <p:cNvSpPr/>
            <p:nvPr/>
          </p:nvSpPr>
          <p:spPr bwMode="auto">
            <a:xfrm>
              <a:off x="5895339" y="2659621"/>
              <a:ext cx="1207633" cy="1239150"/>
            </a:xfrm>
            <a:custGeom>
              <a:avLst/>
              <a:gdLst/>
              <a:ahLst/>
              <a:cxnLst>
                <a:cxn ang="0">
                  <a:pos x="728" y="350"/>
                </a:cxn>
                <a:cxn ang="0">
                  <a:pos x="684" y="306"/>
                </a:cxn>
                <a:cxn ang="0">
                  <a:pos x="241" y="747"/>
                </a:cxn>
                <a:cxn ang="0">
                  <a:pos x="0" y="507"/>
                </a:cxn>
                <a:cxn ang="0">
                  <a:pos x="42" y="460"/>
                </a:cxn>
                <a:cxn ang="0">
                  <a:pos x="21" y="439"/>
                </a:cxn>
                <a:cxn ang="0">
                  <a:pos x="419" y="42"/>
                </a:cxn>
                <a:cxn ang="0">
                  <a:pos x="377" y="0"/>
                </a:cxn>
                <a:cxn ang="0">
                  <a:pos x="728" y="0"/>
                </a:cxn>
                <a:cxn ang="0">
                  <a:pos x="728" y="350"/>
                </a:cxn>
              </a:cxnLst>
              <a:rect l="0" t="0" r="r" b="b"/>
              <a:pathLst>
                <a:path w="728" h="747">
                  <a:moveTo>
                    <a:pt x="728" y="350"/>
                  </a:moveTo>
                  <a:lnTo>
                    <a:pt x="684" y="306"/>
                  </a:lnTo>
                  <a:lnTo>
                    <a:pt x="241" y="747"/>
                  </a:lnTo>
                  <a:lnTo>
                    <a:pt x="0" y="507"/>
                  </a:lnTo>
                  <a:lnTo>
                    <a:pt x="42" y="460"/>
                  </a:lnTo>
                  <a:lnTo>
                    <a:pt x="21" y="439"/>
                  </a:lnTo>
                  <a:lnTo>
                    <a:pt x="419" y="42"/>
                  </a:lnTo>
                  <a:lnTo>
                    <a:pt x="377" y="0"/>
                  </a:lnTo>
                  <a:lnTo>
                    <a:pt x="728" y="0"/>
                  </a:lnTo>
                  <a:lnTo>
                    <a:pt x="728" y="350"/>
                  </a:lnTo>
                  <a:close/>
                </a:path>
              </a:pathLst>
            </a:custGeom>
            <a:solidFill>
              <a:srgbClr val="909D99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: Shape 22">
              <a:extLst>
                <a:ext uri="{FF2B5EF4-FFF2-40B4-BE49-F238E27FC236}">
                  <a16:creationId xmlns:a16="http://schemas.microsoft.com/office/drawing/2014/main" id="{BEED22F4-A62B-E7EC-978B-9DCD379853BA}"/>
                </a:ext>
              </a:extLst>
            </p:cNvPr>
            <p:cNvSpPr/>
            <p:nvPr/>
          </p:nvSpPr>
          <p:spPr bwMode="auto">
            <a:xfrm>
              <a:off x="5301479" y="1891580"/>
              <a:ext cx="1207634" cy="1247446"/>
            </a:xfrm>
            <a:custGeom>
              <a:avLst/>
              <a:gdLst/>
              <a:ahLst/>
              <a:cxnLst>
                <a:cxn ang="0">
                  <a:pos x="313" y="41"/>
                </a:cxn>
                <a:cxn ang="0">
                  <a:pos x="709" y="437"/>
                </a:cxn>
                <a:cxn ang="0">
                  <a:pos x="682" y="463"/>
                </a:cxn>
                <a:cxn ang="0">
                  <a:pos x="728" y="509"/>
                </a:cxn>
                <a:cxn ang="0">
                  <a:pos x="483" y="752"/>
                </a:cxn>
                <a:cxn ang="0">
                  <a:pos x="41" y="312"/>
                </a:cxn>
                <a:cxn ang="0">
                  <a:pos x="0" y="352"/>
                </a:cxn>
                <a:cxn ang="0">
                  <a:pos x="0" y="0"/>
                </a:cxn>
                <a:cxn ang="0">
                  <a:pos x="349" y="0"/>
                </a:cxn>
                <a:cxn ang="0">
                  <a:pos x="313" y="41"/>
                </a:cxn>
              </a:cxnLst>
              <a:rect l="0" t="0" r="r" b="b"/>
              <a:pathLst>
                <a:path w="728" h="752">
                  <a:moveTo>
                    <a:pt x="313" y="41"/>
                  </a:moveTo>
                  <a:lnTo>
                    <a:pt x="709" y="437"/>
                  </a:lnTo>
                  <a:lnTo>
                    <a:pt x="682" y="463"/>
                  </a:lnTo>
                  <a:lnTo>
                    <a:pt x="728" y="509"/>
                  </a:lnTo>
                  <a:lnTo>
                    <a:pt x="483" y="752"/>
                  </a:lnTo>
                  <a:lnTo>
                    <a:pt x="41" y="312"/>
                  </a:lnTo>
                  <a:lnTo>
                    <a:pt x="0" y="352"/>
                  </a:lnTo>
                  <a:lnTo>
                    <a:pt x="0" y="0"/>
                  </a:lnTo>
                  <a:lnTo>
                    <a:pt x="349" y="0"/>
                  </a:lnTo>
                  <a:lnTo>
                    <a:pt x="313" y="41"/>
                  </a:lnTo>
                  <a:close/>
                </a:path>
              </a:pathLst>
            </a:custGeom>
            <a:solidFill>
              <a:srgbClr val="7CB2A0"/>
            </a:solidFill>
            <a:ln w="9525">
              <a:noFill/>
              <a:round/>
            </a:ln>
            <a:effectLst/>
          </p:spPr>
          <p:txBody>
            <a:bodyPr anchor="ctr"/>
            <a:lstStyle/>
            <a:p>
              <a:pPr algn="ctr"/>
              <a:endParaRPr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2491967-D9A1-E14A-4B54-18C033AE45CB}"/>
              </a:ext>
            </a:extLst>
          </p:cNvPr>
          <p:cNvGrpSpPr/>
          <p:nvPr/>
        </p:nvGrpSpPr>
        <p:grpSpPr>
          <a:xfrm>
            <a:off x="7117080" y="2527781"/>
            <a:ext cx="3377808" cy="848136"/>
            <a:chOff x="546100" y="4386745"/>
            <a:chExt cx="3377808" cy="848136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F1B4B74-3EA9-B2DE-822F-9669C8AC280F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D252AEA-E023-F165-6CB9-8ED3BB2EAA6C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FB85F66-D644-F1C2-26AC-09F9D4606E93}"/>
              </a:ext>
            </a:extLst>
          </p:cNvPr>
          <p:cNvGrpSpPr/>
          <p:nvPr/>
        </p:nvGrpSpPr>
        <p:grpSpPr>
          <a:xfrm>
            <a:off x="1785301" y="1904894"/>
            <a:ext cx="3354684" cy="848136"/>
            <a:chOff x="-854107" y="4386745"/>
            <a:chExt cx="3354684" cy="848136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DE62335-7BB3-395E-0006-E30142F13C5C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6102B1C-DE9D-7105-0ACE-E2C4AC22A1F0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A4B57CB-B026-7F24-DBDF-7ABF23C376A3}"/>
              </a:ext>
            </a:extLst>
          </p:cNvPr>
          <p:cNvGrpSpPr/>
          <p:nvPr/>
        </p:nvGrpSpPr>
        <p:grpSpPr>
          <a:xfrm>
            <a:off x="1785301" y="3155816"/>
            <a:ext cx="3354684" cy="848136"/>
            <a:chOff x="-854107" y="4386745"/>
            <a:chExt cx="3354684" cy="84813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B1200D4-83E0-26FB-6680-E36E2018132B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8DDC02E-D0AA-D749-7B7F-BF08FA3690BB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D80DF44-51BC-3375-8EDA-C30C9DBB1F00}"/>
              </a:ext>
            </a:extLst>
          </p:cNvPr>
          <p:cNvGrpSpPr/>
          <p:nvPr/>
        </p:nvGrpSpPr>
        <p:grpSpPr>
          <a:xfrm>
            <a:off x="7117080" y="3776898"/>
            <a:ext cx="3377808" cy="848136"/>
            <a:chOff x="546100" y="4386745"/>
            <a:chExt cx="3377808" cy="848136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7E6B996-A62D-9196-2C71-C3B7390646B4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F27F002-3FF7-FB2F-01B6-95F84CB9C984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06091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E10065-D466-2AEE-4DA2-9865E1AD6223}"/>
              </a:ext>
            </a:extLst>
          </p:cNvPr>
          <p:cNvSpPr/>
          <p:nvPr/>
        </p:nvSpPr>
        <p:spPr>
          <a:xfrm>
            <a:off x="0" y="1"/>
            <a:ext cx="5730322" cy="919617"/>
          </a:xfrm>
          <a:custGeom>
            <a:avLst/>
            <a:gdLst>
              <a:gd name="connsiteX0" fmla="*/ 0 w 5730322"/>
              <a:gd name="connsiteY0" fmla="*/ 0 h 919617"/>
              <a:gd name="connsiteX1" fmla="*/ 5730322 w 5730322"/>
              <a:gd name="connsiteY1" fmla="*/ 0 h 919617"/>
              <a:gd name="connsiteX2" fmla="*/ 5729790 w 5730322"/>
              <a:gd name="connsiteY2" fmla="*/ 3487 h 919617"/>
              <a:gd name="connsiteX3" fmla="*/ 4605736 w 5730322"/>
              <a:gd name="connsiteY3" fmla="*/ 919617 h 919617"/>
              <a:gd name="connsiteX4" fmla="*/ 0 w 5730322"/>
              <a:gd name="connsiteY4" fmla="*/ 919617 h 91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0322" h="919617">
                <a:moveTo>
                  <a:pt x="0" y="0"/>
                </a:moveTo>
                <a:lnTo>
                  <a:pt x="5730322" y="0"/>
                </a:lnTo>
                <a:lnTo>
                  <a:pt x="5729790" y="3487"/>
                </a:lnTo>
                <a:cubicBezTo>
                  <a:pt x="5622803" y="526322"/>
                  <a:pt x="5160199" y="919617"/>
                  <a:pt x="4605736" y="919617"/>
                </a:cubicBezTo>
                <a:lnTo>
                  <a:pt x="0" y="919617"/>
                </a:lnTo>
                <a:close/>
              </a:path>
            </a:pathLst>
          </a:cu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DFD9C-6CF5-48F5-5895-9E40C6880111}"/>
              </a:ext>
            </a:extLst>
          </p:cNvPr>
          <p:cNvSpPr txBox="1"/>
          <p:nvPr/>
        </p:nvSpPr>
        <p:spPr>
          <a:xfrm>
            <a:off x="1443311" y="127091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98D0D4-512F-63E6-7980-85531F62B400}"/>
              </a:ext>
            </a:extLst>
          </p:cNvPr>
          <p:cNvSpPr txBox="1"/>
          <p:nvPr/>
        </p:nvSpPr>
        <p:spPr>
          <a:xfrm>
            <a:off x="389669" y="-19102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03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sp>
        <p:nvSpPr>
          <p:cNvPr id="2" name="Parallelogram 3">
            <a:extLst>
              <a:ext uri="{FF2B5EF4-FFF2-40B4-BE49-F238E27FC236}">
                <a16:creationId xmlns:a16="http://schemas.microsoft.com/office/drawing/2014/main" id="{40B910EC-DFC8-6FDD-5BBB-8F1BF6E175DB}"/>
              </a:ext>
            </a:extLst>
          </p:cNvPr>
          <p:cNvSpPr/>
          <p:nvPr/>
        </p:nvSpPr>
        <p:spPr>
          <a:xfrm>
            <a:off x="1421727" y="3392011"/>
            <a:ext cx="1778000" cy="342900"/>
          </a:xfrm>
          <a:prstGeom prst="parallelogram">
            <a:avLst>
              <a:gd name="adj" fmla="val 50926"/>
            </a:avLst>
          </a:prstGeom>
          <a:solidFill>
            <a:srgbClr val="7CB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id-ID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Parallelogram 4">
            <a:extLst>
              <a:ext uri="{FF2B5EF4-FFF2-40B4-BE49-F238E27FC236}">
                <a16:creationId xmlns:a16="http://schemas.microsoft.com/office/drawing/2014/main" id="{5F09A3F8-B00C-67BC-20C4-15A14B014AF7}"/>
              </a:ext>
            </a:extLst>
          </p:cNvPr>
          <p:cNvSpPr/>
          <p:nvPr/>
        </p:nvSpPr>
        <p:spPr>
          <a:xfrm>
            <a:off x="3199727" y="3392011"/>
            <a:ext cx="1778000" cy="342900"/>
          </a:xfrm>
          <a:prstGeom prst="parallelogram">
            <a:avLst>
              <a:gd name="adj" fmla="val 50926"/>
            </a:avLst>
          </a:prstGeom>
          <a:solidFill>
            <a:srgbClr val="909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id-ID" dirty="0">
              <a:cs typeface="+mn-ea"/>
              <a:sym typeface="+mn-lt"/>
            </a:endParaRPr>
          </a:p>
        </p:txBody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290D013A-5CCC-5384-7C0B-447026717523}"/>
              </a:ext>
            </a:extLst>
          </p:cNvPr>
          <p:cNvSpPr/>
          <p:nvPr/>
        </p:nvSpPr>
        <p:spPr>
          <a:xfrm>
            <a:off x="4977727" y="3392011"/>
            <a:ext cx="1778000" cy="342900"/>
          </a:xfrm>
          <a:prstGeom prst="parallelogram">
            <a:avLst>
              <a:gd name="adj" fmla="val 50926"/>
            </a:avLst>
          </a:prstGeom>
          <a:solidFill>
            <a:srgbClr val="7CB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id-ID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Parallelogram 6">
            <a:extLst>
              <a:ext uri="{FF2B5EF4-FFF2-40B4-BE49-F238E27FC236}">
                <a16:creationId xmlns:a16="http://schemas.microsoft.com/office/drawing/2014/main" id="{B5243438-3604-A852-B96D-AB942FE89A1F}"/>
              </a:ext>
            </a:extLst>
          </p:cNvPr>
          <p:cNvSpPr/>
          <p:nvPr/>
        </p:nvSpPr>
        <p:spPr>
          <a:xfrm>
            <a:off x="6755727" y="3392011"/>
            <a:ext cx="1778000" cy="342900"/>
          </a:xfrm>
          <a:prstGeom prst="parallelogram">
            <a:avLst>
              <a:gd name="adj" fmla="val 50926"/>
            </a:avLst>
          </a:prstGeom>
          <a:solidFill>
            <a:srgbClr val="909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id-ID" dirty="0">
              <a:cs typeface="+mn-ea"/>
              <a:sym typeface="+mn-lt"/>
            </a:endParaRPr>
          </a:p>
        </p:txBody>
      </p:sp>
      <p:sp>
        <p:nvSpPr>
          <p:cNvPr id="8" name="Parallelogram 7">
            <a:extLst>
              <a:ext uri="{FF2B5EF4-FFF2-40B4-BE49-F238E27FC236}">
                <a16:creationId xmlns:a16="http://schemas.microsoft.com/office/drawing/2014/main" id="{9EEEED7E-764F-9083-E542-BBD10F2B589D}"/>
              </a:ext>
            </a:extLst>
          </p:cNvPr>
          <p:cNvSpPr/>
          <p:nvPr/>
        </p:nvSpPr>
        <p:spPr>
          <a:xfrm>
            <a:off x="8533727" y="3392011"/>
            <a:ext cx="1778000" cy="342900"/>
          </a:xfrm>
          <a:prstGeom prst="parallelogram">
            <a:avLst>
              <a:gd name="adj" fmla="val 50926"/>
            </a:avLst>
          </a:prstGeom>
          <a:solidFill>
            <a:srgbClr val="7CB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id-ID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B613F1D-F249-AD92-1D0E-658C87A3BAB8}"/>
              </a:ext>
            </a:extLst>
          </p:cNvPr>
          <p:cNvSpPr/>
          <p:nvPr/>
        </p:nvSpPr>
        <p:spPr>
          <a:xfrm>
            <a:off x="1757404" y="2719821"/>
            <a:ext cx="726481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01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461072B-EEBF-C61F-EAF8-D9E55EC31223}"/>
              </a:ext>
            </a:extLst>
          </p:cNvPr>
          <p:cNvCxnSpPr/>
          <p:nvPr/>
        </p:nvCxnSpPr>
        <p:spPr>
          <a:xfrm>
            <a:off x="1633911" y="2029629"/>
            <a:ext cx="0" cy="1183706"/>
          </a:xfrm>
          <a:prstGeom prst="line">
            <a:avLst/>
          </a:prstGeom>
          <a:ln w="19050">
            <a:solidFill>
              <a:srgbClr val="7CB2A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EA0ABC4A-C9EF-A5CE-DCE8-4BE374D779B1}"/>
              </a:ext>
            </a:extLst>
          </p:cNvPr>
          <p:cNvSpPr/>
          <p:nvPr/>
        </p:nvSpPr>
        <p:spPr>
          <a:xfrm>
            <a:off x="5323655" y="2719821"/>
            <a:ext cx="726481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4F3B906-639B-A1B1-5C58-F3D8ED64E46C}"/>
              </a:ext>
            </a:extLst>
          </p:cNvPr>
          <p:cNvCxnSpPr/>
          <p:nvPr/>
        </p:nvCxnSpPr>
        <p:spPr>
          <a:xfrm>
            <a:off x="5200162" y="2029629"/>
            <a:ext cx="0" cy="1183706"/>
          </a:xfrm>
          <a:prstGeom prst="line">
            <a:avLst/>
          </a:prstGeom>
          <a:ln w="19050">
            <a:solidFill>
              <a:srgbClr val="7CB2A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A68D2B33-810D-7C21-4B3C-6104027E970D}"/>
              </a:ext>
            </a:extLst>
          </p:cNvPr>
          <p:cNvSpPr/>
          <p:nvPr/>
        </p:nvSpPr>
        <p:spPr>
          <a:xfrm>
            <a:off x="8889906" y="2719821"/>
            <a:ext cx="726481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05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67775B75-0B14-59C4-B24E-7AC0414B616F}"/>
              </a:ext>
            </a:extLst>
          </p:cNvPr>
          <p:cNvCxnSpPr/>
          <p:nvPr/>
        </p:nvCxnSpPr>
        <p:spPr>
          <a:xfrm>
            <a:off x="8766413" y="2029629"/>
            <a:ext cx="0" cy="1183706"/>
          </a:xfrm>
          <a:prstGeom prst="line">
            <a:avLst/>
          </a:prstGeom>
          <a:ln w="19050">
            <a:solidFill>
              <a:srgbClr val="7CB2A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id="{F8FF028C-5319-EDCF-55A0-E8300493BF2F}"/>
              </a:ext>
            </a:extLst>
          </p:cNvPr>
          <p:cNvSpPr/>
          <p:nvPr/>
        </p:nvSpPr>
        <p:spPr>
          <a:xfrm>
            <a:off x="3463793" y="3899200"/>
            <a:ext cx="726481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4CF0C4CA-CBCE-F38C-98B7-2FAA24873CA9}"/>
              </a:ext>
            </a:extLst>
          </p:cNvPr>
          <p:cNvCxnSpPr/>
          <p:nvPr/>
        </p:nvCxnSpPr>
        <p:spPr>
          <a:xfrm>
            <a:off x="3323011" y="3949699"/>
            <a:ext cx="0" cy="1183706"/>
          </a:xfrm>
          <a:prstGeom prst="line">
            <a:avLst/>
          </a:prstGeom>
          <a:ln w="19050">
            <a:solidFill>
              <a:srgbClr val="909D9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4D56C334-7AA9-0DE5-B236-24544CF88E72}"/>
              </a:ext>
            </a:extLst>
          </p:cNvPr>
          <p:cNvSpPr/>
          <p:nvPr/>
        </p:nvSpPr>
        <p:spPr>
          <a:xfrm>
            <a:off x="7034397" y="3832859"/>
            <a:ext cx="726481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6C8972E6-AED1-A643-CCE3-8F8F71D27F61}"/>
              </a:ext>
            </a:extLst>
          </p:cNvPr>
          <p:cNvCxnSpPr/>
          <p:nvPr/>
        </p:nvCxnSpPr>
        <p:spPr>
          <a:xfrm>
            <a:off x="6893616" y="3832859"/>
            <a:ext cx="0" cy="1183706"/>
          </a:xfrm>
          <a:prstGeom prst="line">
            <a:avLst/>
          </a:prstGeom>
          <a:ln w="19050">
            <a:solidFill>
              <a:srgbClr val="909D9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E974FA2-A6A7-9CAD-6F23-6E95602E6CA5}"/>
              </a:ext>
            </a:extLst>
          </p:cNvPr>
          <p:cNvGrpSpPr/>
          <p:nvPr/>
        </p:nvGrpSpPr>
        <p:grpSpPr>
          <a:xfrm>
            <a:off x="1744069" y="1666908"/>
            <a:ext cx="2221448" cy="1090510"/>
            <a:chOff x="546100" y="4386745"/>
            <a:chExt cx="2221448" cy="109051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2ACD73F-98C3-A3B5-155D-DB10B04A8314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01951BE-5038-7973-A3F8-952A628FB126}"/>
                </a:ext>
              </a:extLst>
            </p:cNvPr>
            <p:cNvSpPr txBox="1"/>
            <p:nvPr/>
          </p:nvSpPr>
          <p:spPr>
            <a:xfrm>
              <a:off x="558799" y="4680498"/>
              <a:ext cx="22087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E835BC6-8D85-FEA3-948A-5C12803EB552}"/>
              </a:ext>
            </a:extLst>
          </p:cNvPr>
          <p:cNvGrpSpPr/>
          <p:nvPr/>
        </p:nvGrpSpPr>
        <p:grpSpPr>
          <a:xfrm>
            <a:off x="5298255" y="1666908"/>
            <a:ext cx="2221448" cy="1090510"/>
            <a:chOff x="546100" y="4386745"/>
            <a:chExt cx="2221448" cy="1090510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D974C61-2E6D-A31B-7FD3-29DD70FEA978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BE5BFBC-AF0B-30ED-8E13-6829A3BEB8A5}"/>
                </a:ext>
              </a:extLst>
            </p:cNvPr>
            <p:cNvSpPr txBox="1"/>
            <p:nvPr/>
          </p:nvSpPr>
          <p:spPr>
            <a:xfrm>
              <a:off x="558799" y="4680498"/>
              <a:ext cx="22087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1FF0A46-7438-5364-61C0-32E1F20F0453}"/>
              </a:ext>
            </a:extLst>
          </p:cNvPr>
          <p:cNvGrpSpPr/>
          <p:nvPr/>
        </p:nvGrpSpPr>
        <p:grpSpPr>
          <a:xfrm>
            <a:off x="8841940" y="1666908"/>
            <a:ext cx="2221448" cy="1090510"/>
            <a:chOff x="546100" y="4386745"/>
            <a:chExt cx="2221448" cy="109051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71B009B-911C-FC6C-F984-99EBA136F174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D693DE5-644D-8E38-FBA2-1D3A9085893A}"/>
                </a:ext>
              </a:extLst>
            </p:cNvPr>
            <p:cNvSpPr txBox="1"/>
            <p:nvPr/>
          </p:nvSpPr>
          <p:spPr>
            <a:xfrm>
              <a:off x="558799" y="4680498"/>
              <a:ext cx="22087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817977C-BA6F-4C27-919A-99D43BD01A8D}"/>
              </a:ext>
            </a:extLst>
          </p:cNvPr>
          <p:cNvGrpSpPr/>
          <p:nvPr/>
        </p:nvGrpSpPr>
        <p:grpSpPr>
          <a:xfrm>
            <a:off x="3423208" y="4466490"/>
            <a:ext cx="2221448" cy="1090510"/>
            <a:chOff x="546100" y="4386745"/>
            <a:chExt cx="2221448" cy="109051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2091E9E-74C4-B7F2-BCE3-EC1F77530DAC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5237536-6A18-9191-8807-F5F81D9DBA47}"/>
                </a:ext>
              </a:extLst>
            </p:cNvPr>
            <p:cNvSpPr txBox="1"/>
            <p:nvPr/>
          </p:nvSpPr>
          <p:spPr>
            <a:xfrm>
              <a:off x="558799" y="4680498"/>
              <a:ext cx="22087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34B2C16-B903-FD7C-6BA9-F74465BDC690}"/>
              </a:ext>
            </a:extLst>
          </p:cNvPr>
          <p:cNvGrpSpPr/>
          <p:nvPr/>
        </p:nvGrpSpPr>
        <p:grpSpPr>
          <a:xfrm>
            <a:off x="7031025" y="4466490"/>
            <a:ext cx="2221448" cy="1090510"/>
            <a:chOff x="546100" y="4386745"/>
            <a:chExt cx="2221448" cy="109051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8E33D86-2CE9-B16F-97DB-02E698A338DA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8982CDB-C2CC-B2EE-BF47-CCAD21F08EFE}"/>
                </a:ext>
              </a:extLst>
            </p:cNvPr>
            <p:cNvSpPr txBox="1"/>
            <p:nvPr/>
          </p:nvSpPr>
          <p:spPr>
            <a:xfrm>
              <a:off x="558799" y="4680498"/>
              <a:ext cx="22087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51784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E10065-D466-2AEE-4DA2-9865E1AD6223}"/>
              </a:ext>
            </a:extLst>
          </p:cNvPr>
          <p:cNvSpPr/>
          <p:nvPr/>
        </p:nvSpPr>
        <p:spPr>
          <a:xfrm>
            <a:off x="0" y="1"/>
            <a:ext cx="5730322" cy="919617"/>
          </a:xfrm>
          <a:custGeom>
            <a:avLst/>
            <a:gdLst>
              <a:gd name="connsiteX0" fmla="*/ 0 w 5730322"/>
              <a:gd name="connsiteY0" fmla="*/ 0 h 919617"/>
              <a:gd name="connsiteX1" fmla="*/ 5730322 w 5730322"/>
              <a:gd name="connsiteY1" fmla="*/ 0 h 919617"/>
              <a:gd name="connsiteX2" fmla="*/ 5729790 w 5730322"/>
              <a:gd name="connsiteY2" fmla="*/ 3487 h 919617"/>
              <a:gd name="connsiteX3" fmla="*/ 4605736 w 5730322"/>
              <a:gd name="connsiteY3" fmla="*/ 919617 h 919617"/>
              <a:gd name="connsiteX4" fmla="*/ 0 w 5730322"/>
              <a:gd name="connsiteY4" fmla="*/ 919617 h 91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0322" h="919617">
                <a:moveTo>
                  <a:pt x="0" y="0"/>
                </a:moveTo>
                <a:lnTo>
                  <a:pt x="5730322" y="0"/>
                </a:lnTo>
                <a:lnTo>
                  <a:pt x="5729790" y="3487"/>
                </a:lnTo>
                <a:cubicBezTo>
                  <a:pt x="5622803" y="526322"/>
                  <a:pt x="5160199" y="919617"/>
                  <a:pt x="4605736" y="919617"/>
                </a:cubicBezTo>
                <a:lnTo>
                  <a:pt x="0" y="919617"/>
                </a:lnTo>
                <a:close/>
              </a:path>
            </a:pathLst>
          </a:cu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DFD9C-6CF5-48F5-5895-9E40C6880111}"/>
              </a:ext>
            </a:extLst>
          </p:cNvPr>
          <p:cNvSpPr txBox="1"/>
          <p:nvPr/>
        </p:nvSpPr>
        <p:spPr>
          <a:xfrm>
            <a:off x="1443311" y="127091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98D0D4-512F-63E6-7980-85531F62B400}"/>
              </a:ext>
            </a:extLst>
          </p:cNvPr>
          <p:cNvSpPr txBox="1"/>
          <p:nvPr/>
        </p:nvSpPr>
        <p:spPr>
          <a:xfrm>
            <a:off x="389669" y="-19102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03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B514638-EA24-CBB2-50D4-E8362EF0B4B2}"/>
              </a:ext>
            </a:extLst>
          </p:cNvPr>
          <p:cNvGrpSpPr/>
          <p:nvPr/>
        </p:nvGrpSpPr>
        <p:grpSpPr>
          <a:xfrm>
            <a:off x="4524375" y="1196178"/>
            <a:ext cx="3143251" cy="4884744"/>
            <a:chOff x="4524375" y="1196178"/>
            <a:chExt cx="3143251" cy="4884744"/>
          </a:xfrm>
        </p:grpSpPr>
        <p:sp>
          <p:nvSpPr>
            <p:cNvPr id="5" name="îsḷïďé">
              <a:extLst>
                <a:ext uri="{FF2B5EF4-FFF2-40B4-BE49-F238E27FC236}">
                  <a16:creationId xmlns:a16="http://schemas.microsoft.com/office/drawing/2014/main" id="{05E27196-68C5-E3A3-3E3A-91AF5D7887E4}"/>
                </a:ext>
              </a:extLst>
            </p:cNvPr>
            <p:cNvSpPr/>
            <p:nvPr/>
          </p:nvSpPr>
          <p:spPr>
            <a:xfrm rot="5400000">
              <a:off x="5456272" y="4282091"/>
              <a:ext cx="1279456" cy="2318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0789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CB2A0"/>
            </a:solidFill>
            <a:ln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6" name="iṡlíḓê">
              <a:extLst>
                <a:ext uri="{FF2B5EF4-FFF2-40B4-BE49-F238E27FC236}">
                  <a16:creationId xmlns:a16="http://schemas.microsoft.com/office/drawing/2014/main" id="{F69B2F96-487E-DFC4-C96D-63368A5BE3A9}"/>
                </a:ext>
              </a:extLst>
            </p:cNvPr>
            <p:cNvSpPr/>
            <p:nvPr/>
          </p:nvSpPr>
          <p:spPr>
            <a:xfrm rot="5400000">
              <a:off x="5856632" y="3633598"/>
              <a:ext cx="484598" cy="2312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7" name="iṣ1ïḑè">
              <a:extLst>
                <a:ext uri="{FF2B5EF4-FFF2-40B4-BE49-F238E27FC236}">
                  <a16:creationId xmlns:a16="http://schemas.microsoft.com/office/drawing/2014/main" id="{95B3321F-8279-406A-7163-A928EAC09EDF}"/>
                </a:ext>
              </a:extLst>
            </p:cNvPr>
            <p:cNvSpPr/>
            <p:nvPr/>
          </p:nvSpPr>
          <p:spPr>
            <a:xfrm rot="5400000">
              <a:off x="5429815" y="4075068"/>
              <a:ext cx="1364336" cy="233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761"/>
                  </a:moveTo>
                  <a:cubicBezTo>
                    <a:pt x="21600" y="4800"/>
                    <a:pt x="20715" y="0"/>
                    <a:pt x="19683" y="0"/>
                  </a:cubicBezTo>
                  <a:cubicBezTo>
                    <a:pt x="19610" y="0"/>
                    <a:pt x="19573" y="0"/>
                    <a:pt x="19536" y="77"/>
                  </a:cubicBezTo>
                  <a:cubicBezTo>
                    <a:pt x="15629" y="77"/>
                    <a:pt x="15629" y="77"/>
                    <a:pt x="15629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5629" y="21600"/>
                    <a:pt x="15629" y="21600"/>
                    <a:pt x="15629" y="21600"/>
                  </a:cubicBezTo>
                  <a:cubicBezTo>
                    <a:pt x="19720" y="21600"/>
                    <a:pt x="19720" y="21600"/>
                    <a:pt x="19720" y="21600"/>
                  </a:cubicBezTo>
                  <a:cubicBezTo>
                    <a:pt x="19720" y="21600"/>
                    <a:pt x="19720" y="21600"/>
                    <a:pt x="19720" y="21523"/>
                  </a:cubicBezTo>
                  <a:cubicBezTo>
                    <a:pt x="20752" y="21368"/>
                    <a:pt x="21600" y="16645"/>
                    <a:pt x="21600" y="1076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round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 dirty="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8" name="îŝlîḋe">
              <a:extLst>
                <a:ext uri="{FF2B5EF4-FFF2-40B4-BE49-F238E27FC236}">
                  <a16:creationId xmlns:a16="http://schemas.microsoft.com/office/drawing/2014/main" id="{E0E53830-820D-02E3-AA6F-82910099DCAB}"/>
                </a:ext>
              </a:extLst>
            </p:cNvPr>
            <p:cNvSpPr/>
            <p:nvPr/>
          </p:nvSpPr>
          <p:spPr>
            <a:xfrm rot="5400000">
              <a:off x="5409838" y="2593160"/>
              <a:ext cx="1372323" cy="2351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9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8195" y="21600"/>
                    <a:pt x="18195" y="21600"/>
                    <a:pt x="18195" y="21600"/>
                  </a:cubicBezTo>
                  <a:cubicBezTo>
                    <a:pt x="20099" y="21600"/>
                    <a:pt x="21600" y="16766"/>
                    <a:pt x="21600" y="10787"/>
                  </a:cubicBezTo>
                  <a:cubicBezTo>
                    <a:pt x="21600" y="4834"/>
                    <a:pt x="20099" y="0"/>
                    <a:pt x="18195" y="0"/>
                  </a:cubicBezTo>
                  <a:close/>
                </a:path>
              </a:pathLst>
            </a:custGeom>
            <a:solidFill>
              <a:srgbClr val="7CB2A0"/>
            </a:solidFill>
            <a:ln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9" name="í$ḻîḍê">
              <a:extLst>
                <a:ext uri="{FF2B5EF4-FFF2-40B4-BE49-F238E27FC236}">
                  <a16:creationId xmlns:a16="http://schemas.microsoft.com/office/drawing/2014/main" id="{36D08D26-F564-D7DC-CBB6-659A1002C5CE}"/>
                </a:ext>
              </a:extLst>
            </p:cNvPr>
            <p:cNvSpPr/>
            <p:nvPr/>
          </p:nvSpPr>
          <p:spPr>
            <a:xfrm rot="5400000">
              <a:off x="6674000" y="2686814"/>
              <a:ext cx="406580" cy="788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62" y="0"/>
                  </a:moveTo>
                  <a:cubicBezTo>
                    <a:pt x="5801" y="0"/>
                    <a:pt x="1605" y="9019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0119" y="9019"/>
                    <a:pt x="15799" y="0"/>
                    <a:pt x="10862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294A"/>
                </a:gs>
                <a:gs pos="100000">
                  <a:srgbClr val="04487A"/>
                </a:gs>
              </a:gsLst>
              <a:lin ang="16200000" scaled="0"/>
            </a:gradFill>
            <a:ln w="9525" cap="flat">
              <a:solidFill>
                <a:srgbClr val="004266"/>
              </a:solidFill>
              <a:prstDash val="solid"/>
              <a:round/>
            </a:ln>
            <a:effectLst>
              <a:outerShdw blurRad="38100" dist="25400" dir="5400000" rotWithShape="0">
                <a:srgbClr val="000000">
                  <a:alpha val="26998"/>
                </a:srgb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1" name="ïşḷïḓè">
              <a:extLst>
                <a:ext uri="{FF2B5EF4-FFF2-40B4-BE49-F238E27FC236}">
                  <a16:creationId xmlns:a16="http://schemas.microsoft.com/office/drawing/2014/main" id="{593038C0-485A-87F9-8F47-A1A98CD8596F}"/>
                </a:ext>
              </a:extLst>
            </p:cNvPr>
            <p:cNvSpPr/>
            <p:nvPr/>
          </p:nvSpPr>
          <p:spPr>
            <a:xfrm rot="5400000">
              <a:off x="5111700" y="2686532"/>
              <a:ext cx="409533" cy="7924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5709" y="21600"/>
                    <a:pt x="20005" y="12613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95" y="12613"/>
                    <a:pt x="5768" y="21600"/>
                    <a:pt x="10800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294A"/>
                </a:gs>
                <a:gs pos="100000">
                  <a:srgbClr val="04487A"/>
                </a:gs>
              </a:gsLst>
              <a:lin ang="16200000" scaled="0"/>
            </a:gradFill>
            <a:ln w="9525" cap="flat">
              <a:solidFill>
                <a:srgbClr val="004266"/>
              </a:solidFill>
              <a:prstDash val="solid"/>
              <a:round/>
            </a:ln>
            <a:effectLst>
              <a:outerShdw blurRad="38100" dist="25400" dir="5400000" rotWithShape="0">
                <a:srgbClr val="000000">
                  <a:alpha val="26998"/>
                </a:srgb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2" name="îŝḻîďê">
              <a:extLst>
                <a:ext uri="{FF2B5EF4-FFF2-40B4-BE49-F238E27FC236}">
                  <a16:creationId xmlns:a16="http://schemas.microsoft.com/office/drawing/2014/main" id="{DAA51E02-6C5C-A46F-0FA5-B0A3AC3880CE}"/>
                </a:ext>
              </a:extLst>
            </p:cNvPr>
            <p:cNvSpPr/>
            <p:nvPr/>
          </p:nvSpPr>
          <p:spPr>
            <a:xfrm rot="5400000">
              <a:off x="5879420" y="1906999"/>
              <a:ext cx="433160" cy="2351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 flip="none" rotWithShape="1">
              <a:gsLst>
                <a:gs pos="0">
                  <a:srgbClr val="00294A"/>
                </a:gs>
                <a:gs pos="100000">
                  <a:srgbClr val="04487A"/>
                </a:gs>
              </a:gsLst>
              <a:lin ang="10800000" scaled="0"/>
            </a:gradFill>
            <a:ln w="9525" cap="flat">
              <a:solidFill>
                <a:srgbClr val="004266"/>
              </a:solidFill>
              <a:prstDash val="solid"/>
              <a:round/>
            </a:ln>
            <a:effectLst>
              <a:outerShdw blurRad="38100" dist="25400" dir="5400000" rotWithShape="0">
                <a:srgbClr val="000000">
                  <a:alpha val="26998"/>
                </a:srgb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3" name="iṩḷïḍé">
              <a:extLst>
                <a:ext uri="{FF2B5EF4-FFF2-40B4-BE49-F238E27FC236}">
                  <a16:creationId xmlns:a16="http://schemas.microsoft.com/office/drawing/2014/main" id="{D30D3491-0FE7-4757-65F6-23404F0EC7F0}"/>
                </a:ext>
              </a:extLst>
            </p:cNvPr>
            <p:cNvSpPr/>
            <p:nvPr/>
          </p:nvSpPr>
          <p:spPr>
            <a:xfrm rot="5400000">
              <a:off x="5309347" y="1668342"/>
              <a:ext cx="1573307" cy="2693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8213" y="21600"/>
                    <a:pt x="18213" y="21600"/>
                    <a:pt x="18213" y="21600"/>
                  </a:cubicBezTo>
                  <a:cubicBezTo>
                    <a:pt x="20098" y="21600"/>
                    <a:pt x="21600" y="16761"/>
                    <a:pt x="21600" y="10789"/>
                  </a:cubicBezTo>
                  <a:cubicBezTo>
                    <a:pt x="21600" y="4839"/>
                    <a:pt x="20098" y="0"/>
                    <a:pt x="18213" y="0"/>
                  </a:cubicBezTo>
                  <a:close/>
                </a:path>
              </a:pathLst>
            </a:custGeom>
            <a:solidFill>
              <a:srgbClr val="909D99"/>
            </a:solidFill>
            <a:ln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4" name="îṩlíḑê">
              <a:extLst>
                <a:ext uri="{FF2B5EF4-FFF2-40B4-BE49-F238E27FC236}">
                  <a16:creationId xmlns:a16="http://schemas.microsoft.com/office/drawing/2014/main" id="{E06FE004-4C03-C473-7A0A-E6C3F588058D}"/>
                </a:ext>
              </a:extLst>
            </p:cNvPr>
            <p:cNvSpPr/>
            <p:nvPr/>
          </p:nvSpPr>
          <p:spPr>
            <a:xfrm rot="5400000">
              <a:off x="6757637" y="1778780"/>
              <a:ext cx="467954" cy="9026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6" y="0"/>
                  </a:moveTo>
                  <a:cubicBezTo>
                    <a:pt x="5803" y="0"/>
                    <a:pt x="1612" y="9011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9988" y="9011"/>
                    <a:pt x="15797" y="0"/>
                    <a:pt x="10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5185"/>
                </a:gs>
                <a:gs pos="100000">
                  <a:srgbClr val="0076C1"/>
                </a:gs>
              </a:gsLst>
              <a:lin ang="16200000" scaled="0"/>
            </a:gradFill>
            <a:ln w="9525" cap="flat">
              <a:solidFill>
                <a:srgbClr val="006AA1"/>
              </a:solidFill>
              <a:prstDash val="solid"/>
              <a:round/>
            </a:ln>
            <a:effectLst>
              <a:outerShdw blurRad="38100" dist="25400" dir="5400000" rotWithShape="0">
                <a:srgbClr val="000000">
                  <a:alpha val="26998"/>
                </a:srgb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5" name="ïsḻîḑé">
              <a:extLst>
                <a:ext uri="{FF2B5EF4-FFF2-40B4-BE49-F238E27FC236}">
                  <a16:creationId xmlns:a16="http://schemas.microsoft.com/office/drawing/2014/main" id="{C787E3FA-7E5B-B6B7-05E4-46101192ADA9}"/>
                </a:ext>
              </a:extLst>
            </p:cNvPr>
            <p:cNvSpPr/>
            <p:nvPr/>
          </p:nvSpPr>
          <p:spPr>
            <a:xfrm rot="5400000">
              <a:off x="4969341" y="1775849"/>
              <a:ext cx="467954" cy="9085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6" y="21600"/>
                  </a:moveTo>
                  <a:cubicBezTo>
                    <a:pt x="15797" y="21600"/>
                    <a:pt x="20096" y="12578"/>
                    <a:pt x="216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04" y="12578"/>
                    <a:pt x="5803" y="21600"/>
                    <a:pt x="10746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5185"/>
                </a:gs>
                <a:gs pos="100000">
                  <a:srgbClr val="0076C1"/>
                </a:gs>
              </a:gsLst>
              <a:lin ang="16200000" scaled="0"/>
            </a:gradFill>
            <a:ln w="9525" cap="flat">
              <a:solidFill>
                <a:srgbClr val="006AA1"/>
              </a:solidFill>
              <a:prstDash val="solid"/>
              <a:round/>
            </a:ln>
            <a:effectLst>
              <a:outerShdw blurRad="38100" dist="25400" dir="5400000" rotWithShape="0">
                <a:srgbClr val="000000">
                  <a:alpha val="26998"/>
                </a:srgb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6" name="ïṣ1íḑê">
              <a:extLst>
                <a:ext uri="{FF2B5EF4-FFF2-40B4-BE49-F238E27FC236}">
                  <a16:creationId xmlns:a16="http://schemas.microsoft.com/office/drawing/2014/main" id="{AA484A8A-2C11-5BF7-38B0-5FCA13F9E157}"/>
                </a:ext>
              </a:extLst>
            </p:cNvPr>
            <p:cNvSpPr/>
            <p:nvPr/>
          </p:nvSpPr>
          <p:spPr>
            <a:xfrm rot="5400000">
              <a:off x="5848231" y="883167"/>
              <a:ext cx="495539" cy="2693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gradFill flip="none" rotWithShape="1">
              <a:gsLst>
                <a:gs pos="0">
                  <a:srgbClr val="005185"/>
                </a:gs>
                <a:gs pos="100000">
                  <a:srgbClr val="0076C1"/>
                </a:gs>
              </a:gsLst>
              <a:lin ang="10800000" scaled="0"/>
            </a:gradFill>
            <a:ln w="9525" cap="flat">
              <a:solidFill>
                <a:srgbClr val="006AA1"/>
              </a:solidFill>
              <a:prstDash val="solid"/>
              <a:round/>
            </a:ln>
            <a:effectLst>
              <a:outerShdw blurRad="38100" dist="25400" dir="5400000" rotWithShape="0">
                <a:srgbClr val="000000">
                  <a:alpha val="26998"/>
                </a:srgbClr>
              </a:outerShdw>
            </a:effectLst>
          </p:spPr>
          <p:txBody>
            <a:bodyPr wrap="square" lIns="91440" tIns="45720" rIns="91440" bIns="45720" numCol="1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7" name="i$ḷîḋê">
              <a:extLst>
                <a:ext uri="{FF2B5EF4-FFF2-40B4-BE49-F238E27FC236}">
                  <a16:creationId xmlns:a16="http://schemas.microsoft.com/office/drawing/2014/main" id="{C159DD55-ADA5-208F-F343-D06149652F44}"/>
                </a:ext>
              </a:extLst>
            </p:cNvPr>
            <p:cNvSpPr/>
            <p:nvPr/>
          </p:nvSpPr>
          <p:spPr>
            <a:xfrm rot="5400000">
              <a:off x="5561188" y="819650"/>
              <a:ext cx="1069625" cy="3143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7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15777" y="21600"/>
                    <a:pt x="15777" y="21600"/>
                    <a:pt x="15777" y="21600"/>
                  </a:cubicBezTo>
                  <a:cubicBezTo>
                    <a:pt x="18970" y="21600"/>
                    <a:pt x="21600" y="16766"/>
                    <a:pt x="21600" y="10790"/>
                  </a:cubicBezTo>
                  <a:cubicBezTo>
                    <a:pt x="21600" y="4834"/>
                    <a:pt x="18970" y="0"/>
                    <a:pt x="15777" y="0"/>
                  </a:cubicBezTo>
                  <a:close/>
                </a:path>
              </a:pathLst>
            </a:custGeom>
            <a:solidFill>
              <a:srgbClr val="7CB2A0"/>
            </a:solidFill>
            <a:ln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8" name="ísḷiḍé">
              <a:extLst>
                <a:ext uri="{FF2B5EF4-FFF2-40B4-BE49-F238E27FC236}">
                  <a16:creationId xmlns:a16="http://schemas.microsoft.com/office/drawing/2014/main" id="{53E09D74-60E3-4FED-8EBB-425FB2B021E0}"/>
                </a:ext>
              </a:extLst>
            </p:cNvPr>
            <p:cNvSpPr/>
            <p:nvPr/>
          </p:nvSpPr>
          <p:spPr>
            <a:xfrm rot="5400000">
              <a:off x="5807418" y="284838"/>
              <a:ext cx="577164" cy="3143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round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19" name="íṡḻiďê">
              <a:extLst>
                <a:ext uri="{FF2B5EF4-FFF2-40B4-BE49-F238E27FC236}">
                  <a16:creationId xmlns:a16="http://schemas.microsoft.com/office/drawing/2014/main" id="{B4506EB4-4294-818A-2730-FFC336E768B4}"/>
                </a:ext>
              </a:extLst>
            </p:cNvPr>
            <p:cNvSpPr/>
            <p:nvPr/>
          </p:nvSpPr>
          <p:spPr>
            <a:xfrm rot="5400000">
              <a:off x="5679877" y="1605592"/>
              <a:ext cx="869632" cy="226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09" y="0"/>
                  </a:moveTo>
                  <a:cubicBezTo>
                    <a:pt x="19191" y="0"/>
                    <a:pt x="19191" y="0"/>
                    <a:pt x="19191" y="0"/>
                  </a:cubicBezTo>
                  <a:cubicBezTo>
                    <a:pt x="14948" y="0"/>
                    <a:pt x="14948" y="0"/>
                    <a:pt x="14948" y="0"/>
                  </a:cubicBezTo>
                  <a:cubicBezTo>
                    <a:pt x="14757" y="0"/>
                    <a:pt x="14757" y="0"/>
                    <a:pt x="14757" y="0"/>
                  </a:cubicBezTo>
                  <a:cubicBezTo>
                    <a:pt x="8564" y="0"/>
                    <a:pt x="8564" y="0"/>
                    <a:pt x="856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8564" y="21600"/>
                    <a:pt x="8564" y="21600"/>
                    <a:pt x="8564" y="21600"/>
                  </a:cubicBezTo>
                  <a:cubicBezTo>
                    <a:pt x="14757" y="21600"/>
                    <a:pt x="14757" y="21600"/>
                    <a:pt x="14757" y="21600"/>
                  </a:cubicBezTo>
                  <a:cubicBezTo>
                    <a:pt x="14948" y="21600"/>
                    <a:pt x="14948" y="21600"/>
                    <a:pt x="14948" y="21600"/>
                  </a:cubicBezTo>
                  <a:cubicBezTo>
                    <a:pt x="19191" y="21600"/>
                    <a:pt x="19191" y="21600"/>
                    <a:pt x="19191" y="21600"/>
                  </a:cubicBezTo>
                  <a:cubicBezTo>
                    <a:pt x="21409" y="21600"/>
                    <a:pt x="21409" y="21600"/>
                    <a:pt x="21409" y="21600"/>
                  </a:cubicBezTo>
                  <a:cubicBezTo>
                    <a:pt x="21562" y="18169"/>
                    <a:pt x="21600" y="14582"/>
                    <a:pt x="21600" y="10839"/>
                  </a:cubicBezTo>
                  <a:cubicBezTo>
                    <a:pt x="21600" y="7018"/>
                    <a:pt x="21562" y="3353"/>
                    <a:pt x="21409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round/>
            </a:ln>
            <a:effectLst/>
          </p:spPr>
          <p:txBody>
            <a:bodyPr wrap="square" lIns="91440" tIns="45720" rIns="91440" bIns="45720" numCol="1" anchor="ctr">
              <a:normAutofit fontScale="62500" lnSpcReduction="20000"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0" name="îśľïdé">
              <a:extLst>
                <a:ext uri="{FF2B5EF4-FFF2-40B4-BE49-F238E27FC236}">
                  <a16:creationId xmlns:a16="http://schemas.microsoft.com/office/drawing/2014/main" id="{0E6EE5F8-DCFD-C7D4-FC3A-B3D8141C77C4}"/>
                </a:ext>
              </a:extLst>
            </p:cNvPr>
            <p:cNvSpPr/>
            <p:nvPr/>
          </p:nvSpPr>
          <p:spPr>
            <a:xfrm rot="5400000">
              <a:off x="6034569" y="1163234"/>
              <a:ext cx="160247" cy="226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9525" cap="flat">
              <a:noFill/>
              <a:prstDash val="solid"/>
              <a:round/>
            </a:ln>
            <a:effectLst/>
          </p:spPr>
          <p:txBody>
            <a:bodyPr wrap="square" lIns="91440" tIns="45720" rIns="91440" bIns="45720" numCol="1" anchor="ctr">
              <a:normAutofit fontScale="62500" lnSpcReduction="20000"/>
            </a:bodyPr>
            <a:lstStyle/>
            <a:p>
              <a:pPr marL="40640" marR="40640" lvl="0" algn="l" defTabSz="914400">
                <a:defRPr sz="1800">
                  <a:uFill>
                    <a:solidFill/>
                  </a:uFill>
                </a:defRPr>
              </a:pPr>
              <a:endParaRPr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21" name="îsľîḋé">
              <a:extLst>
                <a:ext uri="{FF2B5EF4-FFF2-40B4-BE49-F238E27FC236}">
                  <a16:creationId xmlns:a16="http://schemas.microsoft.com/office/drawing/2014/main" id="{508FB62E-252D-42A7-EEFA-C8A4A49D4F7F}"/>
                </a:ext>
              </a:extLst>
            </p:cNvPr>
            <p:cNvSpPr txBox="1"/>
            <p:nvPr/>
          </p:nvSpPr>
          <p:spPr bwMode="auto">
            <a:xfrm>
              <a:off x="5332052" y="2292151"/>
              <a:ext cx="1527897" cy="46384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  <a:sym typeface="字魂59号-创粗黑" panose="00000500000000000000" pitchFamily="2" charset="-122"/>
                </a:rPr>
                <a:t>添加标题文本</a:t>
              </a:r>
              <a:endParaRPr lang="en-US" altLang="zh-CN" sz="2400" b="1" dirty="0">
                <a:solidFill>
                  <a:schemeClr val="bg1"/>
                </a:solidFill>
                <a:latin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2" name="ïṡļïḍê">
              <a:extLst>
                <a:ext uri="{FF2B5EF4-FFF2-40B4-BE49-F238E27FC236}">
                  <a16:creationId xmlns:a16="http://schemas.microsoft.com/office/drawing/2014/main" id="{43FA6E72-8F50-4937-1EFB-BAC8F9DD48B2}"/>
                </a:ext>
              </a:extLst>
            </p:cNvPr>
            <p:cNvSpPr txBox="1"/>
            <p:nvPr/>
          </p:nvSpPr>
          <p:spPr bwMode="auto">
            <a:xfrm>
              <a:off x="5332052" y="3107415"/>
              <a:ext cx="1527897" cy="46384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  <a:sym typeface="字魂59号-创粗黑" panose="00000500000000000000" pitchFamily="2" charset="-122"/>
                </a:rPr>
                <a:t>添加标题文本</a:t>
              </a:r>
              <a:endParaRPr lang="en-US" altLang="zh-CN" sz="2400" b="1" dirty="0">
                <a:solidFill>
                  <a:schemeClr val="bg1"/>
                </a:solidFill>
                <a:latin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3" name="ïśliḓè">
              <a:extLst>
                <a:ext uri="{FF2B5EF4-FFF2-40B4-BE49-F238E27FC236}">
                  <a16:creationId xmlns:a16="http://schemas.microsoft.com/office/drawing/2014/main" id="{FFAD7E59-2C9F-BB1C-5509-4990EFCA1FB6}"/>
                </a:ext>
              </a:extLst>
            </p:cNvPr>
            <p:cNvSpPr txBox="1"/>
            <p:nvPr/>
          </p:nvSpPr>
          <p:spPr bwMode="auto">
            <a:xfrm>
              <a:off x="5332051" y="3838299"/>
              <a:ext cx="1527897" cy="46384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fontScale="7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+mn-ea"/>
                  <a:sym typeface="字魂59号-创粗黑" panose="00000500000000000000" pitchFamily="2" charset="-122"/>
                </a:rPr>
                <a:t>添加标题文本</a:t>
              </a:r>
              <a:endParaRPr lang="en-US" altLang="zh-CN" sz="2400" b="1" dirty="0">
                <a:solidFill>
                  <a:schemeClr val="bg1"/>
                </a:solidFill>
                <a:latin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24" name="iṡḷïḍe">
              <a:extLst>
                <a:ext uri="{FF2B5EF4-FFF2-40B4-BE49-F238E27FC236}">
                  <a16:creationId xmlns:a16="http://schemas.microsoft.com/office/drawing/2014/main" id="{0DE86C9C-B7E5-298E-C440-CF9F24AD76D3}"/>
                </a:ext>
              </a:extLst>
            </p:cNvPr>
            <p:cNvSpPr/>
            <p:nvPr/>
          </p:nvSpPr>
          <p:spPr>
            <a:xfrm>
              <a:off x="5855179" y="5209518"/>
              <a:ext cx="481642" cy="46335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numCol="1" spcCol="127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200" kern="1200">
                <a:latin typeface="字魂59号-创粗黑" panose="00000500000000000000" pitchFamily="2" charset="-122"/>
                <a:ea typeface="字魂59号-创粗黑" panose="00000500000000000000" pitchFamily="2" charset="-122"/>
                <a:sym typeface="字魂59号-创粗黑" panose="00000500000000000000" pitchFamily="2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390B78A-9659-BB07-97CE-E9A060CB649B}"/>
              </a:ext>
            </a:extLst>
          </p:cNvPr>
          <p:cNvGrpSpPr/>
          <p:nvPr/>
        </p:nvGrpSpPr>
        <p:grpSpPr>
          <a:xfrm>
            <a:off x="7832454" y="1819380"/>
            <a:ext cx="3377808" cy="848136"/>
            <a:chOff x="546100" y="4386745"/>
            <a:chExt cx="3377808" cy="84813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3BBEF5F-8C85-EF73-3F26-30C2D2E2DD0A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AD39861-0084-54A3-BEC9-08905CF83A62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D50C0C7-8845-18DC-87FB-6A7A60C3F95D}"/>
              </a:ext>
            </a:extLst>
          </p:cNvPr>
          <p:cNvGrpSpPr/>
          <p:nvPr/>
        </p:nvGrpSpPr>
        <p:grpSpPr>
          <a:xfrm>
            <a:off x="1219486" y="2790601"/>
            <a:ext cx="3354684" cy="848136"/>
            <a:chOff x="-854107" y="4386745"/>
            <a:chExt cx="3354684" cy="84813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0F9AAEB-7388-117B-E99D-02A3ED99AA00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D57684F-D051-ED14-8D6D-91ABE575A231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951F0F5-41A9-BE1B-3D77-4DF56AFAF41A}"/>
              </a:ext>
            </a:extLst>
          </p:cNvPr>
          <p:cNvGrpSpPr/>
          <p:nvPr/>
        </p:nvGrpSpPr>
        <p:grpSpPr>
          <a:xfrm>
            <a:off x="7436234" y="3678094"/>
            <a:ext cx="3377808" cy="848136"/>
            <a:chOff x="546100" y="4386745"/>
            <a:chExt cx="3377808" cy="848136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D112EE0-E182-0AD0-3C93-E7063F09B8CC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0CD7737-95F3-E643-C8F0-25779103D2C1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96FE4ED-DED7-ECBB-66B2-13655F561174}"/>
              </a:ext>
            </a:extLst>
          </p:cNvPr>
          <p:cNvGrpSpPr/>
          <p:nvPr/>
        </p:nvGrpSpPr>
        <p:grpSpPr>
          <a:xfrm>
            <a:off x="1766106" y="5039994"/>
            <a:ext cx="3354684" cy="848136"/>
            <a:chOff x="-854107" y="4386745"/>
            <a:chExt cx="3354684" cy="848136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60F6ED7-9C11-7828-1970-D9DBF3BDBF8B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4466F77-C926-6646-FDEA-1F2789270645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3307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E10065-D466-2AEE-4DA2-9865E1AD6223}"/>
              </a:ext>
            </a:extLst>
          </p:cNvPr>
          <p:cNvSpPr/>
          <p:nvPr/>
        </p:nvSpPr>
        <p:spPr>
          <a:xfrm>
            <a:off x="0" y="1"/>
            <a:ext cx="5730322" cy="919617"/>
          </a:xfrm>
          <a:custGeom>
            <a:avLst/>
            <a:gdLst>
              <a:gd name="connsiteX0" fmla="*/ 0 w 5730322"/>
              <a:gd name="connsiteY0" fmla="*/ 0 h 919617"/>
              <a:gd name="connsiteX1" fmla="*/ 5730322 w 5730322"/>
              <a:gd name="connsiteY1" fmla="*/ 0 h 919617"/>
              <a:gd name="connsiteX2" fmla="*/ 5729790 w 5730322"/>
              <a:gd name="connsiteY2" fmla="*/ 3487 h 919617"/>
              <a:gd name="connsiteX3" fmla="*/ 4605736 w 5730322"/>
              <a:gd name="connsiteY3" fmla="*/ 919617 h 919617"/>
              <a:gd name="connsiteX4" fmla="*/ 0 w 5730322"/>
              <a:gd name="connsiteY4" fmla="*/ 919617 h 91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0322" h="919617">
                <a:moveTo>
                  <a:pt x="0" y="0"/>
                </a:moveTo>
                <a:lnTo>
                  <a:pt x="5730322" y="0"/>
                </a:lnTo>
                <a:lnTo>
                  <a:pt x="5729790" y="3487"/>
                </a:lnTo>
                <a:cubicBezTo>
                  <a:pt x="5622803" y="526322"/>
                  <a:pt x="5160199" y="919617"/>
                  <a:pt x="4605736" y="919617"/>
                </a:cubicBezTo>
                <a:lnTo>
                  <a:pt x="0" y="919617"/>
                </a:lnTo>
                <a:close/>
              </a:path>
            </a:pathLst>
          </a:cu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DFD9C-6CF5-48F5-5895-9E40C6880111}"/>
              </a:ext>
            </a:extLst>
          </p:cNvPr>
          <p:cNvSpPr txBox="1"/>
          <p:nvPr/>
        </p:nvSpPr>
        <p:spPr>
          <a:xfrm>
            <a:off x="1443311" y="127091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98D0D4-512F-63E6-7980-85531F62B400}"/>
              </a:ext>
            </a:extLst>
          </p:cNvPr>
          <p:cNvSpPr txBox="1"/>
          <p:nvPr/>
        </p:nvSpPr>
        <p:spPr>
          <a:xfrm>
            <a:off x="389669" y="-19102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03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AFFCC61B-C85C-2405-F198-2A819CF76AA2}"/>
              </a:ext>
            </a:extLst>
          </p:cNvPr>
          <p:cNvSpPr/>
          <p:nvPr/>
        </p:nvSpPr>
        <p:spPr>
          <a:xfrm>
            <a:off x="2595334" y="2935309"/>
            <a:ext cx="1332142" cy="1332140"/>
          </a:xfrm>
          <a:prstGeom prst="ellipse">
            <a:avLst/>
          </a:prstGeom>
          <a:solidFill>
            <a:srgbClr val="679E86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230EF86-18FD-2DF7-B13B-E343E9FD411C}"/>
              </a:ext>
            </a:extLst>
          </p:cNvPr>
          <p:cNvSpPr/>
          <p:nvPr/>
        </p:nvSpPr>
        <p:spPr>
          <a:xfrm rot="5400000" flipH="1">
            <a:off x="5429928" y="2935308"/>
            <a:ext cx="1332142" cy="1332140"/>
          </a:xfrm>
          <a:prstGeom prst="ellipse">
            <a:avLst/>
          </a:prstGeom>
          <a:solidFill>
            <a:srgbClr val="909D99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B24BB9D-4C7D-B52B-5AEC-65BEF8A76C59}"/>
              </a:ext>
            </a:extLst>
          </p:cNvPr>
          <p:cNvSpPr/>
          <p:nvPr/>
        </p:nvSpPr>
        <p:spPr>
          <a:xfrm flipH="1">
            <a:off x="8264523" y="2935309"/>
            <a:ext cx="1332140" cy="1332140"/>
          </a:xfrm>
          <a:prstGeom prst="ellipse">
            <a:avLst/>
          </a:prstGeom>
          <a:solidFill>
            <a:srgbClr val="679E86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7" name="弧形 6">
            <a:extLst>
              <a:ext uri="{FF2B5EF4-FFF2-40B4-BE49-F238E27FC236}">
                <a16:creationId xmlns:a16="http://schemas.microsoft.com/office/drawing/2014/main" id="{9076AA5D-4CF8-D8C1-A392-9A04EC4ACE10}"/>
              </a:ext>
            </a:extLst>
          </p:cNvPr>
          <p:cNvSpPr/>
          <p:nvPr/>
        </p:nvSpPr>
        <p:spPr>
          <a:xfrm>
            <a:off x="2349497" y="2689472"/>
            <a:ext cx="1823816" cy="1823814"/>
          </a:xfrm>
          <a:prstGeom prst="arc">
            <a:avLst>
              <a:gd name="adj1" fmla="val 16200000"/>
              <a:gd name="adj2" fmla="val 11425245"/>
            </a:avLst>
          </a:prstGeom>
          <a:noFill/>
          <a:ln w="19050" cap="flat" cmpd="sng" algn="ctr">
            <a:solidFill>
              <a:srgbClr val="679E86"/>
            </a:solidFill>
            <a:prstDash val="solid"/>
            <a:miter lim="800000"/>
            <a:headEnd type="oval"/>
            <a:tailEnd type="oval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4CD7C1D8-7276-8B03-A05E-9647F711F194}"/>
              </a:ext>
            </a:extLst>
          </p:cNvPr>
          <p:cNvSpPr/>
          <p:nvPr/>
        </p:nvSpPr>
        <p:spPr>
          <a:xfrm rot="5400000" flipH="1">
            <a:off x="5184091" y="2689471"/>
            <a:ext cx="1823816" cy="1823814"/>
          </a:xfrm>
          <a:prstGeom prst="arc">
            <a:avLst>
              <a:gd name="adj1" fmla="val 16200000"/>
              <a:gd name="adj2" fmla="val 11425245"/>
            </a:avLst>
          </a:prstGeom>
          <a:noFill/>
          <a:ln w="19050" cap="flat" cmpd="sng" algn="ctr">
            <a:solidFill>
              <a:srgbClr val="909D99"/>
            </a:solidFill>
            <a:prstDash val="solid"/>
            <a:miter lim="800000"/>
            <a:headEnd type="oval"/>
            <a:tailEnd type="oval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57B6F93E-0FD3-3E36-0F79-BE43DF06F30F}"/>
              </a:ext>
            </a:extLst>
          </p:cNvPr>
          <p:cNvSpPr/>
          <p:nvPr/>
        </p:nvSpPr>
        <p:spPr>
          <a:xfrm flipH="1">
            <a:off x="8018686" y="2689472"/>
            <a:ext cx="1823814" cy="1823814"/>
          </a:xfrm>
          <a:prstGeom prst="arc">
            <a:avLst>
              <a:gd name="adj1" fmla="val 16200000"/>
              <a:gd name="adj2" fmla="val 11425245"/>
            </a:avLst>
          </a:prstGeom>
          <a:noFill/>
          <a:ln w="19050" cap="flat" cmpd="sng" algn="ctr">
            <a:solidFill>
              <a:srgbClr val="679E86"/>
            </a:solidFill>
            <a:prstDash val="solid"/>
            <a:miter lim="800000"/>
            <a:headEnd type="oval"/>
            <a:tailEnd type="oval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id="{63D98EE4-10FA-A7A8-D542-FB81A70C4A08}"/>
              </a:ext>
            </a:extLst>
          </p:cNvPr>
          <p:cNvSpPr/>
          <p:nvPr/>
        </p:nvSpPr>
        <p:spPr>
          <a:xfrm>
            <a:off x="2595336" y="1977369"/>
            <a:ext cx="3018970" cy="3018970"/>
          </a:xfrm>
          <a:prstGeom prst="arc">
            <a:avLst>
              <a:gd name="adj1" fmla="val 12771340"/>
              <a:gd name="adj2" fmla="val 19791515"/>
            </a:avLst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id="{6AABB0F1-D1FB-2EB4-86AD-0EF2D59A6CAF}"/>
              </a:ext>
            </a:extLst>
          </p:cNvPr>
          <p:cNvSpPr/>
          <p:nvPr/>
        </p:nvSpPr>
        <p:spPr>
          <a:xfrm flipV="1">
            <a:off x="6660921" y="2190546"/>
            <a:ext cx="3018970" cy="3018970"/>
          </a:xfrm>
          <a:prstGeom prst="arc">
            <a:avLst>
              <a:gd name="adj1" fmla="val 12771340"/>
              <a:gd name="adj2" fmla="val 19791515"/>
            </a:avLst>
          </a:prstGeom>
          <a:noFill/>
          <a:ln w="6350" cap="flat" cmpd="sng" algn="ctr">
            <a:solidFill>
              <a:schemeClr val="tx1">
                <a:lumMod val="75000"/>
                <a:lumOff val="25000"/>
              </a:scheme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17F5DE4-18D2-143E-D843-926E0F5A134B}"/>
              </a:ext>
            </a:extLst>
          </p:cNvPr>
          <p:cNvSpPr/>
          <p:nvPr/>
        </p:nvSpPr>
        <p:spPr>
          <a:xfrm>
            <a:off x="2931564" y="3272004"/>
            <a:ext cx="659682" cy="658750"/>
          </a:xfrm>
          <a:custGeom>
            <a:avLst/>
            <a:gdLst>
              <a:gd name="connsiteX0" fmla="*/ 299759 w 600935"/>
              <a:gd name="connsiteY0" fmla="*/ 131393 h 600088"/>
              <a:gd name="connsiteX1" fmla="*/ 321625 w 600935"/>
              <a:gd name="connsiteY1" fmla="*/ 153235 h 600088"/>
              <a:gd name="connsiteX2" fmla="*/ 321625 w 600935"/>
              <a:gd name="connsiteY2" fmla="*/ 319735 h 600088"/>
              <a:gd name="connsiteX3" fmla="*/ 402280 w 600935"/>
              <a:gd name="connsiteY3" fmla="*/ 365567 h 600088"/>
              <a:gd name="connsiteX4" fmla="*/ 410524 w 600935"/>
              <a:gd name="connsiteY4" fmla="*/ 395286 h 600088"/>
              <a:gd name="connsiteX5" fmla="*/ 391526 w 600935"/>
              <a:gd name="connsiteY5" fmla="*/ 406386 h 600088"/>
              <a:gd name="connsiteX6" fmla="*/ 380772 w 600935"/>
              <a:gd name="connsiteY6" fmla="*/ 403522 h 600088"/>
              <a:gd name="connsiteX7" fmla="*/ 288647 w 600935"/>
              <a:gd name="connsiteY7" fmla="*/ 351602 h 600088"/>
              <a:gd name="connsiteX8" fmla="*/ 287930 w 600935"/>
              <a:gd name="connsiteY8" fmla="*/ 351244 h 600088"/>
              <a:gd name="connsiteX9" fmla="*/ 286137 w 600935"/>
              <a:gd name="connsiteY9" fmla="*/ 349812 h 600088"/>
              <a:gd name="connsiteX10" fmla="*/ 284704 w 600935"/>
              <a:gd name="connsiteY10" fmla="*/ 348738 h 600088"/>
              <a:gd name="connsiteX11" fmla="*/ 283270 w 600935"/>
              <a:gd name="connsiteY11" fmla="*/ 346948 h 600088"/>
              <a:gd name="connsiteX12" fmla="*/ 281836 w 600935"/>
              <a:gd name="connsiteY12" fmla="*/ 345515 h 600088"/>
              <a:gd name="connsiteX13" fmla="*/ 280760 w 600935"/>
              <a:gd name="connsiteY13" fmla="*/ 343725 h 600088"/>
              <a:gd name="connsiteX14" fmla="*/ 279685 w 600935"/>
              <a:gd name="connsiteY14" fmla="*/ 341935 h 600088"/>
              <a:gd name="connsiteX15" fmla="*/ 278968 w 600935"/>
              <a:gd name="connsiteY15" fmla="*/ 339786 h 600088"/>
              <a:gd name="connsiteX16" fmla="*/ 278251 w 600935"/>
              <a:gd name="connsiteY16" fmla="*/ 337996 h 600088"/>
              <a:gd name="connsiteX17" fmla="*/ 277893 w 600935"/>
              <a:gd name="connsiteY17" fmla="*/ 335848 h 600088"/>
              <a:gd name="connsiteX18" fmla="*/ 277534 w 600935"/>
              <a:gd name="connsiteY18" fmla="*/ 333341 h 600088"/>
              <a:gd name="connsiteX19" fmla="*/ 277534 w 600935"/>
              <a:gd name="connsiteY19" fmla="*/ 332625 h 600088"/>
              <a:gd name="connsiteX20" fmla="*/ 277534 w 600935"/>
              <a:gd name="connsiteY20" fmla="*/ 153235 h 600088"/>
              <a:gd name="connsiteX21" fmla="*/ 299759 w 600935"/>
              <a:gd name="connsiteY21" fmla="*/ 131393 h 600088"/>
              <a:gd name="connsiteX22" fmla="*/ 281106 w 600935"/>
              <a:gd name="connsiteY22" fmla="*/ 48695 h 600088"/>
              <a:gd name="connsiteX23" fmla="*/ 48046 w 600935"/>
              <a:gd name="connsiteY23" fmla="*/ 297538 h 600088"/>
              <a:gd name="connsiteX24" fmla="*/ 95734 w 600935"/>
              <a:gd name="connsiteY24" fmla="*/ 297538 h 600088"/>
              <a:gd name="connsiteX25" fmla="*/ 95734 w 600935"/>
              <a:gd name="connsiteY25" fmla="*/ 335849 h 600088"/>
              <a:gd name="connsiteX26" fmla="*/ 50556 w 600935"/>
              <a:gd name="connsiteY26" fmla="*/ 335849 h 600088"/>
              <a:gd name="connsiteX27" fmla="*/ 281106 w 600935"/>
              <a:gd name="connsiteY27" fmla="*/ 551394 h 600088"/>
              <a:gd name="connsiteX28" fmla="*/ 281106 w 600935"/>
              <a:gd name="connsiteY28" fmla="*/ 507712 h 600088"/>
              <a:gd name="connsiteX29" fmla="*/ 319471 w 600935"/>
              <a:gd name="connsiteY29" fmla="*/ 507712 h 600088"/>
              <a:gd name="connsiteX30" fmla="*/ 319471 w 600935"/>
              <a:gd name="connsiteY30" fmla="*/ 551394 h 600088"/>
              <a:gd name="connsiteX31" fmla="*/ 550379 w 600935"/>
              <a:gd name="connsiteY31" fmla="*/ 335849 h 600088"/>
              <a:gd name="connsiteX32" fmla="*/ 507711 w 600935"/>
              <a:gd name="connsiteY32" fmla="*/ 335849 h 600088"/>
              <a:gd name="connsiteX33" fmla="*/ 507711 w 600935"/>
              <a:gd name="connsiteY33" fmla="*/ 297538 h 600088"/>
              <a:gd name="connsiteX34" fmla="*/ 552889 w 600935"/>
              <a:gd name="connsiteY34" fmla="*/ 297538 h 600088"/>
              <a:gd name="connsiteX35" fmla="*/ 319471 w 600935"/>
              <a:gd name="connsiteY35" fmla="*/ 48695 h 600088"/>
              <a:gd name="connsiteX36" fmla="*/ 319471 w 600935"/>
              <a:gd name="connsiteY36" fmla="*/ 92377 h 600088"/>
              <a:gd name="connsiteX37" fmla="*/ 281106 w 600935"/>
              <a:gd name="connsiteY37" fmla="*/ 92377 h 600088"/>
              <a:gd name="connsiteX38" fmla="*/ 300468 w 600935"/>
              <a:gd name="connsiteY38" fmla="*/ 0 h 600088"/>
              <a:gd name="connsiteX39" fmla="*/ 600935 w 600935"/>
              <a:gd name="connsiteY39" fmla="*/ 300044 h 600088"/>
              <a:gd name="connsiteX40" fmla="*/ 300468 w 600935"/>
              <a:gd name="connsiteY40" fmla="*/ 600088 h 600088"/>
              <a:gd name="connsiteX41" fmla="*/ 0 w 600935"/>
              <a:gd name="connsiteY41" fmla="*/ 300044 h 600088"/>
              <a:gd name="connsiteX42" fmla="*/ 300468 w 600935"/>
              <a:gd name="connsiteY42" fmla="*/ 0 h 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00935" h="600088">
                <a:moveTo>
                  <a:pt x="299759" y="131393"/>
                </a:moveTo>
                <a:cubicBezTo>
                  <a:pt x="311588" y="131393"/>
                  <a:pt x="321625" y="141061"/>
                  <a:pt x="321625" y="153235"/>
                </a:cubicBezTo>
                <a:lnTo>
                  <a:pt x="321625" y="319735"/>
                </a:lnTo>
                <a:lnTo>
                  <a:pt x="402280" y="365567"/>
                </a:lnTo>
                <a:cubicBezTo>
                  <a:pt x="413034" y="371296"/>
                  <a:pt x="416618" y="384902"/>
                  <a:pt x="410524" y="395286"/>
                </a:cubicBezTo>
                <a:cubicBezTo>
                  <a:pt x="406581" y="402448"/>
                  <a:pt x="399054" y="406386"/>
                  <a:pt x="391526" y="406386"/>
                </a:cubicBezTo>
                <a:cubicBezTo>
                  <a:pt x="387941" y="406386"/>
                  <a:pt x="383998" y="405670"/>
                  <a:pt x="380772" y="403522"/>
                </a:cubicBezTo>
                <a:lnTo>
                  <a:pt x="288647" y="351602"/>
                </a:lnTo>
                <a:cubicBezTo>
                  <a:pt x="288647" y="351602"/>
                  <a:pt x="288288" y="351602"/>
                  <a:pt x="287930" y="351244"/>
                </a:cubicBezTo>
                <a:cubicBezTo>
                  <a:pt x="287571" y="350886"/>
                  <a:pt x="286854" y="350528"/>
                  <a:pt x="286137" y="349812"/>
                </a:cubicBezTo>
                <a:cubicBezTo>
                  <a:pt x="285779" y="349454"/>
                  <a:pt x="285062" y="349096"/>
                  <a:pt x="284704" y="348738"/>
                </a:cubicBezTo>
                <a:cubicBezTo>
                  <a:pt x="283987" y="348022"/>
                  <a:pt x="283628" y="347664"/>
                  <a:pt x="283270" y="346948"/>
                </a:cubicBezTo>
                <a:cubicBezTo>
                  <a:pt x="282553" y="346590"/>
                  <a:pt x="282194" y="345873"/>
                  <a:pt x="281836" y="345515"/>
                </a:cubicBezTo>
                <a:cubicBezTo>
                  <a:pt x="281477" y="344799"/>
                  <a:pt x="281119" y="344441"/>
                  <a:pt x="280760" y="343725"/>
                </a:cubicBezTo>
                <a:cubicBezTo>
                  <a:pt x="280402" y="343009"/>
                  <a:pt x="280043" y="342293"/>
                  <a:pt x="279685" y="341935"/>
                </a:cubicBezTo>
                <a:cubicBezTo>
                  <a:pt x="279327" y="341219"/>
                  <a:pt x="279327" y="340503"/>
                  <a:pt x="278968" y="339786"/>
                </a:cubicBezTo>
                <a:cubicBezTo>
                  <a:pt x="278610" y="339070"/>
                  <a:pt x="278610" y="338354"/>
                  <a:pt x="278251" y="337996"/>
                </a:cubicBezTo>
                <a:cubicBezTo>
                  <a:pt x="278251" y="337280"/>
                  <a:pt x="277893" y="336564"/>
                  <a:pt x="277893" y="335848"/>
                </a:cubicBezTo>
                <a:cubicBezTo>
                  <a:pt x="277893" y="335132"/>
                  <a:pt x="277893" y="334415"/>
                  <a:pt x="277534" y="333341"/>
                </a:cubicBezTo>
                <a:cubicBezTo>
                  <a:pt x="277534" y="333341"/>
                  <a:pt x="277534" y="332983"/>
                  <a:pt x="277534" y="332625"/>
                </a:cubicBezTo>
                <a:lnTo>
                  <a:pt x="277534" y="153235"/>
                </a:lnTo>
                <a:cubicBezTo>
                  <a:pt x="277534" y="141061"/>
                  <a:pt x="287571" y="131393"/>
                  <a:pt x="299759" y="131393"/>
                </a:cubicBezTo>
                <a:close/>
                <a:moveTo>
                  <a:pt x="281106" y="48695"/>
                </a:moveTo>
                <a:cubicBezTo>
                  <a:pt x="151668" y="58362"/>
                  <a:pt x="49122" y="166134"/>
                  <a:pt x="48046" y="297538"/>
                </a:cubicBezTo>
                <a:lnTo>
                  <a:pt x="95734" y="297538"/>
                </a:lnTo>
                <a:lnTo>
                  <a:pt x="95734" y="335849"/>
                </a:lnTo>
                <a:lnTo>
                  <a:pt x="50556" y="335849"/>
                </a:lnTo>
                <a:cubicBezTo>
                  <a:pt x="67050" y="451856"/>
                  <a:pt x="162783" y="542443"/>
                  <a:pt x="281106" y="551394"/>
                </a:cubicBezTo>
                <a:lnTo>
                  <a:pt x="281106" y="507712"/>
                </a:lnTo>
                <a:lnTo>
                  <a:pt x="319471" y="507712"/>
                </a:lnTo>
                <a:lnTo>
                  <a:pt x="319471" y="551394"/>
                </a:lnTo>
                <a:cubicBezTo>
                  <a:pt x="437794" y="542443"/>
                  <a:pt x="533886" y="451856"/>
                  <a:pt x="550379" y="335849"/>
                </a:cubicBezTo>
                <a:lnTo>
                  <a:pt x="507711" y="335849"/>
                </a:lnTo>
                <a:lnTo>
                  <a:pt x="507711" y="297538"/>
                </a:lnTo>
                <a:lnTo>
                  <a:pt x="552889" y="297538"/>
                </a:lnTo>
                <a:cubicBezTo>
                  <a:pt x="551813" y="166134"/>
                  <a:pt x="449267" y="58362"/>
                  <a:pt x="319471" y="48695"/>
                </a:cubicBezTo>
                <a:lnTo>
                  <a:pt x="319471" y="92377"/>
                </a:lnTo>
                <a:lnTo>
                  <a:pt x="281106" y="92377"/>
                </a:lnTo>
                <a:close/>
                <a:moveTo>
                  <a:pt x="300468" y="0"/>
                </a:moveTo>
                <a:cubicBezTo>
                  <a:pt x="466119" y="0"/>
                  <a:pt x="600935" y="134626"/>
                  <a:pt x="600935" y="300044"/>
                </a:cubicBezTo>
                <a:cubicBezTo>
                  <a:pt x="600935" y="465462"/>
                  <a:pt x="466119" y="600088"/>
                  <a:pt x="300468" y="600088"/>
                </a:cubicBezTo>
                <a:cubicBezTo>
                  <a:pt x="134816" y="600088"/>
                  <a:pt x="0" y="465462"/>
                  <a:pt x="0" y="300044"/>
                </a:cubicBezTo>
                <a:cubicBezTo>
                  <a:pt x="0" y="134626"/>
                  <a:pt x="134816" y="0"/>
                  <a:pt x="300468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2DA88F64-6D1A-8DEB-F5B8-A24BFAF1FA84}"/>
              </a:ext>
            </a:extLst>
          </p:cNvPr>
          <p:cNvSpPr/>
          <p:nvPr/>
        </p:nvSpPr>
        <p:spPr>
          <a:xfrm>
            <a:off x="5870729" y="3271537"/>
            <a:ext cx="450542" cy="659682"/>
          </a:xfrm>
          <a:custGeom>
            <a:avLst/>
            <a:gdLst>
              <a:gd name="connsiteX0" fmla="*/ 207039 w 413937"/>
              <a:gd name="connsiteY0" fmla="*/ 408856 h 606087"/>
              <a:gd name="connsiteX1" fmla="*/ 229479 w 413937"/>
              <a:gd name="connsiteY1" fmla="*/ 431262 h 606087"/>
              <a:gd name="connsiteX2" fmla="*/ 229479 w 413937"/>
              <a:gd name="connsiteY2" fmla="*/ 497732 h 606087"/>
              <a:gd name="connsiteX3" fmla="*/ 207039 w 413937"/>
              <a:gd name="connsiteY3" fmla="*/ 520138 h 606087"/>
              <a:gd name="connsiteX4" fmla="*/ 184599 w 413937"/>
              <a:gd name="connsiteY4" fmla="*/ 497732 h 606087"/>
              <a:gd name="connsiteX5" fmla="*/ 184599 w 413937"/>
              <a:gd name="connsiteY5" fmla="*/ 431262 h 606087"/>
              <a:gd name="connsiteX6" fmla="*/ 207039 w 413937"/>
              <a:gd name="connsiteY6" fmla="*/ 408856 h 606087"/>
              <a:gd name="connsiteX7" fmla="*/ 66402 w 413937"/>
              <a:gd name="connsiteY7" fmla="*/ 277549 h 606087"/>
              <a:gd name="connsiteX8" fmla="*/ 44891 w 413937"/>
              <a:gd name="connsiteY8" fmla="*/ 299028 h 606087"/>
              <a:gd name="connsiteX9" fmla="*/ 44891 w 413937"/>
              <a:gd name="connsiteY9" fmla="*/ 561261 h 606087"/>
              <a:gd name="connsiteX10" fmla="*/ 369046 w 413937"/>
              <a:gd name="connsiteY10" fmla="*/ 561261 h 606087"/>
              <a:gd name="connsiteX11" fmla="*/ 369046 w 413937"/>
              <a:gd name="connsiteY11" fmla="*/ 299028 h 606087"/>
              <a:gd name="connsiteX12" fmla="*/ 347535 w 413937"/>
              <a:gd name="connsiteY12" fmla="*/ 277549 h 606087"/>
              <a:gd name="connsiteX13" fmla="*/ 207062 w 413937"/>
              <a:gd name="connsiteY13" fmla="*/ 0 h 606087"/>
              <a:gd name="connsiteX14" fmla="*/ 339118 w 413937"/>
              <a:gd name="connsiteY14" fmla="*/ 132050 h 606087"/>
              <a:gd name="connsiteX15" fmla="*/ 316672 w 413937"/>
              <a:gd name="connsiteY15" fmla="*/ 154463 h 606087"/>
              <a:gd name="connsiteX16" fmla="*/ 294226 w 413937"/>
              <a:gd name="connsiteY16" fmla="*/ 132050 h 606087"/>
              <a:gd name="connsiteX17" fmla="*/ 207062 w 413937"/>
              <a:gd name="connsiteY17" fmla="*/ 44826 h 606087"/>
              <a:gd name="connsiteX18" fmla="*/ 119711 w 413937"/>
              <a:gd name="connsiteY18" fmla="*/ 132050 h 606087"/>
              <a:gd name="connsiteX19" fmla="*/ 119711 w 413937"/>
              <a:gd name="connsiteY19" fmla="*/ 232722 h 606087"/>
              <a:gd name="connsiteX20" fmla="*/ 347535 w 413937"/>
              <a:gd name="connsiteY20" fmla="*/ 232722 h 606087"/>
              <a:gd name="connsiteX21" fmla="*/ 413937 w 413937"/>
              <a:gd name="connsiteY21" fmla="*/ 299028 h 606087"/>
              <a:gd name="connsiteX22" fmla="*/ 413937 w 413937"/>
              <a:gd name="connsiteY22" fmla="*/ 583674 h 606087"/>
              <a:gd name="connsiteX23" fmla="*/ 391491 w 413937"/>
              <a:gd name="connsiteY23" fmla="*/ 606087 h 606087"/>
              <a:gd name="connsiteX24" fmla="*/ 22446 w 413937"/>
              <a:gd name="connsiteY24" fmla="*/ 606087 h 606087"/>
              <a:gd name="connsiteX25" fmla="*/ 0 w 413937"/>
              <a:gd name="connsiteY25" fmla="*/ 583674 h 606087"/>
              <a:gd name="connsiteX26" fmla="*/ 0 w 413937"/>
              <a:gd name="connsiteY26" fmla="*/ 299028 h 606087"/>
              <a:gd name="connsiteX27" fmla="*/ 66402 w 413937"/>
              <a:gd name="connsiteY27" fmla="*/ 232722 h 606087"/>
              <a:gd name="connsiteX28" fmla="*/ 74819 w 413937"/>
              <a:gd name="connsiteY28" fmla="*/ 232722 h 606087"/>
              <a:gd name="connsiteX29" fmla="*/ 74819 w 413937"/>
              <a:gd name="connsiteY29" fmla="*/ 132050 h 606087"/>
              <a:gd name="connsiteX30" fmla="*/ 207062 w 413937"/>
              <a:gd name="connsiteY30" fmla="*/ 0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13937" h="606087">
                <a:moveTo>
                  <a:pt x="207039" y="408856"/>
                </a:moveTo>
                <a:cubicBezTo>
                  <a:pt x="219381" y="408856"/>
                  <a:pt x="229479" y="418939"/>
                  <a:pt x="229479" y="431262"/>
                </a:cubicBezTo>
                <a:lnTo>
                  <a:pt x="229479" y="497732"/>
                </a:lnTo>
                <a:cubicBezTo>
                  <a:pt x="229479" y="510055"/>
                  <a:pt x="219381" y="520138"/>
                  <a:pt x="207039" y="520138"/>
                </a:cubicBezTo>
                <a:cubicBezTo>
                  <a:pt x="194510" y="520138"/>
                  <a:pt x="184599" y="510055"/>
                  <a:pt x="184599" y="497732"/>
                </a:cubicBezTo>
                <a:lnTo>
                  <a:pt x="184599" y="431262"/>
                </a:lnTo>
                <a:cubicBezTo>
                  <a:pt x="184599" y="418939"/>
                  <a:pt x="194510" y="408856"/>
                  <a:pt x="207039" y="408856"/>
                </a:cubicBezTo>
                <a:close/>
                <a:moveTo>
                  <a:pt x="66402" y="277549"/>
                </a:moveTo>
                <a:cubicBezTo>
                  <a:pt x="54618" y="277549"/>
                  <a:pt x="44891" y="287074"/>
                  <a:pt x="44891" y="299028"/>
                </a:cubicBezTo>
                <a:lnTo>
                  <a:pt x="44891" y="561261"/>
                </a:lnTo>
                <a:lnTo>
                  <a:pt x="369046" y="561261"/>
                </a:lnTo>
                <a:lnTo>
                  <a:pt x="369046" y="299028"/>
                </a:lnTo>
                <a:cubicBezTo>
                  <a:pt x="369046" y="287074"/>
                  <a:pt x="359319" y="277549"/>
                  <a:pt x="347535" y="277549"/>
                </a:cubicBezTo>
                <a:close/>
                <a:moveTo>
                  <a:pt x="207062" y="0"/>
                </a:moveTo>
                <a:cubicBezTo>
                  <a:pt x="279824" y="0"/>
                  <a:pt x="339118" y="59208"/>
                  <a:pt x="339118" y="132050"/>
                </a:cubicBezTo>
                <a:cubicBezTo>
                  <a:pt x="339118" y="144378"/>
                  <a:pt x="329017" y="154463"/>
                  <a:pt x="316672" y="154463"/>
                </a:cubicBezTo>
                <a:cubicBezTo>
                  <a:pt x="304327" y="154463"/>
                  <a:pt x="294226" y="144378"/>
                  <a:pt x="294226" y="132050"/>
                </a:cubicBezTo>
                <a:cubicBezTo>
                  <a:pt x="294226" y="83862"/>
                  <a:pt x="255133" y="44826"/>
                  <a:pt x="207062" y="44826"/>
                </a:cubicBezTo>
                <a:cubicBezTo>
                  <a:pt x="158804" y="44826"/>
                  <a:pt x="119711" y="83862"/>
                  <a:pt x="119711" y="132050"/>
                </a:cubicBezTo>
                <a:lnTo>
                  <a:pt x="119711" y="232722"/>
                </a:lnTo>
                <a:lnTo>
                  <a:pt x="347535" y="232722"/>
                </a:lnTo>
                <a:cubicBezTo>
                  <a:pt x="384197" y="232722"/>
                  <a:pt x="413937" y="262420"/>
                  <a:pt x="413937" y="299028"/>
                </a:cubicBezTo>
                <a:lnTo>
                  <a:pt x="413937" y="583674"/>
                </a:lnTo>
                <a:cubicBezTo>
                  <a:pt x="413937" y="596001"/>
                  <a:pt x="403837" y="606087"/>
                  <a:pt x="391491" y="606087"/>
                </a:cubicBezTo>
                <a:lnTo>
                  <a:pt x="22446" y="606087"/>
                </a:lnTo>
                <a:cubicBezTo>
                  <a:pt x="10100" y="606087"/>
                  <a:pt x="0" y="596001"/>
                  <a:pt x="0" y="583674"/>
                </a:cubicBezTo>
                <a:lnTo>
                  <a:pt x="0" y="299028"/>
                </a:lnTo>
                <a:cubicBezTo>
                  <a:pt x="0" y="262420"/>
                  <a:pt x="29740" y="232722"/>
                  <a:pt x="66402" y="232722"/>
                </a:cubicBezTo>
                <a:lnTo>
                  <a:pt x="74819" y="232722"/>
                </a:lnTo>
                <a:lnTo>
                  <a:pt x="74819" y="132050"/>
                </a:lnTo>
                <a:cubicBezTo>
                  <a:pt x="74819" y="59208"/>
                  <a:pt x="134113" y="0"/>
                  <a:pt x="207062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8CB2147-1EF5-24E5-9A53-E15E7FBD9C14}"/>
              </a:ext>
            </a:extLst>
          </p:cNvPr>
          <p:cNvSpPr/>
          <p:nvPr/>
        </p:nvSpPr>
        <p:spPr>
          <a:xfrm>
            <a:off x="8599794" y="3272036"/>
            <a:ext cx="659682" cy="658686"/>
          </a:xfrm>
          <a:custGeom>
            <a:avLst/>
            <a:gdLst>
              <a:gd name="connsiteX0" fmla="*/ 302086 w 607639"/>
              <a:gd name="connsiteY0" fmla="*/ 162018 h 606722"/>
              <a:gd name="connsiteX1" fmla="*/ 359395 w 607639"/>
              <a:gd name="connsiteY1" fmla="*/ 162018 h 606722"/>
              <a:gd name="connsiteX2" fmla="*/ 359395 w 607639"/>
              <a:gd name="connsiteY2" fmla="*/ 247868 h 606722"/>
              <a:gd name="connsiteX3" fmla="*/ 445268 w 607639"/>
              <a:gd name="connsiteY3" fmla="*/ 247868 h 606722"/>
              <a:gd name="connsiteX4" fmla="*/ 445268 w 607639"/>
              <a:gd name="connsiteY4" fmla="*/ 305012 h 606722"/>
              <a:gd name="connsiteX5" fmla="*/ 359395 w 607639"/>
              <a:gd name="connsiteY5" fmla="*/ 305012 h 606722"/>
              <a:gd name="connsiteX6" fmla="*/ 359395 w 607639"/>
              <a:gd name="connsiteY6" fmla="*/ 390862 h 606722"/>
              <a:gd name="connsiteX7" fmla="*/ 302086 w 607639"/>
              <a:gd name="connsiteY7" fmla="*/ 390862 h 606722"/>
              <a:gd name="connsiteX8" fmla="*/ 302086 w 607639"/>
              <a:gd name="connsiteY8" fmla="*/ 305012 h 606722"/>
              <a:gd name="connsiteX9" fmla="*/ 216213 w 607639"/>
              <a:gd name="connsiteY9" fmla="*/ 305012 h 606722"/>
              <a:gd name="connsiteX10" fmla="*/ 216213 w 607639"/>
              <a:gd name="connsiteY10" fmla="*/ 247868 h 606722"/>
              <a:gd name="connsiteX11" fmla="*/ 302086 w 607639"/>
              <a:gd name="connsiteY11" fmla="*/ 247868 h 606722"/>
              <a:gd name="connsiteX12" fmla="*/ 330744 w 607639"/>
              <a:gd name="connsiteY12" fmla="*/ 57233 h 606722"/>
              <a:gd name="connsiteX13" fmla="*/ 111168 w 607639"/>
              <a:gd name="connsiteY13" fmla="*/ 276389 h 606722"/>
              <a:gd name="connsiteX14" fmla="*/ 330744 w 607639"/>
              <a:gd name="connsiteY14" fmla="*/ 495634 h 606722"/>
              <a:gd name="connsiteX15" fmla="*/ 550320 w 607639"/>
              <a:gd name="connsiteY15" fmla="*/ 276389 h 606722"/>
              <a:gd name="connsiteX16" fmla="*/ 330744 w 607639"/>
              <a:gd name="connsiteY16" fmla="*/ 57233 h 606722"/>
              <a:gd name="connsiteX17" fmla="*/ 330744 w 607639"/>
              <a:gd name="connsiteY17" fmla="*/ 0 h 606722"/>
              <a:gd name="connsiteX18" fmla="*/ 607639 w 607639"/>
              <a:gd name="connsiteY18" fmla="*/ 276389 h 606722"/>
              <a:gd name="connsiteX19" fmla="*/ 330744 w 607639"/>
              <a:gd name="connsiteY19" fmla="*/ 552866 h 606722"/>
              <a:gd name="connsiteX20" fmla="*/ 156382 w 607639"/>
              <a:gd name="connsiteY20" fmla="*/ 490923 h 606722"/>
              <a:gd name="connsiteX21" fmla="*/ 40497 w 607639"/>
              <a:gd name="connsiteY21" fmla="*/ 606722 h 606722"/>
              <a:gd name="connsiteX22" fmla="*/ 0 w 607639"/>
              <a:gd name="connsiteY22" fmla="*/ 566286 h 606722"/>
              <a:gd name="connsiteX23" fmla="*/ 115885 w 607639"/>
              <a:gd name="connsiteY23" fmla="*/ 450487 h 606722"/>
              <a:gd name="connsiteX24" fmla="*/ 53937 w 607639"/>
              <a:gd name="connsiteY24" fmla="*/ 276389 h 606722"/>
              <a:gd name="connsiteX25" fmla="*/ 330744 w 607639"/>
              <a:gd name="connsiteY2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7639" h="606722">
                <a:moveTo>
                  <a:pt x="302086" y="162018"/>
                </a:moveTo>
                <a:lnTo>
                  <a:pt x="359395" y="162018"/>
                </a:lnTo>
                <a:lnTo>
                  <a:pt x="359395" y="247868"/>
                </a:lnTo>
                <a:lnTo>
                  <a:pt x="445268" y="247868"/>
                </a:lnTo>
                <a:lnTo>
                  <a:pt x="445268" y="305012"/>
                </a:lnTo>
                <a:lnTo>
                  <a:pt x="359395" y="305012"/>
                </a:lnTo>
                <a:lnTo>
                  <a:pt x="359395" y="390862"/>
                </a:lnTo>
                <a:lnTo>
                  <a:pt x="302086" y="390862"/>
                </a:lnTo>
                <a:lnTo>
                  <a:pt x="302086" y="305012"/>
                </a:lnTo>
                <a:lnTo>
                  <a:pt x="216213" y="305012"/>
                </a:lnTo>
                <a:lnTo>
                  <a:pt x="216213" y="247868"/>
                </a:lnTo>
                <a:lnTo>
                  <a:pt x="302086" y="247868"/>
                </a:lnTo>
                <a:close/>
                <a:moveTo>
                  <a:pt x="330744" y="57233"/>
                </a:moveTo>
                <a:cubicBezTo>
                  <a:pt x="209696" y="57233"/>
                  <a:pt x="111168" y="155524"/>
                  <a:pt x="111168" y="276389"/>
                </a:cubicBezTo>
                <a:cubicBezTo>
                  <a:pt x="111168" y="397342"/>
                  <a:pt x="209696" y="495634"/>
                  <a:pt x="330744" y="495634"/>
                </a:cubicBezTo>
                <a:cubicBezTo>
                  <a:pt x="451791" y="495634"/>
                  <a:pt x="550320" y="397342"/>
                  <a:pt x="550320" y="276389"/>
                </a:cubicBezTo>
                <a:cubicBezTo>
                  <a:pt x="550320" y="155524"/>
                  <a:pt x="451791" y="57233"/>
                  <a:pt x="330744" y="57233"/>
                </a:cubicBezTo>
                <a:close/>
                <a:moveTo>
                  <a:pt x="330744" y="0"/>
                </a:moveTo>
                <a:cubicBezTo>
                  <a:pt x="483388" y="0"/>
                  <a:pt x="607639" y="123975"/>
                  <a:pt x="607639" y="276389"/>
                </a:cubicBezTo>
                <a:cubicBezTo>
                  <a:pt x="607639" y="428891"/>
                  <a:pt x="483388" y="552866"/>
                  <a:pt x="330744" y="552866"/>
                </a:cubicBezTo>
                <a:cubicBezTo>
                  <a:pt x="264702" y="552866"/>
                  <a:pt x="204000" y="529671"/>
                  <a:pt x="156382" y="490923"/>
                </a:cubicBezTo>
                <a:lnTo>
                  <a:pt x="40497" y="606722"/>
                </a:lnTo>
                <a:lnTo>
                  <a:pt x="0" y="566286"/>
                </a:lnTo>
                <a:lnTo>
                  <a:pt x="115885" y="450487"/>
                </a:lnTo>
                <a:cubicBezTo>
                  <a:pt x="77168" y="402941"/>
                  <a:pt x="53937" y="342331"/>
                  <a:pt x="53937" y="276389"/>
                </a:cubicBezTo>
                <a:cubicBezTo>
                  <a:pt x="53937" y="123975"/>
                  <a:pt x="178099" y="0"/>
                  <a:pt x="330744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字魂59号-创粗黑" panose="00000500000000000000" pitchFamily="2" charset="-122"/>
              <a:ea typeface="字魂59号-创粗黑" panose="00000500000000000000" pitchFamily="2" charset="-122"/>
              <a:sym typeface="字魂59号-创粗黑" panose="00000500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4B0A4275-2498-A83D-894B-A984A3678FCF}"/>
              </a:ext>
            </a:extLst>
          </p:cNvPr>
          <p:cNvGrpSpPr/>
          <p:nvPr/>
        </p:nvGrpSpPr>
        <p:grpSpPr>
          <a:xfrm>
            <a:off x="1850056" y="4619432"/>
            <a:ext cx="2030209" cy="1090510"/>
            <a:chOff x="1691026" y="1963544"/>
            <a:chExt cx="2030209" cy="109051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F228878-EE3D-1217-4CBF-BA23C7CC869F}"/>
                </a:ext>
              </a:extLst>
            </p:cNvPr>
            <p:cNvSpPr txBox="1"/>
            <p:nvPr/>
          </p:nvSpPr>
          <p:spPr>
            <a:xfrm>
              <a:off x="1796764" y="196354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3B30979-EA7E-94AC-D1BD-400BD6ACF9F5}"/>
                </a:ext>
              </a:extLst>
            </p:cNvPr>
            <p:cNvSpPr txBox="1"/>
            <p:nvPr/>
          </p:nvSpPr>
          <p:spPr>
            <a:xfrm>
              <a:off x="1691026" y="2257297"/>
              <a:ext cx="203020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22621EE-B749-F457-2600-F6182DB1B6F9}"/>
              </a:ext>
            </a:extLst>
          </p:cNvPr>
          <p:cNvGrpSpPr/>
          <p:nvPr/>
        </p:nvGrpSpPr>
        <p:grpSpPr>
          <a:xfrm>
            <a:off x="5953956" y="1504098"/>
            <a:ext cx="2030209" cy="1090510"/>
            <a:chOff x="1691026" y="1963544"/>
            <a:chExt cx="2030209" cy="109051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A68AD41-22CC-B168-3402-A3E201A73702}"/>
                </a:ext>
              </a:extLst>
            </p:cNvPr>
            <p:cNvSpPr txBox="1"/>
            <p:nvPr/>
          </p:nvSpPr>
          <p:spPr>
            <a:xfrm>
              <a:off x="1796764" y="196354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428335B-D4F1-A65C-E898-217786806DDC}"/>
                </a:ext>
              </a:extLst>
            </p:cNvPr>
            <p:cNvSpPr txBox="1"/>
            <p:nvPr/>
          </p:nvSpPr>
          <p:spPr>
            <a:xfrm>
              <a:off x="1691026" y="2257297"/>
              <a:ext cx="203020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096C51C-40C1-7A86-E514-5B8FFC47DB86}"/>
              </a:ext>
            </a:extLst>
          </p:cNvPr>
          <p:cNvGrpSpPr/>
          <p:nvPr/>
        </p:nvGrpSpPr>
        <p:grpSpPr>
          <a:xfrm>
            <a:off x="9430007" y="4213868"/>
            <a:ext cx="2030209" cy="1090510"/>
            <a:chOff x="1691026" y="1963544"/>
            <a:chExt cx="2030209" cy="1090510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4A3E5AA-C145-304A-A8EC-6DC50396F23B}"/>
                </a:ext>
              </a:extLst>
            </p:cNvPr>
            <p:cNvSpPr txBox="1"/>
            <p:nvPr/>
          </p:nvSpPr>
          <p:spPr>
            <a:xfrm>
              <a:off x="1796764" y="196354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8350143-6F9A-1AD9-4636-2AFF58C84D65}"/>
                </a:ext>
              </a:extLst>
            </p:cNvPr>
            <p:cNvSpPr txBox="1"/>
            <p:nvPr/>
          </p:nvSpPr>
          <p:spPr>
            <a:xfrm>
              <a:off x="1691026" y="2257297"/>
              <a:ext cx="203020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096803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6">
            <a:extLst>
              <a:ext uri="{FF2B5EF4-FFF2-40B4-BE49-F238E27FC236}">
                <a16:creationId xmlns:a16="http://schemas.microsoft.com/office/drawing/2014/main" id="{1E7DAB0D-48B6-F12F-EBC6-AF57AF4AF9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165" b="13165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2690B4FF-44E7-22D1-E6F0-3E3835DA48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755900"/>
            <a:ext cx="4223957" cy="4102100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D6A26FD2-F0EE-A1CD-2C0F-38380ADF1E4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07"/>
          <a:stretch/>
        </p:blipFill>
        <p:spPr>
          <a:xfrm rot="10800000" flipH="1">
            <a:off x="8080208" y="-4576"/>
            <a:ext cx="4111792" cy="2594324"/>
          </a:xfrm>
          <a:prstGeom prst="rect">
            <a:avLst/>
          </a:prstGeom>
        </p:spPr>
      </p:pic>
      <p:sp>
        <p:nvSpPr>
          <p:cNvPr id="2088" name="矩形: 对角圆角 2087">
            <a:extLst>
              <a:ext uri="{FF2B5EF4-FFF2-40B4-BE49-F238E27FC236}">
                <a16:creationId xmlns:a16="http://schemas.microsoft.com/office/drawing/2014/main" id="{C6F0B33B-62FE-4D38-FB5C-D20A31BD9872}"/>
              </a:ext>
            </a:extLst>
          </p:cNvPr>
          <p:cNvSpPr/>
          <p:nvPr/>
        </p:nvSpPr>
        <p:spPr>
          <a:xfrm>
            <a:off x="-828564" y="-1974152"/>
            <a:ext cx="4390913" cy="2729026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9" name="矩形: 对角圆角 2088">
            <a:extLst>
              <a:ext uri="{FF2B5EF4-FFF2-40B4-BE49-F238E27FC236}">
                <a16:creationId xmlns:a16="http://schemas.microsoft.com/office/drawing/2014/main" id="{F725029E-1C64-FD59-9BB5-7FBD54B1A8EC}"/>
              </a:ext>
            </a:extLst>
          </p:cNvPr>
          <p:cNvSpPr/>
          <p:nvPr/>
        </p:nvSpPr>
        <p:spPr>
          <a:xfrm>
            <a:off x="7490280" y="5956336"/>
            <a:ext cx="5673270" cy="2770932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noFill/>
          </a:ln>
          <a:effectLst>
            <a:outerShdw blurRad="50800" dist="2667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对角圆角 15">
            <a:extLst>
              <a:ext uri="{FF2B5EF4-FFF2-40B4-BE49-F238E27FC236}">
                <a16:creationId xmlns:a16="http://schemas.microsoft.com/office/drawing/2014/main" id="{AFC1670B-0D03-6C5A-A1C8-184866F4CADE}"/>
              </a:ext>
            </a:extLst>
          </p:cNvPr>
          <p:cNvSpPr/>
          <p:nvPr/>
        </p:nvSpPr>
        <p:spPr>
          <a:xfrm rot="10800000">
            <a:off x="4044937" y="2064580"/>
            <a:ext cx="4776634" cy="1092191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solidFill>
              <a:srgbClr val="7CB2A0"/>
            </a:solidFill>
          </a:ln>
          <a:effectLst>
            <a:outerShdw blurRad="50800" dist="635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中括号 18">
            <a:extLst>
              <a:ext uri="{FF2B5EF4-FFF2-40B4-BE49-F238E27FC236}">
                <a16:creationId xmlns:a16="http://schemas.microsoft.com/office/drawing/2014/main" id="{3E7FD424-67CA-8B2C-2E41-78F92A66DE4F}"/>
              </a:ext>
            </a:extLst>
          </p:cNvPr>
          <p:cNvSpPr/>
          <p:nvPr/>
        </p:nvSpPr>
        <p:spPr>
          <a:xfrm rot="5400000">
            <a:off x="6579019" y="355512"/>
            <a:ext cx="353897" cy="5480714"/>
          </a:xfrm>
          <a:prstGeom prst="leftBracket">
            <a:avLst>
              <a:gd name="adj" fmla="val 109417"/>
            </a:avLst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E68D090-0717-C1E4-63BB-D0553C9E1A22}"/>
              </a:ext>
            </a:extLst>
          </p:cNvPr>
          <p:cNvSpPr txBox="1"/>
          <p:nvPr/>
        </p:nvSpPr>
        <p:spPr>
          <a:xfrm>
            <a:off x="4819585" y="2290016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3BAAF40-9659-1D32-FC04-851A63563DF4}"/>
              </a:ext>
            </a:extLst>
          </p:cNvPr>
          <p:cNvGrpSpPr/>
          <p:nvPr/>
        </p:nvGrpSpPr>
        <p:grpSpPr>
          <a:xfrm rot="10800000" flipH="1">
            <a:off x="2670627" y="2064580"/>
            <a:ext cx="1276761" cy="1181626"/>
            <a:chOff x="1241382" y="1556263"/>
            <a:chExt cx="9709236" cy="2516914"/>
          </a:xfrm>
        </p:grpSpPr>
        <p:sp>
          <p:nvSpPr>
            <p:cNvPr id="11" name="矩形: 对角圆角 10">
              <a:extLst>
                <a:ext uri="{FF2B5EF4-FFF2-40B4-BE49-F238E27FC236}">
                  <a16:creationId xmlns:a16="http://schemas.microsoft.com/office/drawing/2014/main" id="{5FD9931F-3CC0-87D1-F419-12E556D9CAAA}"/>
                </a:ext>
              </a:extLst>
            </p:cNvPr>
            <p:cNvSpPr/>
            <p:nvPr/>
          </p:nvSpPr>
          <p:spPr>
            <a:xfrm>
              <a:off x="1241382" y="1556263"/>
              <a:ext cx="9709236" cy="207930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  <a:prstDash val="dash"/>
            </a:ln>
            <a:effectLst>
              <a:outerShdw blurRad="101600" dist="63500" dir="18000000" algn="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对角圆角 11">
              <a:extLst>
                <a:ext uri="{FF2B5EF4-FFF2-40B4-BE49-F238E27FC236}">
                  <a16:creationId xmlns:a16="http://schemas.microsoft.com/office/drawing/2014/main" id="{F09562F1-7C4C-4FEB-0A6E-C342F0548137}"/>
                </a:ext>
              </a:extLst>
            </p:cNvPr>
            <p:cNvSpPr/>
            <p:nvPr/>
          </p:nvSpPr>
          <p:spPr>
            <a:xfrm>
              <a:off x="1431882" y="1746763"/>
              <a:ext cx="9328235" cy="2326414"/>
            </a:xfrm>
            <a:prstGeom prst="round2DiagRect">
              <a:avLst>
                <a:gd name="adj1" fmla="val 42043"/>
                <a:gd name="adj2" fmla="val 0"/>
              </a:avLst>
            </a:prstGeom>
            <a:solidFill>
              <a:srgbClr val="7CB2A0"/>
            </a:solidFill>
            <a:ln>
              <a:solidFill>
                <a:srgbClr val="7CB2A0"/>
              </a:solidFill>
            </a:ln>
            <a:effectLst>
              <a:outerShdw blurRad="50800" dist="635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4A546C4F-95C3-3182-D3FC-C2230B1C81B3}"/>
              </a:ext>
            </a:extLst>
          </p:cNvPr>
          <p:cNvSpPr txBox="1"/>
          <p:nvPr/>
        </p:nvSpPr>
        <p:spPr>
          <a:xfrm>
            <a:off x="2828632" y="2157150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04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13474BF-B3E2-499F-E54B-C7D64B8BCAD3}"/>
              </a:ext>
            </a:extLst>
          </p:cNvPr>
          <p:cNvSpPr txBox="1"/>
          <p:nvPr/>
        </p:nvSpPr>
        <p:spPr>
          <a:xfrm>
            <a:off x="1865085" y="3547490"/>
            <a:ext cx="8461830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9066085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E10065-D466-2AEE-4DA2-9865E1AD6223}"/>
              </a:ext>
            </a:extLst>
          </p:cNvPr>
          <p:cNvSpPr/>
          <p:nvPr/>
        </p:nvSpPr>
        <p:spPr>
          <a:xfrm>
            <a:off x="0" y="1"/>
            <a:ext cx="5730322" cy="919617"/>
          </a:xfrm>
          <a:custGeom>
            <a:avLst/>
            <a:gdLst>
              <a:gd name="connsiteX0" fmla="*/ 0 w 5730322"/>
              <a:gd name="connsiteY0" fmla="*/ 0 h 919617"/>
              <a:gd name="connsiteX1" fmla="*/ 5730322 w 5730322"/>
              <a:gd name="connsiteY1" fmla="*/ 0 h 919617"/>
              <a:gd name="connsiteX2" fmla="*/ 5729790 w 5730322"/>
              <a:gd name="connsiteY2" fmla="*/ 3487 h 919617"/>
              <a:gd name="connsiteX3" fmla="*/ 4605736 w 5730322"/>
              <a:gd name="connsiteY3" fmla="*/ 919617 h 919617"/>
              <a:gd name="connsiteX4" fmla="*/ 0 w 5730322"/>
              <a:gd name="connsiteY4" fmla="*/ 919617 h 91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0322" h="919617">
                <a:moveTo>
                  <a:pt x="0" y="0"/>
                </a:moveTo>
                <a:lnTo>
                  <a:pt x="5730322" y="0"/>
                </a:lnTo>
                <a:lnTo>
                  <a:pt x="5729790" y="3487"/>
                </a:lnTo>
                <a:cubicBezTo>
                  <a:pt x="5622803" y="526322"/>
                  <a:pt x="5160199" y="919617"/>
                  <a:pt x="4605736" y="919617"/>
                </a:cubicBezTo>
                <a:lnTo>
                  <a:pt x="0" y="919617"/>
                </a:lnTo>
                <a:close/>
              </a:path>
            </a:pathLst>
          </a:cu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DFD9C-6CF5-48F5-5895-9E40C6880111}"/>
              </a:ext>
            </a:extLst>
          </p:cNvPr>
          <p:cNvSpPr txBox="1"/>
          <p:nvPr/>
        </p:nvSpPr>
        <p:spPr>
          <a:xfrm>
            <a:off x="1443311" y="127091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98D0D4-512F-63E6-7980-85531F62B400}"/>
              </a:ext>
            </a:extLst>
          </p:cNvPr>
          <p:cNvSpPr txBox="1"/>
          <p:nvPr/>
        </p:nvSpPr>
        <p:spPr>
          <a:xfrm>
            <a:off x="389669" y="-19102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04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sp>
        <p:nvSpPr>
          <p:cNvPr id="26" name="Freeform 41">
            <a:extLst>
              <a:ext uri="{FF2B5EF4-FFF2-40B4-BE49-F238E27FC236}">
                <a16:creationId xmlns:a16="http://schemas.microsoft.com/office/drawing/2014/main" id="{DBD57331-1343-08F3-6BEA-350162B882CB}"/>
              </a:ext>
            </a:extLst>
          </p:cNvPr>
          <p:cNvSpPr/>
          <p:nvPr/>
        </p:nvSpPr>
        <p:spPr>
          <a:xfrm>
            <a:off x="7385321" y="2723961"/>
            <a:ext cx="1372430" cy="1686303"/>
          </a:xfrm>
          <a:custGeom>
            <a:avLst/>
            <a:gdLst>
              <a:gd name="connsiteX0" fmla="*/ 0 w 1600200"/>
              <a:gd name="connsiteY0" fmla="*/ 800100 h 1600200"/>
              <a:gd name="connsiteX1" fmla="*/ 234345 w 1600200"/>
              <a:gd name="connsiteY1" fmla="*/ 234344 h 1600200"/>
              <a:gd name="connsiteX2" fmla="*/ 800102 w 1600200"/>
              <a:gd name="connsiteY2" fmla="*/ 1 h 1600200"/>
              <a:gd name="connsiteX3" fmla="*/ 1365858 w 1600200"/>
              <a:gd name="connsiteY3" fmla="*/ 234346 h 1600200"/>
              <a:gd name="connsiteX4" fmla="*/ 1600201 w 1600200"/>
              <a:gd name="connsiteY4" fmla="*/ 800103 h 1600200"/>
              <a:gd name="connsiteX5" fmla="*/ 1365857 w 1600200"/>
              <a:gd name="connsiteY5" fmla="*/ 1365859 h 1600200"/>
              <a:gd name="connsiteX6" fmla="*/ 800101 w 1600200"/>
              <a:gd name="connsiteY6" fmla="*/ 1600203 h 1600200"/>
              <a:gd name="connsiteX7" fmla="*/ 234345 w 1600200"/>
              <a:gd name="connsiteY7" fmla="*/ 1365859 h 1600200"/>
              <a:gd name="connsiteX8" fmla="*/ 2 w 1600200"/>
              <a:gd name="connsiteY8" fmla="*/ 800102 h 1600200"/>
              <a:gd name="connsiteX9" fmla="*/ 0 w 1600200"/>
              <a:gd name="connsiteY9" fmla="*/ 800100 h 1600200"/>
              <a:gd name="connsiteX0" fmla="*/ 0 w 1600201"/>
              <a:gd name="connsiteY0" fmla="*/ 1166064 h 1966167"/>
              <a:gd name="connsiteX1" fmla="*/ 234345 w 1600201"/>
              <a:gd name="connsiteY1" fmla="*/ 600308 h 1966167"/>
              <a:gd name="connsiteX2" fmla="*/ 800102 w 1600201"/>
              <a:gd name="connsiteY2" fmla="*/ 0 h 1966167"/>
              <a:gd name="connsiteX3" fmla="*/ 1365858 w 1600201"/>
              <a:gd name="connsiteY3" fmla="*/ 600310 h 1966167"/>
              <a:gd name="connsiteX4" fmla="*/ 1600201 w 1600201"/>
              <a:gd name="connsiteY4" fmla="*/ 1166067 h 1966167"/>
              <a:gd name="connsiteX5" fmla="*/ 1365857 w 1600201"/>
              <a:gd name="connsiteY5" fmla="*/ 1731823 h 1966167"/>
              <a:gd name="connsiteX6" fmla="*/ 800101 w 1600201"/>
              <a:gd name="connsiteY6" fmla="*/ 1966167 h 1966167"/>
              <a:gd name="connsiteX7" fmla="*/ 234345 w 1600201"/>
              <a:gd name="connsiteY7" fmla="*/ 1731823 h 1966167"/>
              <a:gd name="connsiteX8" fmla="*/ 2 w 1600201"/>
              <a:gd name="connsiteY8" fmla="*/ 1166066 h 1966167"/>
              <a:gd name="connsiteX9" fmla="*/ 0 w 1600201"/>
              <a:gd name="connsiteY9" fmla="*/ 1166064 h 1966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0201" h="1966167">
                <a:moveTo>
                  <a:pt x="0" y="1166064"/>
                </a:moveTo>
                <a:cubicBezTo>
                  <a:pt x="0" y="953864"/>
                  <a:pt x="100995" y="794652"/>
                  <a:pt x="234345" y="600308"/>
                </a:cubicBezTo>
                <a:cubicBezTo>
                  <a:pt x="367695" y="405964"/>
                  <a:pt x="587902" y="0"/>
                  <a:pt x="800102" y="0"/>
                </a:cubicBezTo>
                <a:cubicBezTo>
                  <a:pt x="1012302" y="0"/>
                  <a:pt x="1232508" y="405965"/>
                  <a:pt x="1365858" y="600310"/>
                </a:cubicBezTo>
                <a:cubicBezTo>
                  <a:pt x="1499208" y="794655"/>
                  <a:pt x="1600201" y="953867"/>
                  <a:pt x="1600201" y="1166067"/>
                </a:cubicBezTo>
                <a:cubicBezTo>
                  <a:pt x="1600201" y="1378267"/>
                  <a:pt x="1515905" y="1581775"/>
                  <a:pt x="1365857" y="1731823"/>
                </a:cubicBezTo>
                <a:cubicBezTo>
                  <a:pt x="1215809" y="1881871"/>
                  <a:pt x="1012300" y="1966167"/>
                  <a:pt x="800101" y="1966167"/>
                </a:cubicBezTo>
                <a:cubicBezTo>
                  <a:pt x="587901" y="1966167"/>
                  <a:pt x="384393" y="1881871"/>
                  <a:pt x="234345" y="1731823"/>
                </a:cubicBezTo>
                <a:cubicBezTo>
                  <a:pt x="84297" y="1581775"/>
                  <a:pt x="1" y="1378266"/>
                  <a:pt x="2" y="1166066"/>
                </a:cubicBezTo>
                <a:lnTo>
                  <a:pt x="0" y="1166064"/>
                </a:lnTo>
                <a:close/>
              </a:path>
            </a:pathLst>
          </a:custGeom>
          <a:solidFill>
            <a:srgbClr val="679E8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7" name="Freeform 90">
            <a:extLst>
              <a:ext uri="{FF2B5EF4-FFF2-40B4-BE49-F238E27FC236}">
                <a16:creationId xmlns:a16="http://schemas.microsoft.com/office/drawing/2014/main" id="{89D6863F-CAA3-1574-20BC-FF096BC78349}"/>
              </a:ext>
            </a:extLst>
          </p:cNvPr>
          <p:cNvSpPr>
            <a:spLocks noEditPoints="1"/>
          </p:cNvSpPr>
          <p:nvPr/>
        </p:nvSpPr>
        <p:spPr bwMode="auto">
          <a:xfrm>
            <a:off x="7801505" y="3371500"/>
            <a:ext cx="540060" cy="540060"/>
          </a:xfrm>
          <a:custGeom>
            <a:avLst/>
            <a:gdLst/>
            <a:ahLst/>
            <a:cxnLst>
              <a:cxn ang="0">
                <a:pos x="77" y="14"/>
              </a:cxn>
              <a:cxn ang="0">
                <a:pos x="51" y="34"/>
              </a:cxn>
              <a:cxn ang="0">
                <a:pos x="0" y="54"/>
              </a:cxn>
              <a:cxn ang="0">
                <a:pos x="23" y="80"/>
              </a:cxn>
              <a:cxn ang="0">
                <a:pos x="31" y="123"/>
              </a:cxn>
              <a:cxn ang="0">
                <a:pos x="54" y="115"/>
              </a:cxn>
              <a:cxn ang="0">
                <a:pos x="50" y="103"/>
              </a:cxn>
              <a:cxn ang="0">
                <a:pos x="50" y="76"/>
              </a:cxn>
              <a:cxn ang="0">
                <a:pos x="51" y="74"/>
              </a:cxn>
              <a:cxn ang="0">
                <a:pos x="52" y="73"/>
              </a:cxn>
              <a:cxn ang="0">
                <a:pos x="53" y="73"/>
              </a:cxn>
              <a:cxn ang="0">
                <a:pos x="77" y="94"/>
              </a:cxn>
              <a:cxn ang="0">
                <a:pos x="123" y="54"/>
              </a:cxn>
              <a:cxn ang="0">
                <a:pos x="77" y="54"/>
              </a:cxn>
              <a:cxn ang="0">
                <a:pos x="88" y="42"/>
              </a:cxn>
              <a:cxn ang="0">
                <a:pos x="88" y="65"/>
              </a:cxn>
              <a:cxn ang="0">
                <a:pos x="77" y="54"/>
              </a:cxn>
              <a:cxn ang="0">
                <a:pos x="15" y="42"/>
              </a:cxn>
              <a:cxn ang="0">
                <a:pos x="38" y="54"/>
              </a:cxn>
              <a:cxn ang="0">
                <a:pos x="15" y="65"/>
              </a:cxn>
              <a:cxn ang="0">
                <a:pos x="46" y="115"/>
              </a:cxn>
              <a:cxn ang="0">
                <a:pos x="31" y="80"/>
              </a:cxn>
              <a:cxn ang="0">
                <a:pos x="31" y="73"/>
              </a:cxn>
              <a:cxn ang="0">
                <a:pos x="43" y="73"/>
              </a:cxn>
              <a:cxn ang="0">
                <a:pos x="42" y="103"/>
              </a:cxn>
              <a:cxn ang="0">
                <a:pos x="46" y="112"/>
              </a:cxn>
              <a:cxn ang="0">
                <a:pos x="51" y="65"/>
              </a:cxn>
              <a:cxn ang="0">
                <a:pos x="50" y="65"/>
              </a:cxn>
              <a:cxn ang="0">
                <a:pos x="50" y="42"/>
              </a:cxn>
              <a:cxn ang="0">
                <a:pos x="71" y="34"/>
              </a:cxn>
              <a:cxn ang="0">
                <a:pos x="71" y="73"/>
              </a:cxn>
              <a:cxn ang="0">
                <a:pos x="96" y="100"/>
              </a:cxn>
              <a:cxn ang="0">
                <a:pos x="88" y="73"/>
              </a:cxn>
              <a:cxn ang="0">
                <a:pos x="88" y="34"/>
              </a:cxn>
              <a:cxn ang="0">
                <a:pos x="96" y="8"/>
              </a:cxn>
              <a:cxn ang="0">
                <a:pos x="96" y="100"/>
              </a:cxn>
              <a:cxn ang="0">
                <a:pos x="96" y="100"/>
              </a:cxn>
            </a:cxnLst>
            <a:rect l="0" t="0" r="r" b="b"/>
            <a:pathLst>
              <a:path w="123" h="123">
                <a:moveTo>
                  <a:pt x="96" y="0"/>
                </a:moveTo>
                <a:cubicBezTo>
                  <a:pt x="88" y="0"/>
                  <a:pt x="82" y="5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1" y="26"/>
                  <a:pt x="61" y="34"/>
                  <a:pt x="51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7" y="34"/>
                  <a:pt x="0" y="43"/>
                  <a:pt x="0" y="54"/>
                </a:cubicBezTo>
                <a:cubicBezTo>
                  <a:pt x="0" y="64"/>
                  <a:pt x="7" y="73"/>
                  <a:pt x="15" y="73"/>
                </a:cubicBezTo>
                <a:cubicBezTo>
                  <a:pt x="20" y="73"/>
                  <a:pt x="23" y="76"/>
                  <a:pt x="23" y="80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9"/>
                  <a:pt x="26" y="123"/>
                  <a:pt x="31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50" y="123"/>
                  <a:pt x="54" y="119"/>
                  <a:pt x="54" y="115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54" y="107"/>
                  <a:pt x="50" y="106"/>
                  <a:pt x="50" y="103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6"/>
                  <a:pt x="50" y="75"/>
                  <a:pt x="50" y="75"/>
                </a:cubicBezTo>
                <a:cubicBezTo>
                  <a:pt x="50" y="75"/>
                  <a:pt x="51" y="75"/>
                  <a:pt x="51" y="74"/>
                </a:cubicBezTo>
                <a:cubicBezTo>
                  <a:pt x="51" y="74"/>
                  <a:pt x="51" y="74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3" y="73"/>
                  <a:pt x="53" y="73"/>
                </a:cubicBezTo>
                <a:cubicBezTo>
                  <a:pt x="63" y="74"/>
                  <a:pt x="71" y="82"/>
                  <a:pt x="77" y="94"/>
                </a:cubicBezTo>
                <a:cubicBezTo>
                  <a:pt x="77" y="94"/>
                  <a:pt x="77" y="94"/>
                  <a:pt x="77" y="94"/>
                </a:cubicBezTo>
                <a:cubicBezTo>
                  <a:pt x="82" y="102"/>
                  <a:pt x="88" y="107"/>
                  <a:pt x="96" y="107"/>
                </a:cubicBezTo>
                <a:cubicBezTo>
                  <a:pt x="114" y="107"/>
                  <a:pt x="123" y="80"/>
                  <a:pt x="123" y="54"/>
                </a:cubicBezTo>
                <a:cubicBezTo>
                  <a:pt x="123" y="27"/>
                  <a:pt x="114" y="0"/>
                  <a:pt x="96" y="0"/>
                </a:cubicBezTo>
                <a:close/>
                <a:moveTo>
                  <a:pt x="77" y="54"/>
                </a:moveTo>
                <a:cubicBezTo>
                  <a:pt x="77" y="50"/>
                  <a:pt x="77" y="46"/>
                  <a:pt x="77" y="42"/>
                </a:cubicBezTo>
                <a:cubicBezTo>
                  <a:pt x="88" y="42"/>
                  <a:pt x="88" y="42"/>
                  <a:pt x="88" y="42"/>
                </a:cubicBezTo>
                <a:cubicBezTo>
                  <a:pt x="92" y="42"/>
                  <a:pt x="96" y="47"/>
                  <a:pt x="96" y="54"/>
                </a:cubicBezTo>
                <a:cubicBezTo>
                  <a:pt x="96" y="60"/>
                  <a:pt x="92" y="65"/>
                  <a:pt x="88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1"/>
                  <a:pt x="77" y="58"/>
                  <a:pt x="77" y="54"/>
                </a:cubicBezTo>
                <a:close/>
                <a:moveTo>
                  <a:pt x="8" y="54"/>
                </a:moveTo>
                <a:cubicBezTo>
                  <a:pt x="8" y="47"/>
                  <a:pt x="11" y="42"/>
                  <a:pt x="15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45"/>
                  <a:pt x="38" y="49"/>
                  <a:pt x="38" y="54"/>
                </a:cubicBezTo>
                <a:cubicBezTo>
                  <a:pt x="38" y="58"/>
                  <a:pt x="40" y="62"/>
                  <a:pt x="42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1" y="65"/>
                  <a:pt x="8" y="60"/>
                  <a:pt x="8" y="54"/>
                </a:cubicBezTo>
                <a:close/>
                <a:moveTo>
                  <a:pt x="46" y="115"/>
                </a:moveTo>
                <a:cubicBezTo>
                  <a:pt x="31" y="115"/>
                  <a:pt x="31" y="115"/>
                  <a:pt x="31" y="115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78"/>
                  <a:pt x="30" y="75"/>
                  <a:pt x="2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2" y="74"/>
                  <a:pt x="42" y="75"/>
                  <a:pt x="42" y="77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7"/>
                  <a:pt x="44" y="110"/>
                  <a:pt x="46" y="111"/>
                </a:cubicBezTo>
                <a:cubicBezTo>
                  <a:pt x="46" y="111"/>
                  <a:pt x="46" y="111"/>
                  <a:pt x="46" y="112"/>
                </a:cubicBezTo>
                <a:lnTo>
                  <a:pt x="46" y="115"/>
                </a:lnTo>
                <a:close/>
                <a:moveTo>
                  <a:pt x="51" y="65"/>
                </a:moveTo>
                <a:cubicBezTo>
                  <a:pt x="50" y="65"/>
                  <a:pt x="50" y="65"/>
                  <a:pt x="50" y="65"/>
                </a:cubicBezTo>
                <a:cubicBezTo>
                  <a:pt x="50" y="65"/>
                  <a:pt x="50" y="65"/>
                  <a:pt x="50" y="65"/>
                </a:cubicBezTo>
                <a:cubicBezTo>
                  <a:pt x="46" y="65"/>
                  <a:pt x="42" y="60"/>
                  <a:pt x="42" y="54"/>
                </a:cubicBezTo>
                <a:cubicBezTo>
                  <a:pt x="42" y="47"/>
                  <a:pt x="46" y="42"/>
                  <a:pt x="5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8" y="42"/>
                  <a:pt x="65" y="39"/>
                  <a:pt x="71" y="34"/>
                </a:cubicBezTo>
                <a:cubicBezTo>
                  <a:pt x="70" y="40"/>
                  <a:pt x="69" y="47"/>
                  <a:pt x="69" y="54"/>
                </a:cubicBezTo>
                <a:cubicBezTo>
                  <a:pt x="69" y="60"/>
                  <a:pt x="70" y="67"/>
                  <a:pt x="71" y="73"/>
                </a:cubicBezTo>
                <a:cubicBezTo>
                  <a:pt x="65" y="68"/>
                  <a:pt x="58" y="65"/>
                  <a:pt x="51" y="65"/>
                </a:cubicBezTo>
                <a:close/>
                <a:moveTo>
                  <a:pt x="96" y="100"/>
                </a:moveTo>
                <a:cubicBezTo>
                  <a:pt x="88" y="100"/>
                  <a:pt x="82" y="89"/>
                  <a:pt x="79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97" y="73"/>
                  <a:pt x="104" y="64"/>
                  <a:pt x="104" y="54"/>
                </a:cubicBezTo>
                <a:cubicBezTo>
                  <a:pt x="104" y="43"/>
                  <a:pt x="97" y="34"/>
                  <a:pt x="88" y="34"/>
                </a:cubicBezTo>
                <a:cubicBezTo>
                  <a:pt x="79" y="34"/>
                  <a:pt x="79" y="34"/>
                  <a:pt x="79" y="34"/>
                </a:cubicBezTo>
                <a:cubicBezTo>
                  <a:pt x="82" y="19"/>
                  <a:pt x="88" y="8"/>
                  <a:pt x="96" y="8"/>
                </a:cubicBezTo>
                <a:cubicBezTo>
                  <a:pt x="107" y="8"/>
                  <a:pt x="115" y="28"/>
                  <a:pt x="115" y="54"/>
                </a:cubicBezTo>
                <a:cubicBezTo>
                  <a:pt x="115" y="79"/>
                  <a:pt x="107" y="100"/>
                  <a:pt x="96" y="100"/>
                </a:cubicBezTo>
                <a:close/>
                <a:moveTo>
                  <a:pt x="96" y="100"/>
                </a:moveTo>
                <a:cubicBezTo>
                  <a:pt x="96" y="100"/>
                  <a:pt x="96" y="100"/>
                  <a:pt x="96" y="10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9" name="Freeform 37">
            <a:extLst>
              <a:ext uri="{FF2B5EF4-FFF2-40B4-BE49-F238E27FC236}">
                <a16:creationId xmlns:a16="http://schemas.microsoft.com/office/drawing/2014/main" id="{EE26E060-2468-1836-4F89-07004809FE0D}"/>
              </a:ext>
            </a:extLst>
          </p:cNvPr>
          <p:cNvSpPr/>
          <p:nvPr/>
        </p:nvSpPr>
        <p:spPr>
          <a:xfrm>
            <a:off x="3434248" y="2723961"/>
            <a:ext cx="1372430" cy="1686303"/>
          </a:xfrm>
          <a:custGeom>
            <a:avLst/>
            <a:gdLst>
              <a:gd name="connsiteX0" fmla="*/ 0 w 1600200"/>
              <a:gd name="connsiteY0" fmla="*/ 800100 h 1600200"/>
              <a:gd name="connsiteX1" fmla="*/ 234345 w 1600200"/>
              <a:gd name="connsiteY1" fmla="*/ 234344 h 1600200"/>
              <a:gd name="connsiteX2" fmla="*/ 800102 w 1600200"/>
              <a:gd name="connsiteY2" fmla="*/ 1 h 1600200"/>
              <a:gd name="connsiteX3" fmla="*/ 1365858 w 1600200"/>
              <a:gd name="connsiteY3" fmla="*/ 234346 h 1600200"/>
              <a:gd name="connsiteX4" fmla="*/ 1600201 w 1600200"/>
              <a:gd name="connsiteY4" fmla="*/ 800103 h 1600200"/>
              <a:gd name="connsiteX5" fmla="*/ 1365857 w 1600200"/>
              <a:gd name="connsiteY5" fmla="*/ 1365859 h 1600200"/>
              <a:gd name="connsiteX6" fmla="*/ 800101 w 1600200"/>
              <a:gd name="connsiteY6" fmla="*/ 1600203 h 1600200"/>
              <a:gd name="connsiteX7" fmla="*/ 234345 w 1600200"/>
              <a:gd name="connsiteY7" fmla="*/ 1365859 h 1600200"/>
              <a:gd name="connsiteX8" fmla="*/ 2 w 1600200"/>
              <a:gd name="connsiteY8" fmla="*/ 800102 h 1600200"/>
              <a:gd name="connsiteX9" fmla="*/ 0 w 1600200"/>
              <a:gd name="connsiteY9" fmla="*/ 800100 h 1600200"/>
              <a:gd name="connsiteX0" fmla="*/ 0 w 1600201"/>
              <a:gd name="connsiteY0" fmla="*/ 1166064 h 1966167"/>
              <a:gd name="connsiteX1" fmla="*/ 234345 w 1600201"/>
              <a:gd name="connsiteY1" fmla="*/ 600308 h 1966167"/>
              <a:gd name="connsiteX2" fmla="*/ 800102 w 1600201"/>
              <a:gd name="connsiteY2" fmla="*/ 0 h 1966167"/>
              <a:gd name="connsiteX3" fmla="*/ 1365858 w 1600201"/>
              <a:gd name="connsiteY3" fmla="*/ 600310 h 1966167"/>
              <a:gd name="connsiteX4" fmla="*/ 1600201 w 1600201"/>
              <a:gd name="connsiteY4" fmla="*/ 1166067 h 1966167"/>
              <a:gd name="connsiteX5" fmla="*/ 1365857 w 1600201"/>
              <a:gd name="connsiteY5" fmla="*/ 1731823 h 1966167"/>
              <a:gd name="connsiteX6" fmla="*/ 800101 w 1600201"/>
              <a:gd name="connsiteY6" fmla="*/ 1966167 h 1966167"/>
              <a:gd name="connsiteX7" fmla="*/ 234345 w 1600201"/>
              <a:gd name="connsiteY7" fmla="*/ 1731823 h 1966167"/>
              <a:gd name="connsiteX8" fmla="*/ 2 w 1600201"/>
              <a:gd name="connsiteY8" fmla="*/ 1166066 h 1966167"/>
              <a:gd name="connsiteX9" fmla="*/ 0 w 1600201"/>
              <a:gd name="connsiteY9" fmla="*/ 1166064 h 1966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0201" h="1966167">
                <a:moveTo>
                  <a:pt x="0" y="1166064"/>
                </a:moveTo>
                <a:cubicBezTo>
                  <a:pt x="0" y="953864"/>
                  <a:pt x="100995" y="794652"/>
                  <a:pt x="234345" y="600308"/>
                </a:cubicBezTo>
                <a:cubicBezTo>
                  <a:pt x="367695" y="405964"/>
                  <a:pt x="587902" y="0"/>
                  <a:pt x="800102" y="0"/>
                </a:cubicBezTo>
                <a:cubicBezTo>
                  <a:pt x="1012302" y="0"/>
                  <a:pt x="1232508" y="405965"/>
                  <a:pt x="1365858" y="600310"/>
                </a:cubicBezTo>
                <a:cubicBezTo>
                  <a:pt x="1499208" y="794655"/>
                  <a:pt x="1600201" y="953867"/>
                  <a:pt x="1600201" y="1166067"/>
                </a:cubicBezTo>
                <a:cubicBezTo>
                  <a:pt x="1600201" y="1378267"/>
                  <a:pt x="1515905" y="1581775"/>
                  <a:pt x="1365857" y="1731823"/>
                </a:cubicBezTo>
                <a:cubicBezTo>
                  <a:pt x="1215809" y="1881871"/>
                  <a:pt x="1012300" y="1966167"/>
                  <a:pt x="800101" y="1966167"/>
                </a:cubicBezTo>
                <a:cubicBezTo>
                  <a:pt x="587901" y="1966167"/>
                  <a:pt x="384393" y="1881871"/>
                  <a:pt x="234345" y="1731823"/>
                </a:cubicBezTo>
                <a:cubicBezTo>
                  <a:pt x="84297" y="1581775"/>
                  <a:pt x="1" y="1378266"/>
                  <a:pt x="2" y="1166066"/>
                </a:cubicBezTo>
                <a:lnTo>
                  <a:pt x="0" y="1166064"/>
                </a:lnTo>
                <a:close/>
              </a:path>
            </a:pathLst>
          </a:custGeom>
          <a:solidFill>
            <a:srgbClr val="679E8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0" name="Group 46">
            <a:extLst>
              <a:ext uri="{FF2B5EF4-FFF2-40B4-BE49-F238E27FC236}">
                <a16:creationId xmlns:a16="http://schemas.microsoft.com/office/drawing/2014/main" id="{8EBF0766-6024-2A3A-69AC-AEC7A67FDE9F}"/>
              </a:ext>
            </a:extLst>
          </p:cNvPr>
          <p:cNvGrpSpPr/>
          <p:nvPr/>
        </p:nvGrpSpPr>
        <p:grpSpPr>
          <a:xfrm>
            <a:off x="3833624" y="3353421"/>
            <a:ext cx="573678" cy="576217"/>
            <a:chOff x="4019550" y="3568701"/>
            <a:chExt cx="358775" cy="360363"/>
          </a:xfrm>
          <a:solidFill>
            <a:schemeClr val="bg1"/>
          </a:solidFill>
        </p:grpSpPr>
        <p:sp>
          <p:nvSpPr>
            <p:cNvPr id="31" name="Freeform 105">
              <a:extLst>
                <a:ext uri="{FF2B5EF4-FFF2-40B4-BE49-F238E27FC236}">
                  <a16:creationId xmlns:a16="http://schemas.microsoft.com/office/drawing/2014/main" id="{933D234F-3ED2-35CC-D7AE-EB873CB8D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106">
              <a:extLst>
                <a:ext uri="{FF2B5EF4-FFF2-40B4-BE49-F238E27FC236}">
                  <a16:creationId xmlns:a16="http://schemas.microsoft.com/office/drawing/2014/main" id="{CE49461B-FBE5-158A-4051-0CE3DB5505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4" name="Freeform 39">
            <a:extLst>
              <a:ext uri="{FF2B5EF4-FFF2-40B4-BE49-F238E27FC236}">
                <a16:creationId xmlns:a16="http://schemas.microsoft.com/office/drawing/2014/main" id="{2C1076F0-B207-5660-A771-DBD52A185C07}"/>
              </a:ext>
            </a:extLst>
          </p:cNvPr>
          <p:cNvSpPr/>
          <p:nvPr/>
        </p:nvSpPr>
        <p:spPr>
          <a:xfrm flipV="1">
            <a:off x="5409784" y="2723961"/>
            <a:ext cx="1372430" cy="1686303"/>
          </a:xfrm>
          <a:custGeom>
            <a:avLst/>
            <a:gdLst>
              <a:gd name="connsiteX0" fmla="*/ 0 w 1600200"/>
              <a:gd name="connsiteY0" fmla="*/ 800100 h 1600200"/>
              <a:gd name="connsiteX1" fmla="*/ 234345 w 1600200"/>
              <a:gd name="connsiteY1" fmla="*/ 234344 h 1600200"/>
              <a:gd name="connsiteX2" fmla="*/ 800102 w 1600200"/>
              <a:gd name="connsiteY2" fmla="*/ 1 h 1600200"/>
              <a:gd name="connsiteX3" fmla="*/ 1365858 w 1600200"/>
              <a:gd name="connsiteY3" fmla="*/ 234346 h 1600200"/>
              <a:gd name="connsiteX4" fmla="*/ 1600201 w 1600200"/>
              <a:gd name="connsiteY4" fmla="*/ 800103 h 1600200"/>
              <a:gd name="connsiteX5" fmla="*/ 1365857 w 1600200"/>
              <a:gd name="connsiteY5" fmla="*/ 1365859 h 1600200"/>
              <a:gd name="connsiteX6" fmla="*/ 800101 w 1600200"/>
              <a:gd name="connsiteY6" fmla="*/ 1600203 h 1600200"/>
              <a:gd name="connsiteX7" fmla="*/ 234345 w 1600200"/>
              <a:gd name="connsiteY7" fmla="*/ 1365859 h 1600200"/>
              <a:gd name="connsiteX8" fmla="*/ 2 w 1600200"/>
              <a:gd name="connsiteY8" fmla="*/ 800102 h 1600200"/>
              <a:gd name="connsiteX9" fmla="*/ 0 w 1600200"/>
              <a:gd name="connsiteY9" fmla="*/ 800100 h 1600200"/>
              <a:gd name="connsiteX0" fmla="*/ 0 w 1600201"/>
              <a:gd name="connsiteY0" fmla="*/ 1166064 h 1966167"/>
              <a:gd name="connsiteX1" fmla="*/ 234345 w 1600201"/>
              <a:gd name="connsiteY1" fmla="*/ 600308 h 1966167"/>
              <a:gd name="connsiteX2" fmla="*/ 800102 w 1600201"/>
              <a:gd name="connsiteY2" fmla="*/ 0 h 1966167"/>
              <a:gd name="connsiteX3" fmla="*/ 1365858 w 1600201"/>
              <a:gd name="connsiteY3" fmla="*/ 600310 h 1966167"/>
              <a:gd name="connsiteX4" fmla="*/ 1600201 w 1600201"/>
              <a:gd name="connsiteY4" fmla="*/ 1166067 h 1966167"/>
              <a:gd name="connsiteX5" fmla="*/ 1365857 w 1600201"/>
              <a:gd name="connsiteY5" fmla="*/ 1731823 h 1966167"/>
              <a:gd name="connsiteX6" fmla="*/ 800101 w 1600201"/>
              <a:gd name="connsiteY6" fmla="*/ 1966167 h 1966167"/>
              <a:gd name="connsiteX7" fmla="*/ 234345 w 1600201"/>
              <a:gd name="connsiteY7" fmla="*/ 1731823 h 1966167"/>
              <a:gd name="connsiteX8" fmla="*/ 2 w 1600201"/>
              <a:gd name="connsiteY8" fmla="*/ 1166066 h 1966167"/>
              <a:gd name="connsiteX9" fmla="*/ 0 w 1600201"/>
              <a:gd name="connsiteY9" fmla="*/ 1166064 h 1966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0201" h="1966167">
                <a:moveTo>
                  <a:pt x="0" y="1166064"/>
                </a:moveTo>
                <a:cubicBezTo>
                  <a:pt x="0" y="953864"/>
                  <a:pt x="100995" y="794652"/>
                  <a:pt x="234345" y="600308"/>
                </a:cubicBezTo>
                <a:cubicBezTo>
                  <a:pt x="367695" y="405964"/>
                  <a:pt x="587902" y="0"/>
                  <a:pt x="800102" y="0"/>
                </a:cubicBezTo>
                <a:cubicBezTo>
                  <a:pt x="1012302" y="0"/>
                  <a:pt x="1232508" y="405965"/>
                  <a:pt x="1365858" y="600310"/>
                </a:cubicBezTo>
                <a:cubicBezTo>
                  <a:pt x="1499208" y="794655"/>
                  <a:pt x="1600201" y="953867"/>
                  <a:pt x="1600201" y="1166067"/>
                </a:cubicBezTo>
                <a:cubicBezTo>
                  <a:pt x="1600201" y="1378267"/>
                  <a:pt x="1515905" y="1581775"/>
                  <a:pt x="1365857" y="1731823"/>
                </a:cubicBezTo>
                <a:cubicBezTo>
                  <a:pt x="1215809" y="1881871"/>
                  <a:pt x="1012300" y="1966167"/>
                  <a:pt x="800101" y="1966167"/>
                </a:cubicBezTo>
                <a:cubicBezTo>
                  <a:pt x="587901" y="1966167"/>
                  <a:pt x="384393" y="1881871"/>
                  <a:pt x="234345" y="1731823"/>
                </a:cubicBezTo>
                <a:cubicBezTo>
                  <a:pt x="84297" y="1581775"/>
                  <a:pt x="1" y="1378266"/>
                  <a:pt x="2" y="1166066"/>
                </a:cubicBezTo>
                <a:lnTo>
                  <a:pt x="0" y="1166064"/>
                </a:lnTo>
                <a:close/>
              </a:path>
            </a:pathLst>
          </a:custGeom>
          <a:noFill/>
          <a:ln w="38100">
            <a:solidFill>
              <a:srgbClr val="909D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35" name="Group 49">
            <a:extLst>
              <a:ext uri="{FF2B5EF4-FFF2-40B4-BE49-F238E27FC236}">
                <a16:creationId xmlns:a16="http://schemas.microsoft.com/office/drawing/2014/main" id="{77A1572F-F538-5C2B-8EC1-481CD246FA2C}"/>
              </a:ext>
            </a:extLst>
          </p:cNvPr>
          <p:cNvGrpSpPr/>
          <p:nvPr/>
        </p:nvGrpSpPr>
        <p:grpSpPr>
          <a:xfrm>
            <a:off x="5807084" y="3187511"/>
            <a:ext cx="577830" cy="485785"/>
            <a:chOff x="4856163" y="2736851"/>
            <a:chExt cx="358775" cy="301625"/>
          </a:xfrm>
          <a:solidFill>
            <a:srgbClr val="909D99"/>
          </a:solidFill>
        </p:grpSpPr>
        <p:sp>
          <p:nvSpPr>
            <p:cNvPr id="36" name="Freeform 128">
              <a:extLst>
                <a:ext uri="{FF2B5EF4-FFF2-40B4-BE49-F238E27FC236}">
                  <a16:creationId xmlns:a16="http://schemas.microsoft.com/office/drawing/2014/main" id="{4FE99336-2A3B-05BC-C473-9420A82F1E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46650" y="2814638"/>
              <a:ext cx="177800" cy="179388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30"/>
                </a:cxn>
                <a:cxn ang="0">
                  <a:pos x="31" y="61"/>
                </a:cxn>
                <a:cxn ang="0">
                  <a:pos x="61" y="30"/>
                </a:cxn>
                <a:cxn ang="0">
                  <a:pos x="31" y="0"/>
                </a:cxn>
                <a:cxn ang="0">
                  <a:pos x="48" y="45"/>
                </a:cxn>
                <a:cxn ang="0">
                  <a:pos x="16" y="48"/>
                </a:cxn>
                <a:cxn ang="0">
                  <a:pos x="13" y="15"/>
                </a:cxn>
                <a:cxn ang="0">
                  <a:pos x="46" y="13"/>
                </a:cxn>
                <a:cxn ang="0">
                  <a:pos x="48" y="45"/>
                </a:cxn>
                <a:cxn ang="0">
                  <a:pos x="48" y="45"/>
                </a:cxn>
                <a:cxn ang="0">
                  <a:pos x="48" y="45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8" y="61"/>
                    <a:pt x="61" y="47"/>
                    <a:pt x="61" y="30"/>
                  </a:cubicBezTo>
                  <a:cubicBezTo>
                    <a:pt x="61" y="13"/>
                    <a:pt x="48" y="0"/>
                    <a:pt x="31" y="0"/>
                  </a:cubicBezTo>
                  <a:close/>
                  <a:moveTo>
                    <a:pt x="48" y="45"/>
                  </a:moveTo>
                  <a:cubicBezTo>
                    <a:pt x="40" y="55"/>
                    <a:pt x="25" y="56"/>
                    <a:pt x="16" y="48"/>
                  </a:cubicBezTo>
                  <a:cubicBezTo>
                    <a:pt x="6" y="39"/>
                    <a:pt x="5" y="25"/>
                    <a:pt x="13" y="15"/>
                  </a:cubicBezTo>
                  <a:cubicBezTo>
                    <a:pt x="22" y="6"/>
                    <a:pt x="36" y="5"/>
                    <a:pt x="46" y="13"/>
                  </a:cubicBezTo>
                  <a:cubicBezTo>
                    <a:pt x="55" y="21"/>
                    <a:pt x="57" y="36"/>
                    <a:pt x="48" y="45"/>
                  </a:cubicBezTo>
                  <a:close/>
                  <a:moveTo>
                    <a:pt x="48" y="45"/>
                  </a:moveTo>
                  <a:cubicBezTo>
                    <a:pt x="48" y="45"/>
                    <a:pt x="48" y="45"/>
                    <a:pt x="48" y="4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7" name="Freeform 129">
              <a:extLst>
                <a:ext uri="{FF2B5EF4-FFF2-40B4-BE49-F238E27FC236}">
                  <a16:creationId xmlns:a16="http://schemas.microsoft.com/office/drawing/2014/main" id="{760610FD-96C6-376F-8FA4-9876B153C9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89513" y="2859088"/>
              <a:ext cx="53975" cy="508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4" y="15"/>
                </a:cxn>
                <a:cxn ang="0">
                  <a:pos x="16" y="4"/>
                </a:cxn>
                <a:cxn ang="0">
                  <a:pos x="18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18" h="17">
                  <a:moveTo>
                    <a:pt x="16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8" name="Freeform 130">
              <a:extLst>
                <a:ext uri="{FF2B5EF4-FFF2-40B4-BE49-F238E27FC236}">
                  <a16:creationId xmlns:a16="http://schemas.microsoft.com/office/drawing/2014/main" id="{B03A71AC-DCA1-E0EC-0E99-7D87947F14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56163" y="2736851"/>
              <a:ext cx="358775" cy="301625"/>
            </a:xfrm>
            <a:custGeom>
              <a:avLst/>
              <a:gdLst/>
              <a:ahLst/>
              <a:cxnLst>
                <a:cxn ang="0">
                  <a:pos x="114" y="23"/>
                </a:cxn>
                <a:cxn ang="0">
                  <a:pos x="97" y="20"/>
                </a:cxn>
                <a:cxn ang="0">
                  <a:pos x="92" y="7"/>
                </a:cxn>
                <a:cxn ang="0">
                  <a:pos x="81" y="0"/>
                </a:cxn>
                <a:cxn ang="0">
                  <a:pos x="43" y="0"/>
                </a:cxn>
                <a:cxn ang="0">
                  <a:pos x="32" y="7"/>
                </a:cxn>
                <a:cxn ang="0">
                  <a:pos x="27" y="20"/>
                </a:cxn>
                <a:cxn ang="0">
                  <a:pos x="10" y="23"/>
                </a:cxn>
                <a:cxn ang="0">
                  <a:pos x="0" y="34"/>
                </a:cxn>
                <a:cxn ang="0">
                  <a:pos x="0" y="92"/>
                </a:cxn>
                <a:cxn ang="0">
                  <a:pos x="12" y="103"/>
                </a:cxn>
                <a:cxn ang="0">
                  <a:pos x="112" y="103"/>
                </a:cxn>
                <a:cxn ang="0">
                  <a:pos x="123" y="92"/>
                </a:cxn>
                <a:cxn ang="0">
                  <a:pos x="123" y="34"/>
                </a:cxn>
                <a:cxn ang="0">
                  <a:pos x="114" y="23"/>
                </a:cxn>
                <a:cxn ang="0">
                  <a:pos x="115" y="92"/>
                </a:cxn>
                <a:cxn ang="0">
                  <a:pos x="112" y="96"/>
                </a:cxn>
                <a:cxn ang="0">
                  <a:pos x="12" y="96"/>
                </a:cxn>
                <a:cxn ang="0">
                  <a:pos x="8" y="92"/>
                </a:cxn>
                <a:cxn ang="0">
                  <a:pos x="8" y="34"/>
                </a:cxn>
                <a:cxn ang="0">
                  <a:pos x="11" y="30"/>
                </a:cxn>
                <a:cxn ang="0">
                  <a:pos x="32" y="27"/>
                </a:cxn>
                <a:cxn ang="0">
                  <a:pos x="39" y="10"/>
                </a:cxn>
                <a:cxn ang="0">
                  <a:pos x="43" y="7"/>
                </a:cxn>
                <a:cxn ang="0">
                  <a:pos x="81" y="7"/>
                </a:cxn>
                <a:cxn ang="0">
                  <a:pos x="85" y="10"/>
                </a:cxn>
                <a:cxn ang="0">
                  <a:pos x="91" y="27"/>
                </a:cxn>
                <a:cxn ang="0">
                  <a:pos x="112" y="30"/>
                </a:cxn>
                <a:cxn ang="0">
                  <a:pos x="115" y="34"/>
                </a:cxn>
                <a:cxn ang="0">
                  <a:pos x="115" y="92"/>
                </a:cxn>
                <a:cxn ang="0">
                  <a:pos x="115" y="92"/>
                </a:cxn>
                <a:cxn ang="0">
                  <a:pos x="115" y="92"/>
                </a:cxn>
              </a:cxnLst>
              <a:rect l="0" t="0" r="r" b="b"/>
              <a:pathLst>
                <a:path w="123" h="103">
                  <a:moveTo>
                    <a:pt x="114" y="23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0" y="3"/>
                    <a:pt x="86" y="0"/>
                    <a:pt x="8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0"/>
                    <a:pt x="34" y="3"/>
                    <a:pt x="32" y="7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4" y="24"/>
                    <a:pt x="0" y="29"/>
                    <a:pt x="0" y="3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8"/>
                    <a:pt x="6" y="103"/>
                    <a:pt x="12" y="103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8" y="103"/>
                    <a:pt x="123" y="98"/>
                    <a:pt x="123" y="92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29"/>
                    <a:pt x="119" y="24"/>
                    <a:pt x="114" y="23"/>
                  </a:cubicBezTo>
                  <a:close/>
                  <a:moveTo>
                    <a:pt x="115" y="92"/>
                  </a:moveTo>
                  <a:cubicBezTo>
                    <a:pt x="115" y="94"/>
                    <a:pt x="114" y="96"/>
                    <a:pt x="112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2"/>
                    <a:pt x="9" y="31"/>
                    <a:pt x="11" y="3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8"/>
                    <a:pt x="41" y="7"/>
                    <a:pt x="43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4" y="8"/>
                    <a:pt x="85" y="10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4" y="31"/>
                    <a:pt x="115" y="32"/>
                    <a:pt x="115" y="34"/>
                  </a:cubicBezTo>
                  <a:lnTo>
                    <a:pt x="115" y="92"/>
                  </a:lnTo>
                  <a:close/>
                  <a:moveTo>
                    <a:pt x="115" y="92"/>
                  </a:moveTo>
                  <a:cubicBezTo>
                    <a:pt x="115" y="92"/>
                    <a:pt x="115" y="92"/>
                    <a:pt x="115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40" name="Freeform 25">
            <a:extLst>
              <a:ext uri="{FF2B5EF4-FFF2-40B4-BE49-F238E27FC236}">
                <a16:creationId xmlns:a16="http://schemas.microsoft.com/office/drawing/2014/main" id="{9215136D-2E5A-A7F7-5402-87A3A318B9E5}"/>
              </a:ext>
            </a:extLst>
          </p:cNvPr>
          <p:cNvSpPr/>
          <p:nvPr/>
        </p:nvSpPr>
        <p:spPr>
          <a:xfrm flipV="1">
            <a:off x="1458712" y="2723961"/>
            <a:ext cx="1372430" cy="1686303"/>
          </a:xfrm>
          <a:custGeom>
            <a:avLst/>
            <a:gdLst>
              <a:gd name="connsiteX0" fmla="*/ 0 w 1600200"/>
              <a:gd name="connsiteY0" fmla="*/ 800100 h 1600200"/>
              <a:gd name="connsiteX1" fmla="*/ 234345 w 1600200"/>
              <a:gd name="connsiteY1" fmla="*/ 234344 h 1600200"/>
              <a:gd name="connsiteX2" fmla="*/ 800102 w 1600200"/>
              <a:gd name="connsiteY2" fmla="*/ 1 h 1600200"/>
              <a:gd name="connsiteX3" fmla="*/ 1365858 w 1600200"/>
              <a:gd name="connsiteY3" fmla="*/ 234346 h 1600200"/>
              <a:gd name="connsiteX4" fmla="*/ 1600201 w 1600200"/>
              <a:gd name="connsiteY4" fmla="*/ 800103 h 1600200"/>
              <a:gd name="connsiteX5" fmla="*/ 1365857 w 1600200"/>
              <a:gd name="connsiteY5" fmla="*/ 1365859 h 1600200"/>
              <a:gd name="connsiteX6" fmla="*/ 800101 w 1600200"/>
              <a:gd name="connsiteY6" fmla="*/ 1600203 h 1600200"/>
              <a:gd name="connsiteX7" fmla="*/ 234345 w 1600200"/>
              <a:gd name="connsiteY7" fmla="*/ 1365859 h 1600200"/>
              <a:gd name="connsiteX8" fmla="*/ 2 w 1600200"/>
              <a:gd name="connsiteY8" fmla="*/ 800102 h 1600200"/>
              <a:gd name="connsiteX9" fmla="*/ 0 w 1600200"/>
              <a:gd name="connsiteY9" fmla="*/ 800100 h 1600200"/>
              <a:gd name="connsiteX0" fmla="*/ 0 w 1600201"/>
              <a:gd name="connsiteY0" fmla="*/ 1166064 h 1966167"/>
              <a:gd name="connsiteX1" fmla="*/ 234345 w 1600201"/>
              <a:gd name="connsiteY1" fmla="*/ 600308 h 1966167"/>
              <a:gd name="connsiteX2" fmla="*/ 800102 w 1600201"/>
              <a:gd name="connsiteY2" fmla="*/ 0 h 1966167"/>
              <a:gd name="connsiteX3" fmla="*/ 1365858 w 1600201"/>
              <a:gd name="connsiteY3" fmla="*/ 600310 h 1966167"/>
              <a:gd name="connsiteX4" fmla="*/ 1600201 w 1600201"/>
              <a:gd name="connsiteY4" fmla="*/ 1166067 h 1966167"/>
              <a:gd name="connsiteX5" fmla="*/ 1365857 w 1600201"/>
              <a:gd name="connsiteY5" fmla="*/ 1731823 h 1966167"/>
              <a:gd name="connsiteX6" fmla="*/ 800101 w 1600201"/>
              <a:gd name="connsiteY6" fmla="*/ 1966167 h 1966167"/>
              <a:gd name="connsiteX7" fmla="*/ 234345 w 1600201"/>
              <a:gd name="connsiteY7" fmla="*/ 1731823 h 1966167"/>
              <a:gd name="connsiteX8" fmla="*/ 2 w 1600201"/>
              <a:gd name="connsiteY8" fmla="*/ 1166066 h 1966167"/>
              <a:gd name="connsiteX9" fmla="*/ 0 w 1600201"/>
              <a:gd name="connsiteY9" fmla="*/ 1166064 h 1966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0201" h="1966167">
                <a:moveTo>
                  <a:pt x="0" y="1166064"/>
                </a:moveTo>
                <a:cubicBezTo>
                  <a:pt x="0" y="953864"/>
                  <a:pt x="100995" y="794652"/>
                  <a:pt x="234345" y="600308"/>
                </a:cubicBezTo>
                <a:cubicBezTo>
                  <a:pt x="367695" y="405964"/>
                  <a:pt x="587902" y="0"/>
                  <a:pt x="800102" y="0"/>
                </a:cubicBezTo>
                <a:cubicBezTo>
                  <a:pt x="1012302" y="0"/>
                  <a:pt x="1232508" y="405965"/>
                  <a:pt x="1365858" y="600310"/>
                </a:cubicBezTo>
                <a:cubicBezTo>
                  <a:pt x="1499208" y="794655"/>
                  <a:pt x="1600201" y="953867"/>
                  <a:pt x="1600201" y="1166067"/>
                </a:cubicBezTo>
                <a:cubicBezTo>
                  <a:pt x="1600201" y="1378267"/>
                  <a:pt x="1515905" y="1581775"/>
                  <a:pt x="1365857" y="1731823"/>
                </a:cubicBezTo>
                <a:cubicBezTo>
                  <a:pt x="1215809" y="1881871"/>
                  <a:pt x="1012300" y="1966167"/>
                  <a:pt x="800101" y="1966167"/>
                </a:cubicBezTo>
                <a:cubicBezTo>
                  <a:pt x="587901" y="1966167"/>
                  <a:pt x="384393" y="1881871"/>
                  <a:pt x="234345" y="1731823"/>
                </a:cubicBezTo>
                <a:cubicBezTo>
                  <a:pt x="84297" y="1581775"/>
                  <a:pt x="1" y="1378266"/>
                  <a:pt x="2" y="1166066"/>
                </a:cubicBezTo>
                <a:lnTo>
                  <a:pt x="0" y="1166064"/>
                </a:lnTo>
                <a:close/>
              </a:path>
            </a:pathLst>
          </a:custGeom>
          <a:noFill/>
          <a:ln w="38100">
            <a:solidFill>
              <a:srgbClr val="909D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1" name="Freeform 131">
            <a:extLst>
              <a:ext uri="{FF2B5EF4-FFF2-40B4-BE49-F238E27FC236}">
                <a16:creationId xmlns:a16="http://schemas.microsoft.com/office/drawing/2014/main" id="{CD6C7F8E-6E5B-8D10-CE25-D46FA69DEC90}"/>
              </a:ext>
            </a:extLst>
          </p:cNvPr>
          <p:cNvSpPr>
            <a:spLocks noEditPoints="1"/>
          </p:cNvSpPr>
          <p:nvPr/>
        </p:nvSpPr>
        <p:spPr bwMode="auto">
          <a:xfrm>
            <a:off x="1900453" y="3201008"/>
            <a:ext cx="488947" cy="458791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rgbClr val="909D9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3" name="Freeform 43">
            <a:extLst>
              <a:ext uri="{FF2B5EF4-FFF2-40B4-BE49-F238E27FC236}">
                <a16:creationId xmlns:a16="http://schemas.microsoft.com/office/drawing/2014/main" id="{9A364AB0-39D3-E859-A703-E6E8B419EE4C}"/>
              </a:ext>
            </a:extLst>
          </p:cNvPr>
          <p:cNvSpPr/>
          <p:nvPr/>
        </p:nvSpPr>
        <p:spPr>
          <a:xfrm flipV="1">
            <a:off x="9360858" y="2723961"/>
            <a:ext cx="1372430" cy="1686303"/>
          </a:xfrm>
          <a:custGeom>
            <a:avLst/>
            <a:gdLst>
              <a:gd name="connsiteX0" fmla="*/ 0 w 1600200"/>
              <a:gd name="connsiteY0" fmla="*/ 800100 h 1600200"/>
              <a:gd name="connsiteX1" fmla="*/ 234345 w 1600200"/>
              <a:gd name="connsiteY1" fmla="*/ 234344 h 1600200"/>
              <a:gd name="connsiteX2" fmla="*/ 800102 w 1600200"/>
              <a:gd name="connsiteY2" fmla="*/ 1 h 1600200"/>
              <a:gd name="connsiteX3" fmla="*/ 1365858 w 1600200"/>
              <a:gd name="connsiteY3" fmla="*/ 234346 h 1600200"/>
              <a:gd name="connsiteX4" fmla="*/ 1600201 w 1600200"/>
              <a:gd name="connsiteY4" fmla="*/ 800103 h 1600200"/>
              <a:gd name="connsiteX5" fmla="*/ 1365857 w 1600200"/>
              <a:gd name="connsiteY5" fmla="*/ 1365859 h 1600200"/>
              <a:gd name="connsiteX6" fmla="*/ 800101 w 1600200"/>
              <a:gd name="connsiteY6" fmla="*/ 1600203 h 1600200"/>
              <a:gd name="connsiteX7" fmla="*/ 234345 w 1600200"/>
              <a:gd name="connsiteY7" fmla="*/ 1365859 h 1600200"/>
              <a:gd name="connsiteX8" fmla="*/ 2 w 1600200"/>
              <a:gd name="connsiteY8" fmla="*/ 800102 h 1600200"/>
              <a:gd name="connsiteX9" fmla="*/ 0 w 1600200"/>
              <a:gd name="connsiteY9" fmla="*/ 800100 h 1600200"/>
              <a:gd name="connsiteX0" fmla="*/ 0 w 1600201"/>
              <a:gd name="connsiteY0" fmla="*/ 1166064 h 1966167"/>
              <a:gd name="connsiteX1" fmla="*/ 234345 w 1600201"/>
              <a:gd name="connsiteY1" fmla="*/ 600308 h 1966167"/>
              <a:gd name="connsiteX2" fmla="*/ 800102 w 1600201"/>
              <a:gd name="connsiteY2" fmla="*/ 0 h 1966167"/>
              <a:gd name="connsiteX3" fmla="*/ 1365858 w 1600201"/>
              <a:gd name="connsiteY3" fmla="*/ 600310 h 1966167"/>
              <a:gd name="connsiteX4" fmla="*/ 1600201 w 1600201"/>
              <a:gd name="connsiteY4" fmla="*/ 1166067 h 1966167"/>
              <a:gd name="connsiteX5" fmla="*/ 1365857 w 1600201"/>
              <a:gd name="connsiteY5" fmla="*/ 1731823 h 1966167"/>
              <a:gd name="connsiteX6" fmla="*/ 800101 w 1600201"/>
              <a:gd name="connsiteY6" fmla="*/ 1966167 h 1966167"/>
              <a:gd name="connsiteX7" fmla="*/ 234345 w 1600201"/>
              <a:gd name="connsiteY7" fmla="*/ 1731823 h 1966167"/>
              <a:gd name="connsiteX8" fmla="*/ 2 w 1600201"/>
              <a:gd name="connsiteY8" fmla="*/ 1166066 h 1966167"/>
              <a:gd name="connsiteX9" fmla="*/ 0 w 1600201"/>
              <a:gd name="connsiteY9" fmla="*/ 1166064 h 1966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0201" h="1966167">
                <a:moveTo>
                  <a:pt x="0" y="1166064"/>
                </a:moveTo>
                <a:cubicBezTo>
                  <a:pt x="0" y="953864"/>
                  <a:pt x="100995" y="794652"/>
                  <a:pt x="234345" y="600308"/>
                </a:cubicBezTo>
                <a:cubicBezTo>
                  <a:pt x="367695" y="405964"/>
                  <a:pt x="587902" y="0"/>
                  <a:pt x="800102" y="0"/>
                </a:cubicBezTo>
                <a:cubicBezTo>
                  <a:pt x="1012302" y="0"/>
                  <a:pt x="1232508" y="405965"/>
                  <a:pt x="1365858" y="600310"/>
                </a:cubicBezTo>
                <a:cubicBezTo>
                  <a:pt x="1499208" y="794655"/>
                  <a:pt x="1600201" y="953867"/>
                  <a:pt x="1600201" y="1166067"/>
                </a:cubicBezTo>
                <a:cubicBezTo>
                  <a:pt x="1600201" y="1378267"/>
                  <a:pt x="1515905" y="1581775"/>
                  <a:pt x="1365857" y="1731823"/>
                </a:cubicBezTo>
                <a:cubicBezTo>
                  <a:pt x="1215809" y="1881871"/>
                  <a:pt x="1012300" y="1966167"/>
                  <a:pt x="800101" y="1966167"/>
                </a:cubicBezTo>
                <a:cubicBezTo>
                  <a:pt x="587901" y="1966167"/>
                  <a:pt x="384393" y="1881871"/>
                  <a:pt x="234345" y="1731823"/>
                </a:cubicBezTo>
                <a:cubicBezTo>
                  <a:pt x="84297" y="1581775"/>
                  <a:pt x="1" y="1378266"/>
                  <a:pt x="2" y="1166066"/>
                </a:cubicBezTo>
                <a:lnTo>
                  <a:pt x="0" y="1166064"/>
                </a:lnTo>
                <a:close/>
              </a:path>
            </a:pathLst>
          </a:custGeom>
          <a:noFill/>
          <a:ln w="38100">
            <a:solidFill>
              <a:srgbClr val="909D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4" name="Freeform 153">
            <a:extLst>
              <a:ext uri="{FF2B5EF4-FFF2-40B4-BE49-F238E27FC236}">
                <a16:creationId xmlns:a16="http://schemas.microsoft.com/office/drawing/2014/main" id="{53D74223-98E4-6D17-9DED-F2FCC5DDE937}"/>
              </a:ext>
            </a:extLst>
          </p:cNvPr>
          <p:cNvSpPr>
            <a:spLocks noEditPoints="1"/>
          </p:cNvSpPr>
          <p:nvPr/>
        </p:nvSpPr>
        <p:spPr bwMode="auto">
          <a:xfrm>
            <a:off x="9782862" y="3162540"/>
            <a:ext cx="528422" cy="535727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rgbClr val="909D9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5CF175C-BE07-F18E-CE05-1013C6D95C78}"/>
              </a:ext>
            </a:extLst>
          </p:cNvPr>
          <p:cNvGrpSpPr/>
          <p:nvPr/>
        </p:nvGrpSpPr>
        <p:grpSpPr>
          <a:xfrm>
            <a:off x="3119320" y="1504482"/>
            <a:ext cx="2030209" cy="1090510"/>
            <a:chOff x="1691026" y="1963544"/>
            <a:chExt cx="2030209" cy="109051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F2100EE-E232-1942-69E9-550C3E79FDCF}"/>
                </a:ext>
              </a:extLst>
            </p:cNvPr>
            <p:cNvSpPr txBox="1"/>
            <p:nvPr/>
          </p:nvSpPr>
          <p:spPr>
            <a:xfrm>
              <a:off x="1796764" y="196354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EB57C70-7852-24CF-24DF-BBB84CED748A}"/>
                </a:ext>
              </a:extLst>
            </p:cNvPr>
            <p:cNvSpPr txBox="1"/>
            <p:nvPr/>
          </p:nvSpPr>
          <p:spPr>
            <a:xfrm>
              <a:off x="1691026" y="2257297"/>
              <a:ext cx="203020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5832D6E-CD1F-A03A-CE7E-1DEC066E0048}"/>
              </a:ext>
            </a:extLst>
          </p:cNvPr>
          <p:cNvGrpSpPr/>
          <p:nvPr/>
        </p:nvGrpSpPr>
        <p:grpSpPr>
          <a:xfrm>
            <a:off x="7056430" y="1504482"/>
            <a:ext cx="2030209" cy="1090510"/>
            <a:chOff x="1691026" y="1963544"/>
            <a:chExt cx="2030209" cy="1090510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4ABC88F-9421-3D17-0749-7BAE1CDC7B25}"/>
                </a:ext>
              </a:extLst>
            </p:cNvPr>
            <p:cNvSpPr txBox="1"/>
            <p:nvPr/>
          </p:nvSpPr>
          <p:spPr>
            <a:xfrm>
              <a:off x="1796764" y="196354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4AFE6BE-5CF4-9097-DC41-DB2CE80E878D}"/>
                </a:ext>
              </a:extLst>
            </p:cNvPr>
            <p:cNvSpPr txBox="1"/>
            <p:nvPr/>
          </p:nvSpPr>
          <p:spPr>
            <a:xfrm>
              <a:off x="1691026" y="2257297"/>
              <a:ext cx="203020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587B903-63A2-FA98-B8EC-29E86C157DF2}"/>
              </a:ext>
            </a:extLst>
          </p:cNvPr>
          <p:cNvGrpSpPr/>
          <p:nvPr/>
        </p:nvGrpSpPr>
        <p:grpSpPr>
          <a:xfrm>
            <a:off x="1232949" y="4494973"/>
            <a:ext cx="2030209" cy="1090510"/>
            <a:chOff x="1691026" y="1963544"/>
            <a:chExt cx="2030209" cy="1090510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43359C9-357A-B29B-2259-9134C85C5E39}"/>
                </a:ext>
              </a:extLst>
            </p:cNvPr>
            <p:cNvSpPr txBox="1"/>
            <p:nvPr/>
          </p:nvSpPr>
          <p:spPr>
            <a:xfrm>
              <a:off x="1796764" y="196354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AAD4C0B-1664-57C5-C414-DD71ADF844EB}"/>
                </a:ext>
              </a:extLst>
            </p:cNvPr>
            <p:cNvSpPr txBox="1"/>
            <p:nvPr/>
          </p:nvSpPr>
          <p:spPr>
            <a:xfrm>
              <a:off x="1691026" y="2257297"/>
              <a:ext cx="203020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7E7CB3F-CB48-6DB1-687D-03039DBCC449}"/>
              </a:ext>
            </a:extLst>
          </p:cNvPr>
          <p:cNvGrpSpPr/>
          <p:nvPr/>
        </p:nvGrpSpPr>
        <p:grpSpPr>
          <a:xfrm>
            <a:off x="5224072" y="4494973"/>
            <a:ext cx="2030209" cy="1090510"/>
            <a:chOff x="1691026" y="1963544"/>
            <a:chExt cx="2030209" cy="1090510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82AE81A-44B6-A441-6DA0-C27E05999E3A}"/>
                </a:ext>
              </a:extLst>
            </p:cNvPr>
            <p:cNvSpPr txBox="1"/>
            <p:nvPr/>
          </p:nvSpPr>
          <p:spPr>
            <a:xfrm>
              <a:off x="1796764" y="196354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5BA0417-7B04-76AD-FD8B-B735F5351D1A}"/>
                </a:ext>
              </a:extLst>
            </p:cNvPr>
            <p:cNvSpPr txBox="1"/>
            <p:nvPr/>
          </p:nvSpPr>
          <p:spPr>
            <a:xfrm>
              <a:off x="1691026" y="2257297"/>
              <a:ext cx="203020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4B3BE4F-31B5-7AD6-621A-94638F5F2F3B}"/>
              </a:ext>
            </a:extLst>
          </p:cNvPr>
          <p:cNvGrpSpPr/>
          <p:nvPr/>
        </p:nvGrpSpPr>
        <p:grpSpPr>
          <a:xfrm>
            <a:off x="9034666" y="4494973"/>
            <a:ext cx="2030209" cy="1090510"/>
            <a:chOff x="1691026" y="1963544"/>
            <a:chExt cx="2030209" cy="1090510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DCD8E753-BF67-BB04-3DC5-2E3D70603CD6}"/>
                </a:ext>
              </a:extLst>
            </p:cNvPr>
            <p:cNvSpPr txBox="1"/>
            <p:nvPr/>
          </p:nvSpPr>
          <p:spPr>
            <a:xfrm>
              <a:off x="1796764" y="196354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64334FD1-A73D-0F11-3E01-4AAAD5F685F2}"/>
                </a:ext>
              </a:extLst>
            </p:cNvPr>
            <p:cNvSpPr txBox="1"/>
            <p:nvPr/>
          </p:nvSpPr>
          <p:spPr>
            <a:xfrm>
              <a:off x="1691026" y="2257297"/>
              <a:ext cx="203020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33928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6">
            <a:extLst>
              <a:ext uri="{FF2B5EF4-FFF2-40B4-BE49-F238E27FC236}">
                <a16:creationId xmlns:a16="http://schemas.microsoft.com/office/drawing/2014/main" id="{022C5210-61CD-02F4-772B-C18C9F5A7D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165" b="13165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2690B4FF-44E7-22D1-E6F0-3E3835DA48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755900"/>
            <a:ext cx="4223957" cy="4102100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D6A26FD2-F0EE-A1CD-2C0F-38380ADF1E4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07"/>
          <a:stretch/>
        </p:blipFill>
        <p:spPr>
          <a:xfrm rot="10800000" flipH="1">
            <a:off x="8080208" y="-4576"/>
            <a:ext cx="4111792" cy="2594324"/>
          </a:xfrm>
          <a:prstGeom prst="rect">
            <a:avLst/>
          </a:prstGeom>
        </p:spPr>
      </p:pic>
      <p:sp>
        <p:nvSpPr>
          <p:cNvPr id="2088" name="矩形: 对角圆角 2087">
            <a:extLst>
              <a:ext uri="{FF2B5EF4-FFF2-40B4-BE49-F238E27FC236}">
                <a16:creationId xmlns:a16="http://schemas.microsoft.com/office/drawing/2014/main" id="{C6F0B33B-62FE-4D38-FB5C-D20A31BD9872}"/>
              </a:ext>
            </a:extLst>
          </p:cNvPr>
          <p:cNvSpPr/>
          <p:nvPr/>
        </p:nvSpPr>
        <p:spPr>
          <a:xfrm>
            <a:off x="-828563" y="-2062131"/>
            <a:ext cx="4714204" cy="2729026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9" name="矩形: 对角圆角 2088">
            <a:extLst>
              <a:ext uri="{FF2B5EF4-FFF2-40B4-BE49-F238E27FC236}">
                <a16:creationId xmlns:a16="http://schemas.microsoft.com/office/drawing/2014/main" id="{F725029E-1C64-FD59-9BB5-7FBD54B1A8EC}"/>
              </a:ext>
            </a:extLst>
          </p:cNvPr>
          <p:cNvSpPr/>
          <p:nvPr/>
        </p:nvSpPr>
        <p:spPr>
          <a:xfrm>
            <a:off x="6333621" y="6023494"/>
            <a:ext cx="6235749" cy="2770932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noFill/>
          </a:ln>
          <a:effectLst>
            <a:outerShdw blurRad="50800" dist="2667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098F72F-F93B-B389-06B4-6EF6ABA37B6E}"/>
              </a:ext>
            </a:extLst>
          </p:cNvPr>
          <p:cNvSpPr txBox="1"/>
          <p:nvPr/>
        </p:nvSpPr>
        <p:spPr>
          <a:xfrm>
            <a:off x="4528455" y="378732"/>
            <a:ext cx="3135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i="0" u="none" strike="noStrike" kern="1200" cap="none" spc="0" normalizeH="0" baseline="0" noProof="0" dirty="0">
                <a:ln>
                  <a:noFill/>
                </a:ln>
                <a:solidFill>
                  <a:srgbClr val="7CB2A0"/>
                </a:solidFill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3A6D2A6-2363-B38F-6397-7AA4CA420C3F}"/>
              </a:ext>
            </a:extLst>
          </p:cNvPr>
          <p:cNvGrpSpPr/>
          <p:nvPr/>
        </p:nvGrpSpPr>
        <p:grpSpPr>
          <a:xfrm>
            <a:off x="4044132" y="675533"/>
            <a:ext cx="4103736" cy="446752"/>
            <a:chOff x="4033687" y="287075"/>
            <a:chExt cx="4103736" cy="446752"/>
          </a:xfrm>
        </p:grpSpPr>
        <p:grpSp>
          <p:nvGrpSpPr>
            <p:cNvPr id="304" name="图形 211">
              <a:extLst>
                <a:ext uri="{FF2B5EF4-FFF2-40B4-BE49-F238E27FC236}">
                  <a16:creationId xmlns:a16="http://schemas.microsoft.com/office/drawing/2014/main" id="{E2B9A79D-82DE-9F91-CA51-5A340C27DA33}"/>
                </a:ext>
              </a:extLst>
            </p:cNvPr>
            <p:cNvGrpSpPr/>
            <p:nvPr/>
          </p:nvGrpSpPr>
          <p:grpSpPr>
            <a:xfrm rot="5400000">
              <a:off x="7290305" y="-113293"/>
              <a:ext cx="446749" cy="1247486"/>
              <a:chOff x="3663183" y="-321672"/>
              <a:chExt cx="1069268" cy="2985790"/>
            </a:xfrm>
            <a:solidFill>
              <a:srgbClr val="7CB2A0"/>
            </a:solidFill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1EDD019E-0EE3-4F70-8C5D-4DF2FF8AA8A8}"/>
                  </a:ext>
                </a:extLst>
              </p:cNvPr>
              <p:cNvSpPr/>
              <p:nvPr/>
            </p:nvSpPr>
            <p:spPr>
              <a:xfrm>
                <a:off x="4252882" y="197412"/>
                <a:ext cx="434189" cy="416868"/>
              </a:xfrm>
              <a:custGeom>
                <a:avLst/>
                <a:gdLst>
                  <a:gd name="connsiteX0" fmla="*/ 0 w 434189"/>
                  <a:gd name="connsiteY0" fmla="*/ 416868 h 416868"/>
                  <a:gd name="connsiteX1" fmla="*/ 430551 w 434189"/>
                  <a:gd name="connsiteY1" fmla="*/ 0 h 416868"/>
                  <a:gd name="connsiteX2" fmla="*/ 329408 w 434189"/>
                  <a:gd name="connsiteY2" fmla="*/ 314978 h 416868"/>
                  <a:gd name="connsiteX3" fmla="*/ 0 w 434189"/>
                  <a:gd name="connsiteY3" fmla="*/ 416868 h 4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4189" h="416868">
                    <a:moveTo>
                      <a:pt x="0" y="416868"/>
                    </a:moveTo>
                    <a:cubicBezTo>
                      <a:pt x="156371" y="229743"/>
                      <a:pt x="307676" y="54374"/>
                      <a:pt x="430551" y="0"/>
                    </a:cubicBezTo>
                    <a:cubicBezTo>
                      <a:pt x="442479" y="119199"/>
                      <a:pt x="429080" y="236764"/>
                      <a:pt x="329408" y="314978"/>
                    </a:cubicBezTo>
                    <a:cubicBezTo>
                      <a:pt x="219279" y="401520"/>
                      <a:pt x="106535" y="402826"/>
                      <a:pt x="0" y="416868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7514FBB7-292D-54FA-612C-3F96FAB8143F}"/>
                  </a:ext>
                </a:extLst>
              </p:cNvPr>
              <p:cNvSpPr/>
              <p:nvPr/>
            </p:nvSpPr>
            <p:spPr>
              <a:xfrm>
                <a:off x="3849354" y="-36086"/>
                <a:ext cx="414149" cy="535577"/>
              </a:xfrm>
              <a:custGeom>
                <a:avLst/>
                <a:gdLst>
                  <a:gd name="connsiteX0" fmla="*/ 414149 w 414149"/>
                  <a:gd name="connsiteY0" fmla="*/ 535577 h 535577"/>
                  <a:gd name="connsiteX1" fmla="*/ 222811 w 414149"/>
                  <a:gd name="connsiteY1" fmla="*/ 184350 h 535577"/>
                  <a:gd name="connsiteX2" fmla="*/ 101 w 414149"/>
                  <a:gd name="connsiteY2" fmla="*/ 0 h 535577"/>
                  <a:gd name="connsiteX3" fmla="*/ 125264 w 414149"/>
                  <a:gd name="connsiteY3" fmla="*/ 337348 h 535577"/>
                  <a:gd name="connsiteX4" fmla="*/ 414149 w 414149"/>
                  <a:gd name="connsiteY4" fmla="*/ 535577 h 53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149" h="535577">
                    <a:moveTo>
                      <a:pt x="414149" y="535577"/>
                    </a:moveTo>
                    <a:cubicBezTo>
                      <a:pt x="364313" y="399887"/>
                      <a:pt x="299935" y="283464"/>
                      <a:pt x="222811" y="184350"/>
                    </a:cubicBezTo>
                    <a:cubicBezTo>
                      <a:pt x="156146" y="98788"/>
                      <a:pt x="80003" y="44250"/>
                      <a:pt x="101" y="0"/>
                    </a:cubicBezTo>
                    <a:cubicBezTo>
                      <a:pt x="-2023" y="133404"/>
                      <a:pt x="28859" y="251787"/>
                      <a:pt x="125264" y="337348"/>
                    </a:cubicBezTo>
                    <a:cubicBezTo>
                      <a:pt x="214642" y="416542"/>
                      <a:pt x="314477" y="476468"/>
                      <a:pt x="414149" y="535577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96B1AB35-D998-BA7E-5EC7-6A42A6472874}"/>
                  </a:ext>
                </a:extLst>
              </p:cNvPr>
              <p:cNvSpPr/>
              <p:nvPr/>
            </p:nvSpPr>
            <p:spPr>
              <a:xfrm>
                <a:off x="4190792" y="610362"/>
                <a:ext cx="523850" cy="394661"/>
              </a:xfrm>
              <a:custGeom>
                <a:avLst/>
                <a:gdLst>
                  <a:gd name="connsiteX0" fmla="*/ 0 w 523850"/>
                  <a:gd name="connsiteY0" fmla="*/ 394662 h 394661"/>
                  <a:gd name="connsiteX1" fmla="*/ 254082 w 523850"/>
                  <a:gd name="connsiteY1" fmla="*/ 165245 h 394661"/>
                  <a:gd name="connsiteX2" fmla="*/ 523850 w 523850"/>
                  <a:gd name="connsiteY2" fmla="*/ 0 h 394661"/>
                  <a:gd name="connsiteX3" fmla="*/ 351630 w 523850"/>
                  <a:gd name="connsiteY3" fmla="*/ 332123 h 394661"/>
                  <a:gd name="connsiteX4" fmla="*/ 0 w 523850"/>
                  <a:gd name="connsiteY4" fmla="*/ 394662 h 394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50" h="394661">
                    <a:moveTo>
                      <a:pt x="0" y="394662"/>
                    </a:moveTo>
                    <a:cubicBezTo>
                      <a:pt x="62744" y="311712"/>
                      <a:pt x="120750" y="247215"/>
                      <a:pt x="254082" y="165245"/>
                    </a:cubicBezTo>
                    <a:cubicBezTo>
                      <a:pt x="338722" y="113157"/>
                      <a:pt x="430714" y="46047"/>
                      <a:pt x="523850" y="0"/>
                    </a:cubicBezTo>
                    <a:cubicBezTo>
                      <a:pt x="488230" y="178798"/>
                      <a:pt x="434799" y="284117"/>
                      <a:pt x="351630" y="332123"/>
                    </a:cubicBezTo>
                    <a:cubicBezTo>
                      <a:pt x="245259" y="393355"/>
                      <a:pt x="118953" y="387150"/>
                      <a:pt x="0" y="394662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8CBAD8A0-91C3-DE62-C78E-643D85B77C61}"/>
                  </a:ext>
                </a:extLst>
              </p:cNvPr>
              <p:cNvSpPr/>
              <p:nvPr/>
            </p:nvSpPr>
            <p:spPr>
              <a:xfrm>
                <a:off x="3776537" y="445606"/>
                <a:ext cx="405594" cy="427808"/>
              </a:xfrm>
              <a:custGeom>
                <a:avLst/>
                <a:gdLst>
                  <a:gd name="connsiteX0" fmla="*/ 405595 w 405594"/>
                  <a:gd name="connsiteY0" fmla="*/ 427809 h 427808"/>
                  <a:gd name="connsiteX1" fmla="*/ 209028 w 405594"/>
                  <a:gd name="connsiteY1" fmla="*/ 151203 h 427808"/>
                  <a:gd name="connsiteX2" fmla="*/ 3638 w 405594"/>
                  <a:gd name="connsiteY2" fmla="*/ 0 h 427808"/>
                  <a:gd name="connsiteX3" fmla="*/ 47265 w 405594"/>
                  <a:gd name="connsiteY3" fmla="*/ 219129 h 427808"/>
                  <a:gd name="connsiteX4" fmla="*/ 405595 w 405594"/>
                  <a:gd name="connsiteY4" fmla="*/ 427809 h 427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5594" h="427808">
                    <a:moveTo>
                      <a:pt x="405595" y="427809"/>
                    </a:moveTo>
                    <a:cubicBezTo>
                      <a:pt x="341870" y="336205"/>
                      <a:pt x="280923" y="243786"/>
                      <a:pt x="209028" y="151203"/>
                    </a:cubicBezTo>
                    <a:cubicBezTo>
                      <a:pt x="155270" y="82133"/>
                      <a:pt x="79454" y="37392"/>
                      <a:pt x="3638" y="0"/>
                    </a:cubicBezTo>
                    <a:cubicBezTo>
                      <a:pt x="-2081" y="75111"/>
                      <a:pt x="-8453" y="159693"/>
                      <a:pt x="47265" y="219129"/>
                    </a:cubicBezTo>
                    <a:cubicBezTo>
                      <a:pt x="144976" y="323306"/>
                      <a:pt x="281249" y="369679"/>
                      <a:pt x="405595" y="427809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955C36E5-BDF2-0B19-BD28-08CB0D83877C}"/>
                  </a:ext>
                </a:extLst>
              </p:cNvPr>
              <p:cNvSpPr/>
              <p:nvPr/>
            </p:nvSpPr>
            <p:spPr>
              <a:xfrm>
                <a:off x="4189484" y="975958"/>
                <a:ext cx="542967" cy="384211"/>
              </a:xfrm>
              <a:custGeom>
                <a:avLst/>
                <a:gdLst>
                  <a:gd name="connsiteX0" fmla="*/ 0 w 542967"/>
                  <a:gd name="connsiteY0" fmla="*/ 384211 h 384211"/>
                  <a:gd name="connsiteX1" fmla="*/ 234965 w 542967"/>
                  <a:gd name="connsiteY1" fmla="*/ 137323 h 384211"/>
                  <a:gd name="connsiteX2" fmla="*/ 542968 w 542967"/>
                  <a:gd name="connsiteY2" fmla="*/ 0 h 384211"/>
                  <a:gd name="connsiteX3" fmla="*/ 299343 w 542967"/>
                  <a:gd name="connsiteY3" fmla="*/ 283464 h 384211"/>
                  <a:gd name="connsiteX4" fmla="*/ 0 w 542967"/>
                  <a:gd name="connsiteY4" fmla="*/ 384211 h 384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67" h="384211">
                    <a:moveTo>
                      <a:pt x="0" y="384211"/>
                    </a:moveTo>
                    <a:cubicBezTo>
                      <a:pt x="61437" y="301915"/>
                      <a:pt x="127286" y="213578"/>
                      <a:pt x="234965" y="137323"/>
                    </a:cubicBezTo>
                    <a:cubicBezTo>
                      <a:pt x="336761" y="65151"/>
                      <a:pt x="441662" y="37229"/>
                      <a:pt x="542968" y="0"/>
                    </a:cubicBezTo>
                    <a:cubicBezTo>
                      <a:pt x="493459" y="108258"/>
                      <a:pt x="424342" y="209496"/>
                      <a:pt x="299343" y="283464"/>
                    </a:cubicBezTo>
                    <a:cubicBezTo>
                      <a:pt x="200651" y="341757"/>
                      <a:pt x="99836" y="361025"/>
                      <a:pt x="0" y="384211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B63DA9E4-77A3-6198-AB8E-46294AB7E85E}"/>
                  </a:ext>
                </a:extLst>
              </p:cNvPr>
              <p:cNvSpPr/>
              <p:nvPr/>
            </p:nvSpPr>
            <p:spPr>
              <a:xfrm>
                <a:off x="3663183" y="922890"/>
                <a:ext cx="494112" cy="307793"/>
              </a:xfrm>
              <a:custGeom>
                <a:avLst/>
                <a:gdLst>
                  <a:gd name="connsiteX0" fmla="*/ 494112 w 494112"/>
                  <a:gd name="connsiteY0" fmla="*/ 307794 h 307793"/>
                  <a:gd name="connsiteX1" fmla="*/ 224507 w 494112"/>
                  <a:gd name="connsiteY1" fmla="*/ 107769 h 307793"/>
                  <a:gd name="connsiteX2" fmla="*/ 0 w 494112"/>
                  <a:gd name="connsiteY2" fmla="*/ 0 h 307793"/>
                  <a:gd name="connsiteX3" fmla="*/ 139214 w 494112"/>
                  <a:gd name="connsiteY3" fmla="*/ 233009 h 307793"/>
                  <a:gd name="connsiteX4" fmla="*/ 494112 w 494112"/>
                  <a:gd name="connsiteY4" fmla="*/ 307794 h 30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112" h="307793">
                    <a:moveTo>
                      <a:pt x="494112" y="307794"/>
                    </a:moveTo>
                    <a:cubicBezTo>
                      <a:pt x="410943" y="239377"/>
                      <a:pt x="320912" y="179451"/>
                      <a:pt x="224507" y="107769"/>
                    </a:cubicBezTo>
                    <a:cubicBezTo>
                      <a:pt x="165194" y="63681"/>
                      <a:pt x="85783" y="28085"/>
                      <a:pt x="0" y="0"/>
                    </a:cubicBezTo>
                    <a:cubicBezTo>
                      <a:pt x="19117" y="102707"/>
                      <a:pt x="58333" y="191371"/>
                      <a:pt x="139214" y="233009"/>
                    </a:cubicBezTo>
                    <a:cubicBezTo>
                      <a:pt x="255389" y="292771"/>
                      <a:pt x="377774" y="300282"/>
                      <a:pt x="494112" y="307794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A9917DB2-5E86-C7C1-8ADD-C59E3BD8BCF7}"/>
                  </a:ext>
                </a:extLst>
              </p:cNvPr>
              <p:cNvSpPr/>
              <p:nvPr/>
            </p:nvSpPr>
            <p:spPr>
              <a:xfrm>
                <a:off x="4125859" y="324306"/>
                <a:ext cx="160775" cy="2339812"/>
              </a:xfrm>
              <a:custGeom>
                <a:avLst/>
                <a:gdLst>
                  <a:gd name="connsiteX0" fmla="*/ 149175 w 160776"/>
                  <a:gd name="connsiteY0" fmla="*/ 0 h 1232970"/>
                  <a:gd name="connsiteX1" fmla="*/ 10451 w 160776"/>
                  <a:gd name="connsiteY1" fmla="*/ 697393 h 1232970"/>
                  <a:gd name="connsiteX2" fmla="*/ 3425 w 160776"/>
                  <a:gd name="connsiteY2" fmla="*/ 1232970 h 1232970"/>
                  <a:gd name="connsiteX3" fmla="*/ 52281 w 160776"/>
                  <a:gd name="connsiteY3" fmla="*/ 1231338 h 1232970"/>
                  <a:gd name="connsiteX4" fmla="*/ 41823 w 160776"/>
                  <a:gd name="connsiteY4" fmla="*/ 702618 h 1232970"/>
                  <a:gd name="connsiteX5" fmla="*/ 160776 w 160776"/>
                  <a:gd name="connsiteY5" fmla="*/ 1470 h 1232970"/>
                  <a:gd name="connsiteX6" fmla="*/ 149175 w 160776"/>
                  <a:gd name="connsiteY6" fmla="*/ 0 h 123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0776" h="1232970">
                    <a:moveTo>
                      <a:pt x="149175" y="0"/>
                    </a:moveTo>
                    <a:cubicBezTo>
                      <a:pt x="104895" y="232029"/>
                      <a:pt x="37085" y="462588"/>
                      <a:pt x="10451" y="697393"/>
                    </a:cubicBezTo>
                    <a:cubicBezTo>
                      <a:pt x="-9647" y="874885"/>
                      <a:pt x="5876" y="1054499"/>
                      <a:pt x="3425" y="1232970"/>
                    </a:cubicBezTo>
                    <a:cubicBezTo>
                      <a:pt x="19765" y="1232481"/>
                      <a:pt x="35941" y="1231827"/>
                      <a:pt x="52281" y="1231338"/>
                    </a:cubicBezTo>
                    <a:cubicBezTo>
                      <a:pt x="48686" y="1054989"/>
                      <a:pt x="25157" y="878151"/>
                      <a:pt x="41823" y="702618"/>
                    </a:cubicBezTo>
                    <a:cubicBezTo>
                      <a:pt x="64209" y="466344"/>
                      <a:pt x="118457" y="235131"/>
                      <a:pt x="160776" y="1470"/>
                    </a:cubicBezTo>
                    <a:cubicBezTo>
                      <a:pt x="152280" y="1143"/>
                      <a:pt x="157672" y="327"/>
                      <a:pt x="149175" y="0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87F27D98-AAFE-935F-508D-75FD73F7CC18}"/>
                  </a:ext>
                </a:extLst>
              </p:cNvPr>
              <p:cNvSpPr/>
              <p:nvPr/>
            </p:nvSpPr>
            <p:spPr>
              <a:xfrm>
                <a:off x="4226738" y="-321672"/>
                <a:ext cx="181044" cy="664246"/>
              </a:xfrm>
              <a:custGeom>
                <a:avLst/>
                <a:gdLst>
                  <a:gd name="connsiteX0" fmla="*/ 127123 w 181044"/>
                  <a:gd name="connsiteY0" fmla="*/ 0 h 664246"/>
                  <a:gd name="connsiteX1" fmla="*/ 1 w 181044"/>
                  <a:gd name="connsiteY1" fmla="*/ 325265 h 664246"/>
                  <a:gd name="connsiteX2" fmla="*/ 60457 w 181044"/>
                  <a:gd name="connsiteY2" fmla="*/ 630936 h 664246"/>
                  <a:gd name="connsiteX3" fmla="*/ 76634 w 181044"/>
                  <a:gd name="connsiteY3" fmla="*/ 664246 h 664246"/>
                  <a:gd name="connsiteX4" fmla="*/ 181044 w 181044"/>
                  <a:gd name="connsiteY4" fmla="*/ 318244 h 664246"/>
                  <a:gd name="connsiteX5" fmla="*/ 127123 w 181044"/>
                  <a:gd name="connsiteY5" fmla="*/ 0 h 664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044" h="664246">
                    <a:moveTo>
                      <a:pt x="127123" y="0"/>
                    </a:moveTo>
                    <a:cubicBezTo>
                      <a:pt x="38562" y="85398"/>
                      <a:pt x="-163" y="188268"/>
                      <a:pt x="1" y="325265"/>
                    </a:cubicBezTo>
                    <a:cubicBezTo>
                      <a:pt x="164" y="443484"/>
                      <a:pt x="19608" y="540639"/>
                      <a:pt x="60457" y="630936"/>
                    </a:cubicBezTo>
                    <a:cubicBezTo>
                      <a:pt x="65523" y="642203"/>
                      <a:pt x="70915" y="653306"/>
                      <a:pt x="76634" y="664246"/>
                    </a:cubicBezTo>
                    <a:cubicBezTo>
                      <a:pt x="133006" y="568724"/>
                      <a:pt x="181044" y="469773"/>
                      <a:pt x="181044" y="318244"/>
                    </a:cubicBezTo>
                    <a:cubicBezTo>
                      <a:pt x="180881" y="209985"/>
                      <a:pt x="173855" y="103523"/>
                      <a:pt x="127123" y="0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7" name="图形 211">
              <a:extLst>
                <a:ext uri="{FF2B5EF4-FFF2-40B4-BE49-F238E27FC236}">
                  <a16:creationId xmlns:a16="http://schemas.microsoft.com/office/drawing/2014/main" id="{2AF25083-08B9-DACD-7213-996023C18E4D}"/>
                </a:ext>
              </a:extLst>
            </p:cNvPr>
            <p:cNvGrpSpPr/>
            <p:nvPr/>
          </p:nvGrpSpPr>
          <p:grpSpPr>
            <a:xfrm rot="5400000" flipV="1">
              <a:off x="4479790" y="-159025"/>
              <a:ext cx="446749" cy="1338956"/>
              <a:chOff x="3663183" y="-321672"/>
              <a:chExt cx="1069268" cy="2985790"/>
            </a:xfrm>
            <a:solidFill>
              <a:srgbClr val="7CB2A0"/>
            </a:solidFill>
          </p:grpSpPr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8644A400-FC85-AC28-29F7-52DF5F7F3DC9}"/>
                  </a:ext>
                </a:extLst>
              </p:cNvPr>
              <p:cNvSpPr/>
              <p:nvPr/>
            </p:nvSpPr>
            <p:spPr>
              <a:xfrm>
                <a:off x="4252882" y="197412"/>
                <a:ext cx="434189" cy="416868"/>
              </a:xfrm>
              <a:custGeom>
                <a:avLst/>
                <a:gdLst>
                  <a:gd name="connsiteX0" fmla="*/ 0 w 434189"/>
                  <a:gd name="connsiteY0" fmla="*/ 416868 h 416868"/>
                  <a:gd name="connsiteX1" fmla="*/ 430551 w 434189"/>
                  <a:gd name="connsiteY1" fmla="*/ 0 h 416868"/>
                  <a:gd name="connsiteX2" fmla="*/ 329408 w 434189"/>
                  <a:gd name="connsiteY2" fmla="*/ 314978 h 416868"/>
                  <a:gd name="connsiteX3" fmla="*/ 0 w 434189"/>
                  <a:gd name="connsiteY3" fmla="*/ 416868 h 4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4189" h="416868">
                    <a:moveTo>
                      <a:pt x="0" y="416868"/>
                    </a:moveTo>
                    <a:cubicBezTo>
                      <a:pt x="156371" y="229743"/>
                      <a:pt x="307676" y="54374"/>
                      <a:pt x="430551" y="0"/>
                    </a:cubicBezTo>
                    <a:cubicBezTo>
                      <a:pt x="442479" y="119199"/>
                      <a:pt x="429080" y="236764"/>
                      <a:pt x="329408" y="314978"/>
                    </a:cubicBezTo>
                    <a:cubicBezTo>
                      <a:pt x="219279" y="401520"/>
                      <a:pt x="106535" y="402826"/>
                      <a:pt x="0" y="416868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1D5544B0-4437-9178-7061-FB4D45FF31D1}"/>
                  </a:ext>
                </a:extLst>
              </p:cNvPr>
              <p:cNvSpPr/>
              <p:nvPr/>
            </p:nvSpPr>
            <p:spPr>
              <a:xfrm>
                <a:off x="3849354" y="-36086"/>
                <a:ext cx="414149" cy="535577"/>
              </a:xfrm>
              <a:custGeom>
                <a:avLst/>
                <a:gdLst>
                  <a:gd name="connsiteX0" fmla="*/ 414149 w 414149"/>
                  <a:gd name="connsiteY0" fmla="*/ 535577 h 535577"/>
                  <a:gd name="connsiteX1" fmla="*/ 222811 w 414149"/>
                  <a:gd name="connsiteY1" fmla="*/ 184350 h 535577"/>
                  <a:gd name="connsiteX2" fmla="*/ 101 w 414149"/>
                  <a:gd name="connsiteY2" fmla="*/ 0 h 535577"/>
                  <a:gd name="connsiteX3" fmla="*/ 125264 w 414149"/>
                  <a:gd name="connsiteY3" fmla="*/ 337348 h 535577"/>
                  <a:gd name="connsiteX4" fmla="*/ 414149 w 414149"/>
                  <a:gd name="connsiteY4" fmla="*/ 535577 h 53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149" h="535577">
                    <a:moveTo>
                      <a:pt x="414149" y="535577"/>
                    </a:moveTo>
                    <a:cubicBezTo>
                      <a:pt x="364313" y="399887"/>
                      <a:pt x="299935" y="283464"/>
                      <a:pt x="222811" y="184350"/>
                    </a:cubicBezTo>
                    <a:cubicBezTo>
                      <a:pt x="156146" y="98788"/>
                      <a:pt x="80003" y="44250"/>
                      <a:pt x="101" y="0"/>
                    </a:cubicBezTo>
                    <a:cubicBezTo>
                      <a:pt x="-2023" y="133404"/>
                      <a:pt x="28859" y="251787"/>
                      <a:pt x="125264" y="337348"/>
                    </a:cubicBezTo>
                    <a:cubicBezTo>
                      <a:pt x="214642" y="416542"/>
                      <a:pt x="314477" y="476468"/>
                      <a:pt x="414149" y="535577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8" name="任意多边形: 形状 2047">
                <a:extLst>
                  <a:ext uri="{FF2B5EF4-FFF2-40B4-BE49-F238E27FC236}">
                    <a16:creationId xmlns:a16="http://schemas.microsoft.com/office/drawing/2014/main" id="{A89304C1-422A-91CC-80D2-9EF22E4BCAB3}"/>
                  </a:ext>
                </a:extLst>
              </p:cNvPr>
              <p:cNvSpPr/>
              <p:nvPr/>
            </p:nvSpPr>
            <p:spPr>
              <a:xfrm>
                <a:off x="4190792" y="610362"/>
                <a:ext cx="523850" cy="394661"/>
              </a:xfrm>
              <a:custGeom>
                <a:avLst/>
                <a:gdLst>
                  <a:gd name="connsiteX0" fmla="*/ 0 w 523850"/>
                  <a:gd name="connsiteY0" fmla="*/ 394662 h 394661"/>
                  <a:gd name="connsiteX1" fmla="*/ 254082 w 523850"/>
                  <a:gd name="connsiteY1" fmla="*/ 165245 h 394661"/>
                  <a:gd name="connsiteX2" fmla="*/ 523850 w 523850"/>
                  <a:gd name="connsiteY2" fmla="*/ 0 h 394661"/>
                  <a:gd name="connsiteX3" fmla="*/ 351630 w 523850"/>
                  <a:gd name="connsiteY3" fmla="*/ 332123 h 394661"/>
                  <a:gd name="connsiteX4" fmla="*/ 0 w 523850"/>
                  <a:gd name="connsiteY4" fmla="*/ 394662 h 394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50" h="394661">
                    <a:moveTo>
                      <a:pt x="0" y="394662"/>
                    </a:moveTo>
                    <a:cubicBezTo>
                      <a:pt x="62744" y="311712"/>
                      <a:pt x="120750" y="247215"/>
                      <a:pt x="254082" y="165245"/>
                    </a:cubicBezTo>
                    <a:cubicBezTo>
                      <a:pt x="338722" y="113157"/>
                      <a:pt x="430714" y="46047"/>
                      <a:pt x="523850" y="0"/>
                    </a:cubicBezTo>
                    <a:cubicBezTo>
                      <a:pt x="488230" y="178798"/>
                      <a:pt x="434799" y="284117"/>
                      <a:pt x="351630" y="332123"/>
                    </a:cubicBezTo>
                    <a:cubicBezTo>
                      <a:pt x="245259" y="393355"/>
                      <a:pt x="118953" y="387150"/>
                      <a:pt x="0" y="394662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9" name="任意多边形: 形状 2048">
                <a:extLst>
                  <a:ext uri="{FF2B5EF4-FFF2-40B4-BE49-F238E27FC236}">
                    <a16:creationId xmlns:a16="http://schemas.microsoft.com/office/drawing/2014/main" id="{1CA58D57-D197-09AC-831C-FD849F1E7D8A}"/>
                  </a:ext>
                </a:extLst>
              </p:cNvPr>
              <p:cNvSpPr/>
              <p:nvPr/>
            </p:nvSpPr>
            <p:spPr>
              <a:xfrm>
                <a:off x="3776537" y="445606"/>
                <a:ext cx="405594" cy="427808"/>
              </a:xfrm>
              <a:custGeom>
                <a:avLst/>
                <a:gdLst>
                  <a:gd name="connsiteX0" fmla="*/ 405595 w 405594"/>
                  <a:gd name="connsiteY0" fmla="*/ 427809 h 427808"/>
                  <a:gd name="connsiteX1" fmla="*/ 209028 w 405594"/>
                  <a:gd name="connsiteY1" fmla="*/ 151203 h 427808"/>
                  <a:gd name="connsiteX2" fmla="*/ 3638 w 405594"/>
                  <a:gd name="connsiteY2" fmla="*/ 0 h 427808"/>
                  <a:gd name="connsiteX3" fmla="*/ 47265 w 405594"/>
                  <a:gd name="connsiteY3" fmla="*/ 219129 h 427808"/>
                  <a:gd name="connsiteX4" fmla="*/ 405595 w 405594"/>
                  <a:gd name="connsiteY4" fmla="*/ 427809 h 427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5594" h="427808">
                    <a:moveTo>
                      <a:pt x="405595" y="427809"/>
                    </a:moveTo>
                    <a:cubicBezTo>
                      <a:pt x="341870" y="336205"/>
                      <a:pt x="280923" y="243786"/>
                      <a:pt x="209028" y="151203"/>
                    </a:cubicBezTo>
                    <a:cubicBezTo>
                      <a:pt x="155270" y="82133"/>
                      <a:pt x="79454" y="37392"/>
                      <a:pt x="3638" y="0"/>
                    </a:cubicBezTo>
                    <a:cubicBezTo>
                      <a:pt x="-2081" y="75111"/>
                      <a:pt x="-8453" y="159693"/>
                      <a:pt x="47265" y="219129"/>
                    </a:cubicBezTo>
                    <a:cubicBezTo>
                      <a:pt x="144976" y="323306"/>
                      <a:pt x="281249" y="369679"/>
                      <a:pt x="405595" y="427809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0" name="任意多边形: 形状 2049">
                <a:extLst>
                  <a:ext uri="{FF2B5EF4-FFF2-40B4-BE49-F238E27FC236}">
                    <a16:creationId xmlns:a16="http://schemas.microsoft.com/office/drawing/2014/main" id="{9A210606-6902-E154-BFA6-BD857927DB77}"/>
                  </a:ext>
                </a:extLst>
              </p:cNvPr>
              <p:cNvSpPr/>
              <p:nvPr/>
            </p:nvSpPr>
            <p:spPr>
              <a:xfrm>
                <a:off x="4189484" y="975958"/>
                <a:ext cx="542967" cy="384211"/>
              </a:xfrm>
              <a:custGeom>
                <a:avLst/>
                <a:gdLst>
                  <a:gd name="connsiteX0" fmla="*/ 0 w 542967"/>
                  <a:gd name="connsiteY0" fmla="*/ 384211 h 384211"/>
                  <a:gd name="connsiteX1" fmla="*/ 234965 w 542967"/>
                  <a:gd name="connsiteY1" fmla="*/ 137323 h 384211"/>
                  <a:gd name="connsiteX2" fmla="*/ 542968 w 542967"/>
                  <a:gd name="connsiteY2" fmla="*/ 0 h 384211"/>
                  <a:gd name="connsiteX3" fmla="*/ 299343 w 542967"/>
                  <a:gd name="connsiteY3" fmla="*/ 283464 h 384211"/>
                  <a:gd name="connsiteX4" fmla="*/ 0 w 542967"/>
                  <a:gd name="connsiteY4" fmla="*/ 384211 h 384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67" h="384211">
                    <a:moveTo>
                      <a:pt x="0" y="384211"/>
                    </a:moveTo>
                    <a:cubicBezTo>
                      <a:pt x="61437" y="301915"/>
                      <a:pt x="127286" y="213578"/>
                      <a:pt x="234965" y="137323"/>
                    </a:cubicBezTo>
                    <a:cubicBezTo>
                      <a:pt x="336761" y="65151"/>
                      <a:pt x="441662" y="37229"/>
                      <a:pt x="542968" y="0"/>
                    </a:cubicBezTo>
                    <a:cubicBezTo>
                      <a:pt x="493459" y="108258"/>
                      <a:pt x="424342" y="209496"/>
                      <a:pt x="299343" y="283464"/>
                    </a:cubicBezTo>
                    <a:cubicBezTo>
                      <a:pt x="200651" y="341757"/>
                      <a:pt x="99836" y="361025"/>
                      <a:pt x="0" y="384211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1" name="任意多边形: 形状 2050">
                <a:extLst>
                  <a:ext uri="{FF2B5EF4-FFF2-40B4-BE49-F238E27FC236}">
                    <a16:creationId xmlns:a16="http://schemas.microsoft.com/office/drawing/2014/main" id="{5098661D-9880-41A2-30A4-E6479C7ED1D3}"/>
                  </a:ext>
                </a:extLst>
              </p:cNvPr>
              <p:cNvSpPr/>
              <p:nvPr/>
            </p:nvSpPr>
            <p:spPr>
              <a:xfrm>
                <a:off x="3663183" y="922890"/>
                <a:ext cx="494112" cy="307793"/>
              </a:xfrm>
              <a:custGeom>
                <a:avLst/>
                <a:gdLst>
                  <a:gd name="connsiteX0" fmla="*/ 494112 w 494112"/>
                  <a:gd name="connsiteY0" fmla="*/ 307794 h 307793"/>
                  <a:gd name="connsiteX1" fmla="*/ 224507 w 494112"/>
                  <a:gd name="connsiteY1" fmla="*/ 107769 h 307793"/>
                  <a:gd name="connsiteX2" fmla="*/ 0 w 494112"/>
                  <a:gd name="connsiteY2" fmla="*/ 0 h 307793"/>
                  <a:gd name="connsiteX3" fmla="*/ 139214 w 494112"/>
                  <a:gd name="connsiteY3" fmla="*/ 233009 h 307793"/>
                  <a:gd name="connsiteX4" fmla="*/ 494112 w 494112"/>
                  <a:gd name="connsiteY4" fmla="*/ 307794 h 30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112" h="307793">
                    <a:moveTo>
                      <a:pt x="494112" y="307794"/>
                    </a:moveTo>
                    <a:cubicBezTo>
                      <a:pt x="410943" y="239377"/>
                      <a:pt x="320912" y="179451"/>
                      <a:pt x="224507" y="107769"/>
                    </a:cubicBezTo>
                    <a:cubicBezTo>
                      <a:pt x="165194" y="63681"/>
                      <a:pt x="85783" y="28085"/>
                      <a:pt x="0" y="0"/>
                    </a:cubicBezTo>
                    <a:cubicBezTo>
                      <a:pt x="19117" y="102707"/>
                      <a:pt x="58333" y="191371"/>
                      <a:pt x="139214" y="233009"/>
                    </a:cubicBezTo>
                    <a:cubicBezTo>
                      <a:pt x="255389" y="292771"/>
                      <a:pt x="377774" y="300282"/>
                      <a:pt x="494112" y="307794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2" name="任意多边形: 形状 2051">
                <a:extLst>
                  <a:ext uri="{FF2B5EF4-FFF2-40B4-BE49-F238E27FC236}">
                    <a16:creationId xmlns:a16="http://schemas.microsoft.com/office/drawing/2014/main" id="{D5874893-103A-F586-1794-7FDB480B08E2}"/>
                  </a:ext>
                </a:extLst>
              </p:cNvPr>
              <p:cNvSpPr/>
              <p:nvPr/>
            </p:nvSpPr>
            <p:spPr>
              <a:xfrm>
                <a:off x="4125859" y="324306"/>
                <a:ext cx="160775" cy="2339812"/>
              </a:xfrm>
              <a:custGeom>
                <a:avLst/>
                <a:gdLst>
                  <a:gd name="connsiteX0" fmla="*/ 149175 w 160776"/>
                  <a:gd name="connsiteY0" fmla="*/ 0 h 1232970"/>
                  <a:gd name="connsiteX1" fmla="*/ 10451 w 160776"/>
                  <a:gd name="connsiteY1" fmla="*/ 697393 h 1232970"/>
                  <a:gd name="connsiteX2" fmla="*/ 3425 w 160776"/>
                  <a:gd name="connsiteY2" fmla="*/ 1232970 h 1232970"/>
                  <a:gd name="connsiteX3" fmla="*/ 52281 w 160776"/>
                  <a:gd name="connsiteY3" fmla="*/ 1231338 h 1232970"/>
                  <a:gd name="connsiteX4" fmla="*/ 41823 w 160776"/>
                  <a:gd name="connsiteY4" fmla="*/ 702618 h 1232970"/>
                  <a:gd name="connsiteX5" fmla="*/ 160776 w 160776"/>
                  <a:gd name="connsiteY5" fmla="*/ 1470 h 1232970"/>
                  <a:gd name="connsiteX6" fmla="*/ 149175 w 160776"/>
                  <a:gd name="connsiteY6" fmla="*/ 0 h 123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0776" h="1232970">
                    <a:moveTo>
                      <a:pt x="149175" y="0"/>
                    </a:moveTo>
                    <a:cubicBezTo>
                      <a:pt x="104895" y="232029"/>
                      <a:pt x="37085" y="462588"/>
                      <a:pt x="10451" y="697393"/>
                    </a:cubicBezTo>
                    <a:cubicBezTo>
                      <a:pt x="-9647" y="874885"/>
                      <a:pt x="5876" y="1054499"/>
                      <a:pt x="3425" y="1232970"/>
                    </a:cubicBezTo>
                    <a:cubicBezTo>
                      <a:pt x="19765" y="1232481"/>
                      <a:pt x="35941" y="1231827"/>
                      <a:pt x="52281" y="1231338"/>
                    </a:cubicBezTo>
                    <a:cubicBezTo>
                      <a:pt x="48686" y="1054989"/>
                      <a:pt x="25157" y="878151"/>
                      <a:pt x="41823" y="702618"/>
                    </a:cubicBezTo>
                    <a:cubicBezTo>
                      <a:pt x="64209" y="466344"/>
                      <a:pt x="118457" y="235131"/>
                      <a:pt x="160776" y="1470"/>
                    </a:cubicBezTo>
                    <a:cubicBezTo>
                      <a:pt x="152280" y="1143"/>
                      <a:pt x="157672" y="327"/>
                      <a:pt x="149175" y="0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3" name="任意多边形: 形状 2052">
                <a:extLst>
                  <a:ext uri="{FF2B5EF4-FFF2-40B4-BE49-F238E27FC236}">
                    <a16:creationId xmlns:a16="http://schemas.microsoft.com/office/drawing/2014/main" id="{37746DB2-B35B-F77E-F0B0-2FDACA2F08B7}"/>
                  </a:ext>
                </a:extLst>
              </p:cNvPr>
              <p:cNvSpPr/>
              <p:nvPr/>
            </p:nvSpPr>
            <p:spPr>
              <a:xfrm>
                <a:off x="4226738" y="-321672"/>
                <a:ext cx="181044" cy="664246"/>
              </a:xfrm>
              <a:custGeom>
                <a:avLst/>
                <a:gdLst>
                  <a:gd name="connsiteX0" fmla="*/ 127123 w 181044"/>
                  <a:gd name="connsiteY0" fmla="*/ 0 h 664246"/>
                  <a:gd name="connsiteX1" fmla="*/ 1 w 181044"/>
                  <a:gd name="connsiteY1" fmla="*/ 325265 h 664246"/>
                  <a:gd name="connsiteX2" fmla="*/ 60457 w 181044"/>
                  <a:gd name="connsiteY2" fmla="*/ 630936 h 664246"/>
                  <a:gd name="connsiteX3" fmla="*/ 76634 w 181044"/>
                  <a:gd name="connsiteY3" fmla="*/ 664246 h 664246"/>
                  <a:gd name="connsiteX4" fmla="*/ 181044 w 181044"/>
                  <a:gd name="connsiteY4" fmla="*/ 318244 h 664246"/>
                  <a:gd name="connsiteX5" fmla="*/ 127123 w 181044"/>
                  <a:gd name="connsiteY5" fmla="*/ 0 h 664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044" h="664246">
                    <a:moveTo>
                      <a:pt x="127123" y="0"/>
                    </a:moveTo>
                    <a:cubicBezTo>
                      <a:pt x="38562" y="85398"/>
                      <a:pt x="-163" y="188268"/>
                      <a:pt x="1" y="325265"/>
                    </a:cubicBezTo>
                    <a:cubicBezTo>
                      <a:pt x="164" y="443484"/>
                      <a:pt x="19608" y="540639"/>
                      <a:pt x="60457" y="630936"/>
                    </a:cubicBezTo>
                    <a:cubicBezTo>
                      <a:pt x="65523" y="642203"/>
                      <a:pt x="70915" y="653306"/>
                      <a:pt x="76634" y="664246"/>
                    </a:cubicBezTo>
                    <a:cubicBezTo>
                      <a:pt x="133006" y="568724"/>
                      <a:pt x="181044" y="469773"/>
                      <a:pt x="181044" y="318244"/>
                    </a:cubicBezTo>
                    <a:cubicBezTo>
                      <a:pt x="180881" y="209985"/>
                      <a:pt x="173855" y="103523"/>
                      <a:pt x="127123" y="0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A38B46F-DA8D-C82E-ED17-F1F1CA74A51A}"/>
              </a:ext>
            </a:extLst>
          </p:cNvPr>
          <p:cNvGrpSpPr/>
          <p:nvPr/>
        </p:nvGrpSpPr>
        <p:grpSpPr>
          <a:xfrm rot="10800000">
            <a:off x="1389571" y="2030409"/>
            <a:ext cx="9412855" cy="2544325"/>
            <a:chOff x="1241382" y="1808444"/>
            <a:chExt cx="9412855" cy="2544325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C88AE3F-89C3-37C8-A93F-758BE278EEC6}"/>
                </a:ext>
              </a:extLst>
            </p:cNvPr>
            <p:cNvGrpSpPr/>
            <p:nvPr/>
          </p:nvGrpSpPr>
          <p:grpSpPr>
            <a:xfrm>
              <a:off x="1241382" y="1808444"/>
              <a:ext cx="4558237" cy="1181626"/>
              <a:chOff x="1241382" y="1556263"/>
              <a:chExt cx="9709236" cy="2516914"/>
            </a:xfrm>
          </p:grpSpPr>
          <p:sp>
            <p:nvSpPr>
              <p:cNvPr id="41" name="矩形: 对角圆角 40">
                <a:extLst>
                  <a:ext uri="{FF2B5EF4-FFF2-40B4-BE49-F238E27FC236}">
                    <a16:creationId xmlns:a16="http://schemas.microsoft.com/office/drawing/2014/main" id="{CF942753-AD79-D2F2-0350-85548B5E34AB}"/>
                  </a:ext>
                </a:extLst>
              </p:cNvPr>
              <p:cNvSpPr/>
              <p:nvPr/>
            </p:nvSpPr>
            <p:spPr>
              <a:xfrm>
                <a:off x="1241382" y="1556263"/>
                <a:ext cx="9709236" cy="2079301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  <a:prstDash val="dash"/>
              </a:ln>
              <a:effectLst>
                <a:outerShdw blurRad="101600" dist="63500" dir="18000000" algn="r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: 对角圆角 39">
                <a:extLst>
                  <a:ext uri="{FF2B5EF4-FFF2-40B4-BE49-F238E27FC236}">
                    <a16:creationId xmlns:a16="http://schemas.microsoft.com/office/drawing/2014/main" id="{9440B8B5-D0C0-8303-F946-D6F57F7FF90A}"/>
                  </a:ext>
                </a:extLst>
              </p:cNvPr>
              <p:cNvSpPr/>
              <p:nvPr/>
            </p:nvSpPr>
            <p:spPr>
              <a:xfrm>
                <a:off x="1431882" y="1746763"/>
                <a:ext cx="9328235" cy="2326414"/>
              </a:xfrm>
              <a:prstGeom prst="round2DiagRect">
                <a:avLst>
                  <a:gd name="adj1" fmla="val 42043"/>
                  <a:gd name="adj2" fmla="val 0"/>
                </a:avLst>
              </a:prstGeom>
              <a:solidFill>
                <a:srgbClr val="7CB2A0"/>
              </a:solidFill>
              <a:ln>
                <a:solidFill>
                  <a:srgbClr val="7CB2A0"/>
                </a:solidFill>
              </a:ln>
              <a:effectLst>
                <a:outerShdw blurRad="50800" dist="63500" dir="2700000" algn="tl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BDA65B4-89B2-59DE-8802-525892A11650}"/>
                </a:ext>
              </a:extLst>
            </p:cNvPr>
            <p:cNvGrpSpPr/>
            <p:nvPr/>
          </p:nvGrpSpPr>
          <p:grpSpPr>
            <a:xfrm flipH="1">
              <a:off x="6095999" y="1808444"/>
              <a:ext cx="4558238" cy="1181626"/>
              <a:chOff x="1241382" y="1556263"/>
              <a:chExt cx="9709236" cy="2516914"/>
            </a:xfrm>
          </p:grpSpPr>
          <p:sp>
            <p:nvSpPr>
              <p:cNvPr id="6" name="矩形: 对角圆角 5">
                <a:extLst>
                  <a:ext uri="{FF2B5EF4-FFF2-40B4-BE49-F238E27FC236}">
                    <a16:creationId xmlns:a16="http://schemas.microsoft.com/office/drawing/2014/main" id="{2DE30276-64FF-5219-6C20-CB70C66C3E35}"/>
                  </a:ext>
                </a:extLst>
              </p:cNvPr>
              <p:cNvSpPr/>
              <p:nvPr/>
            </p:nvSpPr>
            <p:spPr>
              <a:xfrm>
                <a:off x="1241382" y="1556263"/>
                <a:ext cx="9709236" cy="2079301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  <a:prstDash val="dash"/>
              </a:ln>
              <a:effectLst>
                <a:outerShdw blurRad="101600" dist="63500" dir="18000000" algn="r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: 对角圆角 6">
                <a:extLst>
                  <a:ext uri="{FF2B5EF4-FFF2-40B4-BE49-F238E27FC236}">
                    <a16:creationId xmlns:a16="http://schemas.microsoft.com/office/drawing/2014/main" id="{2A6CA309-7766-2741-45F9-E3ABC7A97B20}"/>
                  </a:ext>
                </a:extLst>
              </p:cNvPr>
              <p:cNvSpPr/>
              <p:nvPr/>
            </p:nvSpPr>
            <p:spPr>
              <a:xfrm>
                <a:off x="1431882" y="1746763"/>
                <a:ext cx="9328235" cy="2326414"/>
              </a:xfrm>
              <a:prstGeom prst="round2DiagRect">
                <a:avLst>
                  <a:gd name="adj1" fmla="val 42043"/>
                  <a:gd name="adj2" fmla="val 0"/>
                </a:avLst>
              </a:prstGeom>
              <a:solidFill>
                <a:srgbClr val="7CB2A0"/>
              </a:solidFill>
              <a:ln>
                <a:solidFill>
                  <a:srgbClr val="7CB2A0"/>
                </a:solidFill>
              </a:ln>
              <a:effectLst>
                <a:outerShdw blurRad="50800" dist="63500" dir="2700000" algn="tl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7283AD01-F424-EFD8-A063-AF1DF0E20CE8}"/>
                </a:ext>
              </a:extLst>
            </p:cNvPr>
            <p:cNvGrpSpPr/>
            <p:nvPr/>
          </p:nvGrpSpPr>
          <p:grpSpPr>
            <a:xfrm>
              <a:off x="1241382" y="3171143"/>
              <a:ext cx="4558237" cy="1181626"/>
              <a:chOff x="1241382" y="1556263"/>
              <a:chExt cx="9709236" cy="2516914"/>
            </a:xfrm>
          </p:grpSpPr>
          <p:sp>
            <p:nvSpPr>
              <p:cNvPr id="9" name="矩形: 对角圆角 8">
                <a:extLst>
                  <a:ext uri="{FF2B5EF4-FFF2-40B4-BE49-F238E27FC236}">
                    <a16:creationId xmlns:a16="http://schemas.microsoft.com/office/drawing/2014/main" id="{D2950468-E508-08FC-8298-DBB9C828FE23}"/>
                  </a:ext>
                </a:extLst>
              </p:cNvPr>
              <p:cNvSpPr/>
              <p:nvPr/>
            </p:nvSpPr>
            <p:spPr>
              <a:xfrm>
                <a:off x="1241382" y="1556263"/>
                <a:ext cx="9709236" cy="2079301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  <a:prstDash val="dash"/>
              </a:ln>
              <a:effectLst>
                <a:outerShdw blurRad="101600" dist="63500" dir="18000000" algn="r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: 对角圆角 12">
                <a:extLst>
                  <a:ext uri="{FF2B5EF4-FFF2-40B4-BE49-F238E27FC236}">
                    <a16:creationId xmlns:a16="http://schemas.microsoft.com/office/drawing/2014/main" id="{84C879C0-F791-59E5-CE88-283D7C40FAF9}"/>
                  </a:ext>
                </a:extLst>
              </p:cNvPr>
              <p:cNvSpPr/>
              <p:nvPr/>
            </p:nvSpPr>
            <p:spPr>
              <a:xfrm>
                <a:off x="1431882" y="1746763"/>
                <a:ext cx="9328235" cy="2326414"/>
              </a:xfrm>
              <a:prstGeom prst="round2DiagRect">
                <a:avLst>
                  <a:gd name="adj1" fmla="val 42043"/>
                  <a:gd name="adj2" fmla="val 0"/>
                </a:avLst>
              </a:prstGeom>
              <a:solidFill>
                <a:srgbClr val="7CB2A0"/>
              </a:solidFill>
              <a:ln>
                <a:solidFill>
                  <a:srgbClr val="7CB2A0"/>
                </a:solidFill>
              </a:ln>
              <a:effectLst>
                <a:outerShdw blurRad="50800" dist="63500" dir="2700000" algn="tl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5FF5D86-8470-EAAB-E2A3-005B6990E1F9}"/>
                </a:ext>
              </a:extLst>
            </p:cNvPr>
            <p:cNvGrpSpPr/>
            <p:nvPr/>
          </p:nvGrpSpPr>
          <p:grpSpPr>
            <a:xfrm flipH="1">
              <a:off x="6095999" y="3171143"/>
              <a:ext cx="4558238" cy="1181626"/>
              <a:chOff x="1241382" y="1556263"/>
              <a:chExt cx="9709236" cy="2516914"/>
            </a:xfrm>
          </p:grpSpPr>
          <p:sp>
            <p:nvSpPr>
              <p:cNvPr id="15" name="矩形: 对角圆角 14">
                <a:extLst>
                  <a:ext uri="{FF2B5EF4-FFF2-40B4-BE49-F238E27FC236}">
                    <a16:creationId xmlns:a16="http://schemas.microsoft.com/office/drawing/2014/main" id="{D4003304-1E3C-470A-D060-171D4153FCC9}"/>
                  </a:ext>
                </a:extLst>
              </p:cNvPr>
              <p:cNvSpPr/>
              <p:nvPr/>
            </p:nvSpPr>
            <p:spPr>
              <a:xfrm>
                <a:off x="1241382" y="1556263"/>
                <a:ext cx="9709236" cy="2079301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chemeClr val="bg1"/>
              </a:solidFill>
              <a:ln>
                <a:noFill/>
                <a:prstDash val="dash"/>
              </a:ln>
              <a:effectLst>
                <a:outerShdw blurRad="101600" dist="63500" dir="18000000" algn="r" rotWithShape="0">
                  <a:prstClr val="black">
                    <a:alpha val="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: 对角圆角 15">
                <a:extLst>
                  <a:ext uri="{FF2B5EF4-FFF2-40B4-BE49-F238E27FC236}">
                    <a16:creationId xmlns:a16="http://schemas.microsoft.com/office/drawing/2014/main" id="{AFC1670B-0D03-6C5A-A1C8-184866F4CADE}"/>
                  </a:ext>
                </a:extLst>
              </p:cNvPr>
              <p:cNvSpPr/>
              <p:nvPr/>
            </p:nvSpPr>
            <p:spPr>
              <a:xfrm>
                <a:off x="1431882" y="1746763"/>
                <a:ext cx="9328235" cy="2326414"/>
              </a:xfrm>
              <a:prstGeom prst="round2DiagRect">
                <a:avLst>
                  <a:gd name="adj1" fmla="val 42043"/>
                  <a:gd name="adj2" fmla="val 0"/>
                </a:avLst>
              </a:prstGeom>
              <a:solidFill>
                <a:srgbClr val="7CB2A0"/>
              </a:solidFill>
              <a:ln>
                <a:solidFill>
                  <a:srgbClr val="7CB2A0"/>
                </a:solidFill>
              </a:ln>
              <a:effectLst>
                <a:outerShdw blurRad="50800" dist="63500" dir="2700000" algn="tl" rotWithShape="0">
                  <a:prstClr val="black">
                    <a:alpha val="1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9" name="左中括号 18">
            <a:extLst>
              <a:ext uri="{FF2B5EF4-FFF2-40B4-BE49-F238E27FC236}">
                <a16:creationId xmlns:a16="http://schemas.microsoft.com/office/drawing/2014/main" id="{3E7FD424-67CA-8B2C-2E41-78F92A66DE4F}"/>
              </a:ext>
            </a:extLst>
          </p:cNvPr>
          <p:cNvSpPr/>
          <p:nvPr/>
        </p:nvSpPr>
        <p:spPr>
          <a:xfrm rot="5400000">
            <a:off x="3402305" y="815202"/>
            <a:ext cx="353897" cy="4558240"/>
          </a:xfrm>
          <a:prstGeom prst="leftBracket">
            <a:avLst>
              <a:gd name="adj" fmla="val 109417"/>
            </a:avLst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中括号 19">
            <a:extLst>
              <a:ext uri="{FF2B5EF4-FFF2-40B4-BE49-F238E27FC236}">
                <a16:creationId xmlns:a16="http://schemas.microsoft.com/office/drawing/2014/main" id="{09831CFD-FE98-6565-3A64-DCE874405FBC}"/>
              </a:ext>
            </a:extLst>
          </p:cNvPr>
          <p:cNvSpPr/>
          <p:nvPr/>
        </p:nvSpPr>
        <p:spPr>
          <a:xfrm rot="5400000">
            <a:off x="8435793" y="800688"/>
            <a:ext cx="353897" cy="4558240"/>
          </a:xfrm>
          <a:prstGeom prst="leftBracket">
            <a:avLst>
              <a:gd name="adj" fmla="val 109417"/>
            </a:avLst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左中括号 20">
            <a:extLst>
              <a:ext uri="{FF2B5EF4-FFF2-40B4-BE49-F238E27FC236}">
                <a16:creationId xmlns:a16="http://schemas.microsoft.com/office/drawing/2014/main" id="{253CFAF9-C464-140E-4DED-48FEBB250A30}"/>
              </a:ext>
            </a:extLst>
          </p:cNvPr>
          <p:cNvSpPr/>
          <p:nvPr/>
        </p:nvSpPr>
        <p:spPr>
          <a:xfrm rot="5400000">
            <a:off x="3402305" y="2062189"/>
            <a:ext cx="353897" cy="4558240"/>
          </a:xfrm>
          <a:prstGeom prst="leftBracket">
            <a:avLst>
              <a:gd name="adj" fmla="val 109417"/>
            </a:avLst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左中括号 21">
            <a:extLst>
              <a:ext uri="{FF2B5EF4-FFF2-40B4-BE49-F238E27FC236}">
                <a16:creationId xmlns:a16="http://schemas.microsoft.com/office/drawing/2014/main" id="{95E2D3EC-0872-7F23-99F9-F8DF62E92336}"/>
              </a:ext>
            </a:extLst>
          </p:cNvPr>
          <p:cNvSpPr/>
          <p:nvPr/>
        </p:nvSpPr>
        <p:spPr>
          <a:xfrm rot="5400000">
            <a:off x="8435793" y="2047675"/>
            <a:ext cx="353897" cy="4558240"/>
          </a:xfrm>
          <a:prstGeom prst="leftBracket">
            <a:avLst>
              <a:gd name="adj" fmla="val 109417"/>
            </a:avLst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E68D090-0717-C1E4-63BB-D0553C9E1A22}"/>
              </a:ext>
            </a:extLst>
          </p:cNvPr>
          <p:cNvSpPr txBox="1"/>
          <p:nvPr/>
        </p:nvSpPr>
        <p:spPr>
          <a:xfrm>
            <a:off x="2959399" y="2291429"/>
            <a:ext cx="25291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C9BA4B7-2DBD-223C-74F9-5F3E74B680AB}"/>
              </a:ext>
            </a:extLst>
          </p:cNvPr>
          <p:cNvSpPr txBox="1"/>
          <p:nvPr/>
        </p:nvSpPr>
        <p:spPr>
          <a:xfrm>
            <a:off x="1852733" y="2096244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01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BF16B12-C2E0-C033-94A1-39A1161AF63F}"/>
              </a:ext>
            </a:extLst>
          </p:cNvPr>
          <p:cNvSpPr txBox="1"/>
          <p:nvPr/>
        </p:nvSpPr>
        <p:spPr>
          <a:xfrm>
            <a:off x="6964038" y="2291429"/>
            <a:ext cx="25291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5E68D655-28C9-927B-0810-883A705007AD}"/>
              </a:ext>
            </a:extLst>
          </p:cNvPr>
          <p:cNvSpPr txBox="1"/>
          <p:nvPr/>
        </p:nvSpPr>
        <p:spPr>
          <a:xfrm>
            <a:off x="9379111" y="2096244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02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8E08466-8A2E-557D-B0C4-E51E944FA305}"/>
              </a:ext>
            </a:extLst>
          </p:cNvPr>
          <p:cNvSpPr txBox="1"/>
          <p:nvPr/>
        </p:nvSpPr>
        <p:spPr>
          <a:xfrm>
            <a:off x="2959399" y="3624104"/>
            <a:ext cx="25291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6891EF4-1D9C-E2C9-AF1B-62F19C7EAFF0}"/>
              </a:ext>
            </a:extLst>
          </p:cNvPr>
          <p:cNvSpPr txBox="1"/>
          <p:nvPr/>
        </p:nvSpPr>
        <p:spPr>
          <a:xfrm>
            <a:off x="1852733" y="3428919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03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1E2B6BC-CCC0-6C3F-862F-54A021D57FA6}"/>
              </a:ext>
            </a:extLst>
          </p:cNvPr>
          <p:cNvSpPr txBox="1"/>
          <p:nvPr/>
        </p:nvSpPr>
        <p:spPr>
          <a:xfrm>
            <a:off x="6964038" y="3624104"/>
            <a:ext cx="25291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FFA48CD-1C89-360E-6438-F6C13DCDBF73}"/>
              </a:ext>
            </a:extLst>
          </p:cNvPr>
          <p:cNvSpPr txBox="1"/>
          <p:nvPr/>
        </p:nvSpPr>
        <p:spPr>
          <a:xfrm>
            <a:off x="9379111" y="3428919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04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7402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E10065-D466-2AEE-4DA2-9865E1AD6223}"/>
              </a:ext>
            </a:extLst>
          </p:cNvPr>
          <p:cNvSpPr/>
          <p:nvPr/>
        </p:nvSpPr>
        <p:spPr>
          <a:xfrm>
            <a:off x="0" y="1"/>
            <a:ext cx="5730322" cy="919617"/>
          </a:xfrm>
          <a:custGeom>
            <a:avLst/>
            <a:gdLst>
              <a:gd name="connsiteX0" fmla="*/ 0 w 5730322"/>
              <a:gd name="connsiteY0" fmla="*/ 0 h 919617"/>
              <a:gd name="connsiteX1" fmla="*/ 5730322 w 5730322"/>
              <a:gd name="connsiteY1" fmla="*/ 0 h 919617"/>
              <a:gd name="connsiteX2" fmla="*/ 5729790 w 5730322"/>
              <a:gd name="connsiteY2" fmla="*/ 3487 h 919617"/>
              <a:gd name="connsiteX3" fmla="*/ 4605736 w 5730322"/>
              <a:gd name="connsiteY3" fmla="*/ 919617 h 919617"/>
              <a:gd name="connsiteX4" fmla="*/ 0 w 5730322"/>
              <a:gd name="connsiteY4" fmla="*/ 919617 h 91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0322" h="919617">
                <a:moveTo>
                  <a:pt x="0" y="0"/>
                </a:moveTo>
                <a:lnTo>
                  <a:pt x="5730322" y="0"/>
                </a:lnTo>
                <a:lnTo>
                  <a:pt x="5729790" y="3487"/>
                </a:lnTo>
                <a:cubicBezTo>
                  <a:pt x="5622803" y="526322"/>
                  <a:pt x="5160199" y="919617"/>
                  <a:pt x="4605736" y="919617"/>
                </a:cubicBezTo>
                <a:lnTo>
                  <a:pt x="0" y="919617"/>
                </a:lnTo>
                <a:close/>
              </a:path>
            </a:pathLst>
          </a:cu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DFD9C-6CF5-48F5-5895-9E40C6880111}"/>
              </a:ext>
            </a:extLst>
          </p:cNvPr>
          <p:cNvSpPr txBox="1"/>
          <p:nvPr/>
        </p:nvSpPr>
        <p:spPr>
          <a:xfrm>
            <a:off x="1443311" y="127091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98D0D4-512F-63E6-7980-85531F62B400}"/>
              </a:ext>
            </a:extLst>
          </p:cNvPr>
          <p:cNvSpPr txBox="1"/>
          <p:nvPr/>
        </p:nvSpPr>
        <p:spPr>
          <a:xfrm>
            <a:off x="389669" y="-19102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04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E8FB3396-A095-99D7-7774-0482E19F8F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2467587"/>
              </p:ext>
            </p:extLst>
          </p:nvPr>
        </p:nvGraphicFramePr>
        <p:xfrm>
          <a:off x="622543" y="1548898"/>
          <a:ext cx="5854457" cy="4126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椭圆 6">
            <a:extLst>
              <a:ext uri="{FF2B5EF4-FFF2-40B4-BE49-F238E27FC236}">
                <a16:creationId xmlns:a16="http://schemas.microsoft.com/office/drawing/2014/main" id="{B11590E1-C5E7-D8D1-C034-6711907DC644}"/>
              </a:ext>
            </a:extLst>
          </p:cNvPr>
          <p:cNvSpPr/>
          <p:nvPr/>
        </p:nvSpPr>
        <p:spPr>
          <a:xfrm>
            <a:off x="6919556" y="2005617"/>
            <a:ext cx="576000" cy="576000"/>
          </a:xfrm>
          <a:prstGeom prst="ellipse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8660813-2340-6472-1803-3AA00749BD7A}"/>
              </a:ext>
            </a:extLst>
          </p:cNvPr>
          <p:cNvSpPr txBox="1"/>
          <p:nvPr/>
        </p:nvSpPr>
        <p:spPr>
          <a:xfrm>
            <a:off x="6944613" y="2116638"/>
            <a:ext cx="511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FCB7FC3-17F5-8619-6854-95E28874E8E0}"/>
              </a:ext>
            </a:extLst>
          </p:cNvPr>
          <p:cNvGrpSpPr/>
          <p:nvPr/>
        </p:nvGrpSpPr>
        <p:grpSpPr>
          <a:xfrm>
            <a:off x="7520613" y="1877236"/>
            <a:ext cx="3544262" cy="848136"/>
            <a:chOff x="546100" y="4386745"/>
            <a:chExt cx="3544262" cy="84813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E18DE2C8-A39F-8EDF-9653-82A0E52AF4FD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0550C31-922A-4F77-A94E-F9B72A029E1E}"/>
                </a:ext>
              </a:extLst>
            </p:cNvPr>
            <p:cNvSpPr txBox="1"/>
            <p:nvPr/>
          </p:nvSpPr>
          <p:spPr>
            <a:xfrm>
              <a:off x="558799" y="4680498"/>
              <a:ext cx="353156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id="{159DA04F-0069-1DC4-9CC3-D9930AACF819}"/>
              </a:ext>
            </a:extLst>
          </p:cNvPr>
          <p:cNvSpPr/>
          <p:nvPr/>
        </p:nvSpPr>
        <p:spPr>
          <a:xfrm>
            <a:off x="6919556" y="3169826"/>
            <a:ext cx="576000" cy="576000"/>
          </a:xfrm>
          <a:prstGeom prst="ellipse">
            <a:avLst/>
          </a:prstGeom>
          <a:solidFill>
            <a:srgbClr val="7CB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BDC5795-3EE9-BF6F-F544-B1562AF6D289}"/>
              </a:ext>
            </a:extLst>
          </p:cNvPr>
          <p:cNvSpPr txBox="1"/>
          <p:nvPr/>
        </p:nvSpPr>
        <p:spPr>
          <a:xfrm>
            <a:off x="6944613" y="3280847"/>
            <a:ext cx="511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8623E98-489C-AF82-2192-270D3FA79DCE}"/>
              </a:ext>
            </a:extLst>
          </p:cNvPr>
          <p:cNvGrpSpPr/>
          <p:nvPr/>
        </p:nvGrpSpPr>
        <p:grpSpPr>
          <a:xfrm>
            <a:off x="7520613" y="3041445"/>
            <a:ext cx="3544262" cy="848136"/>
            <a:chOff x="546100" y="4386745"/>
            <a:chExt cx="3544262" cy="84813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D25FA65-BE48-0952-EA52-D452EF94FC42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948BD4B-A88A-6AD8-FA96-1F98D896EE8E}"/>
                </a:ext>
              </a:extLst>
            </p:cNvPr>
            <p:cNvSpPr txBox="1"/>
            <p:nvPr/>
          </p:nvSpPr>
          <p:spPr>
            <a:xfrm>
              <a:off x="558799" y="4680498"/>
              <a:ext cx="353156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42" name="椭圆 41">
            <a:extLst>
              <a:ext uri="{FF2B5EF4-FFF2-40B4-BE49-F238E27FC236}">
                <a16:creationId xmlns:a16="http://schemas.microsoft.com/office/drawing/2014/main" id="{88F120CD-FFA9-6C37-5613-BDF21BE0E4D0}"/>
              </a:ext>
            </a:extLst>
          </p:cNvPr>
          <p:cNvSpPr/>
          <p:nvPr/>
        </p:nvSpPr>
        <p:spPr>
          <a:xfrm>
            <a:off x="6919556" y="4334035"/>
            <a:ext cx="576000" cy="576000"/>
          </a:xfrm>
          <a:prstGeom prst="ellipse">
            <a:avLst/>
          </a:prstGeom>
          <a:solidFill>
            <a:srgbClr val="909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A709CFF-0792-AB14-6F04-C05B5D3B0CA8}"/>
              </a:ext>
            </a:extLst>
          </p:cNvPr>
          <p:cNvSpPr txBox="1"/>
          <p:nvPr/>
        </p:nvSpPr>
        <p:spPr>
          <a:xfrm>
            <a:off x="6944613" y="4445056"/>
            <a:ext cx="511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605164B-E6B4-593D-7837-C8B609F1F0B0}"/>
              </a:ext>
            </a:extLst>
          </p:cNvPr>
          <p:cNvGrpSpPr/>
          <p:nvPr/>
        </p:nvGrpSpPr>
        <p:grpSpPr>
          <a:xfrm>
            <a:off x="7520613" y="4205654"/>
            <a:ext cx="3544262" cy="848136"/>
            <a:chOff x="546100" y="4386745"/>
            <a:chExt cx="3544262" cy="848136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814B38E-9348-787D-20A7-0AB8200B66B7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E501F75-0D45-89F8-F772-BD5544E70DF1}"/>
                </a:ext>
              </a:extLst>
            </p:cNvPr>
            <p:cNvSpPr txBox="1"/>
            <p:nvPr/>
          </p:nvSpPr>
          <p:spPr>
            <a:xfrm>
              <a:off x="558799" y="4680498"/>
              <a:ext cx="3531563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6235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E10065-D466-2AEE-4DA2-9865E1AD6223}"/>
              </a:ext>
            </a:extLst>
          </p:cNvPr>
          <p:cNvSpPr/>
          <p:nvPr/>
        </p:nvSpPr>
        <p:spPr>
          <a:xfrm>
            <a:off x="0" y="1"/>
            <a:ext cx="5730322" cy="919617"/>
          </a:xfrm>
          <a:custGeom>
            <a:avLst/>
            <a:gdLst>
              <a:gd name="connsiteX0" fmla="*/ 0 w 5730322"/>
              <a:gd name="connsiteY0" fmla="*/ 0 h 919617"/>
              <a:gd name="connsiteX1" fmla="*/ 5730322 w 5730322"/>
              <a:gd name="connsiteY1" fmla="*/ 0 h 919617"/>
              <a:gd name="connsiteX2" fmla="*/ 5729790 w 5730322"/>
              <a:gd name="connsiteY2" fmla="*/ 3487 h 919617"/>
              <a:gd name="connsiteX3" fmla="*/ 4605736 w 5730322"/>
              <a:gd name="connsiteY3" fmla="*/ 919617 h 919617"/>
              <a:gd name="connsiteX4" fmla="*/ 0 w 5730322"/>
              <a:gd name="connsiteY4" fmla="*/ 919617 h 91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0322" h="919617">
                <a:moveTo>
                  <a:pt x="0" y="0"/>
                </a:moveTo>
                <a:lnTo>
                  <a:pt x="5730322" y="0"/>
                </a:lnTo>
                <a:lnTo>
                  <a:pt x="5729790" y="3487"/>
                </a:lnTo>
                <a:cubicBezTo>
                  <a:pt x="5622803" y="526322"/>
                  <a:pt x="5160199" y="919617"/>
                  <a:pt x="4605736" y="919617"/>
                </a:cubicBezTo>
                <a:lnTo>
                  <a:pt x="0" y="919617"/>
                </a:lnTo>
                <a:close/>
              </a:path>
            </a:pathLst>
          </a:cu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DFD9C-6CF5-48F5-5895-9E40C6880111}"/>
              </a:ext>
            </a:extLst>
          </p:cNvPr>
          <p:cNvSpPr txBox="1"/>
          <p:nvPr/>
        </p:nvSpPr>
        <p:spPr>
          <a:xfrm>
            <a:off x="1443311" y="127091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98D0D4-512F-63E6-7980-85531F62B400}"/>
              </a:ext>
            </a:extLst>
          </p:cNvPr>
          <p:cNvSpPr txBox="1"/>
          <p:nvPr/>
        </p:nvSpPr>
        <p:spPr>
          <a:xfrm>
            <a:off x="389669" y="-19102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04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FBC70C4-C88D-7F65-8E6D-8A989F1457AF}"/>
              </a:ext>
            </a:extLst>
          </p:cNvPr>
          <p:cNvSpPr/>
          <p:nvPr/>
        </p:nvSpPr>
        <p:spPr>
          <a:xfrm>
            <a:off x="3787138" y="2026168"/>
            <a:ext cx="2564625" cy="2564625"/>
          </a:xfrm>
          <a:prstGeom prst="ellipse">
            <a:avLst/>
          </a:prstGeom>
          <a:solidFill>
            <a:srgbClr val="7CB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4666532A-7F12-6513-23A8-7DB7F9CB6B5E}"/>
              </a:ext>
            </a:extLst>
          </p:cNvPr>
          <p:cNvSpPr/>
          <p:nvPr/>
        </p:nvSpPr>
        <p:spPr>
          <a:xfrm flipH="1">
            <a:off x="5765158" y="2057143"/>
            <a:ext cx="2564625" cy="2564625"/>
          </a:xfrm>
          <a:prstGeom prst="ellipse">
            <a:avLst/>
          </a:prstGeom>
          <a:solidFill>
            <a:srgbClr val="909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02487D8-0568-BC9D-13D5-B040351FA89F}"/>
              </a:ext>
            </a:extLst>
          </p:cNvPr>
          <p:cNvSpPr/>
          <p:nvPr/>
        </p:nvSpPr>
        <p:spPr>
          <a:xfrm>
            <a:off x="4764555" y="3018036"/>
            <a:ext cx="512961" cy="6155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  <a:sym typeface="思源黑体 CN Bold" panose="020B0800000000000000" charset="-122"/>
              </a:rPr>
              <a:t>添加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  <a:sym typeface="思源黑体 CN Bold" panose="020B0800000000000000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cs typeface="+mn-cs"/>
                <a:sym typeface="思源黑体 CN Bold" panose="020B0800000000000000" charset="-122"/>
              </a:rPr>
              <a:t>标题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4C812D1-7147-CA2A-2F14-72C4C36197C1}"/>
              </a:ext>
            </a:extLst>
          </p:cNvPr>
          <p:cNvSpPr/>
          <p:nvPr/>
        </p:nvSpPr>
        <p:spPr>
          <a:xfrm>
            <a:off x="6790989" y="3036634"/>
            <a:ext cx="512961" cy="6155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2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sym typeface="思源黑体 CN Bold" panose="020B0800000000000000" charset="-122"/>
              </a:rPr>
              <a:t>添加</a:t>
            </a:r>
            <a:endParaRPr lang="en-US" altLang="zh-CN" sz="200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sym typeface="思源黑体 CN Bold" panose="020B0800000000000000" charset="-122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2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charset="-122"/>
                <a:ea typeface="思源黑体 CN Bold" panose="020B0800000000000000" charset="-122"/>
                <a:sym typeface="思源黑体 CN Bold" panose="020B0800000000000000" charset="-122"/>
              </a:rPr>
              <a:t>标题</a:t>
            </a:r>
          </a:p>
        </p:txBody>
      </p:sp>
      <p:sp>
        <p:nvSpPr>
          <p:cNvPr id="18" name="弧形 17">
            <a:extLst>
              <a:ext uri="{FF2B5EF4-FFF2-40B4-BE49-F238E27FC236}">
                <a16:creationId xmlns:a16="http://schemas.microsoft.com/office/drawing/2014/main" id="{560875AA-2C9A-C410-00E1-C09494BF2E27}"/>
              </a:ext>
            </a:extLst>
          </p:cNvPr>
          <p:cNvSpPr/>
          <p:nvPr/>
        </p:nvSpPr>
        <p:spPr>
          <a:xfrm rot="349454">
            <a:off x="3366958" y="1642247"/>
            <a:ext cx="3320863" cy="3320863"/>
          </a:xfrm>
          <a:prstGeom prst="arc">
            <a:avLst>
              <a:gd name="adj1" fmla="val 6884094"/>
              <a:gd name="adj2" fmla="val 13671157"/>
            </a:avLst>
          </a:prstGeom>
          <a:noFill/>
          <a:ln w="31750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id="{D49A1572-2FC3-8F5A-0B08-6497E4F2A0CD}"/>
              </a:ext>
            </a:extLst>
          </p:cNvPr>
          <p:cNvSpPr/>
          <p:nvPr/>
        </p:nvSpPr>
        <p:spPr>
          <a:xfrm rot="349454">
            <a:off x="5435307" y="1642247"/>
            <a:ext cx="3320863" cy="3320863"/>
          </a:xfrm>
          <a:prstGeom prst="arc">
            <a:avLst>
              <a:gd name="adj1" fmla="val 18173942"/>
              <a:gd name="adj2" fmla="val 3272986"/>
            </a:avLst>
          </a:prstGeom>
          <a:noFill/>
          <a:ln w="31750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E8E62E48-483A-AB4F-0BDA-F8D29CFE9B0B}"/>
              </a:ext>
            </a:extLst>
          </p:cNvPr>
          <p:cNvSpPr/>
          <p:nvPr/>
        </p:nvSpPr>
        <p:spPr>
          <a:xfrm>
            <a:off x="3626662" y="2165207"/>
            <a:ext cx="198018" cy="198018"/>
          </a:xfrm>
          <a:prstGeom prst="ellipse">
            <a:avLst/>
          </a:prstGeom>
          <a:solidFill>
            <a:srgbClr val="7CB2A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21C556C0-9C29-70F3-C6B9-6ABF3E75DFA1}"/>
              </a:ext>
            </a:extLst>
          </p:cNvPr>
          <p:cNvSpPr/>
          <p:nvPr/>
        </p:nvSpPr>
        <p:spPr>
          <a:xfrm>
            <a:off x="3669500" y="2208045"/>
            <a:ext cx="112342" cy="112342"/>
          </a:xfrm>
          <a:prstGeom prst="ellipse">
            <a:avLst/>
          </a:prstGeom>
          <a:solidFill>
            <a:srgbClr val="7CB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CDBF8200-1F59-3918-1354-1D0DD3944F32}"/>
              </a:ext>
            </a:extLst>
          </p:cNvPr>
          <p:cNvSpPr/>
          <p:nvPr/>
        </p:nvSpPr>
        <p:spPr>
          <a:xfrm>
            <a:off x="8284865" y="2165207"/>
            <a:ext cx="198018" cy="198018"/>
          </a:xfrm>
          <a:prstGeom prst="ellipse">
            <a:avLst/>
          </a:prstGeom>
          <a:solidFill>
            <a:srgbClr val="909D99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8C482CD4-66D5-D970-7961-8793171D5F32}"/>
              </a:ext>
            </a:extLst>
          </p:cNvPr>
          <p:cNvSpPr/>
          <p:nvPr/>
        </p:nvSpPr>
        <p:spPr>
          <a:xfrm>
            <a:off x="8327703" y="2208045"/>
            <a:ext cx="112342" cy="112342"/>
          </a:xfrm>
          <a:prstGeom prst="ellipse">
            <a:avLst/>
          </a:prstGeom>
          <a:solidFill>
            <a:srgbClr val="909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5C398D19-9F06-05E9-6614-CEDA54E9118C}"/>
              </a:ext>
            </a:extLst>
          </p:cNvPr>
          <p:cNvSpPr/>
          <p:nvPr/>
        </p:nvSpPr>
        <p:spPr>
          <a:xfrm>
            <a:off x="8644015" y="3160035"/>
            <a:ext cx="198018" cy="198018"/>
          </a:xfrm>
          <a:prstGeom prst="ellipse">
            <a:avLst/>
          </a:prstGeom>
          <a:solidFill>
            <a:srgbClr val="909D99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391DB8D8-73B9-B820-C66D-508EC8F8E128}"/>
              </a:ext>
            </a:extLst>
          </p:cNvPr>
          <p:cNvSpPr/>
          <p:nvPr/>
        </p:nvSpPr>
        <p:spPr>
          <a:xfrm>
            <a:off x="8686853" y="3202873"/>
            <a:ext cx="112342" cy="112342"/>
          </a:xfrm>
          <a:prstGeom prst="ellipse">
            <a:avLst/>
          </a:prstGeom>
          <a:solidFill>
            <a:srgbClr val="909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F8CCEB79-9A8E-2AE3-6679-C4F4C3402BCE}"/>
              </a:ext>
            </a:extLst>
          </p:cNvPr>
          <p:cNvSpPr/>
          <p:nvPr/>
        </p:nvSpPr>
        <p:spPr>
          <a:xfrm>
            <a:off x="3274197" y="3160035"/>
            <a:ext cx="198018" cy="198018"/>
          </a:xfrm>
          <a:prstGeom prst="ellipse">
            <a:avLst/>
          </a:prstGeom>
          <a:solidFill>
            <a:srgbClr val="7CB2A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035B415-2B4A-142E-39D9-2991AB273B52}"/>
              </a:ext>
            </a:extLst>
          </p:cNvPr>
          <p:cNvSpPr/>
          <p:nvPr/>
        </p:nvSpPr>
        <p:spPr>
          <a:xfrm>
            <a:off x="3317035" y="3202873"/>
            <a:ext cx="112342" cy="112342"/>
          </a:xfrm>
          <a:prstGeom prst="ellipse">
            <a:avLst/>
          </a:prstGeom>
          <a:solidFill>
            <a:srgbClr val="7CB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6C7E1241-8481-598A-C57C-09E45ABFC18B}"/>
              </a:ext>
            </a:extLst>
          </p:cNvPr>
          <p:cNvSpPr/>
          <p:nvPr/>
        </p:nvSpPr>
        <p:spPr>
          <a:xfrm>
            <a:off x="8284865" y="4263576"/>
            <a:ext cx="198018" cy="198018"/>
          </a:xfrm>
          <a:prstGeom prst="ellipse">
            <a:avLst/>
          </a:prstGeom>
          <a:solidFill>
            <a:srgbClr val="909D99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BE467217-A9ED-14AF-EB61-A4753C2FC5BB}"/>
              </a:ext>
            </a:extLst>
          </p:cNvPr>
          <p:cNvSpPr/>
          <p:nvPr/>
        </p:nvSpPr>
        <p:spPr>
          <a:xfrm>
            <a:off x="8327703" y="4306414"/>
            <a:ext cx="112342" cy="112342"/>
          </a:xfrm>
          <a:prstGeom prst="ellipse">
            <a:avLst/>
          </a:prstGeom>
          <a:solidFill>
            <a:srgbClr val="909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465709A7-04B6-1902-95DB-EF8898E74474}"/>
              </a:ext>
            </a:extLst>
          </p:cNvPr>
          <p:cNvSpPr/>
          <p:nvPr/>
        </p:nvSpPr>
        <p:spPr>
          <a:xfrm>
            <a:off x="3663269" y="4263576"/>
            <a:ext cx="198018" cy="198018"/>
          </a:xfrm>
          <a:prstGeom prst="ellipse">
            <a:avLst/>
          </a:prstGeom>
          <a:solidFill>
            <a:srgbClr val="7CB2A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585BF0C-C67A-356E-5B15-4535262FD923}"/>
              </a:ext>
            </a:extLst>
          </p:cNvPr>
          <p:cNvSpPr/>
          <p:nvPr/>
        </p:nvSpPr>
        <p:spPr>
          <a:xfrm>
            <a:off x="3706107" y="4306414"/>
            <a:ext cx="112342" cy="112342"/>
          </a:xfrm>
          <a:prstGeom prst="ellipse">
            <a:avLst/>
          </a:prstGeom>
          <a:solidFill>
            <a:srgbClr val="7CB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66154489-7561-28AD-8D5B-15AECD538FB6}"/>
              </a:ext>
            </a:extLst>
          </p:cNvPr>
          <p:cNvSpPr/>
          <p:nvPr/>
        </p:nvSpPr>
        <p:spPr>
          <a:xfrm>
            <a:off x="5281819" y="1561446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思源黑体 CN Heavy" panose="020B0A00000000000000" charset="-122"/>
                <a:ea typeface="思源黑体 CN Heavy" panose="020B0A00000000000000" charset="-122"/>
                <a:cs typeface="OPPOSans M" panose="00020600040101010101" charset="-122"/>
                <a:sym typeface="思源黑体 CN Bold" panose="020B0800000000000000" charset="-122"/>
              </a:rPr>
              <a:t>添加标题文本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88499147-1146-F14A-0847-685F31096BCC}"/>
              </a:ext>
            </a:extLst>
          </p:cNvPr>
          <p:cNvGrpSpPr/>
          <p:nvPr/>
        </p:nvGrpSpPr>
        <p:grpSpPr>
          <a:xfrm>
            <a:off x="8525721" y="1709222"/>
            <a:ext cx="2853479" cy="848136"/>
            <a:chOff x="546100" y="4386745"/>
            <a:chExt cx="2853479" cy="84813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AD0E6CA-1284-8AA5-5D52-F5D4B8AC2042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FFB53F5-A7EB-7EC8-352A-00F0BCDA3C9F}"/>
                </a:ext>
              </a:extLst>
            </p:cNvPr>
            <p:cNvSpPr txBox="1"/>
            <p:nvPr/>
          </p:nvSpPr>
          <p:spPr>
            <a:xfrm>
              <a:off x="558799" y="4680498"/>
              <a:ext cx="284078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42C378B-7C9D-FDA3-9777-924DF00A48F6}"/>
              </a:ext>
            </a:extLst>
          </p:cNvPr>
          <p:cNvGrpSpPr/>
          <p:nvPr/>
        </p:nvGrpSpPr>
        <p:grpSpPr>
          <a:xfrm>
            <a:off x="718098" y="1709222"/>
            <a:ext cx="2853478" cy="848136"/>
            <a:chOff x="-352901" y="4386745"/>
            <a:chExt cx="2853478" cy="848136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B0330FB-390C-338F-18E4-14364547A854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3C1C8A4-7CF8-E898-76D4-77DA94941129}"/>
                </a:ext>
              </a:extLst>
            </p:cNvPr>
            <p:cNvSpPr txBox="1"/>
            <p:nvPr/>
          </p:nvSpPr>
          <p:spPr>
            <a:xfrm>
              <a:off x="-352901" y="4680498"/>
              <a:ext cx="2838144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DCFEF99-5F5E-9A35-08B1-8CC9C8B4AD22}"/>
              </a:ext>
            </a:extLst>
          </p:cNvPr>
          <p:cNvGrpSpPr/>
          <p:nvPr/>
        </p:nvGrpSpPr>
        <p:grpSpPr>
          <a:xfrm>
            <a:off x="8525721" y="4207610"/>
            <a:ext cx="2853479" cy="848136"/>
            <a:chOff x="546100" y="4386745"/>
            <a:chExt cx="2853479" cy="848136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2B8F9D7-CBB4-B7FC-13D5-535D3E448F9F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FBF6EA3-B596-D9CC-858D-A0CE0E29233A}"/>
                </a:ext>
              </a:extLst>
            </p:cNvPr>
            <p:cNvSpPr txBox="1"/>
            <p:nvPr/>
          </p:nvSpPr>
          <p:spPr>
            <a:xfrm>
              <a:off x="558799" y="4680498"/>
              <a:ext cx="284078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21BAA12-77B2-F8DB-B82B-5620C062D186}"/>
              </a:ext>
            </a:extLst>
          </p:cNvPr>
          <p:cNvGrpSpPr/>
          <p:nvPr/>
        </p:nvGrpSpPr>
        <p:grpSpPr>
          <a:xfrm>
            <a:off x="718098" y="4207610"/>
            <a:ext cx="2853478" cy="848136"/>
            <a:chOff x="-352901" y="4386745"/>
            <a:chExt cx="2853478" cy="848136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A7C2329-165D-2019-D575-826150E8709A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90DE7B4-F24A-FBD9-3A1F-EA34756EF1D8}"/>
                </a:ext>
              </a:extLst>
            </p:cNvPr>
            <p:cNvSpPr txBox="1"/>
            <p:nvPr/>
          </p:nvSpPr>
          <p:spPr>
            <a:xfrm>
              <a:off x="-352901" y="4680498"/>
              <a:ext cx="2838144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8F789A8-F1EA-7AA9-E9C4-298AF13B0664}"/>
              </a:ext>
            </a:extLst>
          </p:cNvPr>
          <p:cNvGrpSpPr/>
          <p:nvPr/>
        </p:nvGrpSpPr>
        <p:grpSpPr>
          <a:xfrm>
            <a:off x="8916095" y="2864233"/>
            <a:ext cx="2853479" cy="848136"/>
            <a:chOff x="546100" y="4386745"/>
            <a:chExt cx="2853479" cy="848136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449499C-777E-2480-6DA7-DDB500E77C2B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580135D-2FD0-70C0-41DA-004E9A162D9F}"/>
                </a:ext>
              </a:extLst>
            </p:cNvPr>
            <p:cNvSpPr txBox="1"/>
            <p:nvPr/>
          </p:nvSpPr>
          <p:spPr>
            <a:xfrm>
              <a:off x="558799" y="4680498"/>
              <a:ext cx="284078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F7CEE04D-1B02-9120-D062-D754F8D856E8}"/>
              </a:ext>
            </a:extLst>
          </p:cNvPr>
          <p:cNvGrpSpPr/>
          <p:nvPr/>
        </p:nvGrpSpPr>
        <p:grpSpPr>
          <a:xfrm>
            <a:off x="347206" y="2864233"/>
            <a:ext cx="2853478" cy="848136"/>
            <a:chOff x="-352901" y="4386745"/>
            <a:chExt cx="2853478" cy="848136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EB473C2E-CD6B-12AC-8BA3-3285E4155F54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B8AE03C-83FB-5986-1416-7FC604D9BCFB}"/>
                </a:ext>
              </a:extLst>
            </p:cNvPr>
            <p:cNvSpPr txBox="1"/>
            <p:nvPr/>
          </p:nvSpPr>
          <p:spPr>
            <a:xfrm>
              <a:off x="-352901" y="4680498"/>
              <a:ext cx="2838144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6511F86F-2D32-909D-7E98-AC00839269D9}"/>
              </a:ext>
            </a:extLst>
          </p:cNvPr>
          <p:cNvSpPr txBox="1"/>
          <p:nvPr/>
        </p:nvSpPr>
        <p:spPr>
          <a:xfrm>
            <a:off x="1865085" y="5323197"/>
            <a:ext cx="8461830" cy="57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7DBD511F-B786-D292-DC25-0D930500FD06}"/>
              </a:ext>
            </a:extLst>
          </p:cNvPr>
          <p:cNvCxnSpPr/>
          <p:nvPr/>
        </p:nvCxnSpPr>
        <p:spPr>
          <a:xfrm>
            <a:off x="1163638" y="5207750"/>
            <a:ext cx="9901237" cy="0"/>
          </a:xfrm>
          <a:prstGeom prst="line">
            <a:avLst/>
          </a:prstGeom>
          <a:ln w="25400">
            <a:solidFill>
              <a:srgbClr val="BFBFBF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99173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E10065-D466-2AEE-4DA2-9865E1AD6223}"/>
              </a:ext>
            </a:extLst>
          </p:cNvPr>
          <p:cNvSpPr/>
          <p:nvPr/>
        </p:nvSpPr>
        <p:spPr>
          <a:xfrm>
            <a:off x="0" y="1"/>
            <a:ext cx="5730322" cy="919617"/>
          </a:xfrm>
          <a:custGeom>
            <a:avLst/>
            <a:gdLst>
              <a:gd name="connsiteX0" fmla="*/ 0 w 5730322"/>
              <a:gd name="connsiteY0" fmla="*/ 0 h 919617"/>
              <a:gd name="connsiteX1" fmla="*/ 5730322 w 5730322"/>
              <a:gd name="connsiteY1" fmla="*/ 0 h 919617"/>
              <a:gd name="connsiteX2" fmla="*/ 5729790 w 5730322"/>
              <a:gd name="connsiteY2" fmla="*/ 3487 h 919617"/>
              <a:gd name="connsiteX3" fmla="*/ 4605736 w 5730322"/>
              <a:gd name="connsiteY3" fmla="*/ 919617 h 919617"/>
              <a:gd name="connsiteX4" fmla="*/ 0 w 5730322"/>
              <a:gd name="connsiteY4" fmla="*/ 919617 h 91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0322" h="919617">
                <a:moveTo>
                  <a:pt x="0" y="0"/>
                </a:moveTo>
                <a:lnTo>
                  <a:pt x="5730322" y="0"/>
                </a:lnTo>
                <a:lnTo>
                  <a:pt x="5729790" y="3487"/>
                </a:lnTo>
                <a:cubicBezTo>
                  <a:pt x="5622803" y="526322"/>
                  <a:pt x="5160199" y="919617"/>
                  <a:pt x="4605736" y="919617"/>
                </a:cubicBezTo>
                <a:lnTo>
                  <a:pt x="0" y="919617"/>
                </a:lnTo>
                <a:close/>
              </a:path>
            </a:pathLst>
          </a:cu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DFD9C-6CF5-48F5-5895-9E40C6880111}"/>
              </a:ext>
            </a:extLst>
          </p:cNvPr>
          <p:cNvSpPr txBox="1"/>
          <p:nvPr/>
        </p:nvSpPr>
        <p:spPr>
          <a:xfrm>
            <a:off x="1443311" y="127091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98D0D4-512F-63E6-7980-85531F62B400}"/>
              </a:ext>
            </a:extLst>
          </p:cNvPr>
          <p:cNvSpPr txBox="1"/>
          <p:nvPr/>
        </p:nvSpPr>
        <p:spPr>
          <a:xfrm>
            <a:off x="389669" y="-19102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04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sp>
        <p:nvSpPr>
          <p:cNvPr id="2" name="Freeform 50">
            <a:extLst>
              <a:ext uri="{FF2B5EF4-FFF2-40B4-BE49-F238E27FC236}">
                <a16:creationId xmlns:a16="http://schemas.microsoft.com/office/drawing/2014/main" id="{8487DAE6-541D-572F-B899-233ED6289BF3}"/>
              </a:ext>
            </a:extLst>
          </p:cNvPr>
          <p:cNvSpPr/>
          <p:nvPr/>
        </p:nvSpPr>
        <p:spPr bwMode="auto">
          <a:xfrm>
            <a:off x="1854635" y="2776556"/>
            <a:ext cx="1917806" cy="1733524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7CB2A0"/>
          </a:solidFill>
          <a:ln w="9525">
            <a:noFill/>
            <a:round/>
          </a:ln>
        </p:spPr>
        <p:txBody>
          <a:bodyPr vert="horz" wrap="square" lIns="109728" tIns="54864" rIns="109728" bIns="54864" numCol="1" anchor="t" anchorCtr="0" compatLnSpc="1"/>
          <a:lstStyle/>
          <a:p>
            <a:endParaRPr lang="en-US" sz="216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Freeform 50">
            <a:extLst>
              <a:ext uri="{FF2B5EF4-FFF2-40B4-BE49-F238E27FC236}">
                <a16:creationId xmlns:a16="http://schemas.microsoft.com/office/drawing/2014/main" id="{015280FB-930F-BA12-D3D4-AA0F50E935C5}"/>
              </a:ext>
            </a:extLst>
          </p:cNvPr>
          <p:cNvSpPr/>
          <p:nvPr/>
        </p:nvSpPr>
        <p:spPr bwMode="auto">
          <a:xfrm>
            <a:off x="3152531" y="2768299"/>
            <a:ext cx="1917806" cy="1733524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909D99"/>
          </a:solidFill>
          <a:ln w="9525">
            <a:noFill/>
            <a:round/>
          </a:ln>
        </p:spPr>
        <p:txBody>
          <a:bodyPr vert="horz" wrap="square" lIns="109728" tIns="54864" rIns="109728" bIns="54864" numCol="1" anchor="t" anchorCtr="0" compatLnSpc="1"/>
          <a:lstStyle/>
          <a:p>
            <a:endParaRPr lang="en-US" sz="216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Freeform 50">
            <a:extLst>
              <a:ext uri="{FF2B5EF4-FFF2-40B4-BE49-F238E27FC236}">
                <a16:creationId xmlns:a16="http://schemas.microsoft.com/office/drawing/2014/main" id="{112E1E97-237D-A211-9549-AA2692707B6C}"/>
              </a:ext>
            </a:extLst>
          </p:cNvPr>
          <p:cNvSpPr/>
          <p:nvPr/>
        </p:nvSpPr>
        <p:spPr bwMode="auto">
          <a:xfrm>
            <a:off x="4454232" y="2776553"/>
            <a:ext cx="1917806" cy="1733524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7CB2A0"/>
          </a:solidFill>
          <a:ln w="9525">
            <a:noFill/>
            <a:round/>
          </a:ln>
        </p:spPr>
        <p:txBody>
          <a:bodyPr vert="horz" wrap="square" lIns="109728" tIns="54864" rIns="109728" bIns="54864" numCol="1" anchor="t" anchorCtr="0" compatLnSpc="1"/>
          <a:lstStyle/>
          <a:p>
            <a:endParaRPr lang="en-US" sz="216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Freeform 50">
            <a:extLst>
              <a:ext uri="{FF2B5EF4-FFF2-40B4-BE49-F238E27FC236}">
                <a16:creationId xmlns:a16="http://schemas.microsoft.com/office/drawing/2014/main" id="{FDE47BB8-30B7-1612-FFEA-F942E477E69B}"/>
              </a:ext>
            </a:extLst>
          </p:cNvPr>
          <p:cNvSpPr/>
          <p:nvPr/>
        </p:nvSpPr>
        <p:spPr bwMode="auto">
          <a:xfrm>
            <a:off x="5735389" y="2768297"/>
            <a:ext cx="1917806" cy="1733524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909D99"/>
          </a:solidFill>
          <a:ln w="9525">
            <a:noFill/>
            <a:round/>
          </a:ln>
        </p:spPr>
        <p:txBody>
          <a:bodyPr vert="horz" wrap="square" lIns="109728" tIns="54864" rIns="109728" bIns="54864" numCol="1" anchor="t" anchorCtr="0" compatLnSpc="1"/>
          <a:lstStyle/>
          <a:p>
            <a:endParaRPr lang="en-US" sz="216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Freeform 50">
            <a:extLst>
              <a:ext uri="{FF2B5EF4-FFF2-40B4-BE49-F238E27FC236}">
                <a16:creationId xmlns:a16="http://schemas.microsoft.com/office/drawing/2014/main" id="{E226ED43-D181-D9BE-3A3E-FE2C9643CDE4}"/>
              </a:ext>
            </a:extLst>
          </p:cNvPr>
          <p:cNvSpPr/>
          <p:nvPr/>
        </p:nvSpPr>
        <p:spPr bwMode="auto">
          <a:xfrm>
            <a:off x="6961300" y="2776551"/>
            <a:ext cx="1917806" cy="1733524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7CB2A0"/>
          </a:solidFill>
          <a:ln w="9525">
            <a:noFill/>
            <a:round/>
          </a:ln>
        </p:spPr>
        <p:txBody>
          <a:bodyPr vert="horz" wrap="square" lIns="109728" tIns="54864" rIns="109728" bIns="54864" numCol="1" anchor="t" anchorCtr="0" compatLnSpc="1"/>
          <a:lstStyle/>
          <a:p>
            <a:endParaRPr lang="en-US" sz="216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Freeform 50">
            <a:extLst>
              <a:ext uri="{FF2B5EF4-FFF2-40B4-BE49-F238E27FC236}">
                <a16:creationId xmlns:a16="http://schemas.microsoft.com/office/drawing/2014/main" id="{79A86CE1-ACCD-F89E-806F-5B87FD632A6A}"/>
              </a:ext>
            </a:extLst>
          </p:cNvPr>
          <p:cNvSpPr/>
          <p:nvPr/>
        </p:nvSpPr>
        <p:spPr bwMode="auto">
          <a:xfrm>
            <a:off x="8229935" y="2768295"/>
            <a:ext cx="1917806" cy="1733524"/>
          </a:xfrm>
          <a:custGeom>
            <a:avLst/>
            <a:gdLst/>
            <a:ahLst/>
            <a:cxnLst>
              <a:cxn ang="0">
                <a:pos x="10" y="57"/>
              </a:cxn>
              <a:cxn ang="0">
                <a:pos x="7" y="57"/>
              </a:cxn>
              <a:cxn ang="0">
                <a:pos x="1" y="51"/>
              </a:cxn>
              <a:cxn ang="0">
                <a:pos x="1" y="48"/>
              </a:cxn>
              <a:cxn ang="0">
                <a:pos x="20" y="29"/>
              </a:cxn>
              <a:cxn ang="0">
                <a:pos x="1" y="10"/>
              </a:cxn>
              <a:cxn ang="0">
                <a:pos x="1" y="7"/>
              </a:cxn>
              <a:cxn ang="0">
                <a:pos x="7" y="1"/>
              </a:cxn>
              <a:cxn ang="0">
                <a:pos x="10" y="1"/>
              </a:cxn>
              <a:cxn ang="0">
                <a:pos x="36" y="27"/>
              </a:cxn>
              <a:cxn ang="0">
                <a:pos x="36" y="31"/>
              </a:cxn>
              <a:cxn ang="0">
                <a:pos x="10" y="57"/>
              </a:cxn>
            </a:cxnLst>
            <a:rect l="0" t="0" r="r" b="b"/>
            <a:pathLst>
              <a:path w="37" h="58">
                <a:moveTo>
                  <a:pt x="10" y="57"/>
                </a:moveTo>
                <a:cubicBezTo>
                  <a:pt x="9" y="58"/>
                  <a:pt x="7" y="58"/>
                  <a:pt x="7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50"/>
                  <a:pt x="0" y="49"/>
                  <a:pt x="1" y="48"/>
                </a:cubicBezTo>
                <a:cubicBezTo>
                  <a:pt x="20" y="29"/>
                  <a:pt x="20" y="29"/>
                  <a:pt x="20" y="2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8"/>
                  <a:pt x="1" y="7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9" y="0"/>
                  <a:pt x="10" y="1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7" y="30"/>
                  <a:pt x="36" y="31"/>
                </a:cubicBezTo>
                <a:lnTo>
                  <a:pt x="10" y="57"/>
                </a:lnTo>
                <a:close/>
              </a:path>
            </a:pathLst>
          </a:custGeom>
          <a:solidFill>
            <a:srgbClr val="909D99"/>
          </a:solidFill>
          <a:ln w="9525">
            <a:noFill/>
            <a:round/>
          </a:ln>
        </p:spPr>
        <p:txBody>
          <a:bodyPr vert="horz" wrap="square" lIns="109728" tIns="54864" rIns="109728" bIns="54864" numCol="1" anchor="t" anchorCtr="0" compatLnSpc="1"/>
          <a:lstStyle/>
          <a:p>
            <a:endParaRPr lang="en-US" sz="216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DA2EE4A-2E09-F92B-E36B-ED6977A808EF}"/>
              </a:ext>
            </a:extLst>
          </p:cNvPr>
          <p:cNvGrpSpPr/>
          <p:nvPr/>
        </p:nvGrpSpPr>
        <p:grpSpPr>
          <a:xfrm>
            <a:off x="3071679" y="3470499"/>
            <a:ext cx="330029" cy="330029"/>
            <a:chOff x="2627784" y="2628894"/>
            <a:chExt cx="457200" cy="45720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5F974EB3-F247-463A-EADE-4953A9B27619}"/>
                </a:ext>
              </a:extLst>
            </p:cNvPr>
            <p:cNvSpPr/>
            <p:nvPr/>
          </p:nvSpPr>
          <p:spPr>
            <a:xfrm>
              <a:off x="2627784" y="2628894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35E2F88E-57BF-AADA-200A-5744537777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39703" y="2748750"/>
              <a:ext cx="233363" cy="217488"/>
            </a:xfrm>
            <a:custGeom>
              <a:avLst/>
              <a:gdLst/>
              <a:ahLst/>
              <a:cxnLst>
                <a:cxn ang="0">
                  <a:pos x="52" y="40"/>
                </a:cxn>
                <a:cxn ang="0">
                  <a:pos x="55" y="61"/>
                </a:cxn>
                <a:cxn ang="0">
                  <a:pos x="54" y="63"/>
                </a:cxn>
                <a:cxn ang="0">
                  <a:pos x="52" y="63"/>
                </a:cxn>
                <a:cxn ang="0">
                  <a:pos x="34" y="53"/>
                </a:cxn>
                <a:cxn ang="0">
                  <a:pos x="16" y="63"/>
                </a:cxn>
                <a:cxn ang="0">
                  <a:pos x="15" y="63"/>
                </a:cxn>
                <a:cxn ang="0">
                  <a:pos x="13" y="61"/>
                </a:cxn>
                <a:cxn ang="0">
                  <a:pos x="16" y="40"/>
                </a:cxn>
                <a:cxn ang="0">
                  <a:pos x="2" y="26"/>
                </a:cxn>
                <a:cxn ang="0">
                  <a:pos x="3" y="22"/>
                </a:cxn>
                <a:cxn ang="0">
                  <a:pos x="23" y="20"/>
                </a:cxn>
                <a:cxn ang="0">
                  <a:pos x="32" y="1"/>
                </a:cxn>
                <a:cxn ang="0">
                  <a:pos x="34" y="0"/>
                </a:cxn>
                <a:cxn ang="0">
                  <a:pos x="36" y="1"/>
                </a:cxn>
                <a:cxn ang="0">
                  <a:pos x="45" y="20"/>
                </a:cxn>
                <a:cxn ang="0">
                  <a:pos x="65" y="22"/>
                </a:cxn>
                <a:cxn ang="0">
                  <a:pos x="67" y="26"/>
                </a:cxn>
                <a:cxn ang="0">
                  <a:pos x="52" y="40"/>
                </a:cxn>
                <a:cxn ang="0">
                  <a:pos x="59" y="27"/>
                </a:cxn>
                <a:cxn ang="0">
                  <a:pos x="44" y="25"/>
                </a:cxn>
                <a:cxn ang="0">
                  <a:pos x="42" y="24"/>
                </a:cxn>
                <a:cxn ang="0">
                  <a:pos x="41" y="22"/>
                </a:cxn>
                <a:cxn ang="0">
                  <a:pos x="34" y="9"/>
                </a:cxn>
                <a:cxn ang="0">
                  <a:pos x="34" y="48"/>
                </a:cxn>
                <a:cxn ang="0">
                  <a:pos x="37" y="49"/>
                </a:cxn>
                <a:cxn ang="0">
                  <a:pos x="49" y="56"/>
                </a:cxn>
                <a:cxn ang="0">
                  <a:pos x="47" y="41"/>
                </a:cxn>
                <a:cxn ang="0">
                  <a:pos x="46" y="39"/>
                </a:cxn>
                <a:cxn ang="0">
                  <a:pos x="48" y="37"/>
                </a:cxn>
                <a:cxn ang="0">
                  <a:pos x="59" y="27"/>
                </a:cxn>
              </a:cxnLst>
              <a:rect l="0" t="0" r="r" b="b"/>
              <a:pathLst>
                <a:path w="68" h="63">
                  <a:moveTo>
                    <a:pt x="52" y="40"/>
                  </a:moveTo>
                  <a:cubicBezTo>
                    <a:pt x="55" y="61"/>
                    <a:pt x="55" y="61"/>
                    <a:pt x="55" y="61"/>
                  </a:cubicBezTo>
                  <a:cubicBezTo>
                    <a:pt x="56" y="62"/>
                    <a:pt x="55" y="63"/>
                    <a:pt x="54" y="63"/>
                  </a:cubicBezTo>
                  <a:cubicBezTo>
                    <a:pt x="53" y="63"/>
                    <a:pt x="53" y="63"/>
                    <a:pt x="52" y="6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5" y="63"/>
                    <a:pt x="15" y="63"/>
                  </a:cubicBezTo>
                  <a:cubicBezTo>
                    <a:pt x="13" y="63"/>
                    <a:pt x="13" y="62"/>
                    <a:pt x="13" y="61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4"/>
                    <a:pt x="1" y="23"/>
                    <a:pt x="3" y="22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35" y="0"/>
                    <a:pt x="36" y="0"/>
                    <a:pt x="36" y="1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8" y="23"/>
                    <a:pt x="68" y="24"/>
                    <a:pt x="67" y="26"/>
                  </a:cubicBezTo>
                  <a:lnTo>
                    <a:pt x="52" y="40"/>
                  </a:lnTo>
                  <a:close/>
                  <a:moveTo>
                    <a:pt x="59" y="27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8" y="37"/>
                    <a:pt x="48" y="37"/>
                    <a:pt x="48" y="37"/>
                  </a:cubicBezTo>
                  <a:lnTo>
                    <a:pt x="59" y="2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60D095E-1BB6-2EE5-1516-A6920BF57B9D}"/>
              </a:ext>
            </a:extLst>
          </p:cNvPr>
          <p:cNvGrpSpPr/>
          <p:nvPr/>
        </p:nvGrpSpPr>
        <p:grpSpPr>
          <a:xfrm>
            <a:off x="4401182" y="3470499"/>
            <a:ext cx="330029" cy="330029"/>
            <a:chOff x="3419872" y="2628894"/>
            <a:chExt cx="457200" cy="457200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63510C11-44F0-796A-498E-B051D9EC8D33}"/>
                </a:ext>
              </a:extLst>
            </p:cNvPr>
            <p:cNvSpPr/>
            <p:nvPr/>
          </p:nvSpPr>
          <p:spPr>
            <a:xfrm>
              <a:off x="3419872" y="2628894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Freeform 116">
              <a:extLst>
                <a:ext uri="{FF2B5EF4-FFF2-40B4-BE49-F238E27FC236}">
                  <a16:creationId xmlns:a16="http://schemas.microsoft.com/office/drawing/2014/main" id="{A40B4CBD-2DED-B08B-43D8-0D4F13E710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25044" y="2748750"/>
              <a:ext cx="252000" cy="216000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3B22ACA-11C1-F228-9345-996E6F14BAA5}"/>
              </a:ext>
            </a:extLst>
          </p:cNvPr>
          <p:cNvGrpSpPr/>
          <p:nvPr/>
        </p:nvGrpSpPr>
        <p:grpSpPr>
          <a:xfrm>
            <a:off x="5684961" y="3470499"/>
            <a:ext cx="330029" cy="330029"/>
            <a:chOff x="4211960" y="2628894"/>
            <a:chExt cx="457200" cy="45720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4CF9C0A-D052-52AA-4693-BB167736BB2B}"/>
                </a:ext>
              </a:extLst>
            </p:cNvPr>
            <p:cNvSpPr/>
            <p:nvPr/>
          </p:nvSpPr>
          <p:spPr>
            <a:xfrm>
              <a:off x="4211960" y="2628894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Freeform 119">
              <a:extLst>
                <a:ext uri="{FF2B5EF4-FFF2-40B4-BE49-F238E27FC236}">
                  <a16:creationId xmlns:a16="http://schemas.microsoft.com/office/drawing/2014/main" id="{67F0EECF-BF93-2F24-7A85-7B3ADEA20E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0560" y="2749494"/>
              <a:ext cx="180000" cy="216000"/>
            </a:xfrm>
            <a:custGeom>
              <a:avLst/>
              <a:gdLst/>
              <a:ahLst/>
              <a:cxnLst>
                <a:cxn ang="0">
                  <a:pos x="41" y="47"/>
                </a:cxn>
                <a:cxn ang="0">
                  <a:pos x="37" y="51"/>
                </a:cxn>
                <a:cxn ang="0">
                  <a:pos x="3" y="51"/>
                </a:cxn>
                <a:cxn ang="0">
                  <a:pos x="0" y="47"/>
                </a:cxn>
                <a:cxn ang="0">
                  <a:pos x="0" y="27"/>
                </a:cxn>
                <a:cxn ang="0">
                  <a:pos x="3" y="23"/>
                </a:cxn>
                <a:cxn ang="0">
                  <a:pos x="4" y="23"/>
                </a:cxn>
                <a:cxn ang="0">
                  <a:pos x="4" y="16"/>
                </a:cxn>
                <a:cxn ang="0">
                  <a:pos x="20" y="0"/>
                </a:cxn>
                <a:cxn ang="0">
                  <a:pos x="36" y="16"/>
                </a:cxn>
                <a:cxn ang="0">
                  <a:pos x="36" y="23"/>
                </a:cxn>
                <a:cxn ang="0">
                  <a:pos x="37" y="23"/>
                </a:cxn>
                <a:cxn ang="0">
                  <a:pos x="41" y="27"/>
                </a:cxn>
                <a:cxn ang="0">
                  <a:pos x="41" y="47"/>
                </a:cxn>
                <a:cxn ang="0">
                  <a:pos x="29" y="23"/>
                </a:cxn>
                <a:cxn ang="0">
                  <a:pos x="29" y="16"/>
                </a:cxn>
                <a:cxn ang="0">
                  <a:pos x="20" y="7"/>
                </a:cxn>
                <a:cxn ang="0">
                  <a:pos x="11" y="16"/>
                </a:cxn>
                <a:cxn ang="0">
                  <a:pos x="11" y="23"/>
                </a:cxn>
                <a:cxn ang="0">
                  <a:pos x="29" y="23"/>
                </a:cxn>
              </a:cxnLst>
              <a:rect l="0" t="0" r="r" b="b"/>
              <a:pathLst>
                <a:path w="41" h="51">
                  <a:moveTo>
                    <a:pt x="41" y="47"/>
                  </a:moveTo>
                  <a:cubicBezTo>
                    <a:pt x="41" y="49"/>
                    <a:pt x="39" y="51"/>
                    <a:pt x="37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1"/>
                    <a:pt x="0" y="49"/>
                    <a:pt x="0" y="4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3"/>
                    <a:pt x="3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8"/>
                    <a:pt x="12" y="0"/>
                    <a:pt x="20" y="0"/>
                  </a:cubicBezTo>
                  <a:cubicBezTo>
                    <a:pt x="29" y="0"/>
                    <a:pt x="36" y="8"/>
                    <a:pt x="36" y="16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9" y="23"/>
                    <a:pt x="41" y="25"/>
                    <a:pt x="41" y="27"/>
                  </a:cubicBezTo>
                  <a:lnTo>
                    <a:pt x="41" y="47"/>
                  </a:lnTo>
                  <a:close/>
                  <a:moveTo>
                    <a:pt x="29" y="23"/>
                  </a:moveTo>
                  <a:cubicBezTo>
                    <a:pt x="29" y="16"/>
                    <a:pt x="29" y="16"/>
                    <a:pt x="29" y="16"/>
                  </a:cubicBezTo>
                  <a:cubicBezTo>
                    <a:pt x="29" y="11"/>
                    <a:pt x="25" y="7"/>
                    <a:pt x="20" y="7"/>
                  </a:cubicBezTo>
                  <a:cubicBezTo>
                    <a:pt x="15" y="7"/>
                    <a:pt x="11" y="11"/>
                    <a:pt x="11" y="16"/>
                  </a:cubicBezTo>
                  <a:cubicBezTo>
                    <a:pt x="11" y="23"/>
                    <a:pt x="11" y="23"/>
                    <a:pt x="11" y="23"/>
                  </a:cubicBezTo>
                  <a:lnTo>
                    <a:pt x="29" y="2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0E49D8EF-2A35-65FE-B05A-DE676D2ECE06}"/>
              </a:ext>
            </a:extLst>
          </p:cNvPr>
          <p:cNvGrpSpPr/>
          <p:nvPr/>
        </p:nvGrpSpPr>
        <p:grpSpPr>
          <a:xfrm>
            <a:off x="6982485" y="3470499"/>
            <a:ext cx="330029" cy="330029"/>
            <a:chOff x="5004048" y="2628894"/>
            <a:chExt cx="457200" cy="457200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F01CEE47-D0BD-A9D7-AACF-0DD1F7EDB292}"/>
                </a:ext>
              </a:extLst>
            </p:cNvPr>
            <p:cNvSpPr/>
            <p:nvPr/>
          </p:nvSpPr>
          <p:spPr>
            <a:xfrm>
              <a:off x="5004048" y="2628894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" name="Freeform 68">
              <a:extLst>
                <a:ext uri="{FF2B5EF4-FFF2-40B4-BE49-F238E27FC236}">
                  <a16:creationId xmlns:a16="http://schemas.microsoft.com/office/drawing/2014/main" id="{6407A4BB-CF62-89A1-CE54-1C1D1B0931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6648" y="2731494"/>
              <a:ext cx="252000" cy="252000"/>
            </a:xfrm>
            <a:custGeom>
              <a:avLst/>
              <a:gdLst/>
              <a:ahLst/>
              <a:cxnLst>
                <a:cxn ang="0">
                  <a:pos x="62" y="34"/>
                </a:cxn>
                <a:cxn ang="0">
                  <a:pos x="60" y="36"/>
                </a:cxn>
                <a:cxn ang="0">
                  <a:pos x="54" y="36"/>
                </a:cxn>
                <a:cxn ang="0">
                  <a:pos x="36" y="54"/>
                </a:cxn>
                <a:cxn ang="0">
                  <a:pos x="36" y="60"/>
                </a:cxn>
                <a:cxn ang="0">
                  <a:pos x="34" y="62"/>
                </a:cxn>
                <a:cxn ang="0">
                  <a:pos x="29" y="62"/>
                </a:cxn>
                <a:cxn ang="0">
                  <a:pos x="26" y="60"/>
                </a:cxn>
                <a:cxn ang="0">
                  <a:pos x="26" y="54"/>
                </a:cxn>
                <a:cxn ang="0">
                  <a:pos x="9" y="36"/>
                </a:cxn>
                <a:cxn ang="0">
                  <a:pos x="3" y="36"/>
                </a:cxn>
                <a:cxn ang="0">
                  <a:pos x="0" y="34"/>
                </a:cxn>
                <a:cxn ang="0">
                  <a:pos x="0" y="29"/>
                </a:cxn>
                <a:cxn ang="0">
                  <a:pos x="3" y="26"/>
                </a:cxn>
                <a:cxn ang="0">
                  <a:pos x="9" y="26"/>
                </a:cxn>
                <a:cxn ang="0">
                  <a:pos x="26" y="9"/>
                </a:cxn>
                <a:cxn ang="0">
                  <a:pos x="26" y="3"/>
                </a:cxn>
                <a:cxn ang="0">
                  <a:pos x="29" y="0"/>
                </a:cxn>
                <a:cxn ang="0">
                  <a:pos x="34" y="0"/>
                </a:cxn>
                <a:cxn ang="0">
                  <a:pos x="36" y="3"/>
                </a:cxn>
                <a:cxn ang="0">
                  <a:pos x="36" y="9"/>
                </a:cxn>
                <a:cxn ang="0">
                  <a:pos x="54" y="26"/>
                </a:cxn>
                <a:cxn ang="0">
                  <a:pos x="60" y="26"/>
                </a:cxn>
                <a:cxn ang="0">
                  <a:pos x="62" y="29"/>
                </a:cxn>
                <a:cxn ang="0">
                  <a:pos x="62" y="34"/>
                </a:cxn>
                <a:cxn ang="0">
                  <a:pos x="44" y="36"/>
                </a:cxn>
                <a:cxn ang="0">
                  <a:pos x="42" y="34"/>
                </a:cxn>
                <a:cxn ang="0">
                  <a:pos x="42" y="29"/>
                </a:cxn>
                <a:cxn ang="0">
                  <a:pos x="44" y="26"/>
                </a:cxn>
                <a:cxn ang="0">
                  <a:pos x="49" y="26"/>
                </a:cxn>
                <a:cxn ang="0">
                  <a:pos x="36" y="14"/>
                </a:cxn>
                <a:cxn ang="0">
                  <a:pos x="36" y="18"/>
                </a:cxn>
                <a:cxn ang="0">
                  <a:pos x="34" y="21"/>
                </a:cxn>
                <a:cxn ang="0">
                  <a:pos x="29" y="21"/>
                </a:cxn>
                <a:cxn ang="0">
                  <a:pos x="26" y="18"/>
                </a:cxn>
                <a:cxn ang="0">
                  <a:pos x="26" y="14"/>
                </a:cxn>
                <a:cxn ang="0">
                  <a:pos x="14" y="26"/>
                </a:cxn>
                <a:cxn ang="0">
                  <a:pos x="18" y="26"/>
                </a:cxn>
                <a:cxn ang="0">
                  <a:pos x="21" y="29"/>
                </a:cxn>
                <a:cxn ang="0">
                  <a:pos x="21" y="34"/>
                </a:cxn>
                <a:cxn ang="0">
                  <a:pos x="18" y="36"/>
                </a:cxn>
                <a:cxn ang="0">
                  <a:pos x="14" y="36"/>
                </a:cxn>
                <a:cxn ang="0">
                  <a:pos x="26" y="49"/>
                </a:cxn>
                <a:cxn ang="0">
                  <a:pos x="26" y="44"/>
                </a:cxn>
                <a:cxn ang="0">
                  <a:pos x="29" y="42"/>
                </a:cxn>
                <a:cxn ang="0">
                  <a:pos x="34" y="42"/>
                </a:cxn>
                <a:cxn ang="0">
                  <a:pos x="36" y="44"/>
                </a:cxn>
                <a:cxn ang="0">
                  <a:pos x="36" y="49"/>
                </a:cxn>
                <a:cxn ang="0">
                  <a:pos x="49" y="36"/>
                </a:cxn>
                <a:cxn ang="0">
                  <a:pos x="44" y="36"/>
                </a:cxn>
              </a:cxnLst>
              <a:rect l="0" t="0" r="r" b="b"/>
              <a:pathLst>
                <a:path w="62" h="62">
                  <a:moveTo>
                    <a:pt x="62" y="34"/>
                  </a:moveTo>
                  <a:cubicBezTo>
                    <a:pt x="62" y="35"/>
                    <a:pt x="61" y="36"/>
                    <a:pt x="60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52" y="45"/>
                    <a:pt x="45" y="52"/>
                    <a:pt x="36" y="54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61"/>
                    <a:pt x="35" y="62"/>
                    <a:pt x="34" y="6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7" y="62"/>
                    <a:pt x="26" y="61"/>
                    <a:pt x="26" y="60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18" y="52"/>
                    <a:pt x="11" y="45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2" y="36"/>
                    <a:pt x="0" y="35"/>
                    <a:pt x="0" y="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2" y="26"/>
                    <a:pt x="3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18"/>
                    <a:pt x="18" y="11"/>
                    <a:pt x="26" y="9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7" y="0"/>
                    <a:pt x="29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2"/>
                    <a:pt x="36" y="3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45" y="11"/>
                    <a:pt x="52" y="18"/>
                    <a:pt x="54" y="26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26"/>
                    <a:pt x="62" y="27"/>
                    <a:pt x="62" y="29"/>
                  </a:cubicBezTo>
                  <a:lnTo>
                    <a:pt x="62" y="34"/>
                  </a:lnTo>
                  <a:close/>
                  <a:moveTo>
                    <a:pt x="44" y="36"/>
                  </a:moveTo>
                  <a:cubicBezTo>
                    <a:pt x="43" y="36"/>
                    <a:pt x="42" y="35"/>
                    <a:pt x="42" y="34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7"/>
                    <a:pt x="43" y="26"/>
                    <a:pt x="44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7" y="20"/>
                    <a:pt x="42" y="16"/>
                    <a:pt x="36" y="14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6" y="20"/>
                    <a:pt x="35" y="21"/>
                    <a:pt x="34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7" y="21"/>
                    <a:pt x="26" y="20"/>
                    <a:pt x="26" y="18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0" y="16"/>
                    <a:pt x="16" y="20"/>
                    <a:pt x="14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20" y="26"/>
                    <a:pt x="21" y="27"/>
                    <a:pt x="21" y="29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5"/>
                    <a:pt x="20" y="36"/>
                    <a:pt x="18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6" y="42"/>
                    <a:pt x="20" y="47"/>
                    <a:pt x="26" y="49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3"/>
                    <a:pt x="27" y="42"/>
                    <a:pt x="29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5" y="42"/>
                    <a:pt x="36" y="43"/>
                    <a:pt x="36" y="44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42" y="47"/>
                    <a:pt x="47" y="42"/>
                    <a:pt x="49" y="36"/>
                  </a:cubicBezTo>
                  <a:lnTo>
                    <a:pt x="44" y="3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3C4E664-A7C2-8F49-33AD-BBB319963FF5}"/>
              </a:ext>
            </a:extLst>
          </p:cNvPr>
          <p:cNvGrpSpPr/>
          <p:nvPr/>
        </p:nvGrpSpPr>
        <p:grpSpPr>
          <a:xfrm>
            <a:off x="8190473" y="3470499"/>
            <a:ext cx="330029" cy="330029"/>
            <a:chOff x="5796136" y="2628894"/>
            <a:chExt cx="457200" cy="45720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E3106C30-FCE1-D9D5-7693-69927FD18F2F}"/>
                </a:ext>
              </a:extLst>
            </p:cNvPr>
            <p:cNvSpPr/>
            <p:nvPr/>
          </p:nvSpPr>
          <p:spPr>
            <a:xfrm>
              <a:off x="5796136" y="2628894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Freeform 177">
              <a:extLst>
                <a:ext uri="{FF2B5EF4-FFF2-40B4-BE49-F238E27FC236}">
                  <a16:creationId xmlns:a16="http://schemas.microsoft.com/office/drawing/2014/main" id="{709B72BD-045C-CEF8-B34F-BBA13A0FAD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16736" y="2749494"/>
              <a:ext cx="216000" cy="216000"/>
            </a:xfrm>
            <a:custGeom>
              <a:avLst/>
              <a:gdLst/>
              <a:ahLst/>
              <a:cxnLst>
                <a:cxn ang="0">
                  <a:pos x="10" y="55"/>
                </a:cxn>
                <a:cxn ang="0">
                  <a:pos x="10" y="0"/>
                </a:cxn>
                <a:cxn ang="0">
                  <a:pos x="55" y="45"/>
                </a:cxn>
                <a:cxn ang="0">
                  <a:pos x="27" y="24"/>
                </a:cxn>
                <a:cxn ang="0">
                  <a:pos x="8" y="37"/>
                </a:cxn>
                <a:cxn ang="0">
                  <a:pos x="27" y="51"/>
                </a:cxn>
                <a:cxn ang="0">
                  <a:pos x="47" y="37"/>
                </a:cxn>
                <a:cxn ang="0">
                  <a:pos x="16" y="31"/>
                </a:cxn>
                <a:cxn ang="0">
                  <a:pos x="13" y="31"/>
                </a:cxn>
                <a:cxn ang="0">
                  <a:pos x="19" y="28"/>
                </a:cxn>
                <a:cxn ang="0">
                  <a:pos x="20" y="4"/>
                </a:cxn>
                <a:cxn ang="0">
                  <a:pos x="14" y="4"/>
                </a:cxn>
                <a:cxn ang="0">
                  <a:pos x="17" y="21"/>
                </a:cxn>
                <a:cxn ang="0">
                  <a:pos x="23" y="4"/>
                </a:cxn>
                <a:cxn ang="0">
                  <a:pos x="24" y="44"/>
                </a:cxn>
                <a:cxn ang="0">
                  <a:pos x="19" y="43"/>
                </a:cxn>
                <a:cxn ang="0">
                  <a:pos x="21" y="42"/>
                </a:cxn>
                <a:cxn ang="0">
                  <a:pos x="24" y="43"/>
                </a:cxn>
                <a:cxn ang="0">
                  <a:pos x="26" y="46"/>
                </a:cxn>
                <a:cxn ang="0">
                  <a:pos x="27" y="8"/>
                </a:cxn>
                <a:cxn ang="0">
                  <a:pos x="23" y="17"/>
                </a:cxn>
                <a:cxn ang="0">
                  <a:pos x="29" y="20"/>
                </a:cxn>
                <a:cxn ang="0">
                  <a:pos x="28" y="17"/>
                </a:cxn>
                <a:cxn ang="0">
                  <a:pos x="26" y="12"/>
                </a:cxn>
                <a:cxn ang="0">
                  <a:pos x="28" y="17"/>
                </a:cxn>
                <a:cxn ang="0">
                  <a:pos x="33" y="46"/>
                </a:cxn>
                <a:cxn ang="0">
                  <a:pos x="28" y="46"/>
                </a:cxn>
                <a:cxn ang="0">
                  <a:pos x="30" y="34"/>
                </a:cxn>
                <a:cxn ang="0">
                  <a:pos x="35" y="37"/>
                </a:cxn>
                <a:cxn ang="0">
                  <a:pos x="32" y="35"/>
                </a:cxn>
                <a:cxn ang="0">
                  <a:pos x="32" y="44"/>
                </a:cxn>
                <a:cxn ang="0">
                  <a:pos x="39" y="21"/>
                </a:cxn>
                <a:cxn ang="0">
                  <a:pos x="37" y="18"/>
                </a:cxn>
                <a:cxn ang="0">
                  <a:pos x="35" y="18"/>
                </a:cxn>
                <a:cxn ang="0">
                  <a:pos x="32" y="19"/>
                </a:cxn>
                <a:cxn ang="0">
                  <a:pos x="37" y="20"/>
                </a:cxn>
                <a:cxn ang="0">
                  <a:pos x="44" y="42"/>
                </a:cxn>
                <a:cxn ang="0">
                  <a:pos x="40" y="46"/>
                </a:cxn>
                <a:cxn ang="0">
                  <a:pos x="37" y="37"/>
                </a:cxn>
                <a:cxn ang="0">
                  <a:pos x="43" y="34"/>
                </a:cxn>
                <a:cxn ang="0">
                  <a:pos x="39" y="40"/>
                </a:cxn>
                <a:cxn ang="0">
                  <a:pos x="41" y="43"/>
                </a:cxn>
                <a:cxn ang="0">
                  <a:pos x="44" y="42"/>
                </a:cxn>
                <a:cxn ang="0">
                  <a:pos x="40" y="35"/>
                </a:cxn>
                <a:cxn ang="0">
                  <a:pos x="41" y="38"/>
                </a:cxn>
              </a:cxnLst>
              <a:rect l="0" t="0" r="r" b="b"/>
              <a:pathLst>
                <a:path w="55" h="55">
                  <a:moveTo>
                    <a:pt x="55" y="45"/>
                  </a:moveTo>
                  <a:cubicBezTo>
                    <a:pt x="55" y="50"/>
                    <a:pt x="50" y="55"/>
                    <a:pt x="44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4" y="55"/>
                    <a:pt x="0" y="50"/>
                    <a:pt x="0" y="45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0" y="0"/>
                    <a:pt x="55" y="5"/>
                    <a:pt x="55" y="10"/>
                  </a:cubicBezTo>
                  <a:lnTo>
                    <a:pt x="55" y="45"/>
                  </a:lnTo>
                  <a:close/>
                  <a:moveTo>
                    <a:pt x="46" y="28"/>
                  </a:moveTo>
                  <a:cubicBezTo>
                    <a:pt x="46" y="26"/>
                    <a:pt x="44" y="24"/>
                    <a:pt x="42" y="24"/>
                  </a:cubicBezTo>
                  <a:cubicBezTo>
                    <a:pt x="37" y="24"/>
                    <a:pt x="32" y="24"/>
                    <a:pt x="27" y="24"/>
                  </a:cubicBezTo>
                  <a:cubicBezTo>
                    <a:pt x="22" y="24"/>
                    <a:pt x="17" y="24"/>
                    <a:pt x="13" y="24"/>
                  </a:cubicBezTo>
                  <a:cubicBezTo>
                    <a:pt x="10" y="24"/>
                    <a:pt x="9" y="26"/>
                    <a:pt x="8" y="28"/>
                  </a:cubicBezTo>
                  <a:cubicBezTo>
                    <a:pt x="8" y="31"/>
                    <a:pt x="8" y="34"/>
                    <a:pt x="8" y="37"/>
                  </a:cubicBezTo>
                  <a:cubicBezTo>
                    <a:pt x="8" y="40"/>
                    <a:pt x="8" y="44"/>
                    <a:pt x="8" y="47"/>
                  </a:cubicBezTo>
                  <a:cubicBezTo>
                    <a:pt x="9" y="49"/>
                    <a:pt x="10" y="50"/>
                    <a:pt x="12" y="50"/>
                  </a:cubicBezTo>
                  <a:cubicBezTo>
                    <a:pt x="17" y="51"/>
                    <a:pt x="22" y="51"/>
                    <a:pt x="27" y="51"/>
                  </a:cubicBezTo>
                  <a:cubicBezTo>
                    <a:pt x="32" y="51"/>
                    <a:pt x="37" y="51"/>
                    <a:pt x="42" y="50"/>
                  </a:cubicBezTo>
                  <a:cubicBezTo>
                    <a:pt x="44" y="50"/>
                    <a:pt x="46" y="49"/>
                    <a:pt x="46" y="47"/>
                  </a:cubicBezTo>
                  <a:cubicBezTo>
                    <a:pt x="47" y="44"/>
                    <a:pt x="47" y="40"/>
                    <a:pt x="47" y="37"/>
                  </a:cubicBezTo>
                  <a:cubicBezTo>
                    <a:pt x="47" y="34"/>
                    <a:pt x="47" y="31"/>
                    <a:pt x="46" y="28"/>
                  </a:cubicBezTo>
                  <a:close/>
                  <a:moveTo>
                    <a:pt x="19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9" y="28"/>
                    <a:pt x="19" y="28"/>
                    <a:pt x="19" y="28"/>
                  </a:cubicBezTo>
                  <a:lnTo>
                    <a:pt x="19" y="31"/>
                  </a:lnTo>
                  <a:close/>
                  <a:moveTo>
                    <a:pt x="23" y="4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5" y="7"/>
                    <a:pt x="16" y="8"/>
                  </a:cubicBezTo>
                  <a:cubicBezTo>
                    <a:pt x="16" y="11"/>
                    <a:pt x="17" y="13"/>
                    <a:pt x="17" y="14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14"/>
                    <a:pt x="20" y="14"/>
                    <a:pt x="20" y="14"/>
                  </a:cubicBezTo>
                  <a:lnTo>
                    <a:pt x="23" y="4"/>
                  </a:lnTo>
                  <a:close/>
                  <a:moveTo>
                    <a:pt x="26" y="46"/>
                  </a:moveTo>
                  <a:cubicBezTo>
                    <a:pt x="24" y="46"/>
                    <a:pt x="24" y="46"/>
                    <a:pt x="24" y="46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3" y="45"/>
                    <a:pt x="22" y="46"/>
                    <a:pt x="21" y="46"/>
                  </a:cubicBezTo>
                  <a:cubicBezTo>
                    <a:pt x="20" y="46"/>
                    <a:pt x="20" y="46"/>
                    <a:pt x="19" y="45"/>
                  </a:cubicBezTo>
                  <a:cubicBezTo>
                    <a:pt x="19" y="45"/>
                    <a:pt x="19" y="44"/>
                    <a:pt x="19" y="4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3"/>
                    <a:pt x="21" y="43"/>
                    <a:pt x="22" y="43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4"/>
                    <a:pt x="23" y="43"/>
                    <a:pt x="24" y="4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6" y="33"/>
                    <a:pt x="26" y="33"/>
                    <a:pt x="26" y="33"/>
                  </a:cubicBezTo>
                  <a:lnTo>
                    <a:pt x="26" y="46"/>
                  </a:lnTo>
                  <a:close/>
                  <a:moveTo>
                    <a:pt x="30" y="12"/>
                  </a:moveTo>
                  <a:cubicBezTo>
                    <a:pt x="30" y="11"/>
                    <a:pt x="30" y="10"/>
                    <a:pt x="29" y="9"/>
                  </a:cubicBezTo>
                  <a:cubicBezTo>
                    <a:pt x="29" y="8"/>
                    <a:pt x="28" y="8"/>
                    <a:pt x="27" y="8"/>
                  </a:cubicBezTo>
                  <a:cubicBezTo>
                    <a:pt x="25" y="8"/>
                    <a:pt x="25" y="8"/>
                    <a:pt x="24" y="9"/>
                  </a:cubicBezTo>
                  <a:cubicBezTo>
                    <a:pt x="23" y="10"/>
                    <a:pt x="23" y="11"/>
                    <a:pt x="23" y="12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8"/>
                    <a:pt x="23" y="19"/>
                    <a:pt x="24" y="20"/>
                  </a:cubicBezTo>
                  <a:cubicBezTo>
                    <a:pt x="25" y="21"/>
                    <a:pt x="25" y="21"/>
                    <a:pt x="27" y="21"/>
                  </a:cubicBezTo>
                  <a:cubicBezTo>
                    <a:pt x="28" y="21"/>
                    <a:pt x="29" y="21"/>
                    <a:pt x="29" y="20"/>
                  </a:cubicBezTo>
                  <a:cubicBezTo>
                    <a:pt x="30" y="19"/>
                    <a:pt x="30" y="18"/>
                    <a:pt x="30" y="17"/>
                  </a:cubicBezTo>
                  <a:lnTo>
                    <a:pt x="30" y="12"/>
                  </a:lnTo>
                  <a:close/>
                  <a:moveTo>
                    <a:pt x="28" y="17"/>
                  </a:moveTo>
                  <a:cubicBezTo>
                    <a:pt x="28" y="19"/>
                    <a:pt x="27" y="19"/>
                    <a:pt x="27" y="19"/>
                  </a:cubicBezTo>
                  <a:cubicBezTo>
                    <a:pt x="26" y="19"/>
                    <a:pt x="26" y="19"/>
                    <a:pt x="26" y="17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6" y="10"/>
                    <a:pt x="27" y="10"/>
                  </a:cubicBezTo>
                  <a:cubicBezTo>
                    <a:pt x="27" y="10"/>
                    <a:pt x="28" y="11"/>
                    <a:pt x="28" y="12"/>
                  </a:cubicBezTo>
                  <a:lnTo>
                    <a:pt x="28" y="17"/>
                  </a:lnTo>
                  <a:close/>
                  <a:moveTo>
                    <a:pt x="35" y="42"/>
                  </a:moveTo>
                  <a:cubicBezTo>
                    <a:pt x="35" y="43"/>
                    <a:pt x="35" y="44"/>
                    <a:pt x="35" y="45"/>
                  </a:cubicBezTo>
                  <a:cubicBezTo>
                    <a:pt x="34" y="46"/>
                    <a:pt x="34" y="46"/>
                    <a:pt x="33" y="46"/>
                  </a:cubicBezTo>
                  <a:cubicBezTo>
                    <a:pt x="32" y="46"/>
                    <a:pt x="31" y="46"/>
                    <a:pt x="30" y="45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1" y="33"/>
                    <a:pt x="32" y="33"/>
                    <a:pt x="33" y="33"/>
                  </a:cubicBezTo>
                  <a:cubicBezTo>
                    <a:pt x="34" y="33"/>
                    <a:pt x="34" y="33"/>
                    <a:pt x="35" y="34"/>
                  </a:cubicBezTo>
                  <a:cubicBezTo>
                    <a:pt x="35" y="35"/>
                    <a:pt x="35" y="35"/>
                    <a:pt x="35" y="37"/>
                  </a:cubicBezTo>
                  <a:lnTo>
                    <a:pt x="35" y="42"/>
                  </a:lnTo>
                  <a:close/>
                  <a:moveTo>
                    <a:pt x="33" y="36"/>
                  </a:moveTo>
                  <a:cubicBezTo>
                    <a:pt x="33" y="35"/>
                    <a:pt x="32" y="35"/>
                    <a:pt x="32" y="35"/>
                  </a:cubicBezTo>
                  <a:cubicBezTo>
                    <a:pt x="31" y="35"/>
                    <a:pt x="31" y="35"/>
                    <a:pt x="30" y="3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4"/>
                    <a:pt x="31" y="44"/>
                    <a:pt x="32" y="44"/>
                  </a:cubicBezTo>
                  <a:cubicBezTo>
                    <a:pt x="32" y="44"/>
                    <a:pt x="33" y="43"/>
                    <a:pt x="33" y="42"/>
                  </a:cubicBezTo>
                  <a:lnTo>
                    <a:pt x="33" y="36"/>
                  </a:lnTo>
                  <a:close/>
                  <a:moveTo>
                    <a:pt x="39" y="21"/>
                  </a:moveTo>
                  <a:cubicBezTo>
                    <a:pt x="39" y="8"/>
                    <a:pt x="39" y="8"/>
                    <a:pt x="39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6" y="19"/>
                    <a:pt x="36" y="19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19"/>
                    <a:pt x="35" y="18"/>
                    <a:pt x="35" y="1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20"/>
                    <a:pt x="32" y="20"/>
                  </a:cubicBezTo>
                  <a:cubicBezTo>
                    <a:pt x="33" y="21"/>
                    <a:pt x="33" y="21"/>
                    <a:pt x="34" y="21"/>
                  </a:cubicBezTo>
                  <a:cubicBezTo>
                    <a:pt x="35" y="21"/>
                    <a:pt x="36" y="21"/>
                    <a:pt x="37" y="20"/>
                  </a:cubicBezTo>
                  <a:cubicBezTo>
                    <a:pt x="37" y="21"/>
                    <a:pt x="37" y="21"/>
                    <a:pt x="37" y="21"/>
                  </a:cubicBezTo>
                  <a:lnTo>
                    <a:pt x="39" y="21"/>
                  </a:lnTo>
                  <a:close/>
                  <a:moveTo>
                    <a:pt x="44" y="42"/>
                  </a:moveTo>
                  <a:cubicBezTo>
                    <a:pt x="44" y="42"/>
                    <a:pt x="44" y="43"/>
                    <a:pt x="44" y="43"/>
                  </a:cubicBezTo>
                  <a:cubicBezTo>
                    <a:pt x="44" y="44"/>
                    <a:pt x="44" y="44"/>
                    <a:pt x="43" y="45"/>
                  </a:cubicBezTo>
                  <a:cubicBezTo>
                    <a:pt x="43" y="46"/>
                    <a:pt x="42" y="46"/>
                    <a:pt x="40" y="46"/>
                  </a:cubicBezTo>
                  <a:cubicBezTo>
                    <a:pt x="39" y="46"/>
                    <a:pt x="38" y="46"/>
                    <a:pt x="38" y="45"/>
                  </a:cubicBezTo>
                  <a:cubicBezTo>
                    <a:pt x="37" y="44"/>
                    <a:pt x="37" y="43"/>
                    <a:pt x="37" y="42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6"/>
                    <a:pt x="37" y="35"/>
                    <a:pt x="37" y="34"/>
                  </a:cubicBezTo>
                  <a:cubicBezTo>
                    <a:pt x="38" y="33"/>
                    <a:pt x="39" y="33"/>
                    <a:pt x="40" y="33"/>
                  </a:cubicBezTo>
                  <a:cubicBezTo>
                    <a:pt x="42" y="33"/>
                    <a:pt x="42" y="33"/>
                    <a:pt x="43" y="34"/>
                  </a:cubicBezTo>
                  <a:cubicBezTo>
                    <a:pt x="44" y="35"/>
                    <a:pt x="44" y="36"/>
                    <a:pt x="44" y="37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3"/>
                    <a:pt x="40" y="44"/>
                    <a:pt x="40" y="44"/>
                  </a:cubicBezTo>
                  <a:cubicBezTo>
                    <a:pt x="41" y="44"/>
                    <a:pt x="41" y="44"/>
                    <a:pt x="41" y="43"/>
                  </a:cubicBezTo>
                  <a:cubicBezTo>
                    <a:pt x="41" y="43"/>
                    <a:pt x="41" y="42"/>
                    <a:pt x="41" y="41"/>
                  </a:cubicBezTo>
                  <a:cubicBezTo>
                    <a:pt x="44" y="41"/>
                    <a:pt x="44" y="41"/>
                    <a:pt x="44" y="41"/>
                  </a:cubicBezTo>
                  <a:lnTo>
                    <a:pt x="44" y="42"/>
                  </a:lnTo>
                  <a:close/>
                  <a:moveTo>
                    <a:pt x="41" y="38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41" y="35"/>
                    <a:pt x="41" y="35"/>
                    <a:pt x="40" y="35"/>
                  </a:cubicBezTo>
                  <a:cubicBezTo>
                    <a:pt x="40" y="35"/>
                    <a:pt x="39" y="35"/>
                    <a:pt x="39" y="37"/>
                  </a:cubicBezTo>
                  <a:cubicBezTo>
                    <a:pt x="39" y="38"/>
                    <a:pt x="39" y="38"/>
                    <a:pt x="39" y="38"/>
                  </a:cubicBezTo>
                  <a:lnTo>
                    <a:pt x="41" y="3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FE4DE5A-C8A8-2D60-6C12-2FF93722FC0C}"/>
              </a:ext>
            </a:extLst>
          </p:cNvPr>
          <p:cNvGrpSpPr/>
          <p:nvPr/>
        </p:nvGrpSpPr>
        <p:grpSpPr>
          <a:xfrm>
            <a:off x="9475475" y="3470499"/>
            <a:ext cx="330029" cy="330029"/>
            <a:chOff x="6588224" y="2628894"/>
            <a:chExt cx="457200" cy="457200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7116EB3-543F-BD47-A6AF-EC67F833F6A5}"/>
                </a:ext>
              </a:extLst>
            </p:cNvPr>
            <p:cNvSpPr/>
            <p:nvPr/>
          </p:nvSpPr>
          <p:spPr>
            <a:xfrm>
              <a:off x="6588224" y="2628894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Freeform 165">
              <a:extLst>
                <a:ext uri="{FF2B5EF4-FFF2-40B4-BE49-F238E27FC236}">
                  <a16:creationId xmlns:a16="http://schemas.microsoft.com/office/drawing/2014/main" id="{65481702-667B-EE5C-7427-749A804E8B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8824" y="2749494"/>
              <a:ext cx="216000" cy="216000"/>
            </a:xfrm>
            <a:custGeom>
              <a:avLst/>
              <a:gdLst/>
              <a:ahLst/>
              <a:cxnLst>
                <a:cxn ang="0">
                  <a:pos x="55" y="52"/>
                </a:cxn>
                <a:cxn ang="0">
                  <a:pos x="52" y="54"/>
                </a:cxn>
                <a:cxn ang="0">
                  <a:pos x="2" y="54"/>
                </a:cxn>
                <a:cxn ang="0">
                  <a:pos x="0" y="5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2" y="0"/>
                </a:cxn>
                <a:cxn ang="0">
                  <a:pos x="55" y="2"/>
                </a:cxn>
                <a:cxn ang="0">
                  <a:pos x="55" y="52"/>
                </a:cxn>
                <a:cxn ang="0">
                  <a:pos x="25" y="6"/>
                </a:cxn>
                <a:cxn ang="0">
                  <a:pos x="24" y="5"/>
                </a:cxn>
                <a:cxn ang="0">
                  <a:pos x="7" y="5"/>
                </a:cxn>
                <a:cxn ang="0">
                  <a:pos x="5" y="6"/>
                </a:cxn>
                <a:cxn ang="0">
                  <a:pos x="5" y="43"/>
                </a:cxn>
                <a:cxn ang="0">
                  <a:pos x="7" y="44"/>
                </a:cxn>
                <a:cxn ang="0">
                  <a:pos x="24" y="44"/>
                </a:cxn>
                <a:cxn ang="0">
                  <a:pos x="25" y="43"/>
                </a:cxn>
                <a:cxn ang="0">
                  <a:pos x="25" y="6"/>
                </a:cxn>
                <a:cxn ang="0">
                  <a:pos x="49" y="6"/>
                </a:cxn>
                <a:cxn ang="0">
                  <a:pos x="48" y="5"/>
                </a:cxn>
                <a:cxn ang="0">
                  <a:pos x="31" y="5"/>
                </a:cxn>
                <a:cxn ang="0">
                  <a:pos x="29" y="6"/>
                </a:cxn>
                <a:cxn ang="0">
                  <a:pos x="29" y="29"/>
                </a:cxn>
                <a:cxn ang="0">
                  <a:pos x="31" y="30"/>
                </a:cxn>
                <a:cxn ang="0">
                  <a:pos x="48" y="30"/>
                </a:cxn>
                <a:cxn ang="0">
                  <a:pos x="49" y="29"/>
                </a:cxn>
                <a:cxn ang="0">
                  <a:pos x="49" y="6"/>
                </a:cxn>
              </a:cxnLst>
              <a:rect l="0" t="0" r="r" b="b"/>
              <a:pathLst>
                <a:path w="55" h="54">
                  <a:moveTo>
                    <a:pt x="55" y="52"/>
                  </a:moveTo>
                  <a:cubicBezTo>
                    <a:pt x="55" y="53"/>
                    <a:pt x="54" y="54"/>
                    <a:pt x="52" y="5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" y="54"/>
                    <a:pt x="0" y="53"/>
                    <a:pt x="0" y="5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5" y="1"/>
                    <a:pt x="55" y="2"/>
                  </a:cubicBezTo>
                  <a:lnTo>
                    <a:pt x="55" y="52"/>
                  </a:lnTo>
                  <a:close/>
                  <a:moveTo>
                    <a:pt x="25" y="6"/>
                  </a:moveTo>
                  <a:cubicBezTo>
                    <a:pt x="25" y="6"/>
                    <a:pt x="24" y="5"/>
                    <a:pt x="24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5" y="6"/>
                    <a:pt x="5" y="6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4"/>
                    <a:pt x="6" y="44"/>
                    <a:pt x="7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4" y="44"/>
                    <a:pt x="25" y="44"/>
                    <a:pt x="25" y="43"/>
                  </a:cubicBezTo>
                  <a:lnTo>
                    <a:pt x="25" y="6"/>
                  </a:lnTo>
                  <a:close/>
                  <a:moveTo>
                    <a:pt x="49" y="6"/>
                  </a:moveTo>
                  <a:cubicBezTo>
                    <a:pt x="49" y="6"/>
                    <a:pt x="48" y="5"/>
                    <a:pt x="48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5"/>
                    <a:pt x="29" y="6"/>
                    <a:pt x="29" y="6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30"/>
                    <a:pt x="30" y="30"/>
                    <a:pt x="31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30"/>
                    <a:pt x="49" y="30"/>
                    <a:pt x="49" y="29"/>
                  </a:cubicBezTo>
                  <a:lnTo>
                    <a:pt x="49" y="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09728" tIns="54864" rIns="109728" bIns="54864" numCol="1" anchor="t" anchorCtr="0" compatLnSpc="1"/>
            <a:lstStyle/>
            <a:p>
              <a:endParaRPr lang="en-US" sz="21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D703A556-01A0-0DAA-C917-C924E5838FB8}"/>
              </a:ext>
            </a:extLst>
          </p:cNvPr>
          <p:cNvCxnSpPr/>
          <p:nvPr/>
        </p:nvCxnSpPr>
        <p:spPr>
          <a:xfrm flipV="1">
            <a:off x="9643690" y="2580953"/>
            <a:ext cx="0" cy="848998"/>
          </a:xfrm>
          <a:prstGeom prst="straightConnector1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id="{90622101-7DCC-D48F-42D0-DE9B5AF99B0B}"/>
              </a:ext>
            </a:extLst>
          </p:cNvPr>
          <p:cNvCxnSpPr/>
          <p:nvPr/>
        </p:nvCxnSpPr>
        <p:spPr>
          <a:xfrm>
            <a:off x="8354997" y="3826191"/>
            <a:ext cx="0" cy="848998"/>
          </a:xfrm>
          <a:prstGeom prst="straightConnector1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>
            <a:extLst>
              <a:ext uri="{FF2B5EF4-FFF2-40B4-BE49-F238E27FC236}">
                <a16:creationId xmlns:a16="http://schemas.microsoft.com/office/drawing/2014/main" id="{8CA1710C-CAFA-D826-A036-ED60EB9A16D6}"/>
              </a:ext>
            </a:extLst>
          </p:cNvPr>
          <p:cNvCxnSpPr/>
          <p:nvPr/>
        </p:nvCxnSpPr>
        <p:spPr>
          <a:xfrm flipV="1">
            <a:off x="7147008" y="2563040"/>
            <a:ext cx="0" cy="848998"/>
          </a:xfrm>
          <a:prstGeom prst="straightConnector1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>
            <a:extLst>
              <a:ext uri="{FF2B5EF4-FFF2-40B4-BE49-F238E27FC236}">
                <a16:creationId xmlns:a16="http://schemas.microsoft.com/office/drawing/2014/main" id="{45D8752A-5CE7-92EE-C817-9083BE3D5FC2}"/>
              </a:ext>
            </a:extLst>
          </p:cNvPr>
          <p:cNvCxnSpPr/>
          <p:nvPr/>
        </p:nvCxnSpPr>
        <p:spPr>
          <a:xfrm>
            <a:off x="5837936" y="3826191"/>
            <a:ext cx="0" cy="848998"/>
          </a:xfrm>
          <a:prstGeom prst="straightConnector1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08C7C943-2308-C46D-BAD7-7B75C35A126C}"/>
              </a:ext>
            </a:extLst>
          </p:cNvPr>
          <p:cNvCxnSpPr/>
          <p:nvPr/>
        </p:nvCxnSpPr>
        <p:spPr>
          <a:xfrm flipV="1">
            <a:off x="4569396" y="2577820"/>
            <a:ext cx="0" cy="848998"/>
          </a:xfrm>
          <a:prstGeom prst="straightConnector1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id="{7B48402F-124E-5040-B4B8-333DA04C9415}"/>
              </a:ext>
            </a:extLst>
          </p:cNvPr>
          <p:cNvCxnSpPr/>
          <p:nvPr/>
        </p:nvCxnSpPr>
        <p:spPr>
          <a:xfrm>
            <a:off x="3239894" y="3811107"/>
            <a:ext cx="0" cy="848998"/>
          </a:xfrm>
          <a:prstGeom prst="straightConnector1">
            <a:avLst/>
          </a:prstGeom>
          <a:ln w="9525"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D3A1B46-0892-B9BC-7D7F-5691033B95F8}"/>
              </a:ext>
            </a:extLst>
          </p:cNvPr>
          <p:cNvGrpSpPr/>
          <p:nvPr/>
        </p:nvGrpSpPr>
        <p:grpSpPr>
          <a:xfrm>
            <a:off x="2684694" y="4788209"/>
            <a:ext cx="2204806" cy="1090510"/>
            <a:chOff x="546100" y="4386745"/>
            <a:chExt cx="2204806" cy="109051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66AD47B-5216-5D46-A890-B1B5BD094D0F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B27E908-AED7-C67E-FDD1-6CB8C79222A1}"/>
                </a:ext>
              </a:extLst>
            </p:cNvPr>
            <p:cNvSpPr txBox="1"/>
            <p:nvPr/>
          </p:nvSpPr>
          <p:spPr>
            <a:xfrm>
              <a:off x="558799" y="4680498"/>
              <a:ext cx="219210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624FA6B-B207-B6FD-06E5-C3D16B3594E6}"/>
              </a:ext>
            </a:extLst>
          </p:cNvPr>
          <p:cNvGrpSpPr/>
          <p:nvPr/>
        </p:nvGrpSpPr>
        <p:grpSpPr>
          <a:xfrm>
            <a:off x="5269635" y="4788209"/>
            <a:ext cx="2204806" cy="1090510"/>
            <a:chOff x="546100" y="4386745"/>
            <a:chExt cx="2204806" cy="1090510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6D3412D-6C20-AFF1-B1D2-A02C335A2FFF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396625B-19AC-5606-EB88-988350120F3A}"/>
                </a:ext>
              </a:extLst>
            </p:cNvPr>
            <p:cNvSpPr txBox="1"/>
            <p:nvPr/>
          </p:nvSpPr>
          <p:spPr>
            <a:xfrm>
              <a:off x="558799" y="4680498"/>
              <a:ext cx="219210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0DF81442-3F25-3E20-D445-0F5811E041D8}"/>
              </a:ext>
            </a:extLst>
          </p:cNvPr>
          <p:cNvGrpSpPr/>
          <p:nvPr/>
        </p:nvGrpSpPr>
        <p:grpSpPr>
          <a:xfrm>
            <a:off x="7854576" y="4788209"/>
            <a:ext cx="2204806" cy="1090510"/>
            <a:chOff x="546100" y="4386745"/>
            <a:chExt cx="2204806" cy="109051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D6680B4-D5A2-7307-D1F7-220279A401B2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C22548F0-2865-E376-7231-09CAAED67881}"/>
                </a:ext>
              </a:extLst>
            </p:cNvPr>
            <p:cNvSpPr txBox="1"/>
            <p:nvPr/>
          </p:nvSpPr>
          <p:spPr>
            <a:xfrm>
              <a:off x="558799" y="4680498"/>
              <a:ext cx="219210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E3DCD5C-9D2E-F423-D261-DB630068F38C}"/>
              </a:ext>
            </a:extLst>
          </p:cNvPr>
          <p:cNvGrpSpPr/>
          <p:nvPr/>
        </p:nvGrpSpPr>
        <p:grpSpPr>
          <a:xfrm>
            <a:off x="3023368" y="1399657"/>
            <a:ext cx="2176132" cy="1090510"/>
            <a:chOff x="324445" y="4386745"/>
            <a:chExt cx="2176132" cy="109051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C12BD03-380A-DCC2-6717-6A3A649BCF1E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F95CC95-3B35-DA44-ED82-3DD25BE89D49}"/>
                </a:ext>
              </a:extLst>
            </p:cNvPr>
            <p:cNvSpPr txBox="1"/>
            <p:nvPr/>
          </p:nvSpPr>
          <p:spPr>
            <a:xfrm>
              <a:off x="324445" y="4680498"/>
              <a:ext cx="216079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AF1403D-97C1-6947-D840-8DF3DBE8253D}"/>
              </a:ext>
            </a:extLst>
          </p:cNvPr>
          <p:cNvGrpSpPr/>
          <p:nvPr/>
        </p:nvGrpSpPr>
        <p:grpSpPr>
          <a:xfrm>
            <a:off x="5402904" y="1399657"/>
            <a:ext cx="2176132" cy="1090510"/>
            <a:chOff x="324445" y="4386745"/>
            <a:chExt cx="2176132" cy="109051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E827B8A-BB8C-C571-C2BE-B782CE2CC640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A8DAFA1-3870-7700-82FA-4B42A46FE18C}"/>
                </a:ext>
              </a:extLst>
            </p:cNvPr>
            <p:cNvSpPr txBox="1"/>
            <p:nvPr/>
          </p:nvSpPr>
          <p:spPr>
            <a:xfrm>
              <a:off x="324445" y="4680498"/>
              <a:ext cx="216079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7AFDE39-12F7-9F07-CF8D-D416F9821DC6}"/>
              </a:ext>
            </a:extLst>
          </p:cNvPr>
          <p:cNvGrpSpPr/>
          <p:nvPr/>
        </p:nvGrpSpPr>
        <p:grpSpPr>
          <a:xfrm>
            <a:off x="7782440" y="1399657"/>
            <a:ext cx="2176132" cy="1090510"/>
            <a:chOff x="324445" y="4386745"/>
            <a:chExt cx="2176132" cy="1090510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BE24C64-A9C0-462E-D83A-6F59783B7FA0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99BECB1-280B-CFB5-B9BA-0E11614B8429}"/>
                </a:ext>
              </a:extLst>
            </p:cNvPr>
            <p:cNvSpPr txBox="1"/>
            <p:nvPr/>
          </p:nvSpPr>
          <p:spPr>
            <a:xfrm>
              <a:off x="324445" y="4680498"/>
              <a:ext cx="216079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6281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1" name="Picture 36">
            <a:extLst>
              <a:ext uri="{FF2B5EF4-FFF2-40B4-BE49-F238E27FC236}">
                <a16:creationId xmlns:a16="http://schemas.microsoft.com/office/drawing/2014/main" id="{90563851-CAD9-109D-0122-1EAAC8786C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165" b="13165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2690B4FF-44E7-22D1-E6F0-3E3835DA48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755900"/>
            <a:ext cx="4223957" cy="4102100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D6A26FD2-F0EE-A1CD-2C0F-38380ADF1E4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07"/>
          <a:stretch/>
        </p:blipFill>
        <p:spPr>
          <a:xfrm rot="10800000" flipH="1">
            <a:off x="8080208" y="-4576"/>
            <a:ext cx="4111792" cy="2594324"/>
          </a:xfrm>
          <a:prstGeom prst="rect">
            <a:avLst/>
          </a:prstGeom>
        </p:spPr>
      </p:pic>
      <p:sp>
        <p:nvSpPr>
          <p:cNvPr id="2088" name="矩形: 对角圆角 2087">
            <a:extLst>
              <a:ext uri="{FF2B5EF4-FFF2-40B4-BE49-F238E27FC236}">
                <a16:creationId xmlns:a16="http://schemas.microsoft.com/office/drawing/2014/main" id="{C6F0B33B-62FE-4D38-FB5C-D20A31BD9872}"/>
              </a:ext>
            </a:extLst>
          </p:cNvPr>
          <p:cNvSpPr/>
          <p:nvPr/>
        </p:nvSpPr>
        <p:spPr>
          <a:xfrm>
            <a:off x="-828563" y="-1842207"/>
            <a:ext cx="2940540" cy="2729026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9" name="矩形: 对角圆角 2088">
            <a:extLst>
              <a:ext uri="{FF2B5EF4-FFF2-40B4-BE49-F238E27FC236}">
                <a16:creationId xmlns:a16="http://schemas.microsoft.com/office/drawing/2014/main" id="{F725029E-1C64-FD59-9BB5-7FBD54B1A8EC}"/>
              </a:ext>
            </a:extLst>
          </p:cNvPr>
          <p:cNvSpPr/>
          <p:nvPr/>
        </p:nvSpPr>
        <p:spPr>
          <a:xfrm>
            <a:off x="9583677" y="5708686"/>
            <a:ext cx="2985693" cy="2770932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noFill/>
          </a:ln>
          <a:effectLst>
            <a:outerShdw blurRad="50800" dist="2667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对角圆角 40">
            <a:extLst>
              <a:ext uri="{FF2B5EF4-FFF2-40B4-BE49-F238E27FC236}">
                <a16:creationId xmlns:a16="http://schemas.microsoft.com/office/drawing/2014/main" id="{CF942753-AD79-D2F2-0350-85548B5E34AB}"/>
              </a:ext>
            </a:extLst>
          </p:cNvPr>
          <p:cNvSpPr/>
          <p:nvPr/>
        </p:nvSpPr>
        <p:spPr>
          <a:xfrm>
            <a:off x="1241382" y="1556263"/>
            <a:ext cx="9709236" cy="207930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  <a:prstDash val="dash"/>
          </a:ln>
          <a:effectLst>
            <a:outerShdw blurRad="101600" dist="63500" dir="180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: 对角圆角 39">
            <a:extLst>
              <a:ext uri="{FF2B5EF4-FFF2-40B4-BE49-F238E27FC236}">
                <a16:creationId xmlns:a16="http://schemas.microsoft.com/office/drawing/2014/main" id="{9440B8B5-D0C0-8303-F946-D6F57F7FF90A}"/>
              </a:ext>
            </a:extLst>
          </p:cNvPr>
          <p:cNvSpPr/>
          <p:nvPr/>
        </p:nvSpPr>
        <p:spPr>
          <a:xfrm>
            <a:off x="1431882" y="1746763"/>
            <a:ext cx="9328236" cy="2326413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solidFill>
              <a:srgbClr val="7CB2A0"/>
            </a:solidFill>
          </a:ln>
          <a:effectLst>
            <a:outerShdw blurRad="50800" dist="635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098F72F-F93B-B389-06B4-6EF6ABA37B6E}"/>
              </a:ext>
            </a:extLst>
          </p:cNvPr>
          <p:cNvSpPr txBox="1"/>
          <p:nvPr/>
        </p:nvSpPr>
        <p:spPr>
          <a:xfrm>
            <a:off x="1431881" y="1848912"/>
            <a:ext cx="93282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  <a:cs typeface="+mn-ea"/>
                <a:sym typeface="+mn-lt"/>
              </a:rPr>
              <a:t>谢谢观看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6C5E1AE-8C0A-CE49-8007-73BDFB3AD997}"/>
              </a:ext>
            </a:extLst>
          </p:cNvPr>
          <p:cNvSpPr txBox="1"/>
          <p:nvPr/>
        </p:nvSpPr>
        <p:spPr>
          <a:xfrm>
            <a:off x="4223957" y="3432488"/>
            <a:ext cx="374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1600" dirty="0">
                <a:solidFill>
                  <a:schemeClr val="bg1"/>
                </a:solidFill>
                <a:ea typeface="问藏书房" pitchFamily="2" charset="-122"/>
                <a:cs typeface="+mn-ea"/>
                <a:sym typeface="+mn-lt"/>
              </a:rPr>
              <a:t>Small fresh work report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DEF9F88-AD88-610C-F658-D6E72977528A}"/>
              </a:ext>
            </a:extLst>
          </p:cNvPr>
          <p:cNvSpPr txBox="1"/>
          <p:nvPr/>
        </p:nvSpPr>
        <p:spPr>
          <a:xfrm>
            <a:off x="3856251" y="5132460"/>
            <a:ext cx="44794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模板网      时间：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2022.12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54" name="组合 2053">
            <a:extLst>
              <a:ext uri="{FF2B5EF4-FFF2-40B4-BE49-F238E27FC236}">
                <a16:creationId xmlns:a16="http://schemas.microsoft.com/office/drawing/2014/main" id="{7426EFE9-97D0-44F3-EDA1-5D97A2F8D2AB}"/>
              </a:ext>
            </a:extLst>
          </p:cNvPr>
          <p:cNvGrpSpPr/>
          <p:nvPr/>
        </p:nvGrpSpPr>
        <p:grpSpPr>
          <a:xfrm>
            <a:off x="2812472" y="3407620"/>
            <a:ext cx="6567055" cy="446752"/>
            <a:chOff x="2742922" y="3407620"/>
            <a:chExt cx="6567055" cy="446752"/>
          </a:xfrm>
        </p:grpSpPr>
        <p:grpSp>
          <p:nvGrpSpPr>
            <p:cNvPr id="304" name="图形 211">
              <a:extLst>
                <a:ext uri="{FF2B5EF4-FFF2-40B4-BE49-F238E27FC236}">
                  <a16:creationId xmlns:a16="http://schemas.microsoft.com/office/drawing/2014/main" id="{E2B9A79D-82DE-9F91-CA51-5A340C27DA33}"/>
                </a:ext>
              </a:extLst>
            </p:cNvPr>
            <p:cNvGrpSpPr/>
            <p:nvPr/>
          </p:nvGrpSpPr>
          <p:grpSpPr>
            <a:xfrm rot="5400000">
              <a:off x="8462859" y="3007252"/>
              <a:ext cx="446749" cy="1247486"/>
              <a:chOff x="3663183" y="-321672"/>
              <a:chExt cx="1069268" cy="2985790"/>
            </a:xfrm>
            <a:solidFill>
              <a:schemeClr val="bg1"/>
            </a:solidFill>
          </p:grpSpPr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1EDD019E-0EE3-4F70-8C5D-4DF2FF8AA8A8}"/>
                  </a:ext>
                </a:extLst>
              </p:cNvPr>
              <p:cNvSpPr/>
              <p:nvPr/>
            </p:nvSpPr>
            <p:spPr>
              <a:xfrm>
                <a:off x="4252882" y="197412"/>
                <a:ext cx="434189" cy="416868"/>
              </a:xfrm>
              <a:custGeom>
                <a:avLst/>
                <a:gdLst>
                  <a:gd name="connsiteX0" fmla="*/ 0 w 434189"/>
                  <a:gd name="connsiteY0" fmla="*/ 416868 h 416868"/>
                  <a:gd name="connsiteX1" fmla="*/ 430551 w 434189"/>
                  <a:gd name="connsiteY1" fmla="*/ 0 h 416868"/>
                  <a:gd name="connsiteX2" fmla="*/ 329408 w 434189"/>
                  <a:gd name="connsiteY2" fmla="*/ 314978 h 416868"/>
                  <a:gd name="connsiteX3" fmla="*/ 0 w 434189"/>
                  <a:gd name="connsiteY3" fmla="*/ 416868 h 4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4189" h="416868">
                    <a:moveTo>
                      <a:pt x="0" y="416868"/>
                    </a:moveTo>
                    <a:cubicBezTo>
                      <a:pt x="156371" y="229743"/>
                      <a:pt x="307676" y="54374"/>
                      <a:pt x="430551" y="0"/>
                    </a:cubicBezTo>
                    <a:cubicBezTo>
                      <a:pt x="442479" y="119199"/>
                      <a:pt x="429080" y="236764"/>
                      <a:pt x="329408" y="314978"/>
                    </a:cubicBezTo>
                    <a:cubicBezTo>
                      <a:pt x="219279" y="401520"/>
                      <a:pt x="106535" y="402826"/>
                      <a:pt x="0" y="416868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7514FBB7-292D-54FA-612C-3F96FAB8143F}"/>
                  </a:ext>
                </a:extLst>
              </p:cNvPr>
              <p:cNvSpPr/>
              <p:nvPr/>
            </p:nvSpPr>
            <p:spPr>
              <a:xfrm>
                <a:off x="3849354" y="-36086"/>
                <a:ext cx="414149" cy="535577"/>
              </a:xfrm>
              <a:custGeom>
                <a:avLst/>
                <a:gdLst>
                  <a:gd name="connsiteX0" fmla="*/ 414149 w 414149"/>
                  <a:gd name="connsiteY0" fmla="*/ 535577 h 535577"/>
                  <a:gd name="connsiteX1" fmla="*/ 222811 w 414149"/>
                  <a:gd name="connsiteY1" fmla="*/ 184350 h 535577"/>
                  <a:gd name="connsiteX2" fmla="*/ 101 w 414149"/>
                  <a:gd name="connsiteY2" fmla="*/ 0 h 535577"/>
                  <a:gd name="connsiteX3" fmla="*/ 125264 w 414149"/>
                  <a:gd name="connsiteY3" fmla="*/ 337348 h 535577"/>
                  <a:gd name="connsiteX4" fmla="*/ 414149 w 414149"/>
                  <a:gd name="connsiteY4" fmla="*/ 535577 h 53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149" h="535577">
                    <a:moveTo>
                      <a:pt x="414149" y="535577"/>
                    </a:moveTo>
                    <a:cubicBezTo>
                      <a:pt x="364313" y="399887"/>
                      <a:pt x="299935" y="283464"/>
                      <a:pt x="222811" y="184350"/>
                    </a:cubicBezTo>
                    <a:cubicBezTo>
                      <a:pt x="156146" y="98788"/>
                      <a:pt x="80003" y="44250"/>
                      <a:pt x="101" y="0"/>
                    </a:cubicBezTo>
                    <a:cubicBezTo>
                      <a:pt x="-2023" y="133404"/>
                      <a:pt x="28859" y="251787"/>
                      <a:pt x="125264" y="337348"/>
                    </a:cubicBezTo>
                    <a:cubicBezTo>
                      <a:pt x="214642" y="416542"/>
                      <a:pt x="314477" y="476468"/>
                      <a:pt x="414149" y="535577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96B1AB35-D998-BA7E-5EC7-6A42A6472874}"/>
                  </a:ext>
                </a:extLst>
              </p:cNvPr>
              <p:cNvSpPr/>
              <p:nvPr/>
            </p:nvSpPr>
            <p:spPr>
              <a:xfrm>
                <a:off x="4190792" y="610362"/>
                <a:ext cx="523850" cy="394661"/>
              </a:xfrm>
              <a:custGeom>
                <a:avLst/>
                <a:gdLst>
                  <a:gd name="connsiteX0" fmla="*/ 0 w 523850"/>
                  <a:gd name="connsiteY0" fmla="*/ 394662 h 394661"/>
                  <a:gd name="connsiteX1" fmla="*/ 254082 w 523850"/>
                  <a:gd name="connsiteY1" fmla="*/ 165245 h 394661"/>
                  <a:gd name="connsiteX2" fmla="*/ 523850 w 523850"/>
                  <a:gd name="connsiteY2" fmla="*/ 0 h 394661"/>
                  <a:gd name="connsiteX3" fmla="*/ 351630 w 523850"/>
                  <a:gd name="connsiteY3" fmla="*/ 332123 h 394661"/>
                  <a:gd name="connsiteX4" fmla="*/ 0 w 523850"/>
                  <a:gd name="connsiteY4" fmla="*/ 394662 h 394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50" h="394661">
                    <a:moveTo>
                      <a:pt x="0" y="394662"/>
                    </a:moveTo>
                    <a:cubicBezTo>
                      <a:pt x="62744" y="311712"/>
                      <a:pt x="120750" y="247215"/>
                      <a:pt x="254082" y="165245"/>
                    </a:cubicBezTo>
                    <a:cubicBezTo>
                      <a:pt x="338722" y="113157"/>
                      <a:pt x="430714" y="46047"/>
                      <a:pt x="523850" y="0"/>
                    </a:cubicBezTo>
                    <a:cubicBezTo>
                      <a:pt x="488230" y="178798"/>
                      <a:pt x="434799" y="284117"/>
                      <a:pt x="351630" y="332123"/>
                    </a:cubicBezTo>
                    <a:cubicBezTo>
                      <a:pt x="245259" y="393355"/>
                      <a:pt x="118953" y="387150"/>
                      <a:pt x="0" y="394662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8CBAD8A0-91C3-DE62-C78E-643D85B77C61}"/>
                  </a:ext>
                </a:extLst>
              </p:cNvPr>
              <p:cNvSpPr/>
              <p:nvPr/>
            </p:nvSpPr>
            <p:spPr>
              <a:xfrm>
                <a:off x="3776537" y="445606"/>
                <a:ext cx="405594" cy="427808"/>
              </a:xfrm>
              <a:custGeom>
                <a:avLst/>
                <a:gdLst>
                  <a:gd name="connsiteX0" fmla="*/ 405595 w 405594"/>
                  <a:gd name="connsiteY0" fmla="*/ 427809 h 427808"/>
                  <a:gd name="connsiteX1" fmla="*/ 209028 w 405594"/>
                  <a:gd name="connsiteY1" fmla="*/ 151203 h 427808"/>
                  <a:gd name="connsiteX2" fmla="*/ 3638 w 405594"/>
                  <a:gd name="connsiteY2" fmla="*/ 0 h 427808"/>
                  <a:gd name="connsiteX3" fmla="*/ 47265 w 405594"/>
                  <a:gd name="connsiteY3" fmla="*/ 219129 h 427808"/>
                  <a:gd name="connsiteX4" fmla="*/ 405595 w 405594"/>
                  <a:gd name="connsiteY4" fmla="*/ 427809 h 427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5594" h="427808">
                    <a:moveTo>
                      <a:pt x="405595" y="427809"/>
                    </a:moveTo>
                    <a:cubicBezTo>
                      <a:pt x="341870" y="336205"/>
                      <a:pt x="280923" y="243786"/>
                      <a:pt x="209028" y="151203"/>
                    </a:cubicBezTo>
                    <a:cubicBezTo>
                      <a:pt x="155270" y="82133"/>
                      <a:pt x="79454" y="37392"/>
                      <a:pt x="3638" y="0"/>
                    </a:cubicBezTo>
                    <a:cubicBezTo>
                      <a:pt x="-2081" y="75111"/>
                      <a:pt x="-8453" y="159693"/>
                      <a:pt x="47265" y="219129"/>
                    </a:cubicBezTo>
                    <a:cubicBezTo>
                      <a:pt x="144976" y="323306"/>
                      <a:pt x="281249" y="369679"/>
                      <a:pt x="405595" y="427809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955C36E5-BDF2-0B19-BD28-08CB0D83877C}"/>
                  </a:ext>
                </a:extLst>
              </p:cNvPr>
              <p:cNvSpPr/>
              <p:nvPr/>
            </p:nvSpPr>
            <p:spPr>
              <a:xfrm>
                <a:off x="4189484" y="975958"/>
                <a:ext cx="542967" cy="384211"/>
              </a:xfrm>
              <a:custGeom>
                <a:avLst/>
                <a:gdLst>
                  <a:gd name="connsiteX0" fmla="*/ 0 w 542967"/>
                  <a:gd name="connsiteY0" fmla="*/ 384211 h 384211"/>
                  <a:gd name="connsiteX1" fmla="*/ 234965 w 542967"/>
                  <a:gd name="connsiteY1" fmla="*/ 137323 h 384211"/>
                  <a:gd name="connsiteX2" fmla="*/ 542968 w 542967"/>
                  <a:gd name="connsiteY2" fmla="*/ 0 h 384211"/>
                  <a:gd name="connsiteX3" fmla="*/ 299343 w 542967"/>
                  <a:gd name="connsiteY3" fmla="*/ 283464 h 384211"/>
                  <a:gd name="connsiteX4" fmla="*/ 0 w 542967"/>
                  <a:gd name="connsiteY4" fmla="*/ 384211 h 384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67" h="384211">
                    <a:moveTo>
                      <a:pt x="0" y="384211"/>
                    </a:moveTo>
                    <a:cubicBezTo>
                      <a:pt x="61437" y="301915"/>
                      <a:pt x="127286" y="213578"/>
                      <a:pt x="234965" y="137323"/>
                    </a:cubicBezTo>
                    <a:cubicBezTo>
                      <a:pt x="336761" y="65151"/>
                      <a:pt x="441662" y="37229"/>
                      <a:pt x="542968" y="0"/>
                    </a:cubicBezTo>
                    <a:cubicBezTo>
                      <a:pt x="493459" y="108258"/>
                      <a:pt x="424342" y="209496"/>
                      <a:pt x="299343" y="283464"/>
                    </a:cubicBezTo>
                    <a:cubicBezTo>
                      <a:pt x="200651" y="341757"/>
                      <a:pt x="99836" y="361025"/>
                      <a:pt x="0" y="384211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B63DA9E4-77A3-6198-AB8E-46294AB7E85E}"/>
                  </a:ext>
                </a:extLst>
              </p:cNvPr>
              <p:cNvSpPr/>
              <p:nvPr/>
            </p:nvSpPr>
            <p:spPr>
              <a:xfrm>
                <a:off x="3663183" y="922890"/>
                <a:ext cx="494112" cy="307793"/>
              </a:xfrm>
              <a:custGeom>
                <a:avLst/>
                <a:gdLst>
                  <a:gd name="connsiteX0" fmla="*/ 494112 w 494112"/>
                  <a:gd name="connsiteY0" fmla="*/ 307794 h 307793"/>
                  <a:gd name="connsiteX1" fmla="*/ 224507 w 494112"/>
                  <a:gd name="connsiteY1" fmla="*/ 107769 h 307793"/>
                  <a:gd name="connsiteX2" fmla="*/ 0 w 494112"/>
                  <a:gd name="connsiteY2" fmla="*/ 0 h 307793"/>
                  <a:gd name="connsiteX3" fmla="*/ 139214 w 494112"/>
                  <a:gd name="connsiteY3" fmla="*/ 233009 h 307793"/>
                  <a:gd name="connsiteX4" fmla="*/ 494112 w 494112"/>
                  <a:gd name="connsiteY4" fmla="*/ 307794 h 30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112" h="307793">
                    <a:moveTo>
                      <a:pt x="494112" y="307794"/>
                    </a:moveTo>
                    <a:cubicBezTo>
                      <a:pt x="410943" y="239377"/>
                      <a:pt x="320912" y="179451"/>
                      <a:pt x="224507" y="107769"/>
                    </a:cubicBezTo>
                    <a:cubicBezTo>
                      <a:pt x="165194" y="63681"/>
                      <a:pt x="85783" y="28085"/>
                      <a:pt x="0" y="0"/>
                    </a:cubicBezTo>
                    <a:cubicBezTo>
                      <a:pt x="19117" y="102707"/>
                      <a:pt x="58333" y="191371"/>
                      <a:pt x="139214" y="233009"/>
                    </a:cubicBezTo>
                    <a:cubicBezTo>
                      <a:pt x="255389" y="292771"/>
                      <a:pt x="377774" y="300282"/>
                      <a:pt x="494112" y="307794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A9917DB2-5E86-C7C1-8ADD-C59E3BD8BCF7}"/>
                  </a:ext>
                </a:extLst>
              </p:cNvPr>
              <p:cNvSpPr/>
              <p:nvPr/>
            </p:nvSpPr>
            <p:spPr>
              <a:xfrm>
                <a:off x="4125859" y="324306"/>
                <a:ext cx="160775" cy="2339812"/>
              </a:xfrm>
              <a:custGeom>
                <a:avLst/>
                <a:gdLst>
                  <a:gd name="connsiteX0" fmla="*/ 149175 w 160776"/>
                  <a:gd name="connsiteY0" fmla="*/ 0 h 1232970"/>
                  <a:gd name="connsiteX1" fmla="*/ 10451 w 160776"/>
                  <a:gd name="connsiteY1" fmla="*/ 697393 h 1232970"/>
                  <a:gd name="connsiteX2" fmla="*/ 3425 w 160776"/>
                  <a:gd name="connsiteY2" fmla="*/ 1232970 h 1232970"/>
                  <a:gd name="connsiteX3" fmla="*/ 52281 w 160776"/>
                  <a:gd name="connsiteY3" fmla="*/ 1231338 h 1232970"/>
                  <a:gd name="connsiteX4" fmla="*/ 41823 w 160776"/>
                  <a:gd name="connsiteY4" fmla="*/ 702618 h 1232970"/>
                  <a:gd name="connsiteX5" fmla="*/ 160776 w 160776"/>
                  <a:gd name="connsiteY5" fmla="*/ 1470 h 1232970"/>
                  <a:gd name="connsiteX6" fmla="*/ 149175 w 160776"/>
                  <a:gd name="connsiteY6" fmla="*/ 0 h 123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0776" h="1232970">
                    <a:moveTo>
                      <a:pt x="149175" y="0"/>
                    </a:moveTo>
                    <a:cubicBezTo>
                      <a:pt x="104895" y="232029"/>
                      <a:pt x="37085" y="462588"/>
                      <a:pt x="10451" y="697393"/>
                    </a:cubicBezTo>
                    <a:cubicBezTo>
                      <a:pt x="-9647" y="874885"/>
                      <a:pt x="5876" y="1054499"/>
                      <a:pt x="3425" y="1232970"/>
                    </a:cubicBezTo>
                    <a:cubicBezTo>
                      <a:pt x="19765" y="1232481"/>
                      <a:pt x="35941" y="1231827"/>
                      <a:pt x="52281" y="1231338"/>
                    </a:cubicBezTo>
                    <a:cubicBezTo>
                      <a:pt x="48686" y="1054989"/>
                      <a:pt x="25157" y="878151"/>
                      <a:pt x="41823" y="702618"/>
                    </a:cubicBezTo>
                    <a:cubicBezTo>
                      <a:pt x="64209" y="466344"/>
                      <a:pt x="118457" y="235131"/>
                      <a:pt x="160776" y="1470"/>
                    </a:cubicBezTo>
                    <a:cubicBezTo>
                      <a:pt x="152280" y="1143"/>
                      <a:pt x="157672" y="327"/>
                      <a:pt x="149175" y="0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:a16="http://schemas.microsoft.com/office/drawing/2014/main" id="{87F27D98-AAFE-935F-508D-75FD73F7CC18}"/>
                  </a:ext>
                </a:extLst>
              </p:cNvPr>
              <p:cNvSpPr/>
              <p:nvPr/>
            </p:nvSpPr>
            <p:spPr>
              <a:xfrm>
                <a:off x="4226738" y="-321672"/>
                <a:ext cx="181044" cy="664246"/>
              </a:xfrm>
              <a:custGeom>
                <a:avLst/>
                <a:gdLst>
                  <a:gd name="connsiteX0" fmla="*/ 127123 w 181044"/>
                  <a:gd name="connsiteY0" fmla="*/ 0 h 664246"/>
                  <a:gd name="connsiteX1" fmla="*/ 1 w 181044"/>
                  <a:gd name="connsiteY1" fmla="*/ 325265 h 664246"/>
                  <a:gd name="connsiteX2" fmla="*/ 60457 w 181044"/>
                  <a:gd name="connsiteY2" fmla="*/ 630936 h 664246"/>
                  <a:gd name="connsiteX3" fmla="*/ 76634 w 181044"/>
                  <a:gd name="connsiteY3" fmla="*/ 664246 h 664246"/>
                  <a:gd name="connsiteX4" fmla="*/ 181044 w 181044"/>
                  <a:gd name="connsiteY4" fmla="*/ 318244 h 664246"/>
                  <a:gd name="connsiteX5" fmla="*/ 127123 w 181044"/>
                  <a:gd name="connsiteY5" fmla="*/ 0 h 664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044" h="664246">
                    <a:moveTo>
                      <a:pt x="127123" y="0"/>
                    </a:moveTo>
                    <a:cubicBezTo>
                      <a:pt x="38562" y="85398"/>
                      <a:pt x="-163" y="188268"/>
                      <a:pt x="1" y="325265"/>
                    </a:cubicBezTo>
                    <a:cubicBezTo>
                      <a:pt x="164" y="443484"/>
                      <a:pt x="19608" y="540639"/>
                      <a:pt x="60457" y="630936"/>
                    </a:cubicBezTo>
                    <a:cubicBezTo>
                      <a:pt x="65523" y="642203"/>
                      <a:pt x="70915" y="653306"/>
                      <a:pt x="76634" y="664246"/>
                    </a:cubicBezTo>
                    <a:cubicBezTo>
                      <a:pt x="133006" y="568724"/>
                      <a:pt x="181044" y="469773"/>
                      <a:pt x="181044" y="318244"/>
                    </a:cubicBezTo>
                    <a:cubicBezTo>
                      <a:pt x="180881" y="209985"/>
                      <a:pt x="173855" y="103523"/>
                      <a:pt x="127123" y="0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7" name="图形 211">
              <a:extLst>
                <a:ext uri="{FF2B5EF4-FFF2-40B4-BE49-F238E27FC236}">
                  <a16:creationId xmlns:a16="http://schemas.microsoft.com/office/drawing/2014/main" id="{2AF25083-08B9-DACD-7213-996023C18E4D}"/>
                </a:ext>
              </a:extLst>
            </p:cNvPr>
            <p:cNvGrpSpPr/>
            <p:nvPr/>
          </p:nvGrpSpPr>
          <p:grpSpPr>
            <a:xfrm rot="5400000" flipV="1">
              <a:off x="3189025" y="2961520"/>
              <a:ext cx="446749" cy="1338956"/>
              <a:chOff x="3663183" y="-321672"/>
              <a:chExt cx="1069268" cy="2985790"/>
            </a:xfrm>
            <a:solidFill>
              <a:schemeClr val="bg1"/>
            </a:solidFill>
          </p:grpSpPr>
          <p:sp>
            <p:nvSpPr>
              <p:cNvPr id="318" name="任意多边形: 形状 317">
                <a:extLst>
                  <a:ext uri="{FF2B5EF4-FFF2-40B4-BE49-F238E27FC236}">
                    <a16:creationId xmlns:a16="http://schemas.microsoft.com/office/drawing/2014/main" id="{8644A400-FC85-AC28-29F7-52DF5F7F3DC9}"/>
                  </a:ext>
                </a:extLst>
              </p:cNvPr>
              <p:cNvSpPr/>
              <p:nvPr/>
            </p:nvSpPr>
            <p:spPr>
              <a:xfrm>
                <a:off x="4252882" y="197412"/>
                <a:ext cx="434189" cy="416868"/>
              </a:xfrm>
              <a:custGeom>
                <a:avLst/>
                <a:gdLst>
                  <a:gd name="connsiteX0" fmla="*/ 0 w 434189"/>
                  <a:gd name="connsiteY0" fmla="*/ 416868 h 416868"/>
                  <a:gd name="connsiteX1" fmla="*/ 430551 w 434189"/>
                  <a:gd name="connsiteY1" fmla="*/ 0 h 416868"/>
                  <a:gd name="connsiteX2" fmla="*/ 329408 w 434189"/>
                  <a:gd name="connsiteY2" fmla="*/ 314978 h 416868"/>
                  <a:gd name="connsiteX3" fmla="*/ 0 w 434189"/>
                  <a:gd name="connsiteY3" fmla="*/ 416868 h 416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4189" h="416868">
                    <a:moveTo>
                      <a:pt x="0" y="416868"/>
                    </a:moveTo>
                    <a:cubicBezTo>
                      <a:pt x="156371" y="229743"/>
                      <a:pt x="307676" y="54374"/>
                      <a:pt x="430551" y="0"/>
                    </a:cubicBezTo>
                    <a:cubicBezTo>
                      <a:pt x="442479" y="119199"/>
                      <a:pt x="429080" y="236764"/>
                      <a:pt x="329408" y="314978"/>
                    </a:cubicBezTo>
                    <a:cubicBezTo>
                      <a:pt x="219279" y="401520"/>
                      <a:pt x="106535" y="402826"/>
                      <a:pt x="0" y="416868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:a16="http://schemas.microsoft.com/office/drawing/2014/main" id="{1D5544B0-4437-9178-7061-FB4D45FF31D1}"/>
                  </a:ext>
                </a:extLst>
              </p:cNvPr>
              <p:cNvSpPr/>
              <p:nvPr/>
            </p:nvSpPr>
            <p:spPr>
              <a:xfrm>
                <a:off x="3849354" y="-36086"/>
                <a:ext cx="414149" cy="535577"/>
              </a:xfrm>
              <a:custGeom>
                <a:avLst/>
                <a:gdLst>
                  <a:gd name="connsiteX0" fmla="*/ 414149 w 414149"/>
                  <a:gd name="connsiteY0" fmla="*/ 535577 h 535577"/>
                  <a:gd name="connsiteX1" fmla="*/ 222811 w 414149"/>
                  <a:gd name="connsiteY1" fmla="*/ 184350 h 535577"/>
                  <a:gd name="connsiteX2" fmla="*/ 101 w 414149"/>
                  <a:gd name="connsiteY2" fmla="*/ 0 h 535577"/>
                  <a:gd name="connsiteX3" fmla="*/ 125264 w 414149"/>
                  <a:gd name="connsiteY3" fmla="*/ 337348 h 535577"/>
                  <a:gd name="connsiteX4" fmla="*/ 414149 w 414149"/>
                  <a:gd name="connsiteY4" fmla="*/ 535577 h 535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4149" h="535577">
                    <a:moveTo>
                      <a:pt x="414149" y="535577"/>
                    </a:moveTo>
                    <a:cubicBezTo>
                      <a:pt x="364313" y="399887"/>
                      <a:pt x="299935" y="283464"/>
                      <a:pt x="222811" y="184350"/>
                    </a:cubicBezTo>
                    <a:cubicBezTo>
                      <a:pt x="156146" y="98788"/>
                      <a:pt x="80003" y="44250"/>
                      <a:pt x="101" y="0"/>
                    </a:cubicBezTo>
                    <a:cubicBezTo>
                      <a:pt x="-2023" y="133404"/>
                      <a:pt x="28859" y="251787"/>
                      <a:pt x="125264" y="337348"/>
                    </a:cubicBezTo>
                    <a:cubicBezTo>
                      <a:pt x="214642" y="416542"/>
                      <a:pt x="314477" y="476468"/>
                      <a:pt x="414149" y="535577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8" name="任意多边形: 形状 2047">
                <a:extLst>
                  <a:ext uri="{FF2B5EF4-FFF2-40B4-BE49-F238E27FC236}">
                    <a16:creationId xmlns:a16="http://schemas.microsoft.com/office/drawing/2014/main" id="{A89304C1-422A-91CC-80D2-9EF22E4BCAB3}"/>
                  </a:ext>
                </a:extLst>
              </p:cNvPr>
              <p:cNvSpPr/>
              <p:nvPr/>
            </p:nvSpPr>
            <p:spPr>
              <a:xfrm>
                <a:off x="4190792" y="610362"/>
                <a:ext cx="523850" cy="394661"/>
              </a:xfrm>
              <a:custGeom>
                <a:avLst/>
                <a:gdLst>
                  <a:gd name="connsiteX0" fmla="*/ 0 w 523850"/>
                  <a:gd name="connsiteY0" fmla="*/ 394662 h 394661"/>
                  <a:gd name="connsiteX1" fmla="*/ 254082 w 523850"/>
                  <a:gd name="connsiteY1" fmla="*/ 165245 h 394661"/>
                  <a:gd name="connsiteX2" fmla="*/ 523850 w 523850"/>
                  <a:gd name="connsiteY2" fmla="*/ 0 h 394661"/>
                  <a:gd name="connsiteX3" fmla="*/ 351630 w 523850"/>
                  <a:gd name="connsiteY3" fmla="*/ 332123 h 394661"/>
                  <a:gd name="connsiteX4" fmla="*/ 0 w 523850"/>
                  <a:gd name="connsiteY4" fmla="*/ 394662 h 394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23850" h="394661">
                    <a:moveTo>
                      <a:pt x="0" y="394662"/>
                    </a:moveTo>
                    <a:cubicBezTo>
                      <a:pt x="62744" y="311712"/>
                      <a:pt x="120750" y="247215"/>
                      <a:pt x="254082" y="165245"/>
                    </a:cubicBezTo>
                    <a:cubicBezTo>
                      <a:pt x="338722" y="113157"/>
                      <a:pt x="430714" y="46047"/>
                      <a:pt x="523850" y="0"/>
                    </a:cubicBezTo>
                    <a:cubicBezTo>
                      <a:pt x="488230" y="178798"/>
                      <a:pt x="434799" y="284117"/>
                      <a:pt x="351630" y="332123"/>
                    </a:cubicBezTo>
                    <a:cubicBezTo>
                      <a:pt x="245259" y="393355"/>
                      <a:pt x="118953" y="387150"/>
                      <a:pt x="0" y="394662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49" name="任意多边形: 形状 2048">
                <a:extLst>
                  <a:ext uri="{FF2B5EF4-FFF2-40B4-BE49-F238E27FC236}">
                    <a16:creationId xmlns:a16="http://schemas.microsoft.com/office/drawing/2014/main" id="{1CA58D57-D197-09AC-831C-FD849F1E7D8A}"/>
                  </a:ext>
                </a:extLst>
              </p:cNvPr>
              <p:cNvSpPr/>
              <p:nvPr/>
            </p:nvSpPr>
            <p:spPr>
              <a:xfrm>
                <a:off x="3776537" y="445606"/>
                <a:ext cx="405594" cy="427808"/>
              </a:xfrm>
              <a:custGeom>
                <a:avLst/>
                <a:gdLst>
                  <a:gd name="connsiteX0" fmla="*/ 405595 w 405594"/>
                  <a:gd name="connsiteY0" fmla="*/ 427809 h 427808"/>
                  <a:gd name="connsiteX1" fmla="*/ 209028 w 405594"/>
                  <a:gd name="connsiteY1" fmla="*/ 151203 h 427808"/>
                  <a:gd name="connsiteX2" fmla="*/ 3638 w 405594"/>
                  <a:gd name="connsiteY2" fmla="*/ 0 h 427808"/>
                  <a:gd name="connsiteX3" fmla="*/ 47265 w 405594"/>
                  <a:gd name="connsiteY3" fmla="*/ 219129 h 427808"/>
                  <a:gd name="connsiteX4" fmla="*/ 405595 w 405594"/>
                  <a:gd name="connsiteY4" fmla="*/ 427809 h 427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5594" h="427808">
                    <a:moveTo>
                      <a:pt x="405595" y="427809"/>
                    </a:moveTo>
                    <a:cubicBezTo>
                      <a:pt x="341870" y="336205"/>
                      <a:pt x="280923" y="243786"/>
                      <a:pt x="209028" y="151203"/>
                    </a:cubicBezTo>
                    <a:cubicBezTo>
                      <a:pt x="155270" y="82133"/>
                      <a:pt x="79454" y="37392"/>
                      <a:pt x="3638" y="0"/>
                    </a:cubicBezTo>
                    <a:cubicBezTo>
                      <a:pt x="-2081" y="75111"/>
                      <a:pt x="-8453" y="159693"/>
                      <a:pt x="47265" y="219129"/>
                    </a:cubicBezTo>
                    <a:cubicBezTo>
                      <a:pt x="144976" y="323306"/>
                      <a:pt x="281249" y="369679"/>
                      <a:pt x="405595" y="427809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0" name="任意多边形: 形状 2049">
                <a:extLst>
                  <a:ext uri="{FF2B5EF4-FFF2-40B4-BE49-F238E27FC236}">
                    <a16:creationId xmlns:a16="http://schemas.microsoft.com/office/drawing/2014/main" id="{9A210606-6902-E154-BFA6-BD857927DB77}"/>
                  </a:ext>
                </a:extLst>
              </p:cNvPr>
              <p:cNvSpPr/>
              <p:nvPr/>
            </p:nvSpPr>
            <p:spPr>
              <a:xfrm>
                <a:off x="4189484" y="975958"/>
                <a:ext cx="542967" cy="384211"/>
              </a:xfrm>
              <a:custGeom>
                <a:avLst/>
                <a:gdLst>
                  <a:gd name="connsiteX0" fmla="*/ 0 w 542967"/>
                  <a:gd name="connsiteY0" fmla="*/ 384211 h 384211"/>
                  <a:gd name="connsiteX1" fmla="*/ 234965 w 542967"/>
                  <a:gd name="connsiteY1" fmla="*/ 137323 h 384211"/>
                  <a:gd name="connsiteX2" fmla="*/ 542968 w 542967"/>
                  <a:gd name="connsiteY2" fmla="*/ 0 h 384211"/>
                  <a:gd name="connsiteX3" fmla="*/ 299343 w 542967"/>
                  <a:gd name="connsiteY3" fmla="*/ 283464 h 384211"/>
                  <a:gd name="connsiteX4" fmla="*/ 0 w 542967"/>
                  <a:gd name="connsiteY4" fmla="*/ 384211 h 384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67" h="384211">
                    <a:moveTo>
                      <a:pt x="0" y="384211"/>
                    </a:moveTo>
                    <a:cubicBezTo>
                      <a:pt x="61437" y="301915"/>
                      <a:pt x="127286" y="213578"/>
                      <a:pt x="234965" y="137323"/>
                    </a:cubicBezTo>
                    <a:cubicBezTo>
                      <a:pt x="336761" y="65151"/>
                      <a:pt x="441662" y="37229"/>
                      <a:pt x="542968" y="0"/>
                    </a:cubicBezTo>
                    <a:cubicBezTo>
                      <a:pt x="493459" y="108258"/>
                      <a:pt x="424342" y="209496"/>
                      <a:pt x="299343" y="283464"/>
                    </a:cubicBezTo>
                    <a:cubicBezTo>
                      <a:pt x="200651" y="341757"/>
                      <a:pt x="99836" y="361025"/>
                      <a:pt x="0" y="384211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1" name="任意多边形: 形状 2050">
                <a:extLst>
                  <a:ext uri="{FF2B5EF4-FFF2-40B4-BE49-F238E27FC236}">
                    <a16:creationId xmlns:a16="http://schemas.microsoft.com/office/drawing/2014/main" id="{5098661D-9880-41A2-30A4-E6479C7ED1D3}"/>
                  </a:ext>
                </a:extLst>
              </p:cNvPr>
              <p:cNvSpPr/>
              <p:nvPr/>
            </p:nvSpPr>
            <p:spPr>
              <a:xfrm>
                <a:off x="3663183" y="922890"/>
                <a:ext cx="494112" cy="307793"/>
              </a:xfrm>
              <a:custGeom>
                <a:avLst/>
                <a:gdLst>
                  <a:gd name="connsiteX0" fmla="*/ 494112 w 494112"/>
                  <a:gd name="connsiteY0" fmla="*/ 307794 h 307793"/>
                  <a:gd name="connsiteX1" fmla="*/ 224507 w 494112"/>
                  <a:gd name="connsiteY1" fmla="*/ 107769 h 307793"/>
                  <a:gd name="connsiteX2" fmla="*/ 0 w 494112"/>
                  <a:gd name="connsiteY2" fmla="*/ 0 h 307793"/>
                  <a:gd name="connsiteX3" fmla="*/ 139214 w 494112"/>
                  <a:gd name="connsiteY3" fmla="*/ 233009 h 307793"/>
                  <a:gd name="connsiteX4" fmla="*/ 494112 w 494112"/>
                  <a:gd name="connsiteY4" fmla="*/ 307794 h 307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112" h="307793">
                    <a:moveTo>
                      <a:pt x="494112" y="307794"/>
                    </a:moveTo>
                    <a:cubicBezTo>
                      <a:pt x="410943" y="239377"/>
                      <a:pt x="320912" y="179451"/>
                      <a:pt x="224507" y="107769"/>
                    </a:cubicBezTo>
                    <a:cubicBezTo>
                      <a:pt x="165194" y="63681"/>
                      <a:pt x="85783" y="28085"/>
                      <a:pt x="0" y="0"/>
                    </a:cubicBezTo>
                    <a:cubicBezTo>
                      <a:pt x="19117" y="102707"/>
                      <a:pt x="58333" y="191371"/>
                      <a:pt x="139214" y="233009"/>
                    </a:cubicBezTo>
                    <a:cubicBezTo>
                      <a:pt x="255389" y="292771"/>
                      <a:pt x="377774" y="300282"/>
                      <a:pt x="494112" y="307794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2" name="任意多边形: 形状 2051">
                <a:extLst>
                  <a:ext uri="{FF2B5EF4-FFF2-40B4-BE49-F238E27FC236}">
                    <a16:creationId xmlns:a16="http://schemas.microsoft.com/office/drawing/2014/main" id="{D5874893-103A-F586-1794-7FDB480B08E2}"/>
                  </a:ext>
                </a:extLst>
              </p:cNvPr>
              <p:cNvSpPr/>
              <p:nvPr/>
            </p:nvSpPr>
            <p:spPr>
              <a:xfrm>
                <a:off x="4125859" y="324306"/>
                <a:ext cx="160775" cy="2339812"/>
              </a:xfrm>
              <a:custGeom>
                <a:avLst/>
                <a:gdLst>
                  <a:gd name="connsiteX0" fmla="*/ 149175 w 160776"/>
                  <a:gd name="connsiteY0" fmla="*/ 0 h 1232970"/>
                  <a:gd name="connsiteX1" fmla="*/ 10451 w 160776"/>
                  <a:gd name="connsiteY1" fmla="*/ 697393 h 1232970"/>
                  <a:gd name="connsiteX2" fmla="*/ 3425 w 160776"/>
                  <a:gd name="connsiteY2" fmla="*/ 1232970 h 1232970"/>
                  <a:gd name="connsiteX3" fmla="*/ 52281 w 160776"/>
                  <a:gd name="connsiteY3" fmla="*/ 1231338 h 1232970"/>
                  <a:gd name="connsiteX4" fmla="*/ 41823 w 160776"/>
                  <a:gd name="connsiteY4" fmla="*/ 702618 h 1232970"/>
                  <a:gd name="connsiteX5" fmla="*/ 160776 w 160776"/>
                  <a:gd name="connsiteY5" fmla="*/ 1470 h 1232970"/>
                  <a:gd name="connsiteX6" fmla="*/ 149175 w 160776"/>
                  <a:gd name="connsiteY6" fmla="*/ 0 h 1232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0776" h="1232970">
                    <a:moveTo>
                      <a:pt x="149175" y="0"/>
                    </a:moveTo>
                    <a:cubicBezTo>
                      <a:pt x="104895" y="232029"/>
                      <a:pt x="37085" y="462588"/>
                      <a:pt x="10451" y="697393"/>
                    </a:cubicBezTo>
                    <a:cubicBezTo>
                      <a:pt x="-9647" y="874885"/>
                      <a:pt x="5876" y="1054499"/>
                      <a:pt x="3425" y="1232970"/>
                    </a:cubicBezTo>
                    <a:cubicBezTo>
                      <a:pt x="19765" y="1232481"/>
                      <a:pt x="35941" y="1231827"/>
                      <a:pt x="52281" y="1231338"/>
                    </a:cubicBezTo>
                    <a:cubicBezTo>
                      <a:pt x="48686" y="1054989"/>
                      <a:pt x="25157" y="878151"/>
                      <a:pt x="41823" y="702618"/>
                    </a:cubicBezTo>
                    <a:cubicBezTo>
                      <a:pt x="64209" y="466344"/>
                      <a:pt x="118457" y="235131"/>
                      <a:pt x="160776" y="1470"/>
                    </a:cubicBezTo>
                    <a:cubicBezTo>
                      <a:pt x="152280" y="1143"/>
                      <a:pt x="157672" y="327"/>
                      <a:pt x="149175" y="0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53" name="任意多边形: 形状 2052">
                <a:extLst>
                  <a:ext uri="{FF2B5EF4-FFF2-40B4-BE49-F238E27FC236}">
                    <a16:creationId xmlns:a16="http://schemas.microsoft.com/office/drawing/2014/main" id="{37746DB2-B35B-F77E-F0B0-2FDACA2F08B7}"/>
                  </a:ext>
                </a:extLst>
              </p:cNvPr>
              <p:cNvSpPr/>
              <p:nvPr/>
            </p:nvSpPr>
            <p:spPr>
              <a:xfrm>
                <a:off x="4226738" y="-321672"/>
                <a:ext cx="181044" cy="664246"/>
              </a:xfrm>
              <a:custGeom>
                <a:avLst/>
                <a:gdLst>
                  <a:gd name="connsiteX0" fmla="*/ 127123 w 181044"/>
                  <a:gd name="connsiteY0" fmla="*/ 0 h 664246"/>
                  <a:gd name="connsiteX1" fmla="*/ 1 w 181044"/>
                  <a:gd name="connsiteY1" fmla="*/ 325265 h 664246"/>
                  <a:gd name="connsiteX2" fmla="*/ 60457 w 181044"/>
                  <a:gd name="connsiteY2" fmla="*/ 630936 h 664246"/>
                  <a:gd name="connsiteX3" fmla="*/ 76634 w 181044"/>
                  <a:gd name="connsiteY3" fmla="*/ 664246 h 664246"/>
                  <a:gd name="connsiteX4" fmla="*/ 181044 w 181044"/>
                  <a:gd name="connsiteY4" fmla="*/ 318244 h 664246"/>
                  <a:gd name="connsiteX5" fmla="*/ 127123 w 181044"/>
                  <a:gd name="connsiteY5" fmla="*/ 0 h 664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044" h="664246">
                    <a:moveTo>
                      <a:pt x="127123" y="0"/>
                    </a:moveTo>
                    <a:cubicBezTo>
                      <a:pt x="38562" y="85398"/>
                      <a:pt x="-163" y="188268"/>
                      <a:pt x="1" y="325265"/>
                    </a:cubicBezTo>
                    <a:cubicBezTo>
                      <a:pt x="164" y="443484"/>
                      <a:pt x="19608" y="540639"/>
                      <a:pt x="60457" y="630936"/>
                    </a:cubicBezTo>
                    <a:cubicBezTo>
                      <a:pt x="65523" y="642203"/>
                      <a:pt x="70915" y="653306"/>
                      <a:pt x="76634" y="664246"/>
                    </a:cubicBezTo>
                    <a:cubicBezTo>
                      <a:pt x="133006" y="568724"/>
                      <a:pt x="181044" y="469773"/>
                      <a:pt x="181044" y="318244"/>
                    </a:cubicBezTo>
                    <a:cubicBezTo>
                      <a:pt x="180881" y="209985"/>
                      <a:pt x="173855" y="103523"/>
                      <a:pt x="127123" y="0"/>
                    </a:cubicBezTo>
                    <a:close/>
                  </a:path>
                </a:pathLst>
              </a:custGeom>
              <a:grpFill/>
              <a:ln w="1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031441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FAAE761-C19F-7A3F-652E-F26F11EB50AA}"/>
              </a:ext>
            </a:extLst>
          </p:cNvPr>
          <p:cNvSpPr txBox="1"/>
          <p:nvPr/>
        </p:nvSpPr>
        <p:spPr>
          <a:xfrm>
            <a:off x="1257149" y="3543470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51PPT</a:t>
            </a:r>
            <a:r>
              <a:rPr lang="zh-CN" altLang="en-US" dirty="0">
                <a:solidFill>
                  <a:srgbClr val="000000"/>
                </a:solidFill>
              </a:rPr>
              <a:t>模板网   </a:t>
            </a:r>
            <a:r>
              <a:rPr lang="en-US" altLang="zh-CN" dirty="0">
                <a:solidFill>
                  <a:srgbClr val="00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000000"/>
                </a:solidFill>
              </a:rPr>
              <a:t>  </a:t>
            </a:r>
            <a:r>
              <a:rPr lang="zh-CN" altLang="en-US" dirty="0">
                <a:solidFill>
                  <a:srgbClr val="000000"/>
                </a:solidFill>
              </a:rPr>
              <a:t>作品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仅供学习参考之用！</a:t>
            </a:r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11369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6">
            <a:extLst>
              <a:ext uri="{FF2B5EF4-FFF2-40B4-BE49-F238E27FC236}">
                <a16:creationId xmlns:a16="http://schemas.microsoft.com/office/drawing/2014/main" id="{1E7DAB0D-48B6-F12F-EBC6-AF57AF4AF9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165" b="13165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2690B4FF-44E7-22D1-E6F0-3E3835DA48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755900"/>
            <a:ext cx="4223957" cy="4102100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D6A26FD2-F0EE-A1CD-2C0F-38380ADF1E4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07"/>
          <a:stretch/>
        </p:blipFill>
        <p:spPr>
          <a:xfrm rot="10800000" flipH="1">
            <a:off x="8080208" y="-4576"/>
            <a:ext cx="4111792" cy="2594324"/>
          </a:xfrm>
          <a:prstGeom prst="rect">
            <a:avLst/>
          </a:prstGeom>
        </p:spPr>
      </p:pic>
      <p:sp>
        <p:nvSpPr>
          <p:cNvPr id="2088" name="矩形: 对角圆角 2087">
            <a:extLst>
              <a:ext uri="{FF2B5EF4-FFF2-40B4-BE49-F238E27FC236}">
                <a16:creationId xmlns:a16="http://schemas.microsoft.com/office/drawing/2014/main" id="{C6F0B33B-62FE-4D38-FB5C-D20A31BD9872}"/>
              </a:ext>
            </a:extLst>
          </p:cNvPr>
          <p:cNvSpPr/>
          <p:nvPr/>
        </p:nvSpPr>
        <p:spPr>
          <a:xfrm>
            <a:off x="-828564" y="-1974152"/>
            <a:ext cx="4390913" cy="2729026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9" name="矩形: 对角圆角 2088">
            <a:extLst>
              <a:ext uri="{FF2B5EF4-FFF2-40B4-BE49-F238E27FC236}">
                <a16:creationId xmlns:a16="http://schemas.microsoft.com/office/drawing/2014/main" id="{F725029E-1C64-FD59-9BB5-7FBD54B1A8EC}"/>
              </a:ext>
            </a:extLst>
          </p:cNvPr>
          <p:cNvSpPr/>
          <p:nvPr/>
        </p:nvSpPr>
        <p:spPr>
          <a:xfrm>
            <a:off x="7490280" y="5956336"/>
            <a:ext cx="5673270" cy="2770932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noFill/>
          </a:ln>
          <a:effectLst>
            <a:outerShdw blurRad="50800" dist="2667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对角圆角 15">
            <a:extLst>
              <a:ext uri="{FF2B5EF4-FFF2-40B4-BE49-F238E27FC236}">
                <a16:creationId xmlns:a16="http://schemas.microsoft.com/office/drawing/2014/main" id="{AFC1670B-0D03-6C5A-A1C8-184866F4CADE}"/>
              </a:ext>
            </a:extLst>
          </p:cNvPr>
          <p:cNvSpPr/>
          <p:nvPr/>
        </p:nvSpPr>
        <p:spPr>
          <a:xfrm rot="10800000">
            <a:off x="4044937" y="2064580"/>
            <a:ext cx="4776634" cy="1092191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solidFill>
              <a:srgbClr val="7CB2A0"/>
            </a:solidFill>
          </a:ln>
          <a:effectLst>
            <a:outerShdw blurRad="50800" dist="635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中括号 18">
            <a:extLst>
              <a:ext uri="{FF2B5EF4-FFF2-40B4-BE49-F238E27FC236}">
                <a16:creationId xmlns:a16="http://schemas.microsoft.com/office/drawing/2014/main" id="{3E7FD424-67CA-8B2C-2E41-78F92A66DE4F}"/>
              </a:ext>
            </a:extLst>
          </p:cNvPr>
          <p:cNvSpPr/>
          <p:nvPr/>
        </p:nvSpPr>
        <p:spPr>
          <a:xfrm rot="5400000">
            <a:off x="6579019" y="355512"/>
            <a:ext cx="353897" cy="5480714"/>
          </a:xfrm>
          <a:prstGeom prst="leftBracket">
            <a:avLst>
              <a:gd name="adj" fmla="val 109417"/>
            </a:avLst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E68D090-0717-C1E4-63BB-D0553C9E1A22}"/>
              </a:ext>
            </a:extLst>
          </p:cNvPr>
          <p:cNvSpPr txBox="1"/>
          <p:nvPr/>
        </p:nvSpPr>
        <p:spPr>
          <a:xfrm>
            <a:off x="4819585" y="2290016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3BAAF40-9659-1D32-FC04-851A63563DF4}"/>
              </a:ext>
            </a:extLst>
          </p:cNvPr>
          <p:cNvGrpSpPr/>
          <p:nvPr/>
        </p:nvGrpSpPr>
        <p:grpSpPr>
          <a:xfrm rot="10800000" flipH="1">
            <a:off x="2670627" y="2064580"/>
            <a:ext cx="1276761" cy="1181626"/>
            <a:chOff x="1241382" y="1556263"/>
            <a:chExt cx="9709236" cy="2516914"/>
          </a:xfrm>
        </p:grpSpPr>
        <p:sp>
          <p:nvSpPr>
            <p:cNvPr id="11" name="矩形: 对角圆角 10">
              <a:extLst>
                <a:ext uri="{FF2B5EF4-FFF2-40B4-BE49-F238E27FC236}">
                  <a16:creationId xmlns:a16="http://schemas.microsoft.com/office/drawing/2014/main" id="{5FD9931F-3CC0-87D1-F419-12E556D9CAAA}"/>
                </a:ext>
              </a:extLst>
            </p:cNvPr>
            <p:cNvSpPr/>
            <p:nvPr/>
          </p:nvSpPr>
          <p:spPr>
            <a:xfrm>
              <a:off x="1241382" y="1556263"/>
              <a:ext cx="9709236" cy="207930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  <a:prstDash val="dash"/>
            </a:ln>
            <a:effectLst>
              <a:outerShdw blurRad="101600" dist="63500" dir="18000000" algn="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对角圆角 11">
              <a:extLst>
                <a:ext uri="{FF2B5EF4-FFF2-40B4-BE49-F238E27FC236}">
                  <a16:creationId xmlns:a16="http://schemas.microsoft.com/office/drawing/2014/main" id="{F09562F1-7C4C-4FEB-0A6E-C342F0548137}"/>
                </a:ext>
              </a:extLst>
            </p:cNvPr>
            <p:cNvSpPr/>
            <p:nvPr/>
          </p:nvSpPr>
          <p:spPr>
            <a:xfrm>
              <a:off x="1431882" y="1746763"/>
              <a:ext cx="9328235" cy="2326414"/>
            </a:xfrm>
            <a:prstGeom prst="round2DiagRect">
              <a:avLst>
                <a:gd name="adj1" fmla="val 42043"/>
                <a:gd name="adj2" fmla="val 0"/>
              </a:avLst>
            </a:prstGeom>
            <a:solidFill>
              <a:srgbClr val="7CB2A0"/>
            </a:solidFill>
            <a:ln>
              <a:solidFill>
                <a:srgbClr val="7CB2A0"/>
              </a:solidFill>
            </a:ln>
            <a:effectLst>
              <a:outerShdw blurRad="50800" dist="635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4A546C4F-95C3-3182-D3FC-C2230B1C81B3}"/>
              </a:ext>
            </a:extLst>
          </p:cNvPr>
          <p:cNvSpPr txBox="1"/>
          <p:nvPr/>
        </p:nvSpPr>
        <p:spPr>
          <a:xfrm>
            <a:off x="2854032" y="2157150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01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13474BF-B3E2-499F-E54B-C7D64B8BCAD3}"/>
              </a:ext>
            </a:extLst>
          </p:cNvPr>
          <p:cNvSpPr txBox="1"/>
          <p:nvPr/>
        </p:nvSpPr>
        <p:spPr>
          <a:xfrm>
            <a:off x="1865085" y="3547490"/>
            <a:ext cx="8461830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1407463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E10065-D466-2AEE-4DA2-9865E1AD6223}"/>
              </a:ext>
            </a:extLst>
          </p:cNvPr>
          <p:cNvSpPr/>
          <p:nvPr/>
        </p:nvSpPr>
        <p:spPr>
          <a:xfrm>
            <a:off x="0" y="1"/>
            <a:ext cx="5730322" cy="919617"/>
          </a:xfrm>
          <a:custGeom>
            <a:avLst/>
            <a:gdLst>
              <a:gd name="connsiteX0" fmla="*/ 0 w 5730322"/>
              <a:gd name="connsiteY0" fmla="*/ 0 h 919617"/>
              <a:gd name="connsiteX1" fmla="*/ 5730322 w 5730322"/>
              <a:gd name="connsiteY1" fmla="*/ 0 h 919617"/>
              <a:gd name="connsiteX2" fmla="*/ 5729790 w 5730322"/>
              <a:gd name="connsiteY2" fmla="*/ 3487 h 919617"/>
              <a:gd name="connsiteX3" fmla="*/ 4605736 w 5730322"/>
              <a:gd name="connsiteY3" fmla="*/ 919617 h 919617"/>
              <a:gd name="connsiteX4" fmla="*/ 0 w 5730322"/>
              <a:gd name="connsiteY4" fmla="*/ 919617 h 91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0322" h="919617">
                <a:moveTo>
                  <a:pt x="0" y="0"/>
                </a:moveTo>
                <a:lnTo>
                  <a:pt x="5730322" y="0"/>
                </a:lnTo>
                <a:lnTo>
                  <a:pt x="5729790" y="3487"/>
                </a:lnTo>
                <a:cubicBezTo>
                  <a:pt x="5622803" y="526322"/>
                  <a:pt x="5160199" y="919617"/>
                  <a:pt x="4605736" y="919617"/>
                </a:cubicBezTo>
                <a:lnTo>
                  <a:pt x="0" y="919617"/>
                </a:lnTo>
                <a:close/>
              </a:path>
            </a:pathLst>
          </a:cu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DFD9C-6CF5-48F5-5895-9E40C6880111}"/>
              </a:ext>
            </a:extLst>
          </p:cNvPr>
          <p:cNvSpPr txBox="1"/>
          <p:nvPr/>
        </p:nvSpPr>
        <p:spPr>
          <a:xfrm>
            <a:off x="1443311" y="127091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98D0D4-512F-63E6-7980-85531F62B400}"/>
              </a:ext>
            </a:extLst>
          </p:cNvPr>
          <p:cNvSpPr txBox="1"/>
          <p:nvPr/>
        </p:nvSpPr>
        <p:spPr>
          <a:xfrm>
            <a:off x="389669" y="-19102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01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DF4A3F70-A35D-233D-85CF-F8844BFB3D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76" b="97617" l="9996" r="89961">
                        <a14:foregroundMark x1="32986" y1="26777" x2="26728" y2="25687"/>
                        <a14:foregroundMark x1="44372" y1="28998" x2="38201" y2="24152"/>
                        <a14:foregroundMark x1="38201" y1="24152" x2="30465" y2="22940"/>
                        <a14:foregroundMark x1="30465" y1="22940" x2="29422" y2="23183"/>
                        <a14:foregroundMark x1="41373" y1="90105" x2="41678" y2="976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0874" y="657736"/>
            <a:ext cx="5128135" cy="5519338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7225FB0B-F678-3942-E157-9578FD0CE8EC}"/>
              </a:ext>
            </a:extLst>
          </p:cNvPr>
          <p:cNvGrpSpPr/>
          <p:nvPr/>
        </p:nvGrpSpPr>
        <p:grpSpPr>
          <a:xfrm>
            <a:off x="6674198" y="1715053"/>
            <a:ext cx="4493717" cy="848136"/>
            <a:chOff x="6674198" y="1715053"/>
            <a:chExt cx="4493717" cy="848136"/>
          </a:xfrm>
        </p:grpSpPr>
        <p:sp>
          <p:nvSpPr>
            <p:cNvPr id="28" name="矩形: 对角圆角 27">
              <a:extLst>
                <a:ext uri="{FF2B5EF4-FFF2-40B4-BE49-F238E27FC236}">
                  <a16:creationId xmlns:a16="http://schemas.microsoft.com/office/drawing/2014/main" id="{F20158EA-E70D-6828-F7F7-6194A523CDC4}"/>
                </a:ext>
              </a:extLst>
            </p:cNvPr>
            <p:cNvSpPr/>
            <p:nvPr/>
          </p:nvSpPr>
          <p:spPr>
            <a:xfrm>
              <a:off x="6674198" y="1715053"/>
              <a:ext cx="1009650" cy="824948"/>
            </a:xfrm>
            <a:prstGeom prst="round2DiagRect">
              <a:avLst>
                <a:gd name="adj1" fmla="val 42043"/>
                <a:gd name="adj2" fmla="val 0"/>
              </a:avLst>
            </a:prstGeom>
            <a:solidFill>
              <a:srgbClr val="7CB2A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C5390C56-B6AC-7431-FA0E-A60CE6425D87}"/>
                </a:ext>
              </a:extLst>
            </p:cNvPr>
            <p:cNvGrpSpPr/>
            <p:nvPr/>
          </p:nvGrpSpPr>
          <p:grpSpPr>
            <a:xfrm>
              <a:off x="7790107" y="1715053"/>
              <a:ext cx="3377808" cy="848136"/>
              <a:chOff x="546100" y="4386745"/>
              <a:chExt cx="3377808" cy="848136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9CDB261E-C1C0-8107-F0C5-3242D70ACB27}"/>
                  </a:ext>
                </a:extLst>
              </p:cNvPr>
              <p:cNvSpPr txBox="1"/>
              <p:nvPr/>
            </p:nvSpPr>
            <p:spPr>
              <a:xfrm>
                <a:off x="546100" y="4386745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/>
                  <a:t>添加标题文本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B74644DC-EADD-3224-5746-5D0978A5075D}"/>
                  </a:ext>
                </a:extLst>
              </p:cNvPr>
              <p:cNvSpPr txBox="1"/>
              <p:nvPr/>
            </p:nvSpPr>
            <p:spPr>
              <a:xfrm>
                <a:off x="558799" y="4680498"/>
                <a:ext cx="3365109" cy="5543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C37AC53-32F0-A133-3216-74A5705CFE64}"/>
                </a:ext>
              </a:extLst>
            </p:cNvPr>
            <p:cNvSpPr txBox="1"/>
            <p:nvPr/>
          </p:nvSpPr>
          <p:spPr>
            <a:xfrm>
              <a:off x="6704920" y="1804361"/>
              <a:ext cx="103205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C307D64-C6BF-EB47-604D-ADEF109693EB}"/>
              </a:ext>
            </a:extLst>
          </p:cNvPr>
          <p:cNvGrpSpPr/>
          <p:nvPr/>
        </p:nvGrpSpPr>
        <p:grpSpPr>
          <a:xfrm>
            <a:off x="6674198" y="3004932"/>
            <a:ext cx="4493717" cy="848136"/>
            <a:chOff x="6674198" y="1715053"/>
            <a:chExt cx="4493717" cy="848136"/>
          </a:xfrm>
        </p:grpSpPr>
        <p:sp>
          <p:nvSpPr>
            <p:cNvPr id="36" name="矩形: 对角圆角 35">
              <a:extLst>
                <a:ext uri="{FF2B5EF4-FFF2-40B4-BE49-F238E27FC236}">
                  <a16:creationId xmlns:a16="http://schemas.microsoft.com/office/drawing/2014/main" id="{0DC9E30C-49C1-9AA9-B120-B063BFBB53B4}"/>
                </a:ext>
              </a:extLst>
            </p:cNvPr>
            <p:cNvSpPr/>
            <p:nvPr/>
          </p:nvSpPr>
          <p:spPr>
            <a:xfrm>
              <a:off x="6674198" y="1715053"/>
              <a:ext cx="1009650" cy="824948"/>
            </a:xfrm>
            <a:prstGeom prst="round2DiagRect">
              <a:avLst>
                <a:gd name="adj1" fmla="val 42043"/>
                <a:gd name="adj2" fmla="val 0"/>
              </a:avLst>
            </a:prstGeom>
            <a:solidFill>
              <a:srgbClr val="909D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13C70D2D-A74C-989C-1B82-7670B121A54A}"/>
                </a:ext>
              </a:extLst>
            </p:cNvPr>
            <p:cNvGrpSpPr/>
            <p:nvPr/>
          </p:nvGrpSpPr>
          <p:grpSpPr>
            <a:xfrm>
              <a:off x="7790107" y="1715053"/>
              <a:ext cx="3377808" cy="848136"/>
              <a:chOff x="546100" y="4386745"/>
              <a:chExt cx="3377808" cy="848136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CF187F5C-3F29-0F72-2839-B7DE8F8ADA45}"/>
                  </a:ext>
                </a:extLst>
              </p:cNvPr>
              <p:cNvSpPr txBox="1"/>
              <p:nvPr/>
            </p:nvSpPr>
            <p:spPr>
              <a:xfrm>
                <a:off x="546100" y="4386745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/>
                  <a:t>添加标题文本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D445DB09-51DF-3119-380B-B5AF82ED4AB6}"/>
                  </a:ext>
                </a:extLst>
              </p:cNvPr>
              <p:cNvSpPr txBox="1"/>
              <p:nvPr/>
            </p:nvSpPr>
            <p:spPr>
              <a:xfrm>
                <a:off x="558799" y="4680498"/>
                <a:ext cx="3365109" cy="5543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FEB484B-671C-3232-E06C-5294866456B1}"/>
                </a:ext>
              </a:extLst>
            </p:cNvPr>
            <p:cNvSpPr txBox="1"/>
            <p:nvPr/>
          </p:nvSpPr>
          <p:spPr>
            <a:xfrm>
              <a:off x="6704920" y="1804361"/>
              <a:ext cx="103205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A579125-2ECC-3953-6766-EA013817C4B6}"/>
              </a:ext>
            </a:extLst>
          </p:cNvPr>
          <p:cNvGrpSpPr/>
          <p:nvPr/>
        </p:nvGrpSpPr>
        <p:grpSpPr>
          <a:xfrm>
            <a:off x="6674198" y="4294811"/>
            <a:ext cx="4493717" cy="848136"/>
            <a:chOff x="6674198" y="1715053"/>
            <a:chExt cx="4493717" cy="848136"/>
          </a:xfrm>
        </p:grpSpPr>
        <p:sp>
          <p:nvSpPr>
            <p:cNvPr id="42" name="矩形: 对角圆角 41">
              <a:extLst>
                <a:ext uri="{FF2B5EF4-FFF2-40B4-BE49-F238E27FC236}">
                  <a16:creationId xmlns:a16="http://schemas.microsoft.com/office/drawing/2014/main" id="{804AE7F9-2C90-3288-30A6-8D69A403305F}"/>
                </a:ext>
              </a:extLst>
            </p:cNvPr>
            <p:cNvSpPr/>
            <p:nvPr/>
          </p:nvSpPr>
          <p:spPr>
            <a:xfrm>
              <a:off x="6674198" y="1715053"/>
              <a:ext cx="1009650" cy="824948"/>
            </a:xfrm>
            <a:prstGeom prst="round2DiagRect">
              <a:avLst>
                <a:gd name="adj1" fmla="val 42043"/>
                <a:gd name="adj2" fmla="val 0"/>
              </a:avLst>
            </a:prstGeom>
            <a:solidFill>
              <a:srgbClr val="7CB2A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30B015CA-8B8E-117E-BE05-BDB1B60210F5}"/>
                </a:ext>
              </a:extLst>
            </p:cNvPr>
            <p:cNvGrpSpPr/>
            <p:nvPr/>
          </p:nvGrpSpPr>
          <p:grpSpPr>
            <a:xfrm>
              <a:off x="7790107" y="1715053"/>
              <a:ext cx="3377808" cy="848136"/>
              <a:chOff x="546100" y="4386745"/>
              <a:chExt cx="3377808" cy="848136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7785F3CE-62F0-FED7-57C8-C15BF0F9EF72}"/>
                  </a:ext>
                </a:extLst>
              </p:cNvPr>
              <p:cNvSpPr txBox="1"/>
              <p:nvPr/>
            </p:nvSpPr>
            <p:spPr>
              <a:xfrm>
                <a:off x="546100" y="4386745"/>
                <a:ext cx="1566862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/>
                  <a:t>添加标题文本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E405DD08-194C-4967-A89A-5DCECE877824}"/>
                  </a:ext>
                </a:extLst>
              </p:cNvPr>
              <p:cNvSpPr txBox="1"/>
              <p:nvPr/>
            </p:nvSpPr>
            <p:spPr>
              <a:xfrm>
                <a:off x="558799" y="4680498"/>
                <a:ext cx="3365109" cy="5543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50" dirty="0">
                    <a:solidFill>
                      <a:schemeClr val="bg1">
                        <a:lumMod val="50000"/>
                      </a:schemeClr>
                    </a:solidFill>
                  </a:rPr>
                  <a:t>根据自己的需要添加适当的文字，此处添加详细文本描述，建议与标题相关尽量简洁... ...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1D0EC69-CED7-0489-9D83-B7937CA24170}"/>
                </a:ext>
              </a:extLst>
            </p:cNvPr>
            <p:cNvSpPr txBox="1"/>
            <p:nvPr/>
          </p:nvSpPr>
          <p:spPr>
            <a:xfrm>
              <a:off x="6704920" y="1804361"/>
              <a:ext cx="1032058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29191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E10065-D466-2AEE-4DA2-9865E1AD6223}"/>
              </a:ext>
            </a:extLst>
          </p:cNvPr>
          <p:cNvSpPr/>
          <p:nvPr/>
        </p:nvSpPr>
        <p:spPr>
          <a:xfrm>
            <a:off x="0" y="1"/>
            <a:ext cx="5730322" cy="919617"/>
          </a:xfrm>
          <a:custGeom>
            <a:avLst/>
            <a:gdLst>
              <a:gd name="connsiteX0" fmla="*/ 0 w 5730322"/>
              <a:gd name="connsiteY0" fmla="*/ 0 h 919617"/>
              <a:gd name="connsiteX1" fmla="*/ 5730322 w 5730322"/>
              <a:gd name="connsiteY1" fmla="*/ 0 h 919617"/>
              <a:gd name="connsiteX2" fmla="*/ 5729790 w 5730322"/>
              <a:gd name="connsiteY2" fmla="*/ 3487 h 919617"/>
              <a:gd name="connsiteX3" fmla="*/ 4605736 w 5730322"/>
              <a:gd name="connsiteY3" fmla="*/ 919617 h 919617"/>
              <a:gd name="connsiteX4" fmla="*/ 0 w 5730322"/>
              <a:gd name="connsiteY4" fmla="*/ 919617 h 91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0322" h="919617">
                <a:moveTo>
                  <a:pt x="0" y="0"/>
                </a:moveTo>
                <a:lnTo>
                  <a:pt x="5730322" y="0"/>
                </a:lnTo>
                <a:lnTo>
                  <a:pt x="5729790" y="3487"/>
                </a:lnTo>
                <a:cubicBezTo>
                  <a:pt x="5622803" y="526322"/>
                  <a:pt x="5160199" y="919617"/>
                  <a:pt x="4605736" y="919617"/>
                </a:cubicBezTo>
                <a:lnTo>
                  <a:pt x="0" y="919617"/>
                </a:lnTo>
                <a:close/>
              </a:path>
            </a:pathLst>
          </a:cu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DFD9C-6CF5-48F5-5895-9E40C6880111}"/>
              </a:ext>
            </a:extLst>
          </p:cNvPr>
          <p:cNvSpPr txBox="1"/>
          <p:nvPr/>
        </p:nvSpPr>
        <p:spPr>
          <a:xfrm>
            <a:off x="1443311" y="127091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98D0D4-512F-63E6-7980-85531F62B400}"/>
              </a:ext>
            </a:extLst>
          </p:cNvPr>
          <p:cNvSpPr txBox="1"/>
          <p:nvPr/>
        </p:nvSpPr>
        <p:spPr>
          <a:xfrm>
            <a:off x="389669" y="-19102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01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FB340BF-F311-C9F7-72F2-61067D8B6C2F}"/>
              </a:ext>
            </a:extLst>
          </p:cNvPr>
          <p:cNvGrpSpPr/>
          <p:nvPr/>
        </p:nvGrpSpPr>
        <p:grpSpPr>
          <a:xfrm>
            <a:off x="4842267" y="2039368"/>
            <a:ext cx="2507466" cy="2852290"/>
            <a:chOff x="1405394" y="2056057"/>
            <a:chExt cx="2507466" cy="2852290"/>
          </a:xfrm>
        </p:grpSpPr>
        <p:sp>
          <p:nvSpPr>
            <p:cNvPr id="5" name="Freeform 8">
              <a:extLst>
                <a:ext uri="{FF2B5EF4-FFF2-40B4-BE49-F238E27FC236}">
                  <a16:creationId xmlns:a16="http://schemas.microsoft.com/office/drawing/2014/main" id="{3ED30482-509A-58CE-FAC7-BBD1909A0982}"/>
                </a:ext>
              </a:extLst>
            </p:cNvPr>
            <p:cNvSpPr/>
            <p:nvPr/>
          </p:nvSpPr>
          <p:spPr bwMode="auto">
            <a:xfrm>
              <a:off x="1416505" y="2056057"/>
              <a:ext cx="2493922" cy="2852290"/>
            </a:xfrm>
            <a:custGeom>
              <a:avLst/>
              <a:gdLst>
                <a:gd name="T0" fmla="*/ 133 w 3381"/>
                <a:gd name="T1" fmla="*/ 2348 h 3999"/>
                <a:gd name="T2" fmla="*/ 0 w 3381"/>
                <a:gd name="T3" fmla="*/ 1703 h 3999"/>
                <a:gd name="T4" fmla="*/ 282 w 3381"/>
                <a:gd name="T5" fmla="*/ 767 h 3999"/>
                <a:gd name="T6" fmla="*/ 1039 w 3381"/>
                <a:gd name="T7" fmla="*/ 133 h 3999"/>
                <a:gd name="T8" fmla="*/ 1689 w 3381"/>
                <a:gd name="T9" fmla="*/ 0 h 3999"/>
                <a:gd name="T10" fmla="*/ 2885 w 3381"/>
                <a:gd name="T11" fmla="*/ 495 h 3999"/>
                <a:gd name="T12" fmla="*/ 3381 w 3381"/>
                <a:gd name="T13" fmla="*/ 1691 h 3999"/>
                <a:gd name="T14" fmla="*/ 3097 w 3381"/>
                <a:gd name="T15" fmla="*/ 2624 h 3999"/>
                <a:gd name="T16" fmla="*/ 2346 w 3381"/>
                <a:gd name="T17" fmla="*/ 3248 h 3999"/>
                <a:gd name="T18" fmla="*/ 2281 w 3381"/>
                <a:gd name="T19" fmla="*/ 3304 h 3999"/>
                <a:gd name="T20" fmla="*/ 2256 w 3381"/>
                <a:gd name="T21" fmla="*/ 3388 h 3999"/>
                <a:gd name="T22" fmla="*/ 2256 w 3381"/>
                <a:gd name="T23" fmla="*/ 3718 h 3999"/>
                <a:gd name="T24" fmla="*/ 1699 w 3381"/>
                <a:gd name="T25" fmla="*/ 3999 h 3999"/>
                <a:gd name="T26" fmla="*/ 1142 w 3381"/>
                <a:gd name="T27" fmla="*/ 3718 h 3999"/>
                <a:gd name="T28" fmla="*/ 1142 w 3381"/>
                <a:gd name="T29" fmla="*/ 3388 h 3999"/>
                <a:gd name="T30" fmla="*/ 1354 w 3381"/>
                <a:gd name="T31" fmla="*/ 2691 h 3999"/>
                <a:gd name="T32" fmla="*/ 1916 w 3381"/>
                <a:gd name="T33" fmla="*/ 2226 h 3999"/>
                <a:gd name="T34" fmla="*/ 2171 w 3381"/>
                <a:gd name="T35" fmla="*/ 2011 h 3999"/>
                <a:gd name="T36" fmla="*/ 2267 w 3381"/>
                <a:gd name="T37" fmla="*/ 1691 h 3999"/>
                <a:gd name="T38" fmla="*/ 2098 w 3381"/>
                <a:gd name="T39" fmla="*/ 1283 h 3999"/>
                <a:gd name="T40" fmla="*/ 1689 w 3381"/>
                <a:gd name="T41" fmla="*/ 1113 h 3999"/>
                <a:gd name="T42" fmla="*/ 1469 w 3381"/>
                <a:gd name="T43" fmla="*/ 1155 h 3999"/>
                <a:gd name="T44" fmla="*/ 1212 w 3381"/>
                <a:gd name="T45" fmla="*/ 1375 h 3999"/>
                <a:gd name="T46" fmla="*/ 1113 w 3381"/>
                <a:gd name="T47" fmla="*/ 1703 h 3999"/>
                <a:gd name="T48" fmla="*/ 1155 w 3381"/>
                <a:gd name="T49" fmla="*/ 1918 h 3999"/>
                <a:gd name="T50" fmla="*/ 133 w 3381"/>
                <a:gd name="T51" fmla="*/ 2348 h 3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81" h="3999">
                  <a:moveTo>
                    <a:pt x="133" y="2348"/>
                  </a:moveTo>
                  <a:cubicBezTo>
                    <a:pt x="42" y="2134"/>
                    <a:pt x="0" y="1915"/>
                    <a:pt x="0" y="1703"/>
                  </a:cubicBezTo>
                  <a:cubicBezTo>
                    <a:pt x="0" y="1368"/>
                    <a:pt x="102" y="1042"/>
                    <a:pt x="282" y="767"/>
                  </a:cubicBezTo>
                  <a:cubicBezTo>
                    <a:pt x="461" y="492"/>
                    <a:pt x="721" y="267"/>
                    <a:pt x="1039" y="133"/>
                  </a:cubicBezTo>
                  <a:cubicBezTo>
                    <a:pt x="1240" y="48"/>
                    <a:pt x="1459" y="0"/>
                    <a:pt x="1689" y="0"/>
                  </a:cubicBezTo>
                  <a:cubicBezTo>
                    <a:pt x="2156" y="0"/>
                    <a:pt x="2579" y="189"/>
                    <a:pt x="2885" y="495"/>
                  </a:cubicBezTo>
                  <a:cubicBezTo>
                    <a:pt x="3191" y="802"/>
                    <a:pt x="3381" y="1224"/>
                    <a:pt x="3381" y="1691"/>
                  </a:cubicBezTo>
                  <a:cubicBezTo>
                    <a:pt x="3381" y="2028"/>
                    <a:pt x="3278" y="2352"/>
                    <a:pt x="3097" y="2624"/>
                  </a:cubicBezTo>
                  <a:cubicBezTo>
                    <a:pt x="2918" y="2895"/>
                    <a:pt x="2659" y="3115"/>
                    <a:pt x="2346" y="3248"/>
                  </a:cubicBezTo>
                  <a:cubicBezTo>
                    <a:pt x="2320" y="3259"/>
                    <a:pt x="2298" y="3279"/>
                    <a:pt x="2281" y="3304"/>
                  </a:cubicBezTo>
                  <a:cubicBezTo>
                    <a:pt x="2265" y="3328"/>
                    <a:pt x="2256" y="3357"/>
                    <a:pt x="2256" y="3388"/>
                  </a:cubicBezTo>
                  <a:lnTo>
                    <a:pt x="2256" y="3718"/>
                  </a:lnTo>
                  <a:lnTo>
                    <a:pt x="1699" y="3999"/>
                  </a:lnTo>
                  <a:lnTo>
                    <a:pt x="1142" y="3718"/>
                  </a:lnTo>
                  <a:lnTo>
                    <a:pt x="1142" y="3388"/>
                  </a:lnTo>
                  <a:cubicBezTo>
                    <a:pt x="1142" y="3137"/>
                    <a:pt x="1219" y="2895"/>
                    <a:pt x="1354" y="2691"/>
                  </a:cubicBezTo>
                  <a:cubicBezTo>
                    <a:pt x="1488" y="2489"/>
                    <a:pt x="1681" y="2325"/>
                    <a:pt x="1916" y="2226"/>
                  </a:cubicBezTo>
                  <a:cubicBezTo>
                    <a:pt x="2020" y="2181"/>
                    <a:pt x="2108" y="2106"/>
                    <a:pt x="2171" y="2011"/>
                  </a:cubicBezTo>
                  <a:cubicBezTo>
                    <a:pt x="2232" y="1918"/>
                    <a:pt x="2267" y="1808"/>
                    <a:pt x="2267" y="1691"/>
                  </a:cubicBezTo>
                  <a:cubicBezTo>
                    <a:pt x="2267" y="1532"/>
                    <a:pt x="2203" y="1387"/>
                    <a:pt x="2098" y="1283"/>
                  </a:cubicBezTo>
                  <a:cubicBezTo>
                    <a:pt x="1993" y="1178"/>
                    <a:pt x="1849" y="1113"/>
                    <a:pt x="1689" y="1113"/>
                  </a:cubicBezTo>
                  <a:cubicBezTo>
                    <a:pt x="1606" y="1113"/>
                    <a:pt x="1532" y="1128"/>
                    <a:pt x="1469" y="1155"/>
                  </a:cubicBezTo>
                  <a:cubicBezTo>
                    <a:pt x="1365" y="1199"/>
                    <a:pt x="1276" y="1278"/>
                    <a:pt x="1212" y="1375"/>
                  </a:cubicBezTo>
                  <a:cubicBezTo>
                    <a:pt x="1149" y="1472"/>
                    <a:pt x="1113" y="1586"/>
                    <a:pt x="1113" y="1703"/>
                  </a:cubicBezTo>
                  <a:cubicBezTo>
                    <a:pt x="1113" y="1777"/>
                    <a:pt x="1127" y="1850"/>
                    <a:pt x="1155" y="1918"/>
                  </a:cubicBezTo>
                  <a:lnTo>
                    <a:pt x="133" y="2348"/>
                  </a:lnTo>
                  <a:close/>
                </a:path>
              </a:pathLst>
            </a:custGeom>
            <a:solidFill>
              <a:srgbClr val="579A83"/>
            </a:solidFill>
            <a:ln w="3175" cap="flat" cmpd="sng">
              <a:noFill/>
              <a:bevel/>
            </a:ln>
          </p:spPr>
          <p:txBody>
            <a:bodyPr lIns="81594" tIns="40796" rIns="81594" bIns="40796" anchor="ctr"/>
            <a:lstStyle/>
            <a:p>
              <a:pPr algn="ctr"/>
              <a:endParaRPr lang="zh-CN" altLang="en-US" sz="20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9">
              <a:extLst>
                <a:ext uri="{FF2B5EF4-FFF2-40B4-BE49-F238E27FC236}">
                  <a16:creationId xmlns:a16="http://schemas.microsoft.com/office/drawing/2014/main" id="{82523483-2D8A-4539-6099-43A2CF63E66A}"/>
                </a:ext>
              </a:extLst>
            </p:cNvPr>
            <p:cNvSpPr/>
            <p:nvPr/>
          </p:nvSpPr>
          <p:spPr bwMode="auto">
            <a:xfrm>
              <a:off x="2051911" y="2059044"/>
              <a:ext cx="1706313" cy="1030268"/>
            </a:xfrm>
            <a:custGeom>
              <a:avLst/>
              <a:gdLst>
                <a:gd name="T0" fmla="*/ 0 w 2313"/>
                <a:gd name="T1" fmla="*/ 221 h 1445"/>
                <a:gd name="T2" fmla="*/ 179 w 2313"/>
                <a:gd name="T3" fmla="*/ 133 h 1445"/>
                <a:gd name="T4" fmla="*/ 829 w 2313"/>
                <a:gd name="T5" fmla="*/ 0 h 1445"/>
                <a:gd name="T6" fmla="*/ 2025 w 2313"/>
                <a:gd name="T7" fmla="*/ 495 h 1445"/>
                <a:gd name="T8" fmla="*/ 2313 w 2313"/>
                <a:gd name="T9" fmla="*/ 879 h 1445"/>
                <a:gd name="T10" fmla="*/ 1353 w 2313"/>
                <a:gd name="T11" fmla="*/ 1445 h 1445"/>
                <a:gd name="T12" fmla="*/ 1238 w 2313"/>
                <a:gd name="T13" fmla="*/ 1283 h 1445"/>
                <a:gd name="T14" fmla="*/ 829 w 2313"/>
                <a:gd name="T15" fmla="*/ 1113 h 1445"/>
                <a:gd name="T16" fmla="*/ 609 w 2313"/>
                <a:gd name="T17" fmla="*/ 1155 h 1445"/>
                <a:gd name="T18" fmla="*/ 552 w 2313"/>
                <a:gd name="T19" fmla="*/ 1184 h 1445"/>
                <a:gd name="T20" fmla="*/ 0 w 2313"/>
                <a:gd name="T21" fmla="*/ 221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13" h="1445">
                  <a:moveTo>
                    <a:pt x="0" y="221"/>
                  </a:moveTo>
                  <a:cubicBezTo>
                    <a:pt x="57" y="189"/>
                    <a:pt x="117" y="159"/>
                    <a:pt x="179" y="133"/>
                  </a:cubicBezTo>
                  <a:cubicBezTo>
                    <a:pt x="380" y="48"/>
                    <a:pt x="599" y="0"/>
                    <a:pt x="829" y="0"/>
                  </a:cubicBezTo>
                  <a:cubicBezTo>
                    <a:pt x="1296" y="0"/>
                    <a:pt x="1719" y="189"/>
                    <a:pt x="2025" y="495"/>
                  </a:cubicBezTo>
                  <a:cubicBezTo>
                    <a:pt x="2138" y="609"/>
                    <a:pt x="2236" y="738"/>
                    <a:pt x="2313" y="879"/>
                  </a:cubicBezTo>
                  <a:lnTo>
                    <a:pt x="1353" y="1445"/>
                  </a:lnTo>
                  <a:cubicBezTo>
                    <a:pt x="1324" y="1385"/>
                    <a:pt x="1285" y="1330"/>
                    <a:pt x="1238" y="1283"/>
                  </a:cubicBezTo>
                  <a:cubicBezTo>
                    <a:pt x="1133" y="1178"/>
                    <a:pt x="989" y="1113"/>
                    <a:pt x="829" y="1113"/>
                  </a:cubicBezTo>
                  <a:cubicBezTo>
                    <a:pt x="746" y="1113"/>
                    <a:pt x="672" y="1128"/>
                    <a:pt x="609" y="1155"/>
                  </a:cubicBezTo>
                  <a:cubicBezTo>
                    <a:pt x="590" y="1163"/>
                    <a:pt x="570" y="1173"/>
                    <a:pt x="552" y="1184"/>
                  </a:cubicBezTo>
                  <a:lnTo>
                    <a:pt x="0" y="221"/>
                  </a:lnTo>
                  <a:close/>
                </a:path>
              </a:pathLst>
            </a:custGeom>
            <a:solidFill>
              <a:srgbClr val="679E86"/>
            </a:solidFill>
            <a:ln w="3175" cap="flat" cmpd="sng">
              <a:noFill/>
              <a:bevel/>
            </a:ln>
          </p:spPr>
          <p:txBody>
            <a:bodyPr lIns="81594" tIns="40796" rIns="81594" bIns="40796" anchor="ctr"/>
            <a:lstStyle/>
            <a:p>
              <a:pPr algn="ctr"/>
              <a:endParaRPr lang="zh-CN" altLang="en-US" sz="2535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0">
              <a:extLst>
                <a:ext uri="{FF2B5EF4-FFF2-40B4-BE49-F238E27FC236}">
                  <a16:creationId xmlns:a16="http://schemas.microsoft.com/office/drawing/2014/main" id="{A51BEBAC-C2D4-9188-BA38-CB51AEDD5DEF}"/>
                </a:ext>
              </a:extLst>
            </p:cNvPr>
            <p:cNvSpPr/>
            <p:nvPr/>
          </p:nvSpPr>
          <p:spPr bwMode="auto">
            <a:xfrm>
              <a:off x="2952163" y="2635786"/>
              <a:ext cx="960697" cy="1488495"/>
            </a:xfrm>
            <a:custGeom>
              <a:avLst/>
              <a:gdLst>
                <a:gd name="T0" fmla="*/ 1061 w 1303"/>
                <a:gd name="T1" fmla="*/ 0 h 2087"/>
                <a:gd name="T2" fmla="*/ 1303 w 1303"/>
                <a:gd name="T3" fmla="*/ 872 h 2087"/>
                <a:gd name="T4" fmla="*/ 1019 w 1303"/>
                <a:gd name="T5" fmla="*/ 1805 h 2087"/>
                <a:gd name="T6" fmla="*/ 785 w 1303"/>
                <a:gd name="T7" fmla="*/ 2087 h 2087"/>
                <a:gd name="T8" fmla="*/ 0 w 1303"/>
                <a:gd name="T9" fmla="*/ 1301 h 2087"/>
                <a:gd name="T10" fmla="*/ 93 w 1303"/>
                <a:gd name="T11" fmla="*/ 1192 h 2087"/>
                <a:gd name="T12" fmla="*/ 189 w 1303"/>
                <a:gd name="T13" fmla="*/ 872 h 2087"/>
                <a:gd name="T14" fmla="*/ 101 w 1303"/>
                <a:gd name="T15" fmla="*/ 566 h 2087"/>
                <a:gd name="T16" fmla="*/ 1061 w 1303"/>
                <a:gd name="T17" fmla="*/ 0 h 2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3" h="2087">
                  <a:moveTo>
                    <a:pt x="1061" y="0"/>
                  </a:moveTo>
                  <a:cubicBezTo>
                    <a:pt x="1214" y="255"/>
                    <a:pt x="1303" y="553"/>
                    <a:pt x="1303" y="872"/>
                  </a:cubicBezTo>
                  <a:cubicBezTo>
                    <a:pt x="1303" y="1209"/>
                    <a:pt x="1200" y="1533"/>
                    <a:pt x="1019" y="1805"/>
                  </a:cubicBezTo>
                  <a:cubicBezTo>
                    <a:pt x="952" y="1907"/>
                    <a:pt x="874" y="2001"/>
                    <a:pt x="785" y="2087"/>
                  </a:cubicBezTo>
                  <a:lnTo>
                    <a:pt x="0" y="1301"/>
                  </a:lnTo>
                  <a:cubicBezTo>
                    <a:pt x="35" y="1269"/>
                    <a:pt x="66" y="1232"/>
                    <a:pt x="93" y="1192"/>
                  </a:cubicBezTo>
                  <a:cubicBezTo>
                    <a:pt x="154" y="1099"/>
                    <a:pt x="189" y="989"/>
                    <a:pt x="189" y="872"/>
                  </a:cubicBezTo>
                  <a:cubicBezTo>
                    <a:pt x="189" y="760"/>
                    <a:pt x="157" y="655"/>
                    <a:pt x="101" y="566"/>
                  </a:cubicBezTo>
                  <a:lnTo>
                    <a:pt x="1061" y="0"/>
                  </a:lnTo>
                  <a:close/>
                </a:path>
              </a:pathLst>
            </a:custGeom>
            <a:solidFill>
              <a:srgbClr val="909D99"/>
            </a:solidFill>
            <a:ln w="3175" cap="flat" cmpd="sng">
              <a:noFill/>
              <a:bevel/>
            </a:ln>
          </p:spPr>
          <p:txBody>
            <a:bodyPr lIns="81594" tIns="40796" rIns="81594" bIns="40796" anchor="ctr"/>
            <a:lstStyle/>
            <a:p>
              <a:pPr algn="ctr"/>
              <a:endParaRPr lang="zh-CN" altLang="en-US" sz="2535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id="{218A9E89-E6C1-12C6-C6CB-887C45C554C4}"/>
                </a:ext>
              </a:extLst>
            </p:cNvPr>
            <p:cNvSpPr/>
            <p:nvPr/>
          </p:nvSpPr>
          <p:spPr bwMode="auto">
            <a:xfrm>
              <a:off x="1405394" y="2207212"/>
              <a:ext cx="1053898" cy="1518186"/>
            </a:xfrm>
            <a:custGeom>
              <a:avLst/>
              <a:gdLst>
                <a:gd name="T0" fmla="*/ 149 w 1428"/>
                <a:gd name="T1" fmla="*/ 2129 h 2129"/>
                <a:gd name="T2" fmla="*/ 25 w 1428"/>
                <a:gd name="T3" fmla="*/ 1325 h 2129"/>
                <a:gd name="T4" fmla="*/ 296 w 1428"/>
                <a:gd name="T5" fmla="*/ 552 h 2129"/>
                <a:gd name="T6" fmla="*/ 554 w 1428"/>
                <a:gd name="T7" fmla="*/ 242 h 2129"/>
                <a:gd name="T8" fmla="*/ 880 w 1428"/>
                <a:gd name="T9" fmla="*/ 0 h 2129"/>
                <a:gd name="T10" fmla="*/ 1428 w 1428"/>
                <a:gd name="T11" fmla="*/ 965 h 2129"/>
                <a:gd name="T12" fmla="*/ 1319 w 1428"/>
                <a:gd name="T13" fmla="*/ 1046 h 2129"/>
                <a:gd name="T14" fmla="*/ 1227 w 1428"/>
                <a:gd name="T15" fmla="*/ 1157 h 2129"/>
                <a:gd name="T16" fmla="*/ 1130 w 1428"/>
                <a:gd name="T17" fmla="*/ 1429 h 2129"/>
                <a:gd name="T18" fmla="*/ 1171 w 1428"/>
                <a:gd name="T19" fmla="*/ 1699 h 2129"/>
                <a:gd name="T20" fmla="*/ 149 w 1428"/>
                <a:gd name="T21" fmla="*/ 2129 h 2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8" h="2129">
                  <a:moveTo>
                    <a:pt x="149" y="2129"/>
                  </a:moveTo>
                  <a:cubicBezTo>
                    <a:pt x="37" y="1865"/>
                    <a:pt x="0" y="1590"/>
                    <a:pt x="25" y="1325"/>
                  </a:cubicBezTo>
                  <a:cubicBezTo>
                    <a:pt x="52" y="1048"/>
                    <a:pt x="147" y="782"/>
                    <a:pt x="296" y="552"/>
                  </a:cubicBezTo>
                  <a:cubicBezTo>
                    <a:pt x="370" y="438"/>
                    <a:pt x="457" y="334"/>
                    <a:pt x="554" y="242"/>
                  </a:cubicBezTo>
                  <a:cubicBezTo>
                    <a:pt x="651" y="149"/>
                    <a:pt x="761" y="68"/>
                    <a:pt x="880" y="0"/>
                  </a:cubicBezTo>
                  <a:lnTo>
                    <a:pt x="1428" y="965"/>
                  </a:lnTo>
                  <a:cubicBezTo>
                    <a:pt x="1389" y="987"/>
                    <a:pt x="1353" y="1015"/>
                    <a:pt x="1319" y="1046"/>
                  </a:cubicBezTo>
                  <a:cubicBezTo>
                    <a:pt x="1283" y="1080"/>
                    <a:pt x="1252" y="1117"/>
                    <a:pt x="1227" y="1157"/>
                  </a:cubicBezTo>
                  <a:cubicBezTo>
                    <a:pt x="1173" y="1239"/>
                    <a:pt x="1139" y="1333"/>
                    <a:pt x="1130" y="1429"/>
                  </a:cubicBezTo>
                  <a:cubicBezTo>
                    <a:pt x="1122" y="1519"/>
                    <a:pt x="1134" y="1611"/>
                    <a:pt x="1171" y="1699"/>
                  </a:cubicBezTo>
                  <a:lnTo>
                    <a:pt x="149" y="2129"/>
                  </a:lnTo>
                  <a:close/>
                </a:path>
              </a:pathLst>
            </a:custGeom>
            <a:solidFill>
              <a:srgbClr val="7CB2A0"/>
            </a:solidFill>
            <a:ln w="3175" cap="flat" cmpd="sng">
              <a:noFill/>
              <a:bevel/>
            </a:ln>
          </p:spPr>
          <p:txBody>
            <a:bodyPr lIns="81594" tIns="40796" rIns="81594" bIns="40796" anchor="ctr"/>
            <a:lstStyle/>
            <a:p>
              <a:pPr algn="ctr"/>
              <a:endParaRPr lang="zh-CN" altLang="en-US" sz="2535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10">
              <a:extLst>
                <a:ext uri="{FF2B5EF4-FFF2-40B4-BE49-F238E27FC236}">
                  <a16:creationId xmlns:a16="http://schemas.microsoft.com/office/drawing/2014/main" id="{09E840CD-21B1-CF1B-32A6-0294EEA49236}"/>
                </a:ext>
              </a:extLst>
            </p:cNvPr>
            <p:cNvSpPr txBox="1"/>
            <p:nvPr/>
          </p:nvSpPr>
          <p:spPr>
            <a:xfrm>
              <a:off x="1536700" y="2747010"/>
              <a:ext cx="706755" cy="480060"/>
            </a:xfrm>
            <a:prstGeom prst="rect">
              <a:avLst/>
            </a:prstGeom>
            <a:noFill/>
          </p:spPr>
          <p:txBody>
            <a:bodyPr wrap="square" lIns="91417" tIns="45708" rIns="91417" bIns="45708" rtlCol="0">
              <a:spAutoFit/>
            </a:bodyPr>
            <a:lstStyle/>
            <a:p>
              <a:pPr algn="ctr"/>
              <a:r>
                <a:rPr lang="en-US" sz="2535" b="1" dirty="0">
                  <a:solidFill>
                    <a:srgbClr val="F8F8F8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2" name="TextBox 10">
              <a:extLst>
                <a:ext uri="{FF2B5EF4-FFF2-40B4-BE49-F238E27FC236}">
                  <a16:creationId xmlns:a16="http://schemas.microsoft.com/office/drawing/2014/main" id="{47E6B168-E763-CC47-CF77-08CF3B4117A3}"/>
                </a:ext>
              </a:extLst>
            </p:cNvPr>
            <p:cNvSpPr txBox="1"/>
            <p:nvPr/>
          </p:nvSpPr>
          <p:spPr>
            <a:xfrm>
              <a:off x="2459355" y="2266950"/>
              <a:ext cx="706755" cy="480060"/>
            </a:xfrm>
            <a:prstGeom prst="rect">
              <a:avLst/>
            </a:prstGeom>
            <a:noFill/>
          </p:spPr>
          <p:txBody>
            <a:bodyPr wrap="square" lIns="91417" tIns="45708" rIns="91417" bIns="45708" rtlCol="0">
              <a:spAutoFit/>
            </a:bodyPr>
            <a:lstStyle/>
            <a:p>
              <a:pPr algn="ctr"/>
              <a:r>
                <a:rPr lang="en-US" sz="2535" b="1" dirty="0">
                  <a:solidFill>
                    <a:srgbClr val="F8F8F8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1C92805A-2D49-1DDF-E33E-0D2ACB8CBE20}"/>
                </a:ext>
              </a:extLst>
            </p:cNvPr>
            <p:cNvSpPr txBox="1"/>
            <p:nvPr/>
          </p:nvSpPr>
          <p:spPr>
            <a:xfrm>
              <a:off x="3166110" y="3140075"/>
              <a:ext cx="706755" cy="480060"/>
            </a:xfrm>
            <a:prstGeom prst="rect">
              <a:avLst/>
            </a:prstGeom>
            <a:noFill/>
          </p:spPr>
          <p:txBody>
            <a:bodyPr wrap="square" lIns="91417" tIns="45708" rIns="91417" bIns="45708" rtlCol="0">
              <a:spAutoFit/>
            </a:bodyPr>
            <a:lstStyle/>
            <a:p>
              <a:pPr algn="ctr"/>
              <a:r>
                <a:rPr lang="en-US" sz="2535" b="1" dirty="0">
                  <a:solidFill>
                    <a:srgbClr val="F8F8F8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4" name="TextBox 10">
              <a:extLst>
                <a:ext uri="{FF2B5EF4-FFF2-40B4-BE49-F238E27FC236}">
                  <a16:creationId xmlns:a16="http://schemas.microsoft.com/office/drawing/2014/main" id="{1472D4C1-EB54-FEA0-11F1-890E9DA1AEA4}"/>
                </a:ext>
              </a:extLst>
            </p:cNvPr>
            <p:cNvSpPr txBox="1"/>
            <p:nvPr/>
          </p:nvSpPr>
          <p:spPr>
            <a:xfrm>
              <a:off x="2389505" y="4068445"/>
              <a:ext cx="706755" cy="480060"/>
            </a:xfrm>
            <a:prstGeom prst="rect">
              <a:avLst/>
            </a:prstGeom>
            <a:noFill/>
          </p:spPr>
          <p:txBody>
            <a:bodyPr wrap="square" lIns="91417" tIns="45708" rIns="91417" bIns="45708" rtlCol="0">
              <a:spAutoFit/>
            </a:bodyPr>
            <a:lstStyle/>
            <a:p>
              <a:pPr algn="ctr"/>
              <a:r>
                <a:rPr lang="en-US" sz="2535" b="1" dirty="0">
                  <a:solidFill>
                    <a:srgbClr val="F8F8F8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15" name="泪滴形 14">
            <a:extLst>
              <a:ext uri="{FF2B5EF4-FFF2-40B4-BE49-F238E27FC236}">
                <a16:creationId xmlns:a16="http://schemas.microsoft.com/office/drawing/2014/main" id="{0DC72D75-1E2E-614E-A12C-B29524C92B1C}"/>
              </a:ext>
            </a:extLst>
          </p:cNvPr>
          <p:cNvSpPr/>
          <p:nvPr/>
        </p:nvSpPr>
        <p:spPr>
          <a:xfrm rot="19013781">
            <a:off x="5784361" y="5231933"/>
            <a:ext cx="640330" cy="640330"/>
          </a:xfrm>
          <a:prstGeom prst="teardrop">
            <a:avLst/>
          </a:prstGeom>
          <a:solidFill>
            <a:srgbClr val="579A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A23F7F9-64A9-CE51-F3A5-8AEC47EBDD53}"/>
              </a:ext>
            </a:extLst>
          </p:cNvPr>
          <p:cNvGrpSpPr/>
          <p:nvPr/>
        </p:nvGrpSpPr>
        <p:grpSpPr>
          <a:xfrm>
            <a:off x="6557060" y="1094749"/>
            <a:ext cx="3377808" cy="848136"/>
            <a:chOff x="546100" y="4386745"/>
            <a:chExt cx="3377808" cy="84813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BAF82E8-C1E8-010C-315B-DE42B03B7A0C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151BF33-EF0E-1C8B-1684-CBCE7B380043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F69D6D7-AEB0-2026-4EF2-6D53E036C814}"/>
              </a:ext>
            </a:extLst>
          </p:cNvPr>
          <p:cNvGrpSpPr/>
          <p:nvPr/>
        </p:nvGrpSpPr>
        <p:grpSpPr>
          <a:xfrm>
            <a:off x="1450021" y="2272253"/>
            <a:ext cx="3354684" cy="848136"/>
            <a:chOff x="-854107" y="4386745"/>
            <a:chExt cx="3354684" cy="848136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1885B39-69C1-927F-9D1B-0A661E8D671C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9FCA1FC-4B9B-88D5-36FC-1526CBAED4BE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4A2D494-70F3-8B21-7E18-A0B77DF7D782}"/>
              </a:ext>
            </a:extLst>
          </p:cNvPr>
          <p:cNvGrpSpPr/>
          <p:nvPr/>
        </p:nvGrpSpPr>
        <p:grpSpPr>
          <a:xfrm>
            <a:off x="7512492" y="2939276"/>
            <a:ext cx="3377808" cy="848136"/>
            <a:chOff x="546100" y="4386745"/>
            <a:chExt cx="3377808" cy="84813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7B1AA4F-5280-094B-3F78-DB768FBF1B49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DD6DCD9-8FD2-B8F1-69A1-13BFC67F0B49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FFB685E0-4476-9861-9A26-E4E683FB7880}"/>
              </a:ext>
            </a:extLst>
          </p:cNvPr>
          <p:cNvGrpSpPr/>
          <p:nvPr/>
        </p:nvGrpSpPr>
        <p:grpSpPr>
          <a:xfrm>
            <a:off x="2190365" y="4062327"/>
            <a:ext cx="3354684" cy="848136"/>
            <a:chOff x="-854107" y="4386745"/>
            <a:chExt cx="3354684" cy="84813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917E3E8-5A3E-F278-36DF-D54FB9C7F398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0A286F7-B465-2979-8C36-047A1C7ED34F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4715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E10065-D466-2AEE-4DA2-9865E1AD6223}"/>
              </a:ext>
            </a:extLst>
          </p:cNvPr>
          <p:cNvSpPr/>
          <p:nvPr/>
        </p:nvSpPr>
        <p:spPr>
          <a:xfrm>
            <a:off x="0" y="1"/>
            <a:ext cx="5730322" cy="919617"/>
          </a:xfrm>
          <a:custGeom>
            <a:avLst/>
            <a:gdLst>
              <a:gd name="connsiteX0" fmla="*/ 0 w 5730322"/>
              <a:gd name="connsiteY0" fmla="*/ 0 h 919617"/>
              <a:gd name="connsiteX1" fmla="*/ 5730322 w 5730322"/>
              <a:gd name="connsiteY1" fmla="*/ 0 h 919617"/>
              <a:gd name="connsiteX2" fmla="*/ 5729790 w 5730322"/>
              <a:gd name="connsiteY2" fmla="*/ 3487 h 919617"/>
              <a:gd name="connsiteX3" fmla="*/ 4605736 w 5730322"/>
              <a:gd name="connsiteY3" fmla="*/ 919617 h 919617"/>
              <a:gd name="connsiteX4" fmla="*/ 0 w 5730322"/>
              <a:gd name="connsiteY4" fmla="*/ 919617 h 91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0322" h="919617">
                <a:moveTo>
                  <a:pt x="0" y="0"/>
                </a:moveTo>
                <a:lnTo>
                  <a:pt x="5730322" y="0"/>
                </a:lnTo>
                <a:lnTo>
                  <a:pt x="5729790" y="3487"/>
                </a:lnTo>
                <a:cubicBezTo>
                  <a:pt x="5622803" y="526322"/>
                  <a:pt x="5160199" y="919617"/>
                  <a:pt x="4605736" y="919617"/>
                </a:cubicBezTo>
                <a:lnTo>
                  <a:pt x="0" y="919617"/>
                </a:lnTo>
                <a:close/>
              </a:path>
            </a:pathLst>
          </a:cu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DFD9C-6CF5-48F5-5895-9E40C6880111}"/>
              </a:ext>
            </a:extLst>
          </p:cNvPr>
          <p:cNvSpPr txBox="1"/>
          <p:nvPr/>
        </p:nvSpPr>
        <p:spPr>
          <a:xfrm>
            <a:off x="1443311" y="127091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98D0D4-512F-63E6-7980-85531F62B400}"/>
              </a:ext>
            </a:extLst>
          </p:cNvPr>
          <p:cNvSpPr txBox="1"/>
          <p:nvPr/>
        </p:nvSpPr>
        <p:spPr>
          <a:xfrm>
            <a:off x="389669" y="-19102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01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1F10E63-A914-B650-9DBA-660DCC2045BA}"/>
              </a:ext>
            </a:extLst>
          </p:cNvPr>
          <p:cNvGrpSpPr/>
          <p:nvPr/>
        </p:nvGrpSpPr>
        <p:grpSpPr>
          <a:xfrm>
            <a:off x="1898551" y="3014897"/>
            <a:ext cx="8394898" cy="2817524"/>
            <a:chOff x="1489452" y="3188648"/>
            <a:chExt cx="6165097" cy="2069151"/>
          </a:xfrm>
        </p:grpSpPr>
        <p:sp>
          <p:nvSpPr>
            <p:cNvPr id="5" name="Shape 4199">
              <a:extLst>
                <a:ext uri="{FF2B5EF4-FFF2-40B4-BE49-F238E27FC236}">
                  <a16:creationId xmlns:a16="http://schemas.microsoft.com/office/drawing/2014/main" id="{90E520FD-2453-514B-3DC4-901A65A3BF7C}"/>
                </a:ext>
              </a:extLst>
            </p:cNvPr>
            <p:cNvSpPr/>
            <p:nvPr/>
          </p:nvSpPr>
          <p:spPr>
            <a:xfrm flipV="1">
              <a:off x="4870889" y="3806054"/>
              <a:ext cx="426782" cy="569043"/>
            </a:xfrm>
            <a:prstGeom prst="line">
              <a:avLst/>
            </a:prstGeom>
            <a:ln w="19050">
              <a:solidFill>
                <a:srgbClr val="2B4D33"/>
              </a:solidFill>
              <a:miter lim="400000"/>
              <a:tailEnd type="triangle"/>
            </a:ln>
          </p:spPr>
          <p:txBody>
            <a:bodyPr lIns="25395" tIns="25395" rIns="25395" bIns="25395" anchor="ctr"/>
            <a:lstStyle/>
            <a:p>
              <a:pPr lvl="0" algn="ctr">
                <a:defRPr sz="7000">
                  <a:latin typeface="U.S. 101"/>
                  <a:ea typeface="U.S. 101"/>
                  <a:cs typeface="U.S. 101"/>
                  <a:sym typeface="U.S. 101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6" name="Shape 4200">
              <a:extLst>
                <a:ext uri="{FF2B5EF4-FFF2-40B4-BE49-F238E27FC236}">
                  <a16:creationId xmlns:a16="http://schemas.microsoft.com/office/drawing/2014/main" id="{B0360CA7-D703-8E1F-8C06-B4AC3B2F4E71}"/>
                </a:ext>
              </a:extLst>
            </p:cNvPr>
            <p:cNvSpPr/>
            <p:nvPr/>
          </p:nvSpPr>
          <p:spPr>
            <a:xfrm flipV="1">
              <a:off x="5264516" y="3851042"/>
              <a:ext cx="2034132" cy="842669"/>
            </a:xfrm>
            <a:prstGeom prst="line">
              <a:avLst/>
            </a:prstGeom>
            <a:ln w="19050">
              <a:solidFill>
                <a:srgbClr val="2B4D33"/>
              </a:solidFill>
              <a:miter lim="400000"/>
              <a:tailEnd type="triangle"/>
            </a:ln>
          </p:spPr>
          <p:txBody>
            <a:bodyPr lIns="25395" tIns="25395" rIns="25395" bIns="25395" anchor="ctr"/>
            <a:lstStyle/>
            <a:p>
              <a:pPr lvl="0" algn="ctr">
                <a:defRPr sz="7000">
                  <a:latin typeface="U.S. 101"/>
                  <a:ea typeface="U.S. 101"/>
                  <a:cs typeface="U.S. 101"/>
                  <a:sym typeface="U.S. 101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7" name="Shape 4201">
              <a:extLst>
                <a:ext uri="{FF2B5EF4-FFF2-40B4-BE49-F238E27FC236}">
                  <a16:creationId xmlns:a16="http://schemas.microsoft.com/office/drawing/2014/main" id="{2E7772C3-AAB4-AF87-AE25-DF2C7D6A9AAC}"/>
                </a:ext>
              </a:extLst>
            </p:cNvPr>
            <p:cNvSpPr/>
            <p:nvPr/>
          </p:nvSpPr>
          <p:spPr>
            <a:xfrm flipH="1" flipV="1">
              <a:off x="3859612" y="3806054"/>
              <a:ext cx="426782" cy="569043"/>
            </a:xfrm>
            <a:prstGeom prst="line">
              <a:avLst/>
            </a:prstGeom>
            <a:ln w="19050">
              <a:solidFill>
                <a:srgbClr val="2B4D33"/>
              </a:solidFill>
              <a:miter lim="400000"/>
              <a:tailEnd type="triangle"/>
            </a:ln>
          </p:spPr>
          <p:txBody>
            <a:bodyPr lIns="25395" tIns="25395" rIns="25395" bIns="25395" anchor="ctr"/>
            <a:lstStyle/>
            <a:p>
              <a:pPr lvl="0" algn="ctr">
                <a:defRPr sz="7000">
                  <a:latin typeface="U.S. 101"/>
                  <a:ea typeface="U.S. 101"/>
                  <a:cs typeface="U.S. 101"/>
                  <a:sym typeface="U.S. 101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8" name="Shape 4202">
              <a:extLst>
                <a:ext uri="{FF2B5EF4-FFF2-40B4-BE49-F238E27FC236}">
                  <a16:creationId xmlns:a16="http://schemas.microsoft.com/office/drawing/2014/main" id="{22CF2330-4E19-18E4-B79F-C81671D131B9}"/>
                </a:ext>
              </a:extLst>
            </p:cNvPr>
            <p:cNvSpPr/>
            <p:nvPr/>
          </p:nvSpPr>
          <p:spPr>
            <a:xfrm flipH="1" flipV="1">
              <a:off x="1858634" y="3851038"/>
              <a:ext cx="2034132" cy="842670"/>
            </a:xfrm>
            <a:prstGeom prst="line">
              <a:avLst/>
            </a:prstGeom>
            <a:ln w="19050">
              <a:solidFill>
                <a:srgbClr val="2B4D33"/>
              </a:solidFill>
              <a:miter lim="400000"/>
              <a:tailEnd type="triangle"/>
            </a:ln>
          </p:spPr>
          <p:txBody>
            <a:bodyPr lIns="25395" tIns="25395" rIns="25395" bIns="25395" anchor="ctr"/>
            <a:lstStyle/>
            <a:p>
              <a:pPr lvl="0" algn="ctr">
                <a:defRPr sz="7000">
                  <a:latin typeface="U.S. 101"/>
                  <a:ea typeface="U.S. 101"/>
                  <a:cs typeface="U.S. 101"/>
                  <a:sym typeface="U.S. 101"/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9" name="Shape 4206">
              <a:extLst>
                <a:ext uri="{FF2B5EF4-FFF2-40B4-BE49-F238E27FC236}">
                  <a16:creationId xmlns:a16="http://schemas.microsoft.com/office/drawing/2014/main" id="{19190182-F688-4521-466E-64362B1D0AE8}"/>
                </a:ext>
              </a:extLst>
            </p:cNvPr>
            <p:cNvSpPr/>
            <p:nvPr/>
          </p:nvSpPr>
          <p:spPr>
            <a:xfrm rot="10800000">
              <a:off x="3880901" y="4376761"/>
              <a:ext cx="1382197" cy="881038"/>
            </a:xfrm>
            <a:prstGeom prst="roundRect">
              <a:avLst>
                <a:gd name="adj" fmla="val 23150"/>
              </a:avLst>
            </a:prstGeom>
            <a:solidFill>
              <a:srgbClr val="679E8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algn="ctr" defTabSz="228554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ource Sans Pro Light"/>
                  <a:ea typeface="Source Sans Pro Light"/>
                  <a:cs typeface="Source Sans Pro Light"/>
                  <a:sym typeface="Source Sans Pro Light"/>
                </a:defRPr>
              </a:pPr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11" name="Group 4223">
              <a:extLst>
                <a:ext uri="{FF2B5EF4-FFF2-40B4-BE49-F238E27FC236}">
                  <a16:creationId xmlns:a16="http://schemas.microsoft.com/office/drawing/2014/main" id="{29629FF2-8C39-D1BE-D56F-ADA7723ED6E8}"/>
                </a:ext>
              </a:extLst>
            </p:cNvPr>
            <p:cNvGrpSpPr/>
            <p:nvPr/>
          </p:nvGrpSpPr>
          <p:grpSpPr>
            <a:xfrm>
              <a:off x="7071221" y="3188648"/>
              <a:ext cx="583328" cy="585216"/>
              <a:chOff x="0" y="0"/>
              <a:chExt cx="1555540" cy="1555540"/>
            </a:xfrm>
          </p:grpSpPr>
          <p:sp>
            <p:nvSpPr>
              <p:cNvPr id="22" name="Shape 4221">
                <a:extLst>
                  <a:ext uri="{FF2B5EF4-FFF2-40B4-BE49-F238E27FC236}">
                    <a16:creationId xmlns:a16="http://schemas.microsoft.com/office/drawing/2014/main" id="{21C1D95D-D33A-35D2-7044-FA8763395084}"/>
                  </a:ext>
                </a:extLst>
              </p:cNvPr>
              <p:cNvSpPr/>
              <p:nvPr/>
            </p:nvSpPr>
            <p:spPr>
              <a:xfrm rot="10800000">
                <a:off x="0" y="0"/>
                <a:ext cx="1555540" cy="15555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909D9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Shape 4222">
                <a:extLst>
                  <a:ext uri="{FF2B5EF4-FFF2-40B4-BE49-F238E27FC236}">
                    <a16:creationId xmlns:a16="http://schemas.microsoft.com/office/drawing/2014/main" id="{BC117078-BB4B-5F81-986E-BCEA75EAF6AD}"/>
                  </a:ext>
                </a:extLst>
              </p:cNvPr>
              <p:cNvSpPr/>
              <p:nvPr/>
            </p:nvSpPr>
            <p:spPr>
              <a:xfrm>
                <a:off x="403725" y="473314"/>
                <a:ext cx="748092" cy="6089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80" h="21024" extrusionOk="0">
                    <a:moveTo>
                      <a:pt x="18800" y="1728"/>
                    </a:moveTo>
                    <a:cubicBezTo>
                      <a:pt x="16810" y="-576"/>
                      <a:pt x="13583" y="-576"/>
                      <a:pt x="11591" y="1728"/>
                    </a:cubicBezTo>
                    <a:lnTo>
                      <a:pt x="10239" y="3293"/>
                    </a:lnTo>
                    <a:lnTo>
                      <a:pt x="8887" y="1728"/>
                    </a:lnTo>
                    <a:cubicBezTo>
                      <a:pt x="6897" y="-576"/>
                      <a:pt x="3670" y="-576"/>
                      <a:pt x="1680" y="1728"/>
                    </a:cubicBezTo>
                    <a:cubicBezTo>
                      <a:pt x="-560" y="4320"/>
                      <a:pt x="-560" y="8522"/>
                      <a:pt x="1680" y="11115"/>
                    </a:cubicBezTo>
                    <a:lnTo>
                      <a:pt x="10239" y="21024"/>
                    </a:lnTo>
                    <a:lnTo>
                      <a:pt x="18800" y="11115"/>
                    </a:lnTo>
                    <a:cubicBezTo>
                      <a:pt x="21040" y="8522"/>
                      <a:pt x="21040" y="4320"/>
                      <a:pt x="18800" y="17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4226">
              <a:extLst>
                <a:ext uri="{FF2B5EF4-FFF2-40B4-BE49-F238E27FC236}">
                  <a16:creationId xmlns:a16="http://schemas.microsoft.com/office/drawing/2014/main" id="{3F8C99E1-7558-53E8-416D-512ECBCBBE03}"/>
                </a:ext>
              </a:extLst>
            </p:cNvPr>
            <p:cNvGrpSpPr/>
            <p:nvPr/>
          </p:nvGrpSpPr>
          <p:grpSpPr>
            <a:xfrm>
              <a:off x="5210631" y="3188648"/>
              <a:ext cx="583328" cy="585216"/>
              <a:chOff x="0" y="0"/>
              <a:chExt cx="1555540" cy="1555540"/>
            </a:xfrm>
          </p:grpSpPr>
          <p:sp>
            <p:nvSpPr>
              <p:cNvPr id="20" name="Shape 4224">
                <a:extLst>
                  <a:ext uri="{FF2B5EF4-FFF2-40B4-BE49-F238E27FC236}">
                    <a16:creationId xmlns:a16="http://schemas.microsoft.com/office/drawing/2014/main" id="{9D0E84EA-4A3A-34C5-ABAC-96E5B47CC565}"/>
                  </a:ext>
                </a:extLst>
              </p:cNvPr>
              <p:cNvSpPr/>
              <p:nvPr/>
            </p:nvSpPr>
            <p:spPr>
              <a:xfrm rot="10800000">
                <a:off x="0" y="0"/>
                <a:ext cx="1555540" cy="15555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909D9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Shape 4225">
                <a:extLst>
                  <a:ext uri="{FF2B5EF4-FFF2-40B4-BE49-F238E27FC236}">
                    <a16:creationId xmlns:a16="http://schemas.microsoft.com/office/drawing/2014/main" id="{4DEB9D5A-1F7D-F7C7-3BB1-7EBF1BBFB615}"/>
                  </a:ext>
                </a:extLst>
              </p:cNvPr>
              <p:cNvSpPr/>
              <p:nvPr/>
            </p:nvSpPr>
            <p:spPr>
              <a:xfrm>
                <a:off x="556990" y="375705"/>
                <a:ext cx="441560" cy="8041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407" y="3476"/>
                    </a:moveTo>
                    <a:cubicBezTo>
                      <a:pt x="16335" y="5612"/>
                      <a:pt x="16335" y="5612"/>
                      <a:pt x="16335" y="5612"/>
                    </a:cubicBezTo>
                    <a:cubicBezTo>
                      <a:pt x="14486" y="4583"/>
                      <a:pt x="12660" y="4068"/>
                      <a:pt x="10835" y="4068"/>
                    </a:cubicBezTo>
                    <a:cubicBezTo>
                      <a:pt x="9782" y="4068"/>
                      <a:pt x="8916" y="4222"/>
                      <a:pt x="8237" y="4531"/>
                    </a:cubicBezTo>
                    <a:cubicBezTo>
                      <a:pt x="7582" y="4827"/>
                      <a:pt x="7231" y="5188"/>
                      <a:pt x="7231" y="5587"/>
                    </a:cubicBezTo>
                    <a:cubicBezTo>
                      <a:pt x="7231" y="5921"/>
                      <a:pt x="7535" y="6256"/>
                      <a:pt x="8120" y="6591"/>
                    </a:cubicBezTo>
                    <a:cubicBezTo>
                      <a:pt x="8706" y="6938"/>
                      <a:pt x="9876" y="7299"/>
                      <a:pt x="11631" y="7685"/>
                    </a:cubicBezTo>
                    <a:cubicBezTo>
                      <a:pt x="14743" y="8380"/>
                      <a:pt x="16873" y="8972"/>
                      <a:pt x="18020" y="9461"/>
                    </a:cubicBezTo>
                    <a:cubicBezTo>
                      <a:pt x="19166" y="9950"/>
                      <a:pt x="20055" y="10530"/>
                      <a:pt x="20687" y="11225"/>
                    </a:cubicBezTo>
                    <a:cubicBezTo>
                      <a:pt x="21296" y="11907"/>
                      <a:pt x="21600" y="12679"/>
                      <a:pt x="21600" y="13529"/>
                    </a:cubicBezTo>
                    <a:cubicBezTo>
                      <a:pt x="21600" y="14379"/>
                      <a:pt x="21272" y="15177"/>
                      <a:pt x="20617" y="15897"/>
                    </a:cubicBezTo>
                    <a:cubicBezTo>
                      <a:pt x="19962" y="16618"/>
                      <a:pt x="19096" y="17198"/>
                      <a:pt x="18066" y="17622"/>
                    </a:cubicBezTo>
                    <a:cubicBezTo>
                      <a:pt x="17037" y="18034"/>
                      <a:pt x="15539" y="18356"/>
                      <a:pt x="13573" y="18575"/>
                    </a:cubicBezTo>
                    <a:cubicBezTo>
                      <a:pt x="13573" y="21600"/>
                      <a:pt x="13573" y="21600"/>
                      <a:pt x="13573" y="21600"/>
                    </a:cubicBezTo>
                    <a:cubicBezTo>
                      <a:pt x="9618" y="21600"/>
                      <a:pt x="9618" y="21600"/>
                      <a:pt x="9618" y="21600"/>
                    </a:cubicBezTo>
                    <a:cubicBezTo>
                      <a:pt x="9618" y="18652"/>
                      <a:pt x="9618" y="18652"/>
                      <a:pt x="9618" y="18652"/>
                    </a:cubicBezTo>
                    <a:cubicBezTo>
                      <a:pt x="7793" y="18536"/>
                      <a:pt x="6225" y="18292"/>
                      <a:pt x="4938" y="17906"/>
                    </a:cubicBezTo>
                    <a:cubicBezTo>
                      <a:pt x="3159" y="17378"/>
                      <a:pt x="1521" y="16670"/>
                      <a:pt x="0" y="15795"/>
                    </a:cubicBezTo>
                    <a:cubicBezTo>
                      <a:pt x="4002" y="13593"/>
                      <a:pt x="4002" y="13593"/>
                      <a:pt x="4002" y="13593"/>
                    </a:cubicBezTo>
                    <a:cubicBezTo>
                      <a:pt x="6576" y="15061"/>
                      <a:pt x="9057" y="15795"/>
                      <a:pt x="11444" y="15795"/>
                    </a:cubicBezTo>
                    <a:cubicBezTo>
                      <a:pt x="12684" y="15795"/>
                      <a:pt x="13714" y="15563"/>
                      <a:pt x="14603" y="15112"/>
                    </a:cubicBezTo>
                    <a:cubicBezTo>
                      <a:pt x="15469" y="14649"/>
                      <a:pt x="15913" y="14121"/>
                      <a:pt x="15913" y="13503"/>
                    </a:cubicBezTo>
                    <a:cubicBezTo>
                      <a:pt x="15913" y="12975"/>
                      <a:pt x="15633" y="12525"/>
                      <a:pt x="15071" y="12126"/>
                    </a:cubicBezTo>
                    <a:cubicBezTo>
                      <a:pt x="14509" y="11740"/>
                      <a:pt x="13386" y="11341"/>
                      <a:pt x="11748" y="10929"/>
                    </a:cubicBezTo>
                    <a:cubicBezTo>
                      <a:pt x="8401" y="10105"/>
                      <a:pt x="6155" y="9436"/>
                      <a:pt x="4961" y="8946"/>
                    </a:cubicBezTo>
                    <a:cubicBezTo>
                      <a:pt x="3791" y="8470"/>
                      <a:pt x="2902" y="7917"/>
                      <a:pt x="2317" y="7312"/>
                    </a:cubicBezTo>
                    <a:cubicBezTo>
                      <a:pt x="1732" y="6707"/>
                      <a:pt x="1451" y="6063"/>
                      <a:pt x="1451" y="5368"/>
                    </a:cubicBezTo>
                    <a:cubicBezTo>
                      <a:pt x="1451" y="4235"/>
                      <a:pt x="2223" y="3257"/>
                      <a:pt x="3768" y="2446"/>
                    </a:cubicBezTo>
                    <a:cubicBezTo>
                      <a:pt x="5312" y="1635"/>
                      <a:pt x="7255" y="1197"/>
                      <a:pt x="9618" y="1133"/>
                    </a:cubicBezTo>
                    <a:cubicBezTo>
                      <a:pt x="9618" y="0"/>
                      <a:pt x="9618" y="0"/>
                      <a:pt x="9618" y="0"/>
                    </a:cubicBezTo>
                    <a:cubicBezTo>
                      <a:pt x="13573" y="0"/>
                      <a:pt x="13573" y="0"/>
                      <a:pt x="13573" y="0"/>
                    </a:cubicBezTo>
                    <a:cubicBezTo>
                      <a:pt x="13573" y="1287"/>
                      <a:pt x="13573" y="1287"/>
                      <a:pt x="13573" y="1287"/>
                    </a:cubicBezTo>
                    <a:cubicBezTo>
                      <a:pt x="14954" y="1455"/>
                      <a:pt x="16101" y="1686"/>
                      <a:pt x="17037" y="1982"/>
                    </a:cubicBezTo>
                    <a:cubicBezTo>
                      <a:pt x="17996" y="2278"/>
                      <a:pt x="19119" y="2780"/>
                      <a:pt x="20407" y="34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algn="ctr"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4229">
              <a:extLst>
                <a:ext uri="{FF2B5EF4-FFF2-40B4-BE49-F238E27FC236}">
                  <a16:creationId xmlns:a16="http://schemas.microsoft.com/office/drawing/2014/main" id="{27DA5333-9AAF-59BE-3665-9DE955EC7BBC}"/>
                </a:ext>
              </a:extLst>
            </p:cNvPr>
            <p:cNvGrpSpPr/>
            <p:nvPr/>
          </p:nvGrpSpPr>
          <p:grpSpPr>
            <a:xfrm>
              <a:off x="3350042" y="3188648"/>
              <a:ext cx="583327" cy="585216"/>
              <a:chOff x="0" y="0"/>
              <a:chExt cx="1555540" cy="1555540"/>
            </a:xfrm>
          </p:grpSpPr>
          <p:sp>
            <p:nvSpPr>
              <p:cNvPr id="18" name="Shape 4227">
                <a:extLst>
                  <a:ext uri="{FF2B5EF4-FFF2-40B4-BE49-F238E27FC236}">
                    <a16:creationId xmlns:a16="http://schemas.microsoft.com/office/drawing/2014/main" id="{A59F8C94-E9B3-0799-EDE9-067EA0FD1D2A}"/>
                  </a:ext>
                </a:extLst>
              </p:cNvPr>
              <p:cNvSpPr/>
              <p:nvPr/>
            </p:nvSpPr>
            <p:spPr>
              <a:xfrm rot="10800000">
                <a:off x="0" y="0"/>
                <a:ext cx="1555540" cy="15555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909D9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Shape 4228">
                <a:extLst>
                  <a:ext uri="{FF2B5EF4-FFF2-40B4-BE49-F238E27FC236}">
                    <a16:creationId xmlns:a16="http://schemas.microsoft.com/office/drawing/2014/main" id="{B44B8897-86E5-67CF-E3CF-C177ABC8BF3E}"/>
                  </a:ext>
                </a:extLst>
              </p:cNvPr>
              <p:cNvSpPr/>
              <p:nvPr/>
            </p:nvSpPr>
            <p:spPr>
              <a:xfrm>
                <a:off x="383426" y="425042"/>
                <a:ext cx="788690" cy="7054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77" h="21458" extrusionOk="0">
                    <a:moveTo>
                      <a:pt x="20906" y="11130"/>
                    </a:moveTo>
                    <a:lnTo>
                      <a:pt x="11466" y="425"/>
                    </a:lnTo>
                    <a:cubicBezTo>
                      <a:pt x="10983" y="-142"/>
                      <a:pt x="10193" y="-142"/>
                      <a:pt x="9710" y="425"/>
                    </a:cubicBezTo>
                    <a:lnTo>
                      <a:pt x="271" y="11130"/>
                    </a:lnTo>
                    <a:cubicBezTo>
                      <a:pt x="-212" y="11696"/>
                      <a:pt x="-32" y="12160"/>
                      <a:pt x="671" y="12160"/>
                    </a:cubicBezTo>
                    <a:lnTo>
                      <a:pt x="2638" y="12160"/>
                    </a:lnTo>
                    <a:lnTo>
                      <a:pt x="2638" y="20381"/>
                    </a:lnTo>
                    <a:cubicBezTo>
                      <a:pt x="2638" y="20976"/>
                      <a:pt x="2661" y="21458"/>
                      <a:pt x="3609" y="21458"/>
                    </a:cubicBezTo>
                    <a:lnTo>
                      <a:pt x="8190" y="21458"/>
                    </a:lnTo>
                    <a:lnTo>
                      <a:pt x="8190" y="13214"/>
                    </a:lnTo>
                    <a:lnTo>
                      <a:pt x="12986" y="13214"/>
                    </a:lnTo>
                    <a:lnTo>
                      <a:pt x="12986" y="21458"/>
                    </a:lnTo>
                    <a:lnTo>
                      <a:pt x="17795" y="21458"/>
                    </a:lnTo>
                    <a:cubicBezTo>
                      <a:pt x="18518" y="21458"/>
                      <a:pt x="18538" y="20976"/>
                      <a:pt x="18538" y="20381"/>
                    </a:cubicBezTo>
                    <a:lnTo>
                      <a:pt x="18538" y="12160"/>
                    </a:lnTo>
                    <a:lnTo>
                      <a:pt x="20505" y="12160"/>
                    </a:lnTo>
                    <a:cubicBezTo>
                      <a:pt x="21208" y="12160"/>
                      <a:pt x="21388" y="11696"/>
                      <a:pt x="20906" y="111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4232">
              <a:extLst>
                <a:ext uri="{FF2B5EF4-FFF2-40B4-BE49-F238E27FC236}">
                  <a16:creationId xmlns:a16="http://schemas.microsoft.com/office/drawing/2014/main" id="{4D187C0C-2ABE-E24D-85FE-98CB09075094}"/>
                </a:ext>
              </a:extLst>
            </p:cNvPr>
            <p:cNvGrpSpPr/>
            <p:nvPr/>
          </p:nvGrpSpPr>
          <p:grpSpPr>
            <a:xfrm>
              <a:off x="1489452" y="3188648"/>
              <a:ext cx="3312398" cy="1869955"/>
              <a:chOff x="0" y="0"/>
              <a:chExt cx="8833068" cy="4970455"/>
            </a:xfrm>
          </p:grpSpPr>
          <p:sp>
            <p:nvSpPr>
              <p:cNvPr id="15" name="Shape 4230">
                <a:extLst>
                  <a:ext uri="{FF2B5EF4-FFF2-40B4-BE49-F238E27FC236}">
                    <a16:creationId xmlns:a16="http://schemas.microsoft.com/office/drawing/2014/main" id="{D963455F-C61C-0392-ADB9-1820B5D2C918}"/>
                  </a:ext>
                </a:extLst>
              </p:cNvPr>
              <p:cNvSpPr/>
              <p:nvPr/>
            </p:nvSpPr>
            <p:spPr>
              <a:xfrm rot="10800000">
                <a:off x="0" y="0"/>
                <a:ext cx="1555540" cy="15555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909D9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algn="ctr"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16" name="Shape 4231">
                <a:extLst>
                  <a:ext uri="{FF2B5EF4-FFF2-40B4-BE49-F238E27FC236}">
                    <a16:creationId xmlns:a16="http://schemas.microsoft.com/office/drawing/2014/main" id="{944948FB-721D-1E64-5A50-194266263720}"/>
                  </a:ext>
                </a:extLst>
              </p:cNvPr>
              <p:cNvSpPr/>
              <p:nvPr/>
            </p:nvSpPr>
            <p:spPr>
              <a:xfrm>
                <a:off x="452577" y="437448"/>
                <a:ext cx="650388" cy="6806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81" h="20933" extrusionOk="0">
                    <a:moveTo>
                      <a:pt x="18450" y="13962"/>
                    </a:moveTo>
                    <a:cubicBezTo>
                      <a:pt x="18104" y="14098"/>
                      <a:pt x="15778" y="12331"/>
                      <a:pt x="14291" y="9001"/>
                    </a:cubicBezTo>
                    <a:cubicBezTo>
                      <a:pt x="12804" y="5669"/>
                      <a:pt x="12992" y="2625"/>
                      <a:pt x="13337" y="2491"/>
                    </a:cubicBezTo>
                    <a:cubicBezTo>
                      <a:pt x="13683" y="2355"/>
                      <a:pt x="15952" y="4486"/>
                      <a:pt x="17438" y="7816"/>
                    </a:cubicBezTo>
                    <a:cubicBezTo>
                      <a:pt x="18925" y="11146"/>
                      <a:pt x="18797" y="13826"/>
                      <a:pt x="18450" y="13962"/>
                    </a:cubicBezTo>
                    <a:close/>
                    <a:moveTo>
                      <a:pt x="19117" y="7012"/>
                    </a:moveTo>
                    <a:cubicBezTo>
                      <a:pt x="17204" y="2727"/>
                      <a:pt x="14125" y="-537"/>
                      <a:pt x="12567" y="74"/>
                    </a:cubicBezTo>
                    <a:cubicBezTo>
                      <a:pt x="9922" y="1108"/>
                      <a:pt x="14143" y="6078"/>
                      <a:pt x="1154" y="11160"/>
                    </a:cubicBezTo>
                    <a:cubicBezTo>
                      <a:pt x="32" y="11600"/>
                      <a:pt x="-253" y="13356"/>
                      <a:pt x="217" y="14406"/>
                    </a:cubicBezTo>
                    <a:cubicBezTo>
                      <a:pt x="685" y="15456"/>
                      <a:pt x="2220" y="16502"/>
                      <a:pt x="3342" y="16062"/>
                    </a:cubicBezTo>
                    <a:cubicBezTo>
                      <a:pt x="3537" y="15987"/>
                      <a:pt x="4250" y="15766"/>
                      <a:pt x="4250" y="15766"/>
                    </a:cubicBezTo>
                    <a:cubicBezTo>
                      <a:pt x="5051" y="16802"/>
                      <a:pt x="5889" y="16187"/>
                      <a:pt x="6186" y="16845"/>
                    </a:cubicBezTo>
                    <a:cubicBezTo>
                      <a:pt x="6544" y="17635"/>
                      <a:pt x="7322" y="19353"/>
                      <a:pt x="7586" y="19939"/>
                    </a:cubicBezTo>
                    <a:cubicBezTo>
                      <a:pt x="7850" y="20522"/>
                      <a:pt x="8450" y="21063"/>
                      <a:pt x="8885" y="20905"/>
                    </a:cubicBezTo>
                    <a:cubicBezTo>
                      <a:pt x="9318" y="20745"/>
                      <a:pt x="10797" y="20203"/>
                      <a:pt x="11362" y="19997"/>
                    </a:cubicBezTo>
                    <a:cubicBezTo>
                      <a:pt x="11927" y="19790"/>
                      <a:pt x="12062" y="19306"/>
                      <a:pt x="11889" y="18922"/>
                    </a:cubicBezTo>
                    <a:cubicBezTo>
                      <a:pt x="11703" y="18510"/>
                      <a:pt x="10939" y="18390"/>
                      <a:pt x="10721" y="17908"/>
                    </a:cubicBezTo>
                    <a:cubicBezTo>
                      <a:pt x="10503" y="17428"/>
                      <a:pt x="9791" y="15886"/>
                      <a:pt x="9586" y="15400"/>
                    </a:cubicBezTo>
                    <a:cubicBezTo>
                      <a:pt x="9308" y="14739"/>
                      <a:pt x="9899" y="14201"/>
                      <a:pt x="10759" y="14116"/>
                    </a:cubicBezTo>
                    <a:cubicBezTo>
                      <a:pt x="16671" y="13522"/>
                      <a:pt x="17775" y="17037"/>
                      <a:pt x="19789" y="16249"/>
                    </a:cubicBezTo>
                    <a:cubicBezTo>
                      <a:pt x="21347" y="15640"/>
                      <a:pt x="21030" y="11296"/>
                      <a:pt x="19117" y="70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Shape 4231">
                <a:extLst>
                  <a:ext uri="{FF2B5EF4-FFF2-40B4-BE49-F238E27FC236}">
                    <a16:creationId xmlns:a16="http://schemas.microsoft.com/office/drawing/2014/main" id="{DD3BE2E5-8137-7C0A-AF69-6C824E6CE059}"/>
                  </a:ext>
                </a:extLst>
              </p:cNvPr>
              <p:cNvSpPr/>
              <p:nvPr/>
            </p:nvSpPr>
            <p:spPr>
              <a:xfrm>
                <a:off x="7607195" y="3687552"/>
                <a:ext cx="1225873" cy="12829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81" h="20933" extrusionOk="0">
                    <a:moveTo>
                      <a:pt x="18450" y="13962"/>
                    </a:moveTo>
                    <a:cubicBezTo>
                      <a:pt x="18104" y="14098"/>
                      <a:pt x="15778" y="12331"/>
                      <a:pt x="14291" y="9001"/>
                    </a:cubicBezTo>
                    <a:cubicBezTo>
                      <a:pt x="12804" y="5669"/>
                      <a:pt x="12992" y="2625"/>
                      <a:pt x="13337" y="2491"/>
                    </a:cubicBezTo>
                    <a:cubicBezTo>
                      <a:pt x="13683" y="2355"/>
                      <a:pt x="15952" y="4486"/>
                      <a:pt x="17438" y="7816"/>
                    </a:cubicBezTo>
                    <a:cubicBezTo>
                      <a:pt x="18925" y="11146"/>
                      <a:pt x="18797" y="13826"/>
                      <a:pt x="18450" y="13962"/>
                    </a:cubicBezTo>
                    <a:close/>
                    <a:moveTo>
                      <a:pt x="19117" y="7012"/>
                    </a:moveTo>
                    <a:cubicBezTo>
                      <a:pt x="17204" y="2727"/>
                      <a:pt x="14125" y="-537"/>
                      <a:pt x="12567" y="74"/>
                    </a:cubicBezTo>
                    <a:cubicBezTo>
                      <a:pt x="9922" y="1108"/>
                      <a:pt x="14143" y="6078"/>
                      <a:pt x="1154" y="11160"/>
                    </a:cubicBezTo>
                    <a:cubicBezTo>
                      <a:pt x="32" y="11600"/>
                      <a:pt x="-253" y="13356"/>
                      <a:pt x="217" y="14406"/>
                    </a:cubicBezTo>
                    <a:cubicBezTo>
                      <a:pt x="685" y="15456"/>
                      <a:pt x="2220" y="16502"/>
                      <a:pt x="3342" y="16062"/>
                    </a:cubicBezTo>
                    <a:cubicBezTo>
                      <a:pt x="3537" y="15987"/>
                      <a:pt x="4250" y="15766"/>
                      <a:pt x="4250" y="15766"/>
                    </a:cubicBezTo>
                    <a:cubicBezTo>
                      <a:pt x="5051" y="16802"/>
                      <a:pt x="5889" y="16187"/>
                      <a:pt x="6186" y="16845"/>
                    </a:cubicBezTo>
                    <a:cubicBezTo>
                      <a:pt x="6544" y="17635"/>
                      <a:pt x="7322" y="19353"/>
                      <a:pt x="7586" y="19939"/>
                    </a:cubicBezTo>
                    <a:cubicBezTo>
                      <a:pt x="7850" y="20522"/>
                      <a:pt x="8450" y="21063"/>
                      <a:pt x="8885" y="20905"/>
                    </a:cubicBezTo>
                    <a:cubicBezTo>
                      <a:pt x="9318" y="20745"/>
                      <a:pt x="10797" y="20203"/>
                      <a:pt x="11362" y="19997"/>
                    </a:cubicBezTo>
                    <a:cubicBezTo>
                      <a:pt x="11927" y="19790"/>
                      <a:pt x="12062" y="19306"/>
                      <a:pt x="11889" y="18922"/>
                    </a:cubicBezTo>
                    <a:cubicBezTo>
                      <a:pt x="11703" y="18510"/>
                      <a:pt x="10939" y="18390"/>
                      <a:pt x="10721" y="17908"/>
                    </a:cubicBezTo>
                    <a:cubicBezTo>
                      <a:pt x="10503" y="17428"/>
                      <a:pt x="9791" y="15886"/>
                      <a:pt x="9586" y="15400"/>
                    </a:cubicBezTo>
                    <a:cubicBezTo>
                      <a:pt x="9308" y="14739"/>
                      <a:pt x="9899" y="14201"/>
                      <a:pt x="10759" y="14116"/>
                    </a:cubicBezTo>
                    <a:cubicBezTo>
                      <a:pt x="16671" y="13522"/>
                      <a:pt x="17775" y="17037"/>
                      <a:pt x="19789" y="16249"/>
                    </a:cubicBezTo>
                    <a:cubicBezTo>
                      <a:pt x="21347" y="15640"/>
                      <a:pt x="21030" y="11296"/>
                      <a:pt x="19117" y="70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algn="ctr" defTabSz="228554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Source Sans Pro Light"/>
                    <a:ea typeface="Source Sans Pro Light"/>
                    <a:cs typeface="Source Sans Pro Light"/>
                    <a:sym typeface="Source Sans Pr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6BEDF26-569A-951B-9667-065E314FC4EA}"/>
              </a:ext>
            </a:extLst>
          </p:cNvPr>
          <p:cNvGrpSpPr/>
          <p:nvPr/>
        </p:nvGrpSpPr>
        <p:grpSpPr>
          <a:xfrm>
            <a:off x="1286948" y="1812339"/>
            <a:ext cx="2030209" cy="1090510"/>
            <a:chOff x="1691026" y="1963544"/>
            <a:chExt cx="2030209" cy="109051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D1EE36D-294C-CD1C-5E3E-4869FD458944}"/>
                </a:ext>
              </a:extLst>
            </p:cNvPr>
            <p:cNvSpPr txBox="1"/>
            <p:nvPr/>
          </p:nvSpPr>
          <p:spPr>
            <a:xfrm>
              <a:off x="1916350" y="196354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2F62A64-7166-1A2A-A1E1-A42FE9B69152}"/>
                </a:ext>
              </a:extLst>
            </p:cNvPr>
            <p:cNvSpPr txBox="1"/>
            <p:nvPr/>
          </p:nvSpPr>
          <p:spPr>
            <a:xfrm>
              <a:off x="1691026" y="2257297"/>
              <a:ext cx="203020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AE67DB7-5D8D-D40D-19AC-CA12FC5A41F5}"/>
              </a:ext>
            </a:extLst>
          </p:cNvPr>
          <p:cNvGrpSpPr/>
          <p:nvPr/>
        </p:nvGrpSpPr>
        <p:grpSpPr>
          <a:xfrm>
            <a:off x="3814129" y="1812339"/>
            <a:ext cx="2030209" cy="1090510"/>
            <a:chOff x="1691026" y="1963544"/>
            <a:chExt cx="2030209" cy="109051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40C083D-D00C-3982-52B1-F74E053D1AEF}"/>
                </a:ext>
              </a:extLst>
            </p:cNvPr>
            <p:cNvSpPr txBox="1"/>
            <p:nvPr/>
          </p:nvSpPr>
          <p:spPr>
            <a:xfrm>
              <a:off x="1916350" y="196354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BEAEF02-9904-0F0A-D95A-0C750FEFD4A8}"/>
                </a:ext>
              </a:extLst>
            </p:cNvPr>
            <p:cNvSpPr txBox="1"/>
            <p:nvPr/>
          </p:nvSpPr>
          <p:spPr>
            <a:xfrm>
              <a:off x="1691026" y="2257297"/>
              <a:ext cx="203020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D26DA5A-50F1-2966-DD74-7C2A0D60F2FC}"/>
              </a:ext>
            </a:extLst>
          </p:cNvPr>
          <p:cNvGrpSpPr/>
          <p:nvPr/>
        </p:nvGrpSpPr>
        <p:grpSpPr>
          <a:xfrm>
            <a:off x="6347659" y="1812339"/>
            <a:ext cx="2030209" cy="1090510"/>
            <a:chOff x="1691026" y="1963544"/>
            <a:chExt cx="2030209" cy="109051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DB567BC-A427-346F-3B5C-8E889850CDCA}"/>
                </a:ext>
              </a:extLst>
            </p:cNvPr>
            <p:cNvSpPr txBox="1"/>
            <p:nvPr/>
          </p:nvSpPr>
          <p:spPr>
            <a:xfrm>
              <a:off x="1916350" y="196354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70F79BB-BAA8-43AC-A720-A02AA70FCB87}"/>
                </a:ext>
              </a:extLst>
            </p:cNvPr>
            <p:cNvSpPr txBox="1"/>
            <p:nvPr/>
          </p:nvSpPr>
          <p:spPr>
            <a:xfrm>
              <a:off x="1691026" y="2257297"/>
              <a:ext cx="203020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BF01706-CB6C-3A65-1C0F-66AF03733F34}"/>
              </a:ext>
            </a:extLst>
          </p:cNvPr>
          <p:cNvGrpSpPr/>
          <p:nvPr/>
        </p:nvGrpSpPr>
        <p:grpSpPr>
          <a:xfrm>
            <a:off x="8874843" y="1812339"/>
            <a:ext cx="2030209" cy="1090510"/>
            <a:chOff x="1691026" y="1963544"/>
            <a:chExt cx="2030209" cy="109051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62D64DC-2A90-2201-6CDD-BC925F24CAF1}"/>
                </a:ext>
              </a:extLst>
            </p:cNvPr>
            <p:cNvSpPr txBox="1"/>
            <p:nvPr/>
          </p:nvSpPr>
          <p:spPr>
            <a:xfrm>
              <a:off x="1916350" y="1963544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860D4DB-4A77-C38D-2B3D-B4D791354E53}"/>
                </a:ext>
              </a:extLst>
            </p:cNvPr>
            <p:cNvSpPr txBox="1"/>
            <p:nvPr/>
          </p:nvSpPr>
          <p:spPr>
            <a:xfrm>
              <a:off x="1691026" y="2257297"/>
              <a:ext cx="203020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04023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E10065-D466-2AEE-4DA2-9865E1AD6223}"/>
              </a:ext>
            </a:extLst>
          </p:cNvPr>
          <p:cNvSpPr/>
          <p:nvPr/>
        </p:nvSpPr>
        <p:spPr>
          <a:xfrm>
            <a:off x="0" y="1"/>
            <a:ext cx="5730322" cy="919617"/>
          </a:xfrm>
          <a:custGeom>
            <a:avLst/>
            <a:gdLst>
              <a:gd name="connsiteX0" fmla="*/ 0 w 5730322"/>
              <a:gd name="connsiteY0" fmla="*/ 0 h 919617"/>
              <a:gd name="connsiteX1" fmla="*/ 5730322 w 5730322"/>
              <a:gd name="connsiteY1" fmla="*/ 0 h 919617"/>
              <a:gd name="connsiteX2" fmla="*/ 5729790 w 5730322"/>
              <a:gd name="connsiteY2" fmla="*/ 3487 h 919617"/>
              <a:gd name="connsiteX3" fmla="*/ 4605736 w 5730322"/>
              <a:gd name="connsiteY3" fmla="*/ 919617 h 919617"/>
              <a:gd name="connsiteX4" fmla="*/ 0 w 5730322"/>
              <a:gd name="connsiteY4" fmla="*/ 919617 h 91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0322" h="919617">
                <a:moveTo>
                  <a:pt x="0" y="0"/>
                </a:moveTo>
                <a:lnTo>
                  <a:pt x="5730322" y="0"/>
                </a:lnTo>
                <a:lnTo>
                  <a:pt x="5729790" y="3487"/>
                </a:lnTo>
                <a:cubicBezTo>
                  <a:pt x="5622803" y="526322"/>
                  <a:pt x="5160199" y="919617"/>
                  <a:pt x="4605736" y="919617"/>
                </a:cubicBezTo>
                <a:lnTo>
                  <a:pt x="0" y="919617"/>
                </a:lnTo>
                <a:close/>
              </a:path>
            </a:pathLst>
          </a:cu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DFD9C-6CF5-48F5-5895-9E40C6880111}"/>
              </a:ext>
            </a:extLst>
          </p:cNvPr>
          <p:cNvSpPr txBox="1"/>
          <p:nvPr/>
        </p:nvSpPr>
        <p:spPr>
          <a:xfrm>
            <a:off x="1443311" y="127091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98D0D4-512F-63E6-7980-85531F62B400}"/>
              </a:ext>
            </a:extLst>
          </p:cNvPr>
          <p:cNvSpPr txBox="1"/>
          <p:nvPr/>
        </p:nvSpPr>
        <p:spPr>
          <a:xfrm>
            <a:off x="389669" y="-19102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01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sp>
        <p:nvSpPr>
          <p:cNvPr id="2" name="矩形: 对角圆角 1">
            <a:extLst>
              <a:ext uri="{FF2B5EF4-FFF2-40B4-BE49-F238E27FC236}">
                <a16:creationId xmlns:a16="http://schemas.microsoft.com/office/drawing/2014/main" id="{2271F680-7CC1-D22B-95D3-490A30FE5372}"/>
              </a:ext>
            </a:extLst>
          </p:cNvPr>
          <p:cNvSpPr/>
          <p:nvPr/>
        </p:nvSpPr>
        <p:spPr>
          <a:xfrm rot="10800000">
            <a:off x="1266818" y="1716503"/>
            <a:ext cx="2698763" cy="3904420"/>
          </a:xfrm>
          <a:prstGeom prst="round2DiagRect">
            <a:avLst>
              <a:gd name="adj1" fmla="val 23220"/>
              <a:gd name="adj2" fmla="val 0"/>
            </a:avLst>
          </a:prstGeom>
          <a:solidFill>
            <a:schemeClr val="bg1"/>
          </a:solidFill>
          <a:ln>
            <a:solidFill>
              <a:srgbClr val="7CB2A0"/>
            </a:solidFill>
          </a:ln>
          <a:effectLst>
            <a:outerShdw blurRad="50800" dist="635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对角圆角 4">
            <a:extLst>
              <a:ext uri="{FF2B5EF4-FFF2-40B4-BE49-F238E27FC236}">
                <a16:creationId xmlns:a16="http://schemas.microsoft.com/office/drawing/2014/main" id="{E1AFF682-7E4B-820E-D3AC-A62006C668A8}"/>
              </a:ext>
            </a:extLst>
          </p:cNvPr>
          <p:cNvSpPr/>
          <p:nvPr/>
        </p:nvSpPr>
        <p:spPr>
          <a:xfrm rot="10800000">
            <a:off x="4746618" y="1716503"/>
            <a:ext cx="2698763" cy="3904420"/>
          </a:xfrm>
          <a:prstGeom prst="round2DiagRect">
            <a:avLst>
              <a:gd name="adj1" fmla="val 23220"/>
              <a:gd name="adj2" fmla="val 0"/>
            </a:avLst>
          </a:prstGeom>
          <a:solidFill>
            <a:srgbClr val="7CB2A0"/>
          </a:solidFill>
          <a:ln>
            <a:solidFill>
              <a:srgbClr val="7CB2A0"/>
            </a:solidFill>
          </a:ln>
          <a:effectLst>
            <a:outerShdw blurRad="50800" dist="635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对角圆角 5">
            <a:extLst>
              <a:ext uri="{FF2B5EF4-FFF2-40B4-BE49-F238E27FC236}">
                <a16:creationId xmlns:a16="http://schemas.microsoft.com/office/drawing/2014/main" id="{6713BE45-9825-9DBD-5BB9-1E96832660E0}"/>
              </a:ext>
            </a:extLst>
          </p:cNvPr>
          <p:cNvSpPr/>
          <p:nvPr/>
        </p:nvSpPr>
        <p:spPr>
          <a:xfrm rot="10800000">
            <a:off x="8226418" y="1716503"/>
            <a:ext cx="2698763" cy="3904420"/>
          </a:xfrm>
          <a:prstGeom prst="round2DiagRect">
            <a:avLst>
              <a:gd name="adj1" fmla="val 23220"/>
              <a:gd name="adj2" fmla="val 0"/>
            </a:avLst>
          </a:prstGeom>
          <a:solidFill>
            <a:schemeClr val="bg1"/>
          </a:solidFill>
          <a:ln>
            <a:solidFill>
              <a:srgbClr val="7CB2A0"/>
            </a:solidFill>
          </a:ln>
          <a:effectLst>
            <a:outerShdw blurRad="50800" dist="635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8C630F6-A6A5-93D5-6680-D2DE66F4214B}"/>
              </a:ext>
            </a:extLst>
          </p:cNvPr>
          <p:cNvSpPr txBox="1"/>
          <p:nvPr/>
        </p:nvSpPr>
        <p:spPr>
          <a:xfrm>
            <a:off x="1601094" y="3080950"/>
            <a:ext cx="2030209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6D0454B-3BF1-9523-ED19-53292424A189}"/>
              </a:ext>
            </a:extLst>
          </p:cNvPr>
          <p:cNvGrpSpPr/>
          <p:nvPr/>
        </p:nvGrpSpPr>
        <p:grpSpPr>
          <a:xfrm>
            <a:off x="1601094" y="2298700"/>
            <a:ext cx="2030209" cy="428934"/>
            <a:chOff x="1601094" y="2120900"/>
            <a:chExt cx="2030209" cy="428934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38F33103-CE41-A8A7-A366-176878367946}"/>
                </a:ext>
              </a:extLst>
            </p:cNvPr>
            <p:cNvSpPr/>
            <p:nvPr/>
          </p:nvSpPr>
          <p:spPr>
            <a:xfrm>
              <a:off x="1601094" y="2120900"/>
              <a:ext cx="2030209" cy="428934"/>
            </a:xfrm>
            <a:prstGeom prst="roundRect">
              <a:avLst>
                <a:gd name="adj" fmla="val 50000"/>
              </a:avLst>
            </a:prstGeom>
            <a:solidFill>
              <a:srgbClr val="7CB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405F3EE-5155-5C5B-1FCD-FCC5A1E937D1}"/>
                </a:ext>
              </a:extLst>
            </p:cNvPr>
            <p:cNvSpPr txBox="1"/>
            <p:nvPr/>
          </p:nvSpPr>
          <p:spPr>
            <a:xfrm>
              <a:off x="1832768" y="2166090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6B50211F-B04A-50D1-AF50-3D222D7A1168}"/>
              </a:ext>
            </a:extLst>
          </p:cNvPr>
          <p:cNvSpPr txBox="1"/>
          <p:nvPr/>
        </p:nvSpPr>
        <p:spPr>
          <a:xfrm>
            <a:off x="1601094" y="3991694"/>
            <a:ext cx="2030209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B2408AA-A595-BCA4-7E7C-31AFBBA7CAA1}"/>
              </a:ext>
            </a:extLst>
          </p:cNvPr>
          <p:cNvSpPr txBox="1"/>
          <p:nvPr/>
        </p:nvSpPr>
        <p:spPr>
          <a:xfrm>
            <a:off x="8574291" y="3080950"/>
            <a:ext cx="2030209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063A419-C272-D7CF-69FE-05CB683DFA94}"/>
              </a:ext>
            </a:extLst>
          </p:cNvPr>
          <p:cNvGrpSpPr/>
          <p:nvPr/>
        </p:nvGrpSpPr>
        <p:grpSpPr>
          <a:xfrm>
            <a:off x="8574291" y="2298700"/>
            <a:ext cx="2030209" cy="428934"/>
            <a:chOff x="1601094" y="2120900"/>
            <a:chExt cx="2030209" cy="428934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32A24950-EBA6-3248-ECE0-2D132E35B922}"/>
                </a:ext>
              </a:extLst>
            </p:cNvPr>
            <p:cNvSpPr/>
            <p:nvPr/>
          </p:nvSpPr>
          <p:spPr>
            <a:xfrm>
              <a:off x="1601094" y="2120900"/>
              <a:ext cx="2030209" cy="428934"/>
            </a:xfrm>
            <a:prstGeom prst="roundRect">
              <a:avLst>
                <a:gd name="adj" fmla="val 50000"/>
              </a:avLst>
            </a:prstGeom>
            <a:solidFill>
              <a:srgbClr val="7CB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2EB67AB-045F-31FC-E238-819408335C11}"/>
                </a:ext>
              </a:extLst>
            </p:cNvPr>
            <p:cNvSpPr txBox="1"/>
            <p:nvPr/>
          </p:nvSpPr>
          <p:spPr>
            <a:xfrm>
              <a:off x="1832768" y="2166090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添加标题</a:t>
              </a: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273F063B-63FB-5CDD-EA81-61119A46669B}"/>
              </a:ext>
            </a:extLst>
          </p:cNvPr>
          <p:cNvSpPr txBox="1"/>
          <p:nvPr/>
        </p:nvSpPr>
        <p:spPr>
          <a:xfrm>
            <a:off x="8574291" y="3991694"/>
            <a:ext cx="2030209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443C9E5-C49C-34BF-1E43-1F5571150431}"/>
              </a:ext>
            </a:extLst>
          </p:cNvPr>
          <p:cNvSpPr txBox="1"/>
          <p:nvPr/>
        </p:nvSpPr>
        <p:spPr>
          <a:xfrm>
            <a:off x="5065268" y="3080950"/>
            <a:ext cx="2030209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05F9AC5-2A3E-5599-C09C-243DE8D57415}"/>
              </a:ext>
            </a:extLst>
          </p:cNvPr>
          <p:cNvGrpSpPr/>
          <p:nvPr/>
        </p:nvGrpSpPr>
        <p:grpSpPr>
          <a:xfrm>
            <a:off x="5065268" y="2298700"/>
            <a:ext cx="2030209" cy="428934"/>
            <a:chOff x="1601094" y="2120900"/>
            <a:chExt cx="2030209" cy="428934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B350C575-201F-B0D2-3212-3AE2A535EBD2}"/>
                </a:ext>
              </a:extLst>
            </p:cNvPr>
            <p:cNvSpPr/>
            <p:nvPr/>
          </p:nvSpPr>
          <p:spPr>
            <a:xfrm>
              <a:off x="1601094" y="2120900"/>
              <a:ext cx="2030209" cy="42893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EA69FF0-B3F1-C7F3-C873-A0B16FD4CF3B}"/>
                </a:ext>
              </a:extLst>
            </p:cNvPr>
            <p:cNvSpPr txBox="1"/>
            <p:nvPr/>
          </p:nvSpPr>
          <p:spPr>
            <a:xfrm>
              <a:off x="2010022" y="2166090"/>
              <a:ext cx="121235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rgbClr val="7CB2A0"/>
                  </a:solidFill>
                </a:rPr>
                <a:t>添加标题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5EA8820A-01AB-91AB-D88C-53CF5F74952B}"/>
              </a:ext>
            </a:extLst>
          </p:cNvPr>
          <p:cNvSpPr txBox="1"/>
          <p:nvPr/>
        </p:nvSpPr>
        <p:spPr>
          <a:xfrm>
            <a:off x="5065268" y="3991694"/>
            <a:ext cx="2030209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9808871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6">
            <a:extLst>
              <a:ext uri="{FF2B5EF4-FFF2-40B4-BE49-F238E27FC236}">
                <a16:creationId xmlns:a16="http://schemas.microsoft.com/office/drawing/2014/main" id="{1E7DAB0D-48B6-F12F-EBC6-AF57AF4AF9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3165" b="13165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2690B4FF-44E7-22D1-E6F0-3E3835DA48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755900"/>
            <a:ext cx="4223957" cy="4102100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D6A26FD2-F0EE-A1CD-2C0F-38380ADF1E4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07"/>
          <a:stretch/>
        </p:blipFill>
        <p:spPr>
          <a:xfrm rot="10800000" flipH="1">
            <a:off x="8080208" y="-4576"/>
            <a:ext cx="4111792" cy="2594324"/>
          </a:xfrm>
          <a:prstGeom prst="rect">
            <a:avLst/>
          </a:prstGeom>
        </p:spPr>
      </p:pic>
      <p:sp>
        <p:nvSpPr>
          <p:cNvPr id="2088" name="矩形: 对角圆角 2087">
            <a:extLst>
              <a:ext uri="{FF2B5EF4-FFF2-40B4-BE49-F238E27FC236}">
                <a16:creationId xmlns:a16="http://schemas.microsoft.com/office/drawing/2014/main" id="{C6F0B33B-62FE-4D38-FB5C-D20A31BD9872}"/>
              </a:ext>
            </a:extLst>
          </p:cNvPr>
          <p:cNvSpPr/>
          <p:nvPr/>
        </p:nvSpPr>
        <p:spPr>
          <a:xfrm>
            <a:off x="-828564" y="-1974152"/>
            <a:ext cx="4390913" cy="2729026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9" name="矩形: 对角圆角 2088">
            <a:extLst>
              <a:ext uri="{FF2B5EF4-FFF2-40B4-BE49-F238E27FC236}">
                <a16:creationId xmlns:a16="http://schemas.microsoft.com/office/drawing/2014/main" id="{F725029E-1C64-FD59-9BB5-7FBD54B1A8EC}"/>
              </a:ext>
            </a:extLst>
          </p:cNvPr>
          <p:cNvSpPr/>
          <p:nvPr/>
        </p:nvSpPr>
        <p:spPr>
          <a:xfrm>
            <a:off x="7490280" y="5956336"/>
            <a:ext cx="5673270" cy="2770932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noFill/>
          </a:ln>
          <a:effectLst>
            <a:outerShdw blurRad="50800" dist="266700" dir="10800000" algn="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对角圆角 15">
            <a:extLst>
              <a:ext uri="{FF2B5EF4-FFF2-40B4-BE49-F238E27FC236}">
                <a16:creationId xmlns:a16="http://schemas.microsoft.com/office/drawing/2014/main" id="{AFC1670B-0D03-6C5A-A1C8-184866F4CADE}"/>
              </a:ext>
            </a:extLst>
          </p:cNvPr>
          <p:cNvSpPr/>
          <p:nvPr/>
        </p:nvSpPr>
        <p:spPr>
          <a:xfrm rot="10800000">
            <a:off x="4044937" y="2064580"/>
            <a:ext cx="4776634" cy="1092191"/>
          </a:xfrm>
          <a:prstGeom prst="round2DiagRect">
            <a:avLst>
              <a:gd name="adj1" fmla="val 42043"/>
              <a:gd name="adj2" fmla="val 0"/>
            </a:avLst>
          </a:prstGeom>
          <a:solidFill>
            <a:srgbClr val="7CB2A0"/>
          </a:solidFill>
          <a:ln>
            <a:solidFill>
              <a:srgbClr val="7CB2A0"/>
            </a:solidFill>
          </a:ln>
          <a:effectLst>
            <a:outerShdw blurRad="50800" dist="63500" dir="2700000" algn="tl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中括号 18">
            <a:extLst>
              <a:ext uri="{FF2B5EF4-FFF2-40B4-BE49-F238E27FC236}">
                <a16:creationId xmlns:a16="http://schemas.microsoft.com/office/drawing/2014/main" id="{3E7FD424-67CA-8B2C-2E41-78F92A66DE4F}"/>
              </a:ext>
            </a:extLst>
          </p:cNvPr>
          <p:cNvSpPr/>
          <p:nvPr/>
        </p:nvSpPr>
        <p:spPr>
          <a:xfrm rot="5400000">
            <a:off x="6579019" y="355512"/>
            <a:ext cx="353897" cy="5480714"/>
          </a:xfrm>
          <a:prstGeom prst="leftBracket">
            <a:avLst>
              <a:gd name="adj" fmla="val 109417"/>
            </a:avLst>
          </a:prstGeom>
          <a:ln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E68D090-0717-C1E4-63BB-D0553C9E1A22}"/>
              </a:ext>
            </a:extLst>
          </p:cNvPr>
          <p:cNvSpPr txBox="1"/>
          <p:nvPr/>
        </p:nvSpPr>
        <p:spPr>
          <a:xfrm>
            <a:off x="4819585" y="2290016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3BAAF40-9659-1D32-FC04-851A63563DF4}"/>
              </a:ext>
            </a:extLst>
          </p:cNvPr>
          <p:cNvGrpSpPr/>
          <p:nvPr/>
        </p:nvGrpSpPr>
        <p:grpSpPr>
          <a:xfrm rot="10800000" flipH="1">
            <a:off x="2670627" y="2064580"/>
            <a:ext cx="1276761" cy="1181626"/>
            <a:chOff x="1241382" y="1556263"/>
            <a:chExt cx="9709236" cy="2516914"/>
          </a:xfrm>
        </p:grpSpPr>
        <p:sp>
          <p:nvSpPr>
            <p:cNvPr id="11" name="矩形: 对角圆角 10">
              <a:extLst>
                <a:ext uri="{FF2B5EF4-FFF2-40B4-BE49-F238E27FC236}">
                  <a16:creationId xmlns:a16="http://schemas.microsoft.com/office/drawing/2014/main" id="{5FD9931F-3CC0-87D1-F419-12E556D9CAAA}"/>
                </a:ext>
              </a:extLst>
            </p:cNvPr>
            <p:cNvSpPr/>
            <p:nvPr/>
          </p:nvSpPr>
          <p:spPr>
            <a:xfrm>
              <a:off x="1241382" y="1556263"/>
              <a:ext cx="9709236" cy="2079301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bg1"/>
            </a:solidFill>
            <a:ln>
              <a:noFill/>
              <a:prstDash val="dash"/>
            </a:ln>
            <a:effectLst>
              <a:outerShdw blurRad="101600" dist="63500" dir="18000000" algn="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: 对角圆角 11">
              <a:extLst>
                <a:ext uri="{FF2B5EF4-FFF2-40B4-BE49-F238E27FC236}">
                  <a16:creationId xmlns:a16="http://schemas.microsoft.com/office/drawing/2014/main" id="{F09562F1-7C4C-4FEB-0A6E-C342F0548137}"/>
                </a:ext>
              </a:extLst>
            </p:cNvPr>
            <p:cNvSpPr/>
            <p:nvPr/>
          </p:nvSpPr>
          <p:spPr>
            <a:xfrm>
              <a:off x="1431882" y="1746763"/>
              <a:ext cx="9328235" cy="2326414"/>
            </a:xfrm>
            <a:prstGeom prst="round2DiagRect">
              <a:avLst>
                <a:gd name="adj1" fmla="val 42043"/>
                <a:gd name="adj2" fmla="val 0"/>
              </a:avLst>
            </a:prstGeom>
            <a:solidFill>
              <a:srgbClr val="7CB2A0"/>
            </a:solidFill>
            <a:ln>
              <a:solidFill>
                <a:srgbClr val="7CB2A0"/>
              </a:solidFill>
            </a:ln>
            <a:effectLst>
              <a:outerShdw blurRad="50800" dist="63500" dir="2700000" algn="tl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4A546C4F-95C3-3182-D3FC-C2230B1C81B3}"/>
              </a:ext>
            </a:extLst>
          </p:cNvPr>
          <p:cNvSpPr txBox="1"/>
          <p:nvPr/>
        </p:nvSpPr>
        <p:spPr>
          <a:xfrm>
            <a:off x="2828632" y="2157150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02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213474BF-B3E2-499F-E54B-C7D64B8BCAD3}"/>
              </a:ext>
            </a:extLst>
          </p:cNvPr>
          <p:cNvSpPr txBox="1"/>
          <p:nvPr/>
        </p:nvSpPr>
        <p:spPr>
          <a:xfrm>
            <a:off x="1865085" y="3547490"/>
            <a:ext cx="8461830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810303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62E10065-D466-2AEE-4DA2-9865E1AD6223}"/>
              </a:ext>
            </a:extLst>
          </p:cNvPr>
          <p:cNvSpPr/>
          <p:nvPr/>
        </p:nvSpPr>
        <p:spPr>
          <a:xfrm>
            <a:off x="0" y="1"/>
            <a:ext cx="5730322" cy="919617"/>
          </a:xfrm>
          <a:custGeom>
            <a:avLst/>
            <a:gdLst>
              <a:gd name="connsiteX0" fmla="*/ 0 w 5730322"/>
              <a:gd name="connsiteY0" fmla="*/ 0 h 919617"/>
              <a:gd name="connsiteX1" fmla="*/ 5730322 w 5730322"/>
              <a:gd name="connsiteY1" fmla="*/ 0 h 919617"/>
              <a:gd name="connsiteX2" fmla="*/ 5729790 w 5730322"/>
              <a:gd name="connsiteY2" fmla="*/ 3487 h 919617"/>
              <a:gd name="connsiteX3" fmla="*/ 4605736 w 5730322"/>
              <a:gd name="connsiteY3" fmla="*/ 919617 h 919617"/>
              <a:gd name="connsiteX4" fmla="*/ 0 w 5730322"/>
              <a:gd name="connsiteY4" fmla="*/ 919617 h 919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0322" h="919617">
                <a:moveTo>
                  <a:pt x="0" y="0"/>
                </a:moveTo>
                <a:lnTo>
                  <a:pt x="5730322" y="0"/>
                </a:lnTo>
                <a:lnTo>
                  <a:pt x="5729790" y="3487"/>
                </a:lnTo>
                <a:cubicBezTo>
                  <a:pt x="5622803" y="526322"/>
                  <a:pt x="5160199" y="919617"/>
                  <a:pt x="4605736" y="919617"/>
                </a:cubicBezTo>
                <a:lnTo>
                  <a:pt x="0" y="919617"/>
                </a:lnTo>
                <a:close/>
              </a:path>
            </a:pathLst>
          </a:custGeom>
          <a:solidFill>
            <a:srgbClr val="7CB2A0"/>
          </a:solidFill>
          <a:ln>
            <a:noFill/>
          </a:ln>
          <a:effectLst>
            <a:outerShdw blurRad="50800" dist="152400" algn="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DFD9C-6CF5-48F5-5895-9E40C6880111}"/>
              </a:ext>
            </a:extLst>
          </p:cNvPr>
          <p:cNvSpPr txBox="1"/>
          <p:nvPr/>
        </p:nvSpPr>
        <p:spPr>
          <a:xfrm>
            <a:off x="1443311" y="127091"/>
            <a:ext cx="33978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添加标题文本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98D0D4-512F-63E6-7980-85531F62B400}"/>
              </a:ext>
            </a:extLst>
          </p:cNvPr>
          <p:cNvSpPr txBox="1"/>
          <p:nvPr/>
        </p:nvSpPr>
        <p:spPr>
          <a:xfrm>
            <a:off x="389669" y="-19102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chemeClr val="bg1"/>
                </a:solidFill>
              </a:rPr>
              <a:t>02</a:t>
            </a:r>
            <a:endParaRPr lang="zh-CN" altLang="en-US" sz="5500" b="1" dirty="0">
              <a:solidFill>
                <a:schemeClr val="bg1"/>
              </a:solidFill>
            </a:endParaRP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9D3AF698-7D64-18A4-FA07-62E4250F7DD0}"/>
              </a:ext>
            </a:extLst>
          </p:cNvPr>
          <p:cNvSpPr>
            <a:spLocks/>
          </p:cNvSpPr>
          <p:nvPr/>
        </p:nvSpPr>
        <p:spPr bwMode="auto">
          <a:xfrm>
            <a:off x="4372567" y="2324823"/>
            <a:ext cx="2927355" cy="3183649"/>
          </a:xfrm>
          <a:custGeom>
            <a:avLst/>
            <a:gdLst>
              <a:gd name="T0" fmla="*/ 488 w 598"/>
              <a:gd name="T1" fmla="*/ 654 h 654"/>
              <a:gd name="T2" fmla="*/ 197 w 598"/>
              <a:gd name="T3" fmla="*/ 654 h 654"/>
              <a:gd name="T4" fmla="*/ 174 w 598"/>
              <a:gd name="T5" fmla="*/ 631 h 654"/>
              <a:gd name="T6" fmla="*/ 174 w 598"/>
              <a:gd name="T7" fmla="*/ 631 h 654"/>
              <a:gd name="T8" fmla="*/ 174 w 598"/>
              <a:gd name="T9" fmla="*/ 562 h 654"/>
              <a:gd name="T10" fmla="*/ 143 w 598"/>
              <a:gd name="T11" fmla="*/ 562 h 654"/>
              <a:gd name="T12" fmla="*/ 81 w 598"/>
              <a:gd name="T13" fmla="*/ 500 h 654"/>
              <a:gd name="T14" fmla="*/ 81 w 598"/>
              <a:gd name="T15" fmla="*/ 419 h 654"/>
              <a:gd name="T16" fmla="*/ 44 w 598"/>
              <a:gd name="T17" fmla="*/ 419 h 654"/>
              <a:gd name="T18" fmla="*/ 0 w 598"/>
              <a:gd name="T19" fmla="*/ 374 h 654"/>
              <a:gd name="T20" fmla="*/ 6 w 598"/>
              <a:gd name="T21" fmla="*/ 352 h 654"/>
              <a:gd name="T22" fmla="*/ 54 w 598"/>
              <a:gd name="T23" fmla="*/ 269 h 654"/>
              <a:gd name="T24" fmla="*/ 55 w 598"/>
              <a:gd name="T25" fmla="*/ 264 h 654"/>
              <a:gd name="T26" fmla="*/ 54 w 598"/>
              <a:gd name="T27" fmla="*/ 244 h 654"/>
              <a:gd name="T28" fmla="*/ 202 w 598"/>
              <a:gd name="T29" fmla="*/ 5 h 654"/>
              <a:gd name="T30" fmla="*/ 230 w 598"/>
              <a:gd name="T31" fmla="*/ 17 h 654"/>
              <a:gd name="T32" fmla="*/ 221 w 598"/>
              <a:gd name="T33" fmla="*/ 43 h 654"/>
              <a:gd name="T34" fmla="*/ 97 w 598"/>
              <a:gd name="T35" fmla="*/ 244 h 654"/>
              <a:gd name="T36" fmla="*/ 98 w 598"/>
              <a:gd name="T37" fmla="*/ 261 h 654"/>
              <a:gd name="T38" fmla="*/ 91 w 598"/>
              <a:gd name="T39" fmla="*/ 290 h 654"/>
              <a:gd name="T40" fmla="*/ 43 w 598"/>
              <a:gd name="T41" fmla="*/ 373 h 654"/>
              <a:gd name="T42" fmla="*/ 43 w 598"/>
              <a:gd name="T43" fmla="*/ 376 h 654"/>
              <a:gd name="T44" fmla="*/ 44 w 598"/>
              <a:gd name="T45" fmla="*/ 376 h 654"/>
              <a:gd name="T46" fmla="*/ 95 w 598"/>
              <a:gd name="T47" fmla="*/ 376 h 654"/>
              <a:gd name="T48" fmla="*/ 124 w 598"/>
              <a:gd name="T49" fmla="*/ 405 h 654"/>
              <a:gd name="T50" fmla="*/ 124 w 598"/>
              <a:gd name="T51" fmla="*/ 500 h 654"/>
              <a:gd name="T52" fmla="*/ 143 w 598"/>
              <a:gd name="T53" fmla="*/ 519 h 654"/>
              <a:gd name="T54" fmla="*/ 181 w 598"/>
              <a:gd name="T55" fmla="*/ 519 h 654"/>
              <a:gd name="T56" fmla="*/ 216 w 598"/>
              <a:gd name="T57" fmla="*/ 555 h 654"/>
              <a:gd name="T58" fmla="*/ 216 w 598"/>
              <a:gd name="T59" fmla="*/ 611 h 654"/>
              <a:gd name="T60" fmla="*/ 463 w 598"/>
              <a:gd name="T61" fmla="*/ 611 h 654"/>
              <a:gd name="T62" fmla="*/ 444 w 598"/>
              <a:gd name="T63" fmla="*/ 543 h 654"/>
              <a:gd name="T64" fmla="*/ 441 w 598"/>
              <a:gd name="T65" fmla="*/ 525 h 654"/>
              <a:gd name="T66" fmla="*/ 439 w 598"/>
              <a:gd name="T67" fmla="*/ 462 h 654"/>
              <a:gd name="T68" fmla="*/ 458 w 598"/>
              <a:gd name="T69" fmla="*/ 423 h 654"/>
              <a:gd name="T70" fmla="*/ 545 w 598"/>
              <a:gd name="T71" fmla="*/ 219 h 654"/>
              <a:gd name="T72" fmla="*/ 535 w 598"/>
              <a:gd name="T73" fmla="*/ 175 h 654"/>
              <a:gd name="T74" fmla="*/ 551 w 598"/>
              <a:gd name="T75" fmla="*/ 149 h 654"/>
              <a:gd name="T76" fmla="*/ 576 w 598"/>
              <a:gd name="T77" fmla="*/ 162 h 654"/>
              <a:gd name="T78" fmla="*/ 587 w 598"/>
              <a:gd name="T79" fmla="*/ 215 h 654"/>
              <a:gd name="T80" fmla="*/ 484 w 598"/>
              <a:gd name="T81" fmla="*/ 457 h 654"/>
              <a:gd name="T82" fmla="*/ 482 w 598"/>
              <a:gd name="T83" fmla="*/ 462 h 654"/>
              <a:gd name="T84" fmla="*/ 484 w 598"/>
              <a:gd name="T85" fmla="*/ 524 h 654"/>
              <a:gd name="T86" fmla="*/ 485 w 598"/>
              <a:gd name="T87" fmla="*/ 532 h 654"/>
              <a:gd name="T88" fmla="*/ 511 w 598"/>
              <a:gd name="T89" fmla="*/ 626 h 654"/>
              <a:gd name="T90" fmla="*/ 512 w 598"/>
              <a:gd name="T91" fmla="*/ 631 h 654"/>
              <a:gd name="T92" fmla="*/ 488 w 598"/>
              <a:gd name="T93" fmla="*/ 654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98" h="654">
                <a:moveTo>
                  <a:pt x="488" y="654"/>
                </a:moveTo>
                <a:cubicBezTo>
                  <a:pt x="197" y="654"/>
                  <a:pt x="197" y="654"/>
                  <a:pt x="197" y="654"/>
                </a:cubicBezTo>
                <a:cubicBezTo>
                  <a:pt x="184" y="654"/>
                  <a:pt x="174" y="644"/>
                  <a:pt x="174" y="631"/>
                </a:cubicBezTo>
                <a:cubicBezTo>
                  <a:pt x="174" y="631"/>
                  <a:pt x="174" y="631"/>
                  <a:pt x="174" y="631"/>
                </a:cubicBezTo>
                <a:cubicBezTo>
                  <a:pt x="174" y="562"/>
                  <a:pt x="174" y="562"/>
                  <a:pt x="174" y="562"/>
                </a:cubicBezTo>
                <a:cubicBezTo>
                  <a:pt x="143" y="562"/>
                  <a:pt x="143" y="562"/>
                  <a:pt x="143" y="562"/>
                </a:cubicBezTo>
                <a:cubicBezTo>
                  <a:pt x="109" y="562"/>
                  <a:pt x="81" y="534"/>
                  <a:pt x="81" y="500"/>
                </a:cubicBezTo>
                <a:cubicBezTo>
                  <a:pt x="81" y="419"/>
                  <a:pt x="81" y="419"/>
                  <a:pt x="81" y="419"/>
                </a:cubicBezTo>
                <a:cubicBezTo>
                  <a:pt x="44" y="419"/>
                  <a:pt x="44" y="419"/>
                  <a:pt x="44" y="419"/>
                </a:cubicBezTo>
                <a:cubicBezTo>
                  <a:pt x="20" y="419"/>
                  <a:pt x="0" y="399"/>
                  <a:pt x="0" y="374"/>
                </a:cubicBezTo>
                <a:cubicBezTo>
                  <a:pt x="0" y="366"/>
                  <a:pt x="2" y="359"/>
                  <a:pt x="6" y="352"/>
                </a:cubicBezTo>
                <a:cubicBezTo>
                  <a:pt x="54" y="269"/>
                  <a:pt x="54" y="269"/>
                  <a:pt x="54" y="269"/>
                </a:cubicBezTo>
                <a:cubicBezTo>
                  <a:pt x="55" y="268"/>
                  <a:pt x="55" y="266"/>
                  <a:pt x="55" y="264"/>
                </a:cubicBezTo>
                <a:cubicBezTo>
                  <a:pt x="55" y="258"/>
                  <a:pt x="54" y="251"/>
                  <a:pt x="54" y="244"/>
                </a:cubicBezTo>
                <a:cubicBezTo>
                  <a:pt x="54" y="143"/>
                  <a:pt x="111" y="50"/>
                  <a:pt x="202" y="5"/>
                </a:cubicBezTo>
                <a:cubicBezTo>
                  <a:pt x="213" y="0"/>
                  <a:pt x="226" y="6"/>
                  <a:pt x="230" y="17"/>
                </a:cubicBezTo>
                <a:cubicBezTo>
                  <a:pt x="234" y="26"/>
                  <a:pt x="230" y="37"/>
                  <a:pt x="221" y="43"/>
                </a:cubicBezTo>
                <a:cubicBezTo>
                  <a:pt x="145" y="81"/>
                  <a:pt x="97" y="159"/>
                  <a:pt x="97" y="244"/>
                </a:cubicBezTo>
                <a:cubicBezTo>
                  <a:pt x="97" y="250"/>
                  <a:pt x="97" y="255"/>
                  <a:pt x="98" y="261"/>
                </a:cubicBezTo>
                <a:cubicBezTo>
                  <a:pt x="98" y="271"/>
                  <a:pt x="96" y="281"/>
                  <a:pt x="91" y="290"/>
                </a:cubicBezTo>
                <a:cubicBezTo>
                  <a:pt x="43" y="373"/>
                  <a:pt x="43" y="373"/>
                  <a:pt x="43" y="373"/>
                </a:cubicBezTo>
                <a:cubicBezTo>
                  <a:pt x="42" y="374"/>
                  <a:pt x="43" y="375"/>
                  <a:pt x="43" y="376"/>
                </a:cubicBezTo>
                <a:cubicBezTo>
                  <a:pt x="44" y="376"/>
                  <a:pt x="44" y="376"/>
                  <a:pt x="44" y="376"/>
                </a:cubicBezTo>
                <a:cubicBezTo>
                  <a:pt x="95" y="376"/>
                  <a:pt x="95" y="376"/>
                  <a:pt x="95" y="376"/>
                </a:cubicBezTo>
                <a:cubicBezTo>
                  <a:pt x="111" y="376"/>
                  <a:pt x="124" y="389"/>
                  <a:pt x="124" y="405"/>
                </a:cubicBezTo>
                <a:cubicBezTo>
                  <a:pt x="124" y="500"/>
                  <a:pt x="124" y="500"/>
                  <a:pt x="124" y="500"/>
                </a:cubicBezTo>
                <a:cubicBezTo>
                  <a:pt x="124" y="511"/>
                  <a:pt x="132" y="519"/>
                  <a:pt x="143" y="519"/>
                </a:cubicBezTo>
                <a:cubicBezTo>
                  <a:pt x="181" y="519"/>
                  <a:pt x="181" y="519"/>
                  <a:pt x="181" y="519"/>
                </a:cubicBezTo>
                <a:cubicBezTo>
                  <a:pt x="200" y="519"/>
                  <a:pt x="216" y="535"/>
                  <a:pt x="216" y="555"/>
                </a:cubicBezTo>
                <a:cubicBezTo>
                  <a:pt x="216" y="611"/>
                  <a:pt x="216" y="611"/>
                  <a:pt x="216" y="611"/>
                </a:cubicBezTo>
                <a:cubicBezTo>
                  <a:pt x="463" y="611"/>
                  <a:pt x="463" y="611"/>
                  <a:pt x="463" y="611"/>
                </a:cubicBezTo>
                <a:cubicBezTo>
                  <a:pt x="444" y="543"/>
                  <a:pt x="444" y="543"/>
                  <a:pt x="444" y="543"/>
                </a:cubicBezTo>
                <a:cubicBezTo>
                  <a:pt x="442" y="537"/>
                  <a:pt x="441" y="531"/>
                  <a:pt x="441" y="525"/>
                </a:cubicBezTo>
                <a:cubicBezTo>
                  <a:pt x="439" y="462"/>
                  <a:pt x="439" y="462"/>
                  <a:pt x="439" y="462"/>
                </a:cubicBezTo>
                <a:cubicBezTo>
                  <a:pt x="438" y="447"/>
                  <a:pt x="445" y="432"/>
                  <a:pt x="458" y="423"/>
                </a:cubicBezTo>
                <a:cubicBezTo>
                  <a:pt x="520" y="375"/>
                  <a:pt x="554" y="298"/>
                  <a:pt x="545" y="219"/>
                </a:cubicBezTo>
                <a:cubicBezTo>
                  <a:pt x="543" y="204"/>
                  <a:pt x="540" y="189"/>
                  <a:pt x="535" y="175"/>
                </a:cubicBezTo>
                <a:cubicBezTo>
                  <a:pt x="532" y="163"/>
                  <a:pt x="539" y="152"/>
                  <a:pt x="551" y="149"/>
                </a:cubicBezTo>
                <a:cubicBezTo>
                  <a:pt x="561" y="146"/>
                  <a:pt x="572" y="152"/>
                  <a:pt x="576" y="162"/>
                </a:cubicBezTo>
                <a:cubicBezTo>
                  <a:pt x="582" y="179"/>
                  <a:pt x="585" y="197"/>
                  <a:pt x="587" y="215"/>
                </a:cubicBezTo>
                <a:cubicBezTo>
                  <a:pt x="598" y="308"/>
                  <a:pt x="558" y="400"/>
                  <a:pt x="484" y="457"/>
                </a:cubicBezTo>
                <a:cubicBezTo>
                  <a:pt x="483" y="458"/>
                  <a:pt x="482" y="460"/>
                  <a:pt x="482" y="462"/>
                </a:cubicBezTo>
                <a:cubicBezTo>
                  <a:pt x="484" y="524"/>
                  <a:pt x="484" y="524"/>
                  <a:pt x="484" y="524"/>
                </a:cubicBezTo>
                <a:cubicBezTo>
                  <a:pt x="484" y="527"/>
                  <a:pt x="484" y="529"/>
                  <a:pt x="485" y="532"/>
                </a:cubicBezTo>
                <a:cubicBezTo>
                  <a:pt x="511" y="626"/>
                  <a:pt x="511" y="626"/>
                  <a:pt x="511" y="626"/>
                </a:cubicBezTo>
                <a:cubicBezTo>
                  <a:pt x="512" y="628"/>
                  <a:pt x="512" y="629"/>
                  <a:pt x="512" y="631"/>
                </a:cubicBezTo>
                <a:cubicBezTo>
                  <a:pt x="511" y="644"/>
                  <a:pt x="501" y="654"/>
                  <a:pt x="488" y="654"/>
                </a:cubicBezTo>
                <a:close/>
              </a:path>
            </a:pathLst>
          </a:custGeom>
          <a:solidFill>
            <a:srgbClr val="909D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364D2CF-B734-DC4E-3A96-9C7D703930CA}"/>
              </a:ext>
            </a:extLst>
          </p:cNvPr>
          <p:cNvGrpSpPr/>
          <p:nvPr/>
        </p:nvGrpSpPr>
        <p:grpSpPr>
          <a:xfrm>
            <a:off x="5488173" y="1422554"/>
            <a:ext cx="2062471" cy="2608225"/>
            <a:chOff x="5488173" y="1422554"/>
            <a:chExt cx="2062471" cy="2608225"/>
          </a:xfrm>
          <a:solidFill>
            <a:srgbClr val="7CB2A0"/>
          </a:solidFill>
        </p:grpSpPr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B26E2A1D-F843-DE5E-BBD9-9316A52410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85958" y="1880314"/>
              <a:ext cx="1489707" cy="2150465"/>
            </a:xfrm>
            <a:custGeom>
              <a:avLst/>
              <a:gdLst>
                <a:gd name="T0" fmla="*/ 203 w 304"/>
                <a:gd name="T1" fmla="*/ 384 h 442"/>
                <a:gd name="T2" fmla="*/ 101 w 304"/>
                <a:gd name="T3" fmla="*/ 384 h 442"/>
                <a:gd name="T4" fmla="*/ 77 w 304"/>
                <a:gd name="T5" fmla="*/ 360 h 442"/>
                <a:gd name="T6" fmla="*/ 77 w 304"/>
                <a:gd name="T7" fmla="*/ 360 h 442"/>
                <a:gd name="T8" fmla="*/ 77 w 304"/>
                <a:gd name="T9" fmla="*/ 316 h 442"/>
                <a:gd name="T10" fmla="*/ 54 w 304"/>
                <a:gd name="T11" fmla="*/ 269 h 442"/>
                <a:gd name="T12" fmla="*/ 1 w 304"/>
                <a:gd name="T13" fmla="*/ 152 h 442"/>
                <a:gd name="T14" fmla="*/ 145 w 304"/>
                <a:gd name="T15" fmla="*/ 3 h 442"/>
                <a:gd name="T16" fmla="*/ 302 w 304"/>
                <a:gd name="T17" fmla="*/ 148 h 442"/>
                <a:gd name="T18" fmla="*/ 249 w 304"/>
                <a:gd name="T19" fmla="*/ 269 h 442"/>
                <a:gd name="T20" fmla="*/ 226 w 304"/>
                <a:gd name="T21" fmla="*/ 316 h 442"/>
                <a:gd name="T22" fmla="*/ 226 w 304"/>
                <a:gd name="T23" fmla="*/ 360 h 442"/>
                <a:gd name="T24" fmla="*/ 203 w 304"/>
                <a:gd name="T25" fmla="*/ 384 h 442"/>
                <a:gd name="T26" fmla="*/ 203 w 304"/>
                <a:gd name="T27" fmla="*/ 384 h 442"/>
                <a:gd name="T28" fmla="*/ 120 w 304"/>
                <a:gd name="T29" fmla="*/ 341 h 442"/>
                <a:gd name="T30" fmla="*/ 184 w 304"/>
                <a:gd name="T31" fmla="*/ 341 h 442"/>
                <a:gd name="T32" fmla="*/ 184 w 304"/>
                <a:gd name="T33" fmla="*/ 316 h 442"/>
                <a:gd name="T34" fmla="*/ 222 w 304"/>
                <a:gd name="T35" fmla="*/ 236 h 442"/>
                <a:gd name="T36" fmla="*/ 234 w 304"/>
                <a:gd name="T37" fmla="*/ 84 h 442"/>
                <a:gd name="T38" fmla="*/ 148 w 304"/>
                <a:gd name="T39" fmla="*/ 46 h 442"/>
                <a:gd name="T40" fmla="*/ 44 w 304"/>
                <a:gd name="T41" fmla="*/ 152 h 442"/>
                <a:gd name="T42" fmla="*/ 83 w 304"/>
                <a:gd name="T43" fmla="*/ 237 h 442"/>
                <a:gd name="T44" fmla="*/ 120 w 304"/>
                <a:gd name="T45" fmla="*/ 316 h 442"/>
                <a:gd name="T46" fmla="*/ 120 w 304"/>
                <a:gd name="T47" fmla="*/ 341 h 442"/>
                <a:gd name="T48" fmla="*/ 183 w 304"/>
                <a:gd name="T49" fmla="*/ 442 h 442"/>
                <a:gd name="T50" fmla="*/ 120 w 304"/>
                <a:gd name="T51" fmla="*/ 442 h 442"/>
                <a:gd name="T52" fmla="*/ 99 w 304"/>
                <a:gd name="T53" fmla="*/ 420 h 442"/>
                <a:gd name="T54" fmla="*/ 120 w 304"/>
                <a:gd name="T55" fmla="*/ 399 h 442"/>
                <a:gd name="T56" fmla="*/ 183 w 304"/>
                <a:gd name="T57" fmla="*/ 399 h 442"/>
                <a:gd name="T58" fmla="*/ 204 w 304"/>
                <a:gd name="T59" fmla="*/ 420 h 442"/>
                <a:gd name="T60" fmla="*/ 183 w 304"/>
                <a:gd name="T6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4" h="442">
                  <a:moveTo>
                    <a:pt x="203" y="384"/>
                  </a:moveTo>
                  <a:cubicBezTo>
                    <a:pt x="101" y="384"/>
                    <a:pt x="101" y="384"/>
                    <a:pt x="101" y="384"/>
                  </a:cubicBezTo>
                  <a:cubicBezTo>
                    <a:pt x="88" y="384"/>
                    <a:pt x="77" y="373"/>
                    <a:pt x="77" y="360"/>
                  </a:cubicBezTo>
                  <a:cubicBezTo>
                    <a:pt x="77" y="360"/>
                    <a:pt x="77" y="360"/>
                    <a:pt x="77" y="360"/>
                  </a:cubicBezTo>
                  <a:cubicBezTo>
                    <a:pt x="77" y="316"/>
                    <a:pt x="77" y="316"/>
                    <a:pt x="77" y="316"/>
                  </a:cubicBezTo>
                  <a:cubicBezTo>
                    <a:pt x="77" y="298"/>
                    <a:pt x="69" y="281"/>
                    <a:pt x="54" y="269"/>
                  </a:cubicBezTo>
                  <a:cubicBezTo>
                    <a:pt x="20" y="240"/>
                    <a:pt x="0" y="197"/>
                    <a:pt x="1" y="152"/>
                  </a:cubicBezTo>
                  <a:cubicBezTo>
                    <a:pt x="3" y="72"/>
                    <a:pt x="66" y="8"/>
                    <a:pt x="145" y="3"/>
                  </a:cubicBezTo>
                  <a:cubicBezTo>
                    <a:pt x="229" y="0"/>
                    <a:pt x="299" y="64"/>
                    <a:pt x="302" y="148"/>
                  </a:cubicBezTo>
                  <a:cubicBezTo>
                    <a:pt x="304" y="194"/>
                    <a:pt x="285" y="238"/>
                    <a:pt x="249" y="269"/>
                  </a:cubicBezTo>
                  <a:cubicBezTo>
                    <a:pt x="235" y="280"/>
                    <a:pt x="227" y="298"/>
                    <a:pt x="226" y="316"/>
                  </a:cubicBezTo>
                  <a:cubicBezTo>
                    <a:pt x="226" y="360"/>
                    <a:pt x="226" y="360"/>
                    <a:pt x="226" y="360"/>
                  </a:cubicBezTo>
                  <a:cubicBezTo>
                    <a:pt x="226" y="373"/>
                    <a:pt x="216" y="383"/>
                    <a:pt x="203" y="384"/>
                  </a:cubicBezTo>
                  <a:cubicBezTo>
                    <a:pt x="203" y="384"/>
                    <a:pt x="203" y="384"/>
                    <a:pt x="203" y="384"/>
                  </a:cubicBezTo>
                  <a:close/>
                  <a:moveTo>
                    <a:pt x="120" y="341"/>
                  </a:moveTo>
                  <a:cubicBezTo>
                    <a:pt x="184" y="341"/>
                    <a:pt x="184" y="341"/>
                    <a:pt x="184" y="341"/>
                  </a:cubicBezTo>
                  <a:cubicBezTo>
                    <a:pt x="184" y="316"/>
                    <a:pt x="184" y="316"/>
                    <a:pt x="184" y="316"/>
                  </a:cubicBezTo>
                  <a:cubicBezTo>
                    <a:pt x="184" y="285"/>
                    <a:pt x="198" y="256"/>
                    <a:pt x="222" y="236"/>
                  </a:cubicBezTo>
                  <a:cubicBezTo>
                    <a:pt x="268" y="197"/>
                    <a:pt x="273" y="129"/>
                    <a:pt x="234" y="84"/>
                  </a:cubicBezTo>
                  <a:cubicBezTo>
                    <a:pt x="213" y="58"/>
                    <a:pt x="181" y="44"/>
                    <a:pt x="148" y="46"/>
                  </a:cubicBezTo>
                  <a:cubicBezTo>
                    <a:pt x="90" y="49"/>
                    <a:pt x="45" y="95"/>
                    <a:pt x="44" y="152"/>
                  </a:cubicBezTo>
                  <a:cubicBezTo>
                    <a:pt x="43" y="185"/>
                    <a:pt x="58" y="216"/>
                    <a:pt x="83" y="237"/>
                  </a:cubicBezTo>
                  <a:cubicBezTo>
                    <a:pt x="106" y="257"/>
                    <a:pt x="120" y="285"/>
                    <a:pt x="120" y="316"/>
                  </a:cubicBezTo>
                  <a:lnTo>
                    <a:pt x="120" y="341"/>
                  </a:lnTo>
                  <a:close/>
                  <a:moveTo>
                    <a:pt x="183" y="442"/>
                  </a:moveTo>
                  <a:cubicBezTo>
                    <a:pt x="120" y="442"/>
                    <a:pt x="120" y="442"/>
                    <a:pt x="120" y="442"/>
                  </a:cubicBezTo>
                  <a:cubicBezTo>
                    <a:pt x="108" y="442"/>
                    <a:pt x="99" y="432"/>
                    <a:pt x="99" y="420"/>
                  </a:cubicBezTo>
                  <a:cubicBezTo>
                    <a:pt x="99" y="409"/>
                    <a:pt x="108" y="399"/>
                    <a:pt x="120" y="399"/>
                  </a:cubicBezTo>
                  <a:cubicBezTo>
                    <a:pt x="183" y="399"/>
                    <a:pt x="183" y="399"/>
                    <a:pt x="183" y="399"/>
                  </a:cubicBezTo>
                  <a:cubicBezTo>
                    <a:pt x="195" y="399"/>
                    <a:pt x="204" y="409"/>
                    <a:pt x="204" y="420"/>
                  </a:cubicBezTo>
                  <a:cubicBezTo>
                    <a:pt x="204" y="432"/>
                    <a:pt x="195" y="442"/>
                    <a:pt x="183" y="44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E9C39442-D26C-8EFD-FB65-0E0C034CA1FC}"/>
                </a:ext>
              </a:extLst>
            </p:cNvPr>
            <p:cNvSpPr/>
            <p:nvPr/>
          </p:nvSpPr>
          <p:spPr>
            <a:xfrm rot="3885864">
              <a:off x="7298952" y="2213459"/>
              <a:ext cx="94265" cy="40911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0CF143BD-9815-B7B6-F81F-602C4FF1024B}"/>
                </a:ext>
              </a:extLst>
            </p:cNvPr>
            <p:cNvSpPr/>
            <p:nvPr/>
          </p:nvSpPr>
          <p:spPr>
            <a:xfrm rot="2569152">
              <a:off x="7057229" y="1654811"/>
              <a:ext cx="94265" cy="40911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97D7E529-0EB3-11B6-24A9-AC43E1858DA3}"/>
                </a:ext>
              </a:extLst>
            </p:cNvPr>
            <p:cNvSpPr/>
            <p:nvPr/>
          </p:nvSpPr>
          <p:spPr>
            <a:xfrm rot="19030848" flipH="1">
              <a:off x="5488173" y="1675755"/>
              <a:ext cx="94265" cy="40911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6F1782BC-66EB-7241-6232-C4C7470C8B36}"/>
                </a:ext>
              </a:extLst>
            </p:cNvPr>
            <p:cNvSpPr/>
            <p:nvPr/>
          </p:nvSpPr>
          <p:spPr>
            <a:xfrm>
              <a:off x="6330811" y="1422554"/>
              <a:ext cx="94265" cy="40911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1868DB0-CC53-3B8A-5912-ED5C0EBAFDFD}"/>
              </a:ext>
            </a:extLst>
          </p:cNvPr>
          <p:cNvGrpSpPr/>
          <p:nvPr/>
        </p:nvGrpSpPr>
        <p:grpSpPr>
          <a:xfrm>
            <a:off x="9012017" y="2125675"/>
            <a:ext cx="2221448" cy="1090510"/>
            <a:chOff x="546100" y="4386745"/>
            <a:chExt cx="2221448" cy="109051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B49D407-B83D-DA49-A284-9418E6657E53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95AA084-BA29-0AC3-73FD-40FC75C039A7}"/>
                </a:ext>
              </a:extLst>
            </p:cNvPr>
            <p:cNvSpPr txBox="1"/>
            <p:nvPr/>
          </p:nvSpPr>
          <p:spPr>
            <a:xfrm>
              <a:off x="558799" y="4680498"/>
              <a:ext cx="22087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6FE0A24-2ED3-7851-27F4-DB3A8CE3EEBC}"/>
              </a:ext>
            </a:extLst>
          </p:cNvPr>
          <p:cNvGrpSpPr/>
          <p:nvPr/>
        </p:nvGrpSpPr>
        <p:grpSpPr>
          <a:xfrm>
            <a:off x="1055860" y="2122963"/>
            <a:ext cx="2204082" cy="1090510"/>
            <a:chOff x="296495" y="4386745"/>
            <a:chExt cx="2204082" cy="109051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3D857DB-C52E-634B-4B6D-5B5C9918F322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7177A5B-B5E3-5542-87DB-3B6B1855370C}"/>
                </a:ext>
              </a:extLst>
            </p:cNvPr>
            <p:cNvSpPr txBox="1"/>
            <p:nvPr/>
          </p:nvSpPr>
          <p:spPr>
            <a:xfrm>
              <a:off x="296495" y="4680498"/>
              <a:ext cx="218874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6AE337D0-9CA0-FF3D-80D9-D2441E4A051B}"/>
              </a:ext>
            </a:extLst>
          </p:cNvPr>
          <p:cNvSpPr txBox="1"/>
          <p:nvPr/>
        </p:nvSpPr>
        <p:spPr>
          <a:xfrm>
            <a:off x="3513243" y="2078102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rgbClr val="7CB2A0"/>
                </a:solidFill>
              </a:rPr>
              <a:t>01</a:t>
            </a:r>
            <a:endParaRPr lang="zh-CN" altLang="en-US" sz="5500" b="1" dirty="0">
              <a:solidFill>
                <a:srgbClr val="7CB2A0"/>
              </a:solidFill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928EDFD0-E103-55FA-FFCC-1068D0CFE6E1}"/>
              </a:ext>
            </a:extLst>
          </p:cNvPr>
          <p:cNvSpPr/>
          <p:nvPr/>
        </p:nvSpPr>
        <p:spPr>
          <a:xfrm>
            <a:off x="3365582" y="2196213"/>
            <a:ext cx="85410" cy="702498"/>
          </a:xfrm>
          <a:prstGeom prst="roundRect">
            <a:avLst>
              <a:gd name="adj" fmla="val 50000"/>
            </a:avLst>
          </a:prstGeom>
          <a:solidFill>
            <a:srgbClr val="909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9E59EEF-D0DB-90EF-5093-2BEC5B581906}"/>
              </a:ext>
            </a:extLst>
          </p:cNvPr>
          <p:cNvGrpSpPr/>
          <p:nvPr/>
        </p:nvGrpSpPr>
        <p:grpSpPr>
          <a:xfrm>
            <a:off x="1055860" y="4369456"/>
            <a:ext cx="2204082" cy="1090510"/>
            <a:chOff x="296495" y="4386745"/>
            <a:chExt cx="2204082" cy="109051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FB317BE-92AD-68E3-909C-DAFB7E148CC4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F838877-5F41-0C35-AFBB-C0E9DFEC8A42}"/>
                </a:ext>
              </a:extLst>
            </p:cNvPr>
            <p:cNvSpPr txBox="1"/>
            <p:nvPr/>
          </p:nvSpPr>
          <p:spPr>
            <a:xfrm>
              <a:off x="296495" y="4680498"/>
              <a:ext cx="218874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90F607C5-3FB3-E105-0F3C-6004320A3E79}"/>
              </a:ext>
            </a:extLst>
          </p:cNvPr>
          <p:cNvSpPr txBox="1"/>
          <p:nvPr/>
        </p:nvSpPr>
        <p:spPr>
          <a:xfrm>
            <a:off x="3513243" y="4324595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rgbClr val="7CB2A0"/>
                </a:solidFill>
              </a:rPr>
              <a:t>03</a:t>
            </a:r>
            <a:endParaRPr lang="zh-CN" altLang="en-US" sz="5500" b="1" dirty="0">
              <a:solidFill>
                <a:srgbClr val="7CB2A0"/>
              </a:solidFill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1C7CADB3-DF8C-F00D-03F1-A4C6AD74B19B}"/>
              </a:ext>
            </a:extLst>
          </p:cNvPr>
          <p:cNvSpPr/>
          <p:nvPr/>
        </p:nvSpPr>
        <p:spPr>
          <a:xfrm>
            <a:off x="3365582" y="4442706"/>
            <a:ext cx="85410" cy="702498"/>
          </a:xfrm>
          <a:prstGeom prst="roundRect">
            <a:avLst>
              <a:gd name="adj" fmla="val 50000"/>
            </a:avLst>
          </a:prstGeom>
          <a:solidFill>
            <a:srgbClr val="909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E0B2F57-4ADF-9385-29F4-8DFBA46E35CA}"/>
              </a:ext>
            </a:extLst>
          </p:cNvPr>
          <p:cNvSpPr txBox="1"/>
          <p:nvPr/>
        </p:nvSpPr>
        <p:spPr>
          <a:xfrm>
            <a:off x="7714761" y="2078102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rgbClr val="7CB2A0"/>
                </a:solidFill>
              </a:rPr>
              <a:t>02</a:t>
            </a:r>
            <a:endParaRPr lang="zh-CN" altLang="en-US" sz="5500" b="1" dirty="0">
              <a:solidFill>
                <a:srgbClr val="7CB2A0"/>
              </a:solidFill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392286C2-4ABB-5C39-60C7-8E02A3BABF33}"/>
              </a:ext>
            </a:extLst>
          </p:cNvPr>
          <p:cNvSpPr/>
          <p:nvPr/>
        </p:nvSpPr>
        <p:spPr>
          <a:xfrm>
            <a:off x="8811867" y="2196213"/>
            <a:ext cx="85410" cy="702498"/>
          </a:xfrm>
          <a:prstGeom prst="roundRect">
            <a:avLst>
              <a:gd name="adj" fmla="val 50000"/>
            </a:avLst>
          </a:prstGeom>
          <a:solidFill>
            <a:srgbClr val="909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860D49F-1FE8-2676-B590-0F71060C2695}"/>
              </a:ext>
            </a:extLst>
          </p:cNvPr>
          <p:cNvGrpSpPr/>
          <p:nvPr/>
        </p:nvGrpSpPr>
        <p:grpSpPr>
          <a:xfrm>
            <a:off x="9012017" y="4369456"/>
            <a:ext cx="2221448" cy="1090510"/>
            <a:chOff x="546100" y="4386745"/>
            <a:chExt cx="2221448" cy="109051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3871DEA-5AE3-03E5-606A-026A216A16E1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D608806-1827-1A9E-71B5-2856287ECCBD}"/>
                </a:ext>
              </a:extLst>
            </p:cNvPr>
            <p:cNvSpPr txBox="1"/>
            <p:nvPr/>
          </p:nvSpPr>
          <p:spPr>
            <a:xfrm>
              <a:off x="558799" y="4680498"/>
              <a:ext cx="2208749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06553B6A-71C3-D2B2-5E20-34C47674B3E7}"/>
              </a:ext>
            </a:extLst>
          </p:cNvPr>
          <p:cNvSpPr txBox="1"/>
          <p:nvPr/>
        </p:nvSpPr>
        <p:spPr>
          <a:xfrm>
            <a:off x="7714761" y="4321883"/>
            <a:ext cx="10320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500" b="1" dirty="0">
                <a:solidFill>
                  <a:srgbClr val="7CB2A0"/>
                </a:solidFill>
              </a:rPr>
              <a:t>04</a:t>
            </a:r>
            <a:endParaRPr lang="zh-CN" altLang="en-US" sz="5500" b="1" dirty="0">
              <a:solidFill>
                <a:srgbClr val="7CB2A0"/>
              </a:solidFill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310538D8-8A1F-529A-CE71-04236C92638D}"/>
              </a:ext>
            </a:extLst>
          </p:cNvPr>
          <p:cNvSpPr/>
          <p:nvPr/>
        </p:nvSpPr>
        <p:spPr>
          <a:xfrm>
            <a:off x="8811867" y="4439994"/>
            <a:ext cx="85410" cy="702498"/>
          </a:xfrm>
          <a:prstGeom prst="roundRect">
            <a:avLst>
              <a:gd name="adj" fmla="val 50000"/>
            </a:avLst>
          </a:prstGeom>
          <a:solidFill>
            <a:srgbClr val="909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570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a02xeodi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2486</Words>
  <Application>Microsoft Office PowerPoint</Application>
  <PresentationFormat>宽屏</PresentationFormat>
  <Paragraphs>254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HarmonyOS Sans SC</vt:lpstr>
      <vt:lpstr>U.S. 101</vt:lpstr>
      <vt:lpstr>阿里巴巴普惠体 2.0 55 Regular</vt:lpstr>
      <vt:lpstr>等线</vt:lpstr>
      <vt:lpstr>思源黑体 CN Bold</vt:lpstr>
      <vt:lpstr>思源黑体 CN Heavy</vt:lpstr>
      <vt:lpstr>微软雅黑</vt:lpstr>
      <vt:lpstr>演示秋鸿楷</vt:lpstr>
      <vt:lpstr>字魂59号-创粗黑</vt:lpstr>
      <vt:lpstr>Arial</vt:lpstr>
      <vt:lpstr>Source Sans Pro Light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水彩叶子几何元素小清新工作汇报ppt模板</dc:title>
  <dc:creator>51PPT模板网</dc:creator>
  <cp:keywords>www.51pptmoban.com</cp:keywords>
  <dc:description>www.51pptmoban.com</dc:description>
  <cp:lastModifiedBy>Power user</cp:lastModifiedBy>
  <cp:revision>152</cp:revision>
  <dcterms:created xsi:type="dcterms:W3CDTF">2020-05-13T14:03:25Z</dcterms:created>
  <dcterms:modified xsi:type="dcterms:W3CDTF">2022-12-05T14:55:58Z</dcterms:modified>
</cp:coreProperties>
</file>