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07" r:id="rId2"/>
    <p:sldId id="427" r:id="rId3"/>
    <p:sldId id="428" r:id="rId4"/>
    <p:sldId id="429" r:id="rId5"/>
    <p:sldId id="430" r:id="rId6"/>
    <p:sldId id="431" r:id="rId7"/>
    <p:sldId id="432" r:id="rId8"/>
    <p:sldId id="433" r:id="rId9"/>
    <p:sldId id="434" r:id="rId10"/>
    <p:sldId id="435" r:id="rId11"/>
    <p:sldId id="436" r:id="rId12"/>
    <p:sldId id="437" r:id="rId13"/>
    <p:sldId id="439" r:id="rId14"/>
    <p:sldId id="438" r:id="rId15"/>
    <p:sldId id="440" r:id="rId16"/>
    <p:sldId id="441" r:id="rId17"/>
    <p:sldId id="442" r:id="rId18"/>
    <p:sldId id="444" r:id="rId19"/>
    <p:sldId id="443" r:id="rId20"/>
    <p:sldId id="445" r:id="rId21"/>
    <p:sldId id="446" r:id="rId22"/>
    <p:sldId id="447" r:id="rId23"/>
    <p:sldId id="448" r:id="rId24"/>
    <p:sldId id="449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077" autoAdjust="0"/>
    <p:restoredTop sz="95337" autoAdjust="0"/>
  </p:normalViewPr>
  <p:slideViewPr>
    <p:cSldViewPr snapToGrid="0" showGuides="1">
      <p:cViewPr>
        <p:scale>
          <a:sx n="50" d="100"/>
          <a:sy n="50" d="100"/>
        </p:scale>
        <p:origin x="2016" y="1236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34EFD4-409B-4AEB-83BA-4F46A5ED7FF5}" type="datetimeFigureOut">
              <a:rPr lang="zh-CN" altLang="en-US" smtClean="0"/>
              <a:t>2022/12/6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CB5D8D-5963-44EC-9A2B-C65C325A19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0092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39E88E-50E6-41C3-88A1-DAF3FF534777}" type="slidenum">
              <a:rPr lang="zh-CN" altLang="en-US"/>
              <a:pPr/>
              <a:t>1</a:t>
            </a:fld>
            <a:endParaRPr lang="en-US" altLang="zh-CN"/>
          </a:p>
        </p:txBody>
      </p:sp>
      <p:sp>
        <p:nvSpPr>
          <p:cNvPr id="288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8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39E88E-50E6-41C3-88A1-DAF3FF534777}" type="slidenum">
              <a:rPr lang="zh-CN" altLang="en-US"/>
              <a:pPr/>
              <a:t>10</a:t>
            </a:fld>
            <a:endParaRPr lang="en-US" altLang="zh-CN"/>
          </a:p>
        </p:txBody>
      </p:sp>
      <p:sp>
        <p:nvSpPr>
          <p:cNvPr id="288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8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561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39E88E-50E6-41C3-88A1-DAF3FF534777}" type="slidenum">
              <a:rPr lang="zh-CN" altLang="en-US"/>
              <a:pPr/>
              <a:t>11</a:t>
            </a:fld>
            <a:endParaRPr lang="en-US" altLang="zh-CN"/>
          </a:p>
        </p:txBody>
      </p:sp>
      <p:sp>
        <p:nvSpPr>
          <p:cNvPr id="288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8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4253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39E88E-50E6-41C3-88A1-DAF3FF534777}" type="slidenum">
              <a:rPr lang="zh-CN" altLang="en-US"/>
              <a:pPr/>
              <a:t>12</a:t>
            </a:fld>
            <a:endParaRPr lang="en-US" altLang="zh-CN"/>
          </a:p>
        </p:txBody>
      </p:sp>
      <p:sp>
        <p:nvSpPr>
          <p:cNvPr id="288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8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9604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39E88E-50E6-41C3-88A1-DAF3FF534777}" type="slidenum">
              <a:rPr lang="zh-CN" altLang="en-US"/>
              <a:pPr/>
              <a:t>13</a:t>
            </a:fld>
            <a:endParaRPr lang="en-US" altLang="zh-CN"/>
          </a:p>
        </p:txBody>
      </p:sp>
      <p:sp>
        <p:nvSpPr>
          <p:cNvPr id="288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8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4589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39E88E-50E6-41C3-88A1-DAF3FF534777}" type="slidenum">
              <a:rPr lang="zh-CN" altLang="en-US"/>
              <a:pPr/>
              <a:t>14</a:t>
            </a:fld>
            <a:endParaRPr lang="en-US" altLang="zh-CN"/>
          </a:p>
        </p:txBody>
      </p:sp>
      <p:sp>
        <p:nvSpPr>
          <p:cNvPr id="288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8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2764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39E88E-50E6-41C3-88A1-DAF3FF534777}" type="slidenum">
              <a:rPr lang="zh-CN" altLang="en-US"/>
              <a:pPr/>
              <a:t>15</a:t>
            </a:fld>
            <a:endParaRPr lang="en-US" altLang="zh-CN"/>
          </a:p>
        </p:txBody>
      </p:sp>
      <p:sp>
        <p:nvSpPr>
          <p:cNvPr id="288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8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4124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39E88E-50E6-41C3-88A1-DAF3FF534777}" type="slidenum">
              <a:rPr lang="zh-CN" altLang="en-US"/>
              <a:pPr/>
              <a:t>16</a:t>
            </a:fld>
            <a:endParaRPr lang="en-US" altLang="zh-CN"/>
          </a:p>
        </p:txBody>
      </p:sp>
      <p:sp>
        <p:nvSpPr>
          <p:cNvPr id="288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8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0218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39E88E-50E6-41C3-88A1-DAF3FF534777}" type="slidenum">
              <a:rPr lang="zh-CN" altLang="en-US"/>
              <a:pPr/>
              <a:t>17</a:t>
            </a:fld>
            <a:endParaRPr lang="en-US" altLang="zh-CN"/>
          </a:p>
        </p:txBody>
      </p:sp>
      <p:sp>
        <p:nvSpPr>
          <p:cNvPr id="288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8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883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39E88E-50E6-41C3-88A1-DAF3FF534777}" type="slidenum">
              <a:rPr lang="zh-CN" altLang="en-US"/>
              <a:pPr/>
              <a:t>18</a:t>
            </a:fld>
            <a:endParaRPr lang="en-US" altLang="zh-CN"/>
          </a:p>
        </p:txBody>
      </p:sp>
      <p:sp>
        <p:nvSpPr>
          <p:cNvPr id="288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8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0024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39E88E-50E6-41C3-88A1-DAF3FF534777}" type="slidenum">
              <a:rPr lang="zh-CN" altLang="en-US"/>
              <a:pPr/>
              <a:t>19</a:t>
            </a:fld>
            <a:endParaRPr lang="en-US" altLang="zh-CN"/>
          </a:p>
        </p:txBody>
      </p:sp>
      <p:sp>
        <p:nvSpPr>
          <p:cNvPr id="288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8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0470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39E88E-50E6-41C3-88A1-DAF3FF534777}" type="slidenum">
              <a:rPr lang="zh-CN" altLang="en-US"/>
              <a:pPr/>
              <a:t>2</a:t>
            </a:fld>
            <a:endParaRPr lang="en-US" altLang="zh-CN"/>
          </a:p>
        </p:txBody>
      </p:sp>
      <p:sp>
        <p:nvSpPr>
          <p:cNvPr id="288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8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 </a:t>
            </a:r>
            <a:r>
              <a:rPr lang="en-US" altLang="zh-CN" dirty="0" err="1"/>
              <a:t>P</a:t>
            </a:r>
            <a:r>
              <a:rPr lang="en-US" altLang="zh-CN" dirty="0"/>
              <a:t> T </a:t>
            </a:r>
            <a:r>
              <a:rPr lang="zh-CN" altLang="en-US" dirty="0"/>
              <a:t>模 板 网   </a:t>
            </a:r>
            <a:r>
              <a:rPr lang="en-US" altLang="zh-CN" dirty="0"/>
              <a:t>w </a:t>
            </a:r>
            <a:r>
              <a:rPr lang="en-US" altLang="zh-CN" dirty="0" err="1"/>
              <a:t>w</a:t>
            </a:r>
            <a:r>
              <a:rPr lang="en-US" altLang="zh-CN" dirty="0"/>
              <a:t> w.5 1 p </a:t>
            </a:r>
            <a:r>
              <a:rPr lang="en-US" altLang="zh-CN" dirty="0" err="1"/>
              <a:t>p</a:t>
            </a:r>
            <a:r>
              <a:rPr lang="en-US" altLang="zh-CN" dirty="0"/>
              <a:t> </a:t>
            </a:r>
            <a:r>
              <a:rPr lang="en-US" altLang="zh-CN" dirty="0" err="1"/>
              <a:t>tmoban.c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74506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39E88E-50E6-41C3-88A1-DAF3FF534777}" type="slidenum">
              <a:rPr lang="zh-CN" altLang="en-US"/>
              <a:pPr/>
              <a:t>20</a:t>
            </a:fld>
            <a:endParaRPr lang="en-US" altLang="zh-CN"/>
          </a:p>
        </p:txBody>
      </p:sp>
      <p:sp>
        <p:nvSpPr>
          <p:cNvPr id="288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8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0706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39E88E-50E6-41C3-88A1-DAF3FF534777}" type="slidenum">
              <a:rPr lang="zh-CN" altLang="en-US"/>
              <a:pPr/>
              <a:t>21</a:t>
            </a:fld>
            <a:endParaRPr lang="en-US" altLang="zh-CN"/>
          </a:p>
        </p:txBody>
      </p:sp>
      <p:sp>
        <p:nvSpPr>
          <p:cNvPr id="288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8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3219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39E88E-50E6-41C3-88A1-DAF3FF534777}" type="slidenum">
              <a:rPr lang="zh-CN" altLang="en-US"/>
              <a:pPr/>
              <a:t>22</a:t>
            </a:fld>
            <a:endParaRPr lang="en-US" altLang="zh-CN"/>
          </a:p>
        </p:txBody>
      </p:sp>
      <p:sp>
        <p:nvSpPr>
          <p:cNvPr id="288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8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7350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39E88E-50E6-41C3-88A1-DAF3FF534777}" type="slidenum">
              <a:rPr lang="zh-CN" altLang="en-US"/>
              <a:pPr/>
              <a:t>23</a:t>
            </a:fld>
            <a:endParaRPr lang="en-US" altLang="zh-CN"/>
          </a:p>
        </p:txBody>
      </p:sp>
      <p:sp>
        <p:nvSpPr>
          <p:cNvPr id="288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8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60886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39E88E-50E6-41C3-88A1-DAF3FF534777}" type="slidenum">
              <a:rPr lang="zh-CN" altLang="en-US"/>
              <a:pPr/>
              <a:t>3</a:t>
            </a:fld>
            <a:endParaRPr lang="en-US" altLang="zh-CN"/>
          </a:p>
        </p:txBody>
      </p:sp>
      <p:sp>
        <p:nvSpPr>
          <p:cNvPr id="288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8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5927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39E88E-50E6-41C3-88A1-DAF3FF534777}" type="slidenum">
              <a:rPr lang="zh-CN" altLang="en-US"/>
              <a:pPr/>
              <a:t>4</a:t>
            </a:fld>
            <a:endParaRPr lang="en-US" altLang="zh-CN"/>
          </a:p>
        </p:txBody>
      </p:sp>
      <p:sp>
        <p:nvSpPr>
          <p:cNvPr id="288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8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9287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39E88E-50E6-41C3-88A1-DAF3FF534777}" type="slidenum">
              <a:rPr lang="zh-CN" altLang="en-US"/>
              <a:pPr/>
              <a:t>5</a:t>
            </a:fld>
            <a:endParaRPr lang="en-US" altLang="zh-CN"/>
          </a:p>
        </p:txBody>
      </p:sp>
      <p:sp>
        <p:nvSpPr>
          <p:cNvPr id="288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8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5203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39E88E-50E6-41C3-88A1-DAF3FF534777}" type="slidenum">
              <a:rPr lang="zh-CN" altLang="en-US"/>
              <a:pPr/>
              <a:t>6</a:t>
            </a:fld>
            <a:endParaRPr lang="en-US" altLang="zh-CN"/>
          </a:p>
        </p:txBody>
      </p:sp>
      <p:sp>
        <p:nvSpPr>
          <p:cNvPr id="288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8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5672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39E88E-50E6-41C3-88A1-DAF3FF534777}" type="slidenum">
              <a:rPr lang="zh-CN" altLang="en-US"/>
              <a:pPr/>
              <a:t>7</a:t>
            </a:fld>
            <a:endParaRPr lang="en-US" altLang="zh-CN"/>
          </a:p>
        </p:txBody>
      </p:sp>
      <p:sp>
        <p:nvSpPr>
          <p:cNvPr id="288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8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1594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39E88E-50E6-41C3-88A1-DAF3FF534777}" type="slidenum">
              <a:rPr lang="zh-CN" altLang="en-US"/>
              <a:pPr/>
              <a:t>8</a:t>
            </a:fld>
            <a:endParaRPr lang="en-US" altLang="zh-CN"/>
          </a:p>
        </p:txBody>
      </p:sp>
      <p:sp>
        <p:nvSpPr>
          <p:cNvPr id="288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8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6088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39E88E-50E6-41C3-88A1-DAF3FF534777}" type="slidenum">
              <a:rPr lang="zh-CN" altLang="en-US"/>
              <a:pPr/>
              <a:t>9</a:t>
            </a:fld>
            <a:endParaRPr lang="en-US" altLang="zh-CN"/>
          </a:p>
        </p:txBody>
      </p:sp>
      <p:sp>
        <p:nvSpPr>
          <p:cNvPr id="288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8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3696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90A1CE0-FBBD-761F-11A8-5B2A54137E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C58AE-9F2A-4482-8E68-9CDB83BE793E}" type="datetimeFigureOut">
              <a:rPr lang="zh-CN" altLang="en-US" smtClean="0"/>
              <a:t>2022/12/6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4BF778B-8C35-362B-11B4-DB22A670C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5480030-77C3-9046-2D64-18CC8557CA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D3877-A892-4172-9462-FD1F58E53D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580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48E2E53E-8C17-9B36-0999-6573A54FB73E}"/>
              </a:ext>
            </a:extLst>
          </p:cNvPr>
          <p:cNvSpPr/>
          <p:nvPr userDrawn="1"/>
        </p:nvSpPr>
        <p:spPr>
          <a:xfrm>
            <a:off x="4203503" y="-233599"/>
            <a:ext cx="1034093" cy="1076608"/>
          </a:xfrm>
          <a:prstGeom prst="ellipse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latin typeface="HarmonyOS Sans SC Light" panose="00000400000000000000" pitchFamily="2" charset="-122"/>
              <a:ea typeface="鸿雷板书简体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7CE5424-5A49-FBF0-283A-BECA72386A8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3" y="5076907"/>
            <a:ext cx="12190355" cy="178109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F77357C-E31D-0F02-5B64-E54C44D29B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234174" y="4411366"/>
            <a:ext cx="4957003" cy="2446634"/>
          </a:xfrm>
          <a:prstGeom prst="rect">
            <a:avLst/>
          </a:prstGeom>
        </p:spPr>
      </p:pic>
      <p:sp>
        <p:nvSpPr>
          <p:cNvPr id="5" name="卷形: 水平 4">
            <a:extLst>
              <a:ext uri="{FF2B5EF4-FFF2-40B4-BE49-F238E27FC236}">
                <a16:creationId xmlns:a16="http://schemas.microsoft.com/office/drawing/2014/main" id="{D26345F1-A52A-E29F-784D-E2D594BD3999}"/>
              </a:ext>
            </a:extLst>
          </p:cNvPr>
          <p:cNvSpPr/>
          <p:nvPr userDrawn="1"/>
        </p:nvSpPr>
        <p:spPr bwMode="auto">
          <a:xfrm>
            <a:off x="509724" y="483509"/>
            <a:ext cx="11172552" cy="6195688"/>
          </a:xfrm>
          <a:prstGeom prst="horizontalScroll">
            <a:avLst>
              <a:gd name="adj" fmla="val 2337"/>
            </a:avLst>
          </a:prstGeom>
          <a:solidFill>
            <a:srgbClr val="FFFFFF">
              <a:alpha val="82000"/>
            </a:srgbClr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121882" tIns="60941" rIns="121882" bIns="60941" numCol="1" rtlCol="0" anchor="ctr" anchorCtr="0" compatLnSpc="1">
            <a:prstTxWarp prst="textNoShape">
              <a:avLst/>
            </a:prstTxWarp>
          </a:bodyPr>
          <a:lstStyle/>
          <a:p>
            <a:pPr algn="ctr" defTabSz="1087613" fontAlgn="base">
              <a:spcBef>
                <a:spcPct val="0"/>
              </a:spcBef>
              <a:spcAft>
                <a:spcPct val="0"/>
              </a:spcAft>
            </a:pPr>
            <a:endParaRPr lang="zh-CN" altLang="en-US" sz="2133" baseline="-25000">
              <a:latin typeface="HarmonyOS Sans SC Light" panose="00000400000000000000" pitchFamily="2" charset="-122"/>
              <a:ea typeface="鸿雷板书简体" panose="00000500000000000000" pitchFamily="2" charset="-122"/>
              <a:sym typeface="HarmonyOS Sans SC Light" panose="00000400000000000000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C2F4DD4-6CD7-5691-AFDF-33CD672724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" y="0"/>
            <a:ext cx="1931656" cy="144810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51C157B-27AA-ED3F-FF95-B607381B5D2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7178" y="5533225"/>
            <a:ext cx="1304159" cy="86845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D1D74868-17FB-198C-7EBF-EAC17655AA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8757"/>
          <a:stretch/>
        </p:blipFill>
        <p:spPr>
          <a:xfrm>
            <a:off x="7927305" y="5749451"/>
            <a:ext cx="3755461" cy="1108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711720"/>
      </p:ext>
    </p:extLst>
  </p:cSld>
  <p:clrMapOvr>
    <a:masterClrMapping/>
  </p:clrMapOvr>
  <p:transition spd="slow">
    <p:cover dir="rd"/>
  </p:transition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37C023C-127D-8ED8-D445-5659DD711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B67DB7B-7140-163C-037E-940117A00B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93A5AAD-225D-683F-A5DD-71E0486BAC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4C58AE-9F2A-4482-8E68-9CDB83BE793E}" type="datetimeFigureOut">
              <a:rPr lang="zh-CN" altLang="en-US" smtClean="0"/>
              <a:t>2022/12/6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8DB4D6A-276E-5EEE-54C7-9F0DFBC0C9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AC2DE2-C6EE-30C5-8A2E-3DF08004AF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D3877-A892-4172-9462-FD1F58E53D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111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41.png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2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11" Type="http://schemas.openxmlformats.org/officeDocument/2006/relationships/image" Target="../media/image11.png"/><Relationship Id="rId5" Type="http://schemas.openxmlformats.org/officeDocument/2006/relationships/image" Target="../media/image3.png"/><Relationship Id="rId10" Type="http://schemas.openxmlformats.org/officeDocument/2006/relationships/image" Target="../media/image17.png"/><Relationship Id="rId4" Type="http://schemas.openxmlformats.org/officeDocument/2006/relationships/image" Target="../media/image8.png"/><Relationship Id="rId9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5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2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11" Type="http://schemas.openxmlformats.org/officeDocument/2006/relationships/image" Target="../media/image11.png"/><Relationship Id="rId5" Type="http://schemas.openxmlformats.org/officeDocument/2006/relationships/image" Target="../media/image3.png"/><Relationship Id="rId10" Type="http://schemas.openxmlformats.org/officeDocument/2006/relationships/image" Target="../media/image17.png"/><Relationship Id="rId4" Type="http://schemas.openxmlformats.org/officeDocument/2006/relationships/image" Target="../media/image8.png"/><Relationship Id="rId9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8.png"/><Relationship Id="rId7" Type="http://schemas.openxmlformats.org/officeDocument/2006/relationships/image" Target="../media/image13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11" Type="http://schemas.openxmlformats.org/officeDocument/2006/relationships/image" Target="../media/image11.png"/><Relationship Id="rId5" Type="http://schemas.openxmlformats.org/officeDocument/2006/relationships/image" Target="../media/image3.png"/><Relationship Id="rId10" Type="http://schemas.openxmlformats.org/officeDocument/2006/relationships/image" Target="../media/image16.svg"/><Relationship Id="rId4" Type="http://schemas.openxmlformats.org/officeDocument/2006/relationships/image" Target="../media/image12.png"/><Relationship Id="rId9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2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64.png"/><Relationship Id="rId10" Type="http://schemas.openxmlformats.org/officeDocument/2006/relationships/image" Target="../media/image25.png"/><Relationship Id="rId4" Type="http://schemas.openxmlformats.org/officeDocument/2006/relationships/image" Target="../media/image63.png"/><Relationship Id="rId9" Type="http://schemas.openxmlformats.org/officeDocument/2006/relationships/image" Target="../media/image6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25.png"/><Relationship Id="rId4" Type="http://schemas.openxmlformats.org/officeDocument/2006/relationships/image" Target="../media/image6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2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11" Type="http://schemas.openxmlformats.org/officeDocument/2006/relationships/image" Target="../media/image11.png"/><Relationship Id="rId5" Type="http://schemas.openxmlformats.org/officeDocument/2006/relationships/image" Target="../media/image3.png"/><Relationship Id="rId10" Type="http://schemas.openxmlformats.org/officeDocument/2006/relationships/image" Target="../media/image17.png"/><Relationship Id="rId4" Type="http://schemas.openxmlformats.org/officeDocument/2006/relationships/image" Target="../media/image8.png"/><Relationship Id="rId9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2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11" Type="http://schemas.openxmlformats.org/officeDocument/2006/relationships/image" Target="../media/image11.png"/><Relationship Id="rId5" Type="http://schemas.openxmlformats.org/officeDocument/2006/relationships/image" Target="../media/image3.png"/><Relationship Id="rId10" Type="http://schemas.openxmlformats.org/officeDocument/2006/relationships/image" Target="../media/image17.png"/><Relationship Id="rId4" Type="http://schemas.openxmlformats.org/officeDocument/2006/relationships/image" Target="../media/image8.png"/><Relationship Id="rId9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35.png"/><Relationship Id="rId4" Type="http://schemas.openxmlformats.org/officeDocument/2006/relationships/image" Target="../media/image3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>
            <a:extLst>
              <a:ext uri="{FF2B5EF4-FFF2-40B4-BE49-F238E27FC236}">
                <a16:creationId xmlns:a16="http://schemas.microsoft.com/office/drawing/2014/main" id="{7195FD11-167A-DA7C-C7D2-72A79C0423E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234174" y="4411366"/>
            <a:ext cx="4957003" cy="244663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640B12C-862D-C8A1-49FD-4B2DC348871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3" y="2007040"/>
            <a:ext cx="12190355" cy="3754677"/>
          </a:xfrm>
          <a:prstGeom prst="rect">
            <a:avLst/>
          </a:prstGeom>
        </p:spPr>
      </p:pic>
      <p:grpSp>
        <p:nvGrpSpPr>
          <p:cNvPr id="145564" name="组合 145563">
            <a:extLst>
              <a:ext uri="{FF2B5EF4-FFF2-40B4-BE49-F238E27FC236}">
                <a16:creationId xmlns:a16="http://schemas.microsoft.com/office/drawing/2014/main" id="{C3486129-4848-189D-746F-BB3FFF78089A}"/>
              </a:ext>
            </a:extLst>
          </p:cNvPr>
          <p:cNvGrpSpPr/>
          <p:nvPr/>
        </p:nvGrpSpPr>
        <p:grpSpPr>
          <a:xfrm>
            <a:off x="5104389" y="1046111"/>
            <a:ext cx="2081429" cy="4346894"/>
            <a:chOff x="3828855" y="972344"/>
            <a:chExt cx="1561553" cy="3261177"/>
          </a:xfrm>
        </p:grpSpPr>
        <p:sp>
          <p:nvSpPr>
            <p:cNvPr id="34" name="图形 6146">
              <a:extLst>
                <a:ext uri="{FF2B5EF4-FFF2-40B4-BE49-F238E27FC236}">
                  <a16:creationId xmlns:a16="http://schemas.microsoft.com/office/drawing/2014/main" id="{EF675F7A-05B9-2ACC-232A-45529640052C}"/>
                </a:ext>
              </a:extLst>
            </p:cNvPr>
            <p:cNvSpPr/>
            <p:nvPr/>
          </p:nvSpPr>
          <p:spPr>
            <a:xfrm rot="5400000">
              <a:off x="3234144" y="2500765"/>
              <a:ext cx="1600200" cy="295892"/>
            </a:xfrm>
            <a:custGeom>
              <a:avLst/>
              <a:gdLst>
                <a:gd name="connsiteX0" fmla="*/ 12190219 w 12187252"/>
                <a:gd name="connsiteY0" fmla="*/ 1653325 h 4396336"/>
                <a:gd name="connsiteX1" fmla="*/ 12128026 w 12187252"/>
                <a:gd name="connsiteY1" fmla="*/ 1498077 h 4396336"/>
                <a:gd name="connsiteX2" fmla="*/ 12128026 w 12187252"/>
                <a:gd name="connsiteY2" fmla="*/ 1435882 h 4396336"/>
                <a:gd name="connsiteX3" fmla="*/ 12034971 w 12187252"/>
                <a:gd name="connsiteY3" fmla="*/ 1124910 h 4396336"/>
                <a:gd name="connsiteX4" fmla="*/ 12034971 w 12187252"/>
                <a:gd name="connsiteY4" fmla="*/ 1094051 h 4396336"/>
                <a:gd name="connsiteX5" fmla="*/ 12034971 w 12187252"/>
                <a:gd name="connsiteY5" fmla="*/ 969662 h 4396336"/>
                <a:gd name="connsiteX6" fmla="*/ 12065831 w 12187252"/>
                <a:gd name="connsiteY6" fmla="*/ 938802 h 4396336"/>
                <a:gd name="connsiteX7" fmla="*/ 11879723 w 12187252"/>
                <a:gd name="connsiteY7" fmla="*/ 721359 h 4396336"/>
                <a:gd name="connsiteX8" fmla="*/ 11879723 w 12187252"/>
                <a:gd name="connsiteY8" fmla="*/ 752219 h 4396336"/>
                <a:gd name="connsiteX9" fmla="*/ 11848863 w 12187252"/>
                <a:gd name="connsiteY9" fmla="*/ 596970 h 4396336"/>
                <a:gd name="connsiteX10" fmla="*/ 11786668 w 12187252"/>
                <a:gd name="connsiteY10" fmla="*/ 627830 h 4396336"/>
                <a:gd name="connsiteX11" fmla="*/ 11631895 w 12187252"/>
                <a:gd name="connsiteY11" fmla="*/ 472581 h 4396336"/>
                <a:gd name="connsiteX12" fmla="*/ 11631895 w 12187252"/>
                <a:gd name="connsiteY12" fmla="*/ 503441 h 4396336"/>
                <a:gd name="connsiteX13" fmla="*/ 11477121 w 12187252"/>
                <a:gd name="connsiteY13" fmla="*/ 596495 h 4396336"/>
                <a:gd name="connsiteX14" fmla="*/ 11322346 w 12187252"/>
                <a:gd name="connsiteY14" fmla="*/ 627355 h 4396336"/>
                <a:gd name="connsiteX15" fmla="*/ 11229293 w 12187252"/>
                <a:gd name="connsiteY15" fmla="*/ 534301 h 4396336"/>
                <a:gd name="connsiteX16" fmla="*/ 11074518 w 12187252"/>
                <a:gd name="connsiteY16" fmla="*/ 565161 h 4396336"/>
                <a:gd name="connsiteX17" fmla="*/ 11012325 w 12187252"/>
                <a:gd name="connsiteY17" fmla="*/ 472107 h 4396336"/>
                <a:gd name="connsiteX18" fmla="*/ 11012325 w 12187252"/>
                <a:gd name="connsiteY18" fmla="*/ 534301 h 4396336"/>
                <a:gd name="connsiteX19" fmla="*/ 10981465 w 12187252"/>
                <a:gd name="connsiteY19" fmla="*/ 441247 h 4396336"/>
                <a:gd name="connsiteX20" fmla="*/ 10888410 w 12187252"/>
                <a:gd name="connsiteY20" fmla="*/ 534301 h 4396336"/>
                <a:gd name="connsiteX21" fmla="*/ 10702302 w 12187252"/>
                <a:gd name="connsiteY21" fmla="*/ 379052 h 4396336"/>
                <a:gd name="connsiteX22" fmla="*/ 10702302 w 12187252"/>
                <a:gd name="connsiteY22" fmla="*/ 316858 h 4396336"/>
                <a:gd name="connsiteX23" fmla="*/ 10640107 w 12187252"/>
                <a:gd name="connsiteY23" fmla="*/ 379052 h 4396336"/>
                <a:gd name="connsiteX24" fmla="*/ 10609247 w 12187252"/>
                <a:gd name="connsiteY24" fmla="*/ 316858 h 4396336"/>
                <a:gd name="connsiteX25" fmla="*/ 10330085 w 12187252"/>
                <a:gd name="connsiteY25" fmla="*/ 534301 h 4396336"/>
                <a:gd name="connsiteX26" fmla="*/ 10299225 w 12187252"/>
                <a:gd name="connsiteY26" fmla="*/ 379052 h 4396336"/>
                <a:gd name="connsiteX27" fmla="*/ 10237031 w 12187252"/>
                <a:gd name="connsiteY27" fmla="*/ 441247 h 4396336"/>
                <a:gd name="connsiteX28" fmla="*/ 10206171 w 12187252"/>
                <a:gd name="connsiteY28" fmla="*/ 379052 h 4396336"/>
                <a:gd name="connsiteX29" fmla="*/ 10143976 w 12187252"/>
                <a:gd name="connsiteY29" fmla="*/ 379052 h 4396336"/>
                <a:gd name="connsiteX30" fmla="*/ 9989203 w 12187252"/>
                <a:gd name="connsiteY30" fmla="*/ 223804 h 4396336"/>
                <a:gd name="connsiteX31" fmla="*/ 9679181 w 12187252"/>
                <a:gd name="connsiteY31" fmla="*/ 192944 h 4396336"/>
                <a:gd name="connsiteX32" fmla="*/ 9555266 w 12187252"/>
                <a:gd name="connsiteY32" fmla="*/ 317333 h 4396336"/>
                <a:gd name="connsiteX33" fmla="*/ 9431352 w 12187252"/>
                <a:gd name="connsiteY33" fmla="*/ 317333 h 4396336"/>
                <a:gd name="connsiteX34" fmla="*/ 9431352 w 12187252"/>
                <a:gd name="connsiteY34" fmla="*/ 348193 h 4396336"/>
                <a:gd name="connsiteX35" fmla="*/ 9307438 w 12187252"/>
                <a:gd name="connsiteY35" fmla="*/ 503441 h 4396336"/>
                <a:gd name="connsiteX36" fmla="*/ 9338298 w 12187252"/>
                <a:gd name="connsiteY36" fmla="*/ 534301 h 4396336"/>
                <a:gd name="connsiteX37" fmla="*/ 9307438 w 12187252"/>
                <a:gd name="connsiteY37" fmla="*/ 596495 h 4396336"/>
                <a:gd name="connsiteX38" fmla="*/ 9276579 w 12187252"/>
                <a:gd name="connsiteY38" fmla="*/ 534301 h 4396336"/>
                <a:gd name="connsiteX39" fmla="*/ 9183524 w 12187252"/>
                <a:gd name="connsiteY39" fmla="*/ 658690 h 4396336"/>
                <a:gd name="connsiteX40" fmla="*/ 9090470 w 12187252"/>
                <a:gd name="connsiteY40" fmla="*/ 534301 h 4396336"/>
                <a:gd name="connsiteX41" fmla="*/ 9090470 w 12187252"/>
                <a:gd name="connsiteY41" fmla="*/ 627355 h 4396336"/>
                <a:gd name="connsiteX42" fmla="*/ 9028275 w 12187252"/>
                <a:gd name="connsiteY42" fmla="*/ 658215 h 4396336"/>
                <a:gd name="connsiteX43" fmla="*/ 8997416 w 12187252"/>
                <a:gd name="connsiteY43" fmla="*/ 502967 h 4396336"/>
                <a:gd name="connsiteX44" fmla="*/ 8780448 w 12187252"/>
                <a:gd name="connsiteY44" fmla="*/ 658215 h 4396336"/>
                <a:gd name="connsiteX45" fmla="*/ 8749588 w 12187252"/>
                <a:gd name="connsiteY45" fmla="*/ 596021 h 4396336"/>
                <a:gd name="connsiteX46" fmla="*/ 8532620 w 12187252"/>
                <a:gd name="connsiteY46" fmla="*/ 596021 h 4396336"/>
                <a:gd name="connsiteX47" fmla="*/ 8377846 w 12187252"/>
                <a:gd name="connsiteY47" fmla="*/ 316383 h 4396336"/>
                <a:gd name="connsiteX48" fmla="*/ 8223072 w 12187252"/>
                <a:gd name="connsiteY48" fmla="*/ 502967 h 4396336"/>
                <a:gd name="connsiteX49" fmla="*/ 8036964 w 12187252"/>
                <a:gd name="connsiteY49" fmla="*/ 440772 h 4396336"/>
                <a:gd name="connsiteX50" fmla="*/ 7789136 w 12187252"/>
                <a:gd name="connsiteY50" fmla="*/ 502967 h 4396336"/>
                <a:gd name="connsiteX51" fmla="*/ 7665222 w 12187252"/>
                <a:gd name="connsiteY51" fmla="*/ 627355 h 4396336"/>
                <a:gd name="connsiteX52" fmla="*/ 7665222 w 12187252"/>
                <a:gd name="connsiteY52" fmla="*/ 596495 h 4396336"/>
                <a:gd name="connsiteX53" fmla="*/ 7665222 w 12187252"/>
                <a:gd name="connsiteY53" fmla="*/ 627355 h 4396336"/>
                <a:gd name="connsiteX54" fmla="*/ 7634362 w 12187252"/>
                <a:gd name="connsiteY54" fmla="*/ 565161 h 4396336"/>
                <a:gd name="connsiteX55" fmla="*/ 7634362 w 12187252"/>
                <a:gd name="connsiteY55" fmla="*/ 596021 h 4396336"/>
                <a:gd name="connsiteX56" fmla="*/ 7417394 w 12187252"/>
                <a:gd name="connsiteY56" fmla="*/ 533826 h 4396336"/>
                <a:gd name="connsiteX57" fmla="*/ 7293480 w 12187252"/>
                <a:gd name="connsiteY57" fmla="*/ 564686 h 4396336"/>
                <a:gd name="connsiteX58" fmla="*/ 7076511 w 12187252"/>
                <a:gd name="connsiteY58" fmla="*/ 471632 h 4396336"/>
                <a:gd name="connsiteX59" fmla="*/ 6983457 w 12187252"/>
                <a:gd name="connsiteY59" fmla="*/ 626880 h 4396336"/>
                <a:gd name="connsiteX60" fmla="*/ 6921263 w 12187252"/>
                <a:gd name="connsiteY60" fmla="*/ 502492 h 4396336"/>
                <a:gd name="connsiteX61" fmla="*/ 6828209 w 12187252"/>
                <a:gd name="connsiteY61" fmla="*/ 502492 h 4396336"/>
                <a:gd name="connsiteX62" fmla="*/ 6735154 w 12187252"/>
                <a:gd name="connsiteY62" fmla="*/ 347243 h 4396336"/>
                <a:gd name="connsiteX63" fmla="*/ 6580381 w 12187252"/>
                <a:gd name="connsiteY63" fmla="*/ 440297 h 4396336"/>
                <a:gd name="connsiteX64" fmla="*/ 6456467 w 12187252"/>
                <a:gd name="connsiteY64" fmla="*/ 315909 h 4396336"/>
                <a:gd name="connsiteX65" fmla="*/ 6363413 w 12187252"/>
                <a:gd name="connsiteY65" fmla="*/ 285049 h 4396336"/>
                <a:gd name="connsiteX66" fmla="*/ 6301218 w 12187252"/>
                <a:gd name="connsiteY66" fmla="*/ 254189 h 4396336"/>
                <a:gd name="connsiteX67" fmla="*/ 6270358 w 12187252"/>
                <a:gd name="connsiteY67" fmla="*/ 285049 h 4396336"/>
                <a:gd name="connsiteX68" fmla="*/ 6177304 w 12187252"/>
                <a:gd name="connsiteY68" fmla="*/ 222854 h 4396336"/>
                <a:gd name="connsiteX69" fmla="*/ 6146444 w 12187252"/>
                <a:gd name="connsiteY69" fmla="*/ 222854 h 4396336"/>
                <a:gd name="connsiteX70" fmla="*/ 5991670 w 12187252"/>
                <a:gd name="connsiteY70" fmla="*/ 315909 h 4396336"/>
                <a:gd name="connsiteX71" fmla="*/ 5836897 w 12187252"/>
                <a:gd name="connsiteY71" fmla="*/ 440297 h 4396336"/>
                <a:gd name="connsiteX72" fmla="*/ 5774702 w 12187252"/>
                <a:gd name="connsiteY72" fmla="*/ 315909 h 4396336"/>
                <a:gd name="connsiteX73" fmla="*/ 5650788 w 12187252"/>
                <a:gd name="connsiteY73" fmla="*/ 502492 h 4396336"/>
                <a:gd name="connsiteX74" fmla="*/ 5588593 w 12187252"/>
                <a:gd name="connsiteY74" fmla="*/ 440297 h 4396336"/>
                <a:gd name="connsiteX75" fmla="*/ 5402485 w 12187252"/>
                <a:gd name="connsiteY75" fmla="*/ 285049 h 4396336"/>
                <a:gd name="connsiteX76" fmla="*/ 5309431 w 12187252"/>
                <a:gd name="connsiteY76" fmla="*/ 378103 h 4396336"/>
                <a:gd name="connsiteX77" fmla="*/ 5123322 w 12187252"/>
                <a:gd name="connsiteY77" fmla="*/ 98466 h 4396336"/>
                <a:gd name="connsiteX78" fmla="*/ 4968549 w 12187252"/>
                <a:gd name="connsiteY78" fmla="*/ 285049 h 4396336"/>
                <a:gd name="connsiteX79" fmla="*/ 4937689 w 12187252"/>
                <a:gd name="connsiteY79" fmla="*/ 440297 h 4396336"/>
                <a:gd name="connsiteX80" fmla="*/ 4875495 w 12187252"/>
                <a:gd name="connsiteY80" fmla="*/ 285049 h 4396336"/>
                <a:gd name="connsiteX81" fmla="*/ 4844635 w 12187252"/>
                <a:gd name="connsiteY81" fmla="*/ 315909 h 4396336"/>
                <a:gd name="connsiteX82" fmla="*/ 4813775 w 12187252"/>
                <a:gd name="connsiteY82" fmla="*/ 222854 h 4396336"/>
                <a:gd name="connsiteX83" fmla="*/ 4720721 w 12187252"/>
                <a:gd name="connsiteY83" fmla="*/ 347243 h 4396336"/>
                <a:gd name="connsiteX84" fmla="*/ 4658526 w 12187252"/>
                <a:gd name="connsiteY84" fmla="*/ 316383 h 4396336"/>
                <a:gd name="connsiteX85" fmla="*/ 4658526 w 12187252"/>
                <a:gd name="connsiteY85" fmla="*/ 347243 h 4396336"/>
                <a:gd name="connsiteX86" fmla="*/ 4658526 w 12187252"/>
                <a:gd name="connsiteY86" fmla="*/ 316383 h 4396336"/>
                <a:gd name="connsiteX87" fmla="*/ 4503753 w 12187252"/>
                <a:gd name="connsiteY87" fmla="*/ 254189 h 4396336"/>
                <a:gd name="connsiteX88" fmla="*/ 4410698 w 12187252"/>
                <a:gd name="connsiteY88" fmla="*/ 440772 h 4396336"/>
                <a:gd name="connsiteX89" fmla="*/ 4379838 w 12187252"/>
                <a:gd name="connsiteY89" fmla="*/ 316383 h 4396336"/>
                <a:gd name="connsiteX90" fmla="*/ 4348979 w 12187252"/>
                <a:gd name="connsiteY90" fmla="*/ 347243 h 4396336"/>
                <a:gd name="connsiteX91" fmla="*/ 4318119 w 12187252"/>
                <a:gd name="connsiteY91" fmla="*/ 409438 h 4396336"/>
                <a:gd name="connsiteX92" fmla="*/ 4287259 w 12187252"/>
                <a:gd name="connsiteY92" fmla="*/ 347243 h 4396336"/>
                <a:gd name="connsiteX93" fmla="*/ 4101151 w 12187252"/>
                <a:gd name="connsiteY93" fmla="*/ 440297 h 4396336"/>
                <a:gd name="connsiteX94" fmla="*/ 3884182 w 12187252"/>
                <a:gd name="connsiteY94" fmla="*/ 378103 h 4396336"/>
                <a:gd name="connsiteX95" fmla="*/ 3698074 w 12187252"/>
                <a:gd name="connsiteY95" fmla="*/ 67131 h 4396336"/>
                <a:gd name="connsiteX96" fmla="*/ 3635880 w 12187252"/>
                <a:gd name="connsiteY96" fmla="*/ 222380 h 4396336"/>
                <a:gd name="connsiteX97" fmla="*/ 3573685 w 12187252"/>
                <a:gd name="connsiteY97" fmla="*/ 160185 h 4396336"/>
                <a:gd name="connsiteX98" fmla="*/ 3480631 w 12187252"/>
                <a:gd name="connsiteY98" fmla="*/ 222380 h 4396336"/>
                <a:gd name="connsiteX99" fmla="*/ 3449771 w 12187252"/>
                <a:gd name="connsiteY99" fmla="*/ 346768 h 4396336"/>
                <a:gd name="connsiteX100" fmla="*/ 3201943 w 12187252"/>
                <a:gd name="connsiteY100" fmla="*/ 284574 h 4396336"/>
                <a:gd name="connsiteX101" fmla="*/ 2984975 w 12187252"/>
                <a:gd name="connsiteY101" fmla="*/ 408963 h 4396336"/>
                <a:gd name="connsiteX102" fmla="*/ 2861061 w 12187252"/>
                <a:gd name="connsiteY102" fmla="*/ 315909 h 4396336"/>
                <a:gd name="connsiteX103" fmla="*/ 2427124 w 12187252"/>
                <a:gd name="connsiteY103" fmla="*/ 346768 h 4396336"/>
                <a:gd name="connsiteX104" fmla="*/ 2364930 w 12187252"/>
                <a:gd name="connsiteY104" fmla="*/ 284574 h 4396336"/>
                <a:gd name="connsiteX105" fmla="*/ 2085767 w 12187252"/>
                <a:gd name="connsiteY105" fmla="*/ 315434 h 4396336"/>
                <a:gd name="connsiteX106" fmla="*/ 2023573 w 12187252"/>
                <a:gd name="connsiteY106" fmla="*/ 160185 h 4396336"/>
                <a:gd name="connsiteX107" fmla="*/ 1744410 w 12187252"/>
                <a:gd name="connsiteY107" fmla="*/ 97991 h 4396336"/>
                <a:gd name="connsiteX108" fmla="*/ 1589636 w 12187252"/>
                <a:gd name="connsiteY108" fmla="*/ 35796 h 4396336"/>
                <a:gd name="connsiteX109" fmla="*/ 1558777 w 12187252"/>
                <a:gd name="connsiteY109" fmla="*/ 97991 h 4396336"/>
                <a:gd name="connsiteX110" fmla="*/ 1527917 w 12187252"/>
                <a:gd name="connsiteY110" fmla="*/ 4937 h 4396336"/>
                <a:gd name="connsiteX111" fmla="*/ 1465722 w 12187252"/>
                <a:gd name="connsiteY111" fmla="*/ 97991 h 4396336"/>
                <a:gd name="connsiteX112" fmla="*/ 1465722 w 12187252"/>
                <a:gd name="connsiteY112" fmla="*/ 128851 h 4396336"/>
                <a:gd name="connsiteX113" fmla="*/ 1341809 w 12187252"/>
                <a:gd name="connsiteY113" fmla="*/ 253239 h 4396336"/>
                <a:gd name="connsiteX114" fmla="*/ 1279614 w 12187252"/>
                <a:gd name="connsiteY114" fmla="*/ 253239 h 4396336"/>
                <a:gd name="connsiteX115" fmla="*/ 1279614 w 12187252"/>
                <a:gd name="connsiteY115" fmla="*/ 284099 h 4396336"/>
                <a:gd name="connsiteX116" fmla="*/ 1279614 w 12187252"/>
                <a:gd name="connsiteY116" fmla="*/ 346294 h 4396336"/>
                <a:gd name="connsiteX117" fmla="*/ 1248754 w 12187252"/>
                <a:gd name="connsiteY117" fmla="*/ 253239 h 4396336"/>
                <a:gd name="connsiteX118" fmla="*/ 1031786 w 12187252"/>
                <a:gd name="connsiteY118" fmla="*/ 253239 h 4396336"/>
                <a:gd name="connsiteX119" fmla="*/ 969592 w 12187252"/>
                <a:gd name="connsiteY119" fmla="*/ 315434 h 4396336"/>
                <a:gd name="connsiteX120" fmla="*/ 906448 w 12187252"/>
                <a:gd name="connsiteY120" fmla="*/ 409912 h 4396336"/>
                <a:gd name="connsiteX121" fmla="*/ 906448 w 12187252"/>
                <a:gd name="connsiteY121" fmla="*/ 379052 h 4396336"/>
                <a:gd name="connsiteX122" fmla="*/ 844253 w 12187252"/>
                <a:gd name="connsiteY122" fmla="*/ 503441 h 4396336"/>
                <a:gd name="connsiteX123" fmla="*/ 844253 w 12187252"/>
                <a:gd name="connsiteY123" fmla="*/ 472581 h 4396336"/>
                <a:gd name="connsiteX124" fmla="*/ 751199 w 12187252"/>
                <a:gd name="connsiteY124" fmla="*/ 627355 h 4396336"/>
                <a:gd name="connsiteX125" fmla="*/ 658145 w 12187252"/>
                <a:gd name="connsiteY125" fmla="*/ 565161 h 4396336"/>
                <a:gd name="connsiteX126" fmla="*/ 534231 w 12187252"/>
                <a:gd name="connsiteY126" fmla="*/ 906993 h 4396336"/>
                <a:gd name="connsiteX127" fmla="*/ 379457 w 12187252"/>
                <a:gd name="connsiteY127" fmla="*/ 937852 h 4396336"/>
                <a:gd name="connsiteX128" fmla="*/ 255543 w 12187252"/>
                <a:gd name="connsiteY128" fmla="*/ 1093101 h 4396336"/>
                <a:gd name="connsiteX129" fmla="*/ 131629 w 12187252"/>
                <a:gd name="connsiteY129" fmla="*/ 1310544 h 4396336"/>
                <a:gd name="connsiteX130" fmla="*/ 69435 w 12187252"/>
                <a:gd name="connsiteY130" fmla="*/ 1434933 h 4396336"/>
                <a:gd name="connsiteX131" fmla="*/ 38575 w 12187252"/>
                <a:gd name="connsiteY131" fmla="*/ 1870294 h 4396336"/>
                <a:gd name="connsiteX132" fmla="*/ 38575 w 12187252"/>
                <a:gd name="connsiteY132" fmla="*/ 1870294 h 4396336"/>
                <a:gd name="connsiteX133" fmla="*/ 7715 w 12187252"/>
                <a:gd name="connsiteY133" fmla="*/ 2305654 h 4396336"/>
                <a:gd name="connsiteX134" fmla="*/ 7715 w 12187252"/>
                <a:gd name="connsiteY134" fmla="*/ 2305654 h 4396336"/>
                <a:gd name="connsiteX135" fmla="*/ 38575 w 12187252"/>
                <a:gd name="connsiteY135" fmla="*/ 2678821 h 4396336"/>
                <a:gd name="connsiteX136" fmla="*/ 7715 w 12187252"/>
                <a:gd name="connsiteY136" fmla="*/ 2741015 h 4396336"/>
                <a:gd name="connsiteX137" fmla="*/ 38575 w 12187252"/>
                <a:gd name="connsiteY137" fmla="*/ 2803209 h 4396336"/>
                <a:gd name="connsiteX138" fmla="*/ 38575 w 12187252"/>
                <a:gd name="connsiteY138" fmla="*/ 2865404 h 4396336"/>
                <a:gd name="connsiteX139" fmla="*/ 286403 w 12187252"/>
                <a:gd name="connsiteY139" fmla="*/ 3518208 h 4396336"/>
                <a:gd name="connsiteX140" fmla="*/ 565565 w 12187252"/>
                <a:gd name="connsiteY140" fmla="*/ 3611262 h 4396336"/>
                <a:gd name="connsiteX141" fmla="*/ 565565 w 12187252"/>
                <a:gd name="connsiteY141" fmla="*/ 3642122 h 4396336"/>
                <a:gd name="connsiteX142" fmla="*/ 658620 w 12187252"/>
                <a:gd name="connsiteY142" fmla="*/ 3704316 h 4396336"/>
                <a:gd name="connsiteX143" fmla="*/ 782534 w 12187252"/>
                <a:gd name="connsiteY143" fmla="*/ 3828705 h 4396336"/>
                <a:gd name="connsiteX144" fmla="*/ 751674 w 12187252"/>
                <a:gd name="connsiteY144" fmla="*/ 3859565 h 4396336"/>
                <a:gd name="connsiteX145" fmla="*/ 751674 w 12187252"/>
                <a:gd name="connsiteY145" fmla="*/ 3890424 h 4396336"/>
                <a:gd name="connsiteX146" fmla="*/ 782534 w 12187252"/>
                <a:gd name="connsiteY146" fmla="*/ 3890424 h 4396336"/>
                <a:gd name="connsiteX147" fmla="*/ 782534 w 12187252"/>
                <a:gd name="connsiteY147" fmla="*/ 3859565 h 4396336"/>
                <a:gd name="connsiteX148" fmla="*/ 782534 w 12187252"/>
                <a:gd name="connsiteY148" fmla="*/ 3921759 h 4396336"/>
                <a:gd name="connsiteX149" fmla="*/ 875588 w 12187252"/>
                <a:gd name="connsiteY149" fmla="*/ 3952619 h 4396336"/>
                <a:gd name="connsiteX150" fmla="*/ 1030362 w 12187252"/>
                <a:gd name="connsiteY150" fmla="*/ 3952619 h 4396336"/>
                <a:gd name="connsiteX151" fmla="*/ 1340384 w 12187252"/>
                <a:gd name="connsiteY151" fmla="*/ 3921759 h 4396336"/>
                <a:gd name="connsiteX152" fmla="*/ 1340384 w 12187252"/>
                <a:gd name="connsiteY152" fmla="*/ 3921759 h 4396336"/>
                <a:gd name="connsiteX153" fmla="*/ 1433438 w 12187252"/>
                <a:gd name="connsiteY153" fmla="*/ 4014813 h 4396336"/>
                <a:gd name="connsiteX154" fmla="*/ 1526493 w 12187252"/>
                <a:gd name="connsiteY154" fmla="*/ 3828230 h 4396336"/>
                <a:gd name="connsiteX155" fmla="*/ 1836515 w 12187252"/>
                <a:gd name="connsiteY155" fmla="*/ 4014813 h 4396336"/>
                <a:gd name="connsiteX156" fmla="*/ 1960429 w 12187252"/>
                <a:gd name="connsiteY156" fmla="*/ 4077008 h 4396336"/>
                <a:gd name="connsiteX157" fmla="*/ 2270451 w 12187252"/>
                <a:gd name="connsiteY157" fmla="*/ 4077008 h 4396336"/>
                <a:gd name="connsiteX158" fmla="*/ 2332646 w 12187252"/>
                <a:gd name="connsiteY158" fmla="*/ 4139202 h 4396336"/>
                <a:gd name="connsiteX159" fmla="*/ 2549614 w 12187252"/>
                <a:gd name="connsiteY159" fmla="*/ 4046148 h 4396336"/>
                <a:gd name="connsiteX160" fmla="*/ 2890497 w 12187252"/>
                <a:gd name="connsiteY160" fmla="*/ 3983953 h 4396336"/>
                <a:gd name="connsiteX161" fmla="*/ 2890497 w 12187252"/>
                <a:gd name="connsiteY161" fmla="*/ 4046148 h 4396336"/>
                <a:gd name="connsiteX162" fmla="*/ 2921356 w 12187252"/>
                <a:gd name="connsiteY162" fmla="*/ 4077008 h 4396336"/>
                <a:gd name="connsiteX163" fmla="*/ 2921356 w 12187252"/>
                <a:gd name="connsiteY163" fmla="*/ 4107867 h 4396336"/>
                <a:gd name="connsiteX164" fmla="*/ 3417487 w 12187252"/>
                <a:gd name="connsiteY164" fmla="*/ 4107867 h 4396336"/>
                <a:gd name="connsiteX165" fmla="*/ 3448347 w 12187252"/>
                <a:gd name="connsiteY165" fmla="*/ 4138727 h 4396336"/>
                <a:gd name="connsiteX166" fmla="*/ 3448347 w 12187252"/>
                <a:gd name="connsiteY166" fmla="*/ 4107867 h 4396336"/>
                <a:gd name="connsiteX167" fmla="*/ 3479207 w 12187252"/>
                <a:gd name="connsiteY167" fmla="*/ 4107867 h 4396336"/>
                <a:gd name="connsiteX168" fmla="*/ 3541401 w 12187252"/>
                <a:gd name="connsiteY168" fmla="*/ 4014813 h 4396336"/>
                <a:gd name="connsiteX169" fmla="*/ 3572261 w 12187252"/>
                <a:gd name="connsiteY169" fmla="*/ 4077008 h 4396336"/>
                <a:gd name="connsiteX170" fmla="*/ 3634455 w 12187252"/>
                <a:gd name="connsiteY170" fmla="*/ 4046148 h 4396336"/>
                <a:gd name="connsiteX171" fmla="*/ 3634455 w 12187252"/>
                <a:gd name="connsiteY171" fmla="*/ 4015288 h 4396336"/>
                <a:gd name="connsiteX172" fmla="*/ 3727510 w 12187252"/>
                <a:gd name="connsiteY172" fmla="*/ 3922234 h 4396336"/>
                <a:gd name="connsiteX173" fmla="*/ 3727510 w 12187252"/>
                <a:gd name="connsiteY173" fmla="*/ 3891374 h 4396336"/>
                <a:gd name="connsiteX174" fmla="*/ 3882283 w 12187252"/>
                <a:gd name="connsiteY174" fmla="*/ 3829180 h 4396336"/>
                <a:gd name="connsiteX175" fmla="*/ 3913143 w 12187252"/>
                <a:gd name="connsiteY175" fmla="*/ 3766985 h 4396336"/>
                <a:gd name="connsiteX176" fmla="*/ 3913143 w 12187252"/>
                <a:gd name="connsiteY176" fmla="*/ 3766985 h 4396336"/>
                <a:gd name="connsiteX177" fmla="*/ 4037057 w 12187252"/>
                <a:gd name="connsiteY177" fmla="*/ 3766985 h 4396336"/>
                <a:gd name="connsiteX178" fmla="*/ 4223166 w 12187252"/>
                <a:gd name="connsiteY178" fmla="*/ 3797845 h 4396336"/>
                <a:gd name="connsiteX179" fmla="*/ 4285360 w 12187252"/>
                <a:gd name="connsiteY179" fmla="*/ 3797845 h 4396336"/>
                <a:gd name="connsiteX180" fmla="*/ 4378414 w 12187252"/>
                <a:gd name="connsiteY180" fmla="*/ 3797845 h 4396336"/>
                <a:gd name="connsiteX181" fmla="*/ 4440609 w 12187252"/>
                <a:gd name="connsiteY181" fmla="*/ 3828705 h 4396336"/>
                <a:gd name="connsiteX182" fmla="*/ 4533663 w 12187252"/>
                <a:gd name="connsiteY182" fmla="*/ 3828705 h 4396336"/>
                <a:gd name="connsiteX183" fmla="*/ 4750631 w 12187252"/>
                <a:gd name="connsiteY183" fmla="*/ 3953094 h 4396336"/>
                <a:gd name="connsiteX184" fmla="*/ 4781491 w 12187252"/>
                <a:gd name="connsiteY184" fmla="*/ 3922234 h 4396336"/>
                <a:gd name="connsiteX185" fmla="*/ 4781491 w 12187252"/>
                <a:gd name="connsiteY185" fmla="*/ 3953094 h 4396336"/>
                <a:gd name="connsiteX186" fmla="*/ 4843685 w 12187252"/>
                <a:gd name="connsiteY186" fmla="*/ 4046148 h 4396336"/>
                <a:gd name="connsiteX187" fmla="*/ 4998459 w 12187252"/>
                <a:gd name="connsiteY187" fmla="*/ 4139202 h 4396336"/>
                <a:gd name="connsiteX188" fmla="*/ 5060654 w 12187252"/>
                <a:gd name="connsiteY188" fmla="*/ 4108342 h 4396336"/>
                <a:gd name="connsiteX189" fmla="*/ 5060654 w 12187252"/>
                <a:gd name="connsiteY189" fmla="*/ 4108342 h 4396336"/>
                <a:gd name="connsiteX190" fmla="*/ 5122848 w 12187252"/>
                <a:gd name="connsiteY190" fmla="*/ 4170537 h 4396336"/>
                <a:gd name="connsiteX191" fmla="*/ 5122848 w 12187252"/>
                <a:gd name="connsiteY191" fmla="*/ 4170537 h 4396336"/>
                <a:gd name="connsiteX192" fmla="*/ 5246762 w 12187252"/>
                <a:gd name="connsiteY192" fmla="*/ 4170537 h 4396336"/>
                <a:gd name="connsiteX193" fmla="*/ 5339816 w 12187252"/>
                <a:gd name="connsiteY193" fmla="*/ 4170537 h 4396336"/>
                <a:gd name="connsiteX194" fmla="*/ 5370676 w 12187252"/>
                <a:gd name="connsiteY194" fmla="*/ 4232731 h 4396336"/>
                <a:gd name="connsiteX195" fmla="*/ 5432870 w 12187252"/>
                <a:gd name="connsiteY195" fmla="*/ 4232731 h 4396336"/>
                <a:gd name="connsiteX196" fmla="*/ 5556784 w 12187252"/>
                <a:gd name="connsiteY196" fmla="*/ 4294926 h 4396336"/>
                <a:gd name="connsiteX197" fmla="*/ 5680698 w 12187252"/>
                <a:gd name="connsiteY197" fmla="*/ 4357120 h 4396336"/>
                <a:gd name="connsiteX198" fmla="*/ 5742893 w 12187252"/>
                <a:gd name="connsiteY198" fmla="*/ 4294926 h 4396336"/>
                <a:gd name="connsiteX199" fmla="*/ 5835947 w 12187252"/>
                <a:gd name="connsiteY199" fmla="*/ 4325785 h 4396336"/>
                <a:gd name="connsiteX200" fmla="*/ 5835947 w 12187252"/>
                <a:gd name="connsiteY200" fmla="*/ 4356645 h 4396336"/>
                <a:gd name="connsiteX201" fmla="*/ 5835947 w 12187252"/>
                <a:gd name="connsiteY201" fmla="*/ 4356645 h 4396336"/>
                <a:gd name="connsiteX202" fmla="*/ 5959861 w 12187252"/>
                <a:gd name="connsiteY202" fmla="*/ 4325785 h 4396336"/>
                <a:gd name="connsiteX203" fmla="*/ 6052915 w 12187252"/>
                <a:gd name="connsiteY203" fmla="*/ 4294926 h 4396336"/>
                <a:gd name="connsiteX204" fmla="*/ 6145969 w 12187252"/>
                <a:gd name="connsiteY204" fmla="*/ 4170537 h 4396336"/>
                <a:gd name="connsiteX205" fmla="*/ 6176829 w 12187252"/>
                <a:gd name="connsiteY205" fmla="*/ 4170537 h 4396336"/>
                <a:gd name="connsiteX206" fmla="*/ 6176829 w 12187252"/>
                <a:gd name="connsiteY206" fmla="*/ 4201396 h 4396336"/>
                <a:gd name="connsiteX207" fmla="*/ 6207689 w 12187252"/>
                <a:gd name="connsiteY207" fmla="*/ 4232256 h 4396336"/>
                <a:gd name="connsiteX208" fmla="*/ 6238549 w 12187252"/>
                <a:gd name="connsiteY208" fmla="*/ 4263116 h 4396336"/>
                <a:gd name="connsiteX209" fmla="*/ 6300743 w 12187252"/>
                <a:gd name="connsiteY209" fmla="*/ 4200922 h 4396336"/>
                <a:gd name="connsiteX210" fmla="*/ 6393798 w 12187252"/>
                <a:gd name="connsiteY210" fmla="*/ 4231782 h 4396336"/>
                <a:gd name="connsiteX211" fmla="*/ 6486852 w 12187252"/>
                <a:gd name="connsiteY211" fmla="*/ 4231782 h 4396336"/>
                <a:gd name="connsiteX212" fmla="*/ 6579906 w 12187252"/>
                <a:gd name="connsiteY212" fmla="*/ 4262641 h 4396336"/>
                <a:gd name="connsiteX213" fmla="*/ 6642100 w 12187252"/>
                <a:gd name="connsiteY213" fmla="*/ 4262641 h 4396336"/>
                <a:gd name="connsiteX214" fmla="*/ 6796874 w 12187252"/>
                <a:gd name="connsiteY214" fmla="*/ 4231782 h 4396336"/>
                <a:gd name="connsiteX215" fmla="*/ 6889929 w 12187252"/>
                <a:gd name="connsiteY215" fmla="*/ 4293976 h 4396336"/>
                <a:gd name="connsiteX216" fmla="*/ 6982983 w 12187252"/>
                <a:gd name="connsiteY216" fmla="*/ 4263116 h 4396336"/>
                <a:gd name="connsiteX217" fmla="*/ 7106897 w 12187252"/>
                <a:gd name="connsiteY217" fmla="*/ 4325311 h 4396336"/>
                <a:gd name="connsiteX218" fmla="*/ 7199951 w 12187252"/>
                <a:gd name="connsiteY218" fmla="*/ 4263116 h 4396336"/>
                <a:gd name="connsiteX219" fmla="*/ 7230810 w 12187252"/>
                <a:gd name="connsiteY219" fmla="*/ 4293976 h 4396336"/>
                <a:gd name="connsiteX220" fmla="*/ 7354724 w 12187252"/>
                <a:gd name="connsiteY220" fmla="*/ 4169587 h 4396336"/>
                <a:gd name="connsiteX221" fmla="*/ 7354724 w 12187252"/>
                <a:gd name="connsiteY221" fmla="*/ 4169587 h 4396336"/>
                <a:gd name="connsiteX222" fmla="*/ 7354724 w 12187252"/>
                <a:gd name="connsiteY222" fmla="*/ 4200447 h 4396336"/>
                <a:gd name="connsiteX223" fmla="*/ 7478639 w 12187252"/>
                <a:gd name="connsiteY223" fmla="*/ 4200447 h 4396336"/>
                <a:gd name="connsiteX224" fmla="*/ 7478639 w 12187252"/>
                <a:gd name="connsiteY224" fmla="*/ 4231307 h 4396336"/>
                <a:gd name="connsiteX225" fmla="*/ 7540833 w 12187252"/>
                <a:gd name="connsiteY225" fmla="*/ 4231307 h 4396336"/>
                <a:gd name="connsiteX226" fmla="*/ 7571693 w 12187252"/>
                <a:gd name="connsiteY226" fmla="*/ 4200447 h 4396336"/>
                <a:gd name="connsiteX227" fmla="*/ 7602553 w 12187252"/>
                <a:gd name="connsiteY227" fmla="*/ 4200447 h 4396336"/>
                <a:gd name="connsiteX228" fmla="*/ 7602553 w 12187252"/>
                <a:gd name="connsiteY228" fmla="*/ 4231307 h 4396336"/>
                <a:gd name="connsiteX229" fmla="*/ 7633413 w 12187252"/>
                <a:gd name="connsiteY229" fmla="*/ 4262167 h 4396336"/>
                <a:gd name="connsiteX230" fmla="*/ 7726467 w 12187252"/>
                <a:gd name="connsiteY230" fmla="*/ 4199972 h 4396336"/>
                <a:gd name="connsiteX231" fmla="*/ 7757326 w 12187252"/>
                <a:gd name="connsiteY231" fmla="*/ 4199972 h 4396336"/>
                <a:gd name="connsiteX232" fmla="*/ 7788186 w 12187252"/>
                <a:gd name="connsiteY232" fmla="*/ 4262167 h 4396336"/>
                <a:gd name="connsiteX233" fmla="*/ 7881240 w 12187252"/>
                <a:gd name="connsiteY233" fmla="*/ 4262167 h 4396336"/>
                <a:gd name="connsiteX234" fmla="*/ 8005154 w 12187252"/>
                <a:gd name="connsiteY234" fmla="*/ 4231307 h 4396336"/>
                <a:gd name="connsiteX235" fmla="*/ 8098209 w 12187252"/>
                <a:gd name="connsiteY235" fmla="*/ 4200447 h 4396336"/>
                <a:gd name="connsiteX236" fmla="*/ 8098209 w 12187252"/>
                <a:gd name="connsiteY236" fmla="*/ 4231307 h 4396336"/>
                <a:gd name="connsiteX237" fmla="*/ 8191263 w 12187252"/>
                <a:gd name="connsiteY237" fmla="*/ 4200447 h 4396336"/>
                <a:gd name="connsiteX238" fmla="*/ 8315177 w 12187252"/>
                <a:gd name="connsiteY238" fmla="*/ 4200447 h 4396336"/>
                <a:gd name="connsiteX239" fmla="*/ 8439091 w 12187252"/>
                <a:gd name="connsiteY239" fmla="*/ 4231307 h 4396336"/>
                <a:gd name="connsiteX240" fmla="*/ 8501285 w 12187252"/>
                <a:gd name="connsiteY240" fmla="*/ 4200447 h 4396336"/>
                <a:gd name="connsiteX241" fmla="*/ 8501285 w 12187252"/>
                <a:gd name="connsiteY241" fmla="*/ 4262641 h 4396336"/>
                <a:gd name="connsiteX242" fmla="*/ 8594339 w 12187252"/>
                <a:gd name="connsiteY242" fmla="*/ 4262641 h 4396336"/>
                <a:gd name="connsiteX243" fmla="*/ 8656534 w 12187252"/>
                <a:gd name="connsiteY243" fmla="*/ 4200447 h 4396336"/>
                <a:gd name="connsiteX244" fmla="*/ 8718728 w 12187252"/>
                <a:gd name="connsiteY244" fmla="*/ 4231307 h 4396336"/>
                <a:gd name="connsiteX245" fmla="*/ 8749588 w 12187252"/>
                <a:gd name="connsiteY245" fmla="*/ 4200447 h 4396336"/>
                <a:gd name="connsiteX246" fmla="*/ 8780448 w 12187252"/>
                <a:gd name="connsiteY246" fmla="*/ 4262641 h 4396336"/>
                <a:gd name="connsiteX247" fmla="*/ 8842642 w 12187252"/>
                <a:gd name="connsiteY247" fmla="*/ 4262641 h 4396336"/>
                <a:gd name="connsiteX248" fmla="*/ 8935696 w 12187252"/>
                <a:gd name="connsiteY248" fmla="*/ 4262641 h 4396336"/>
                <a:gd name="connsiteX249" fmla="*/ 9028751 w 12187252"/>
                <a:gd name="connsiteY249" fmla="*/ 4231782 h 4396336"/>
                <a:gd name="connsiteX250" fmla="*/ 8997891 w 12187252"/>
                <a:gd name="connsiteY250" fmla="*/ 4324836 h 4396336"/>
                <a:gd name="connsiteX251" fmla="*/ 9090945 w 12187252"/>
                <a:gd name="connsiteY251" fmla="*/ 4387030 h 4396336"/>
                <a:gd name="connsiteX252" fmla="*/ 9183999 w 12187252"/>
                <a:gd name="connsiteY252" fmla="*/ 4356170 h 4396336"/>
                <a:gd name="connsiteX253" fmla="*/ 9246193 w 12187252"/>
                <a:gd name="connsiteY253" fmla="*/ 4356170 h 4396336"/>
                <a:gd name="connsiteX254" fmla="*/ 9308388 w 12187252"/>
                <a:gd name="connsiteY254" fmla="*/ 4387030 h 4396336"/>
                <a:gd name="connsiteX255" fmla="*/ 9401442 w 12187252"/>
                <a:gd name="connsiteY255" fmla="*/ 4387030 h 4396336"/>
                <a:gd name="connsiteX256" fmla="*/ 9463637 w 12187252"/>
                <a:gd name="connsiteY256" fmla="*/ 4324836 h 4396336"/>
                <a:gd name="connsiteX257" fmla="*/ 9556691 w 12187252"/>
                <a:gd name="connsiteY257" fmla="*/ 4324836 h 4396336"/>
                <a:gd name="connsiteX258" fmla="*/ 9587550 w 12187252"/>
                <a:gd name="connsiteY258" fmla="*/ 4231782 h 4396336"/>
                <a:gd name="connsiteX259" fmla="*/ 9680605 w 12187252"/>
                <a:gd name="connsiteY259" fmla="*/ 4262641 h 4396336"/>
                <a:gd name="connsiteX260" fmla="*/ 9742799 w 12187252"/>
                <a:gd name="connsiteY260" fmla="*/ 4262641 h 4396336"/>
                <a:gd name="connsiteX261" fmla="*/ 9804994 w 12187252"/>
                <a:gd name="connsiteY261" fmla="*/ 4231782 h 4396336"/>
                <a:gd name="connsiteX262" fmla="*/ 9867187 w 12187252"/>
                <a:gd name="connsiteY262" fmla="*/ 4231782 h 4396336"/>
                <a:gd name="connsiteX263" fmla="*/ 9867187 w 12187252"/>
                <a:gd name="connsiteY263" fmla="*/ 4169587 h 4396336"/>
                <a:gd name="connsiteX264" fmla="*/ 9929382 w 12187252"/>
                <a:gd name="connsiteY264" fmla="*/ 4138727 h 4396336"/>
                <a:gd name="connsiteX265" fmla="*/ 9991577 w 12187252"/>
                <a:gd name="connsiteY265" fmla="*/ 4076533 h 4396336"/>
                <a:gd name="connsiteX266" fmla="*/ 10208545 w 12187252"/>
                <a:gd name="connsiteY266" fmla="*/ 4107393 h 4396336"/>
                <a:gd name="connsiteX267" fmla="*/ 10208545 w 12187252"/>
                <a:gd name="connsiteY267" fmla="*/ 4076533 h 4396336"/>
                <a:gd name="connsiteX268" fmla="*/ 10301599 w 12187252"/>
                <a:gd name="connsiteY268" fmla="*/ 4045673 h 4396336"/>
                <a:gd name="connsiteX269" fmla="*/ 10425513 w 12187252"/>
                <a:gd name="connsiteY269" fmla="*/ 4076533 h 4396336"/>
                <a:gd name="connsiteX270" fmla="*/ 10456373 w 12187252"/>
                <a:gd name="connsiteY270" fmla="*/ 4076533 h 4396336"/>
                <a:gd name="connsiteX271" fmla="*/ 10456373 w 12187252"/>
                <a:gd name="connsiteY271" fmla="*/ 4107393 h 4396336"/>
                <a:gd name="connsiteX272" fmla="*/ 10425513 w 12187252"/>
                <a:gd name="connsiteY272" fmla="*/ 4107393 h 4396336"/>
                <a:gd name="connsiteX273" fmla="*/ 10456373 w 12187252"/>
                <a:gd name="connsiteY273" fmla="*/ 4231782 h 4396336"/>
                <a:gd name="connsiteX274" fmla="*/ 10611147 w 12187252"/>
                <a:gd name="connsiteY274" fmla="*/ 4231782 h 4396336"/>
                <a:gd name="connsiteX275" fmla="*/ 10642007 w 12187252"/>
                <a:gd name="connsiteY275" fmla="*/ 4324836 h 4396336"/>
                <a:gd name="connsiteX276" fmla="*/ 10735061 w 12187252"/>
                <a:gd name="connsiteY276" fmla="*/ 4293976 h 4396336"/>
                <a:gd name="connsiteX277" fmla="*/ 10735061 w 12187252"/>
                <a:gd name="connsiteY277" fmla="*/ 4263116 h 4396336"/>
                <a:gd name="connsiteX278" fmla="*/ 10797255 w 12187252"/>
                <a:gd name="connsiteY278" fmla="*/ 4200922 h 4396336"/>
                <a:gd name="connsiteX279" fmla="*/ 10797255 w 12187252"/>
                <a:gd name="connsiteY279" fmla="*/ 4231782 h 4396336"/>
                <a:gd name="connsiteX280" fmla="*/ 10859449 w 12187252"/>
                <a:gd name="connsiteY280" fmla="*/ 4200922 h 4396336"/>
                <a:gd name="connsiteX281" fmla="*/ 10921644 w 12187252"/>
                <a:gd name="connsiteY281" fmla="*/ 4231782 h 4396336"/>
                <a:gd name="connsiteX282" fmla="*/ 10797729 w 12187252"/>
                <a:gd name="connsiteY282" fmla="*/ 4293976 h 4396336"/>
                <a:gd name="connsiteX283" fmla="*/ 10797729 w 12187252"/>
                <a:gd name="connsiteY283" fmla="*/ 4293976 h 4396336"/>
                <a:gd name="connsiteX284" fmla="*/ 10859924 w 12187252"/>
                <a:gd name="connsiteY284" fmla="*/ 4293976 h 4396336"/>
                <a:gd name="connsiteX285" fmla="*/ 10952979 w 12187252"/>
                <a:gd name="connsiteY285" fmla="*/ 4231782 h 4396336"/>
                <a:gd name="connsiteX286" fmla="*/ 11046032 w 12187252"/>
                <a:gd name="connsiteY286" fmla="*/ 4200922 h 4396336"/>
                <a:gd name="connsiteX287" fmla="*/ 11046032 w 12187252"/>
                <a:gd name="connsiteY287" fmla="*/ 4231782 h 4396336"/>
                <a:gd name="connsiteX288" fmla="*/ 11200807 w 12187252"/>
                <a:gd name="connsiteY288" fmla="*/ 4262641 h 4396336"/>
                <a:gd name="connsiteX289" fmla="*/ 11200807 w 12187252"/>
                <a:gd name="connsiteY289" fmla="*/ 4200447 h 4396336"/>
                <a:gd name="connsiteX290" fmla="*/ 11263000 w 12187252"/>
                <a:gd name="connsiteY290" fmla="*/ 4200447 h 4396336"/>
                <a:gd name="connsiteX291" fmla="*/ 11325195 w 12187252"/>
                <a:gd name="connsiteY291" fmla="*/ 3951669 h 4396336"/>
                <a:gd name="connsiteX292" fmla="*/ 11418250 w 12187252"/>
                <a:gd name="connsiteY292" fmla="*/ 3920810 h 4396336"/>
                <a:gd name="connsiteX293" fmla="*/ 11449110 w 12187252"/>
                <a:gd name="connsiteY293" fmla="*/ 3889950 h 4396336"/>
                <a:gd name="connsiteX294" fmla="*/ 11573023 w 12187252"/>
                <a:gd name="connsiteY294" fmla="*/ 3765561 h 4396336"/>
                <a:gd name="connsiteX295" fmla="*/ 11635218 w 12187252"/>
                <a:gd name="connsiteY295" fmla="*/ 3734701 h 4396336"/>
                <a:gd name="connsiteX296" fmla="*/ 11697412 w 12187252"/>
                <a:gd name="connsiteY296" fmla="*/ 3641647 h 4396336"/>
                <a:gd name="connsiteX297" fmla="*/ 11697412 w 12187252"/>
                <a:gd name="connsiteY297" fmla="*/ 3548593 h 4396336"/>
                <a:gd name="connsiteX298" fmla="*/ 11821326 w 12187252"/>
                <a:gd name="connsiteY298" fmla="*/ 3455539 h 4396336"/>
                <a:gd name="connsiteX299" fmla="*/ 11821326 w 12187252"/>
                <a:gd name="connsiteY299" fmla="*/ 3362484 h 4396336"/>
                <a:gd name="connsiteX300" fmla="*/ 11883521 w 12187252"/>
                <a:gd name="connsiteY300" fmla="*/ 3331624 h 4396336"/>
                <a:gd name="connsiteX301" fmla="*/ 11914381 w 12187252"/>
                <a:gd name="connsiteY301" fmla="*/ 3114181 h 4396336"/>
                <a:gd name="connsiteX302" fmla="*/ 11945241 w 12187252"/>
                <a:gd name="connsiteY302" fmla="*/ 3083322 h 4396336"/>
                <a:gd name="connsiteX303" fmla="*/ 11914381 w 12187252"/>
                <a:gd name="connsiteY303" fmla="*/ 3083322 h 4396336"/>
                <a:gd name="connsiteX304" fmla="*/ 11945241 w 12187252"/>
                <a:gd name="connsiteY304" fmla="*/ 3021127 h 4396336"/>
                <a:gd name="connsiteX305" fmla="*/ 11914381 w 12187252"/>
                <a:gd name="connsiteY305" fmla="*/ 3021127 h 4396336"/>
                <a:gd name="connsiteX306" fmla="*/ 11945241 w 12187252"/>
                <a:gd name="connsiteY306" fmla="*/ 2958933 h 4396336"/>
                <a:gd name="connsiteX307" fmla="*/ 11945241 w 12187252"/>
                <a:gd name="connsiteY307" fmla="*/ 2896739 h 4396336"/>
                <a:gd name="connsiteX308" fmla="*/ 11914381 w 12187252"/>
                <a:gd name="connsiteY308" fmla="*/ 2772350 h 4396336"/>
                <a:gd name="connsiteX309" fmla="*/ 11914381 w 12187252"/>
                <a:gd name="connsiteY309" fmla="*/ 2741490 h 4396336"/>
                <a:gd name="connsiteX310" fmla="*/ 12100489 w 12187252"/>
                <a:gd name="connsiteY310" fmla="*/ 2026492 h 4396336"/>
                <a:gd name="connsiteX311" fmla="*/ 12162683 w 12187252"/>
                <a:gd name="connsiteY311" fmla="*/ 2088686 h 4396336"/>
                <a:gd name="connsiteX312" fmla="*/ 12190219 w 12187252"/>
                <a:gd name="connsiteY312" fmla="*/ 1653325 h 4396336"/>
                <a:gd name="connsiteX313" fmla="*/ 12190219 w 12187252"/>
                <a:gd name="connsiteY313" fmla="*/ 1653325 h 4396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</a:cxnLst>
              <a:rect l="l" t="t" r="r" b="b"/>
              <a:pathLst>
                <a:path w="12187252" h="4396336">
                  <a:moveTo>
                    <a:pt x="12190219" y="1653325"/>
                  </a:moveTo>
                  <a:cubicBezTo>
                    <a:pt x="12128026" y="1591131"/>
                    <a:pt x="12159360" y="1560271"/>
                    <a:pt x="12128026" y="1498077"/>
                  </a:cubicBezTo>
                  <a:cubicBezTo>
                    <a:pt x="12097166" y="1467217"/>
                    <a:pt x="12128026" y="1467217"/>
                    <a:pt x="12128026" y="1435882"/>
                  </a:cubicBezTo>
                  <a:cubicBezTo>
                    <a:pt x="12034971" y="1311494"/>
                    <a:pt x="12128026" y="1156245"/>
                    <a:pt x="12034971" y="1124910"/>
                  </a:cubicBezTo>
                  <a:cubicBezTo>
                    <a:pt x="12034971" y="1094051"/>
                    <a:pt x="12034971" y="1062716"/>
                    <a:pt x="12034971" y="1094051"/>
                  </a:cubicBezTo>
                  <a:cubicBezTo>
                    <a:pt x="12065831" y="1031856"/>
                    <a:pt x="12065831" y="1000996"/>
                    <a:pt x="12034971" y="969662"/>
                  </a:cubicBezTo>
                  <a:cubicBezTo>
                    <a:pt x="12034971" y="969662"/>
                    <a:pt x="12034971" y="938802"/>
                    <a:pt x="12065831" y="938802"/>
                  </a:cubicBezTo>
                  <a:cubicBezTo>
                    <a:pt x="12034971" y="783553"/>
                    <a:pt x="11941916" y="845748"/>
                    <a:pt x="11879723" y="721359"/>
                  </a:cubicBezTo>
                  <a:cubicBezTo>
                    <a:pt x="11879723" y="752219"/>
                    <a:pt x="11879723" y="752219"/>
                    <a:pt x="11879723" y="752219"/>
                  </a:cubicBezTo>
                  <a:cubicBezTo>
                    <a:pt x="11848863" y="721359"/>
                    <a:pt x="11848863" y="659165"/>
                    <a:pt x="11848863" y="596970"/>
                  </a:cubicBezTo>
                  <a:cubicBezTo>
                    <a:pt x="11818003" y="627830"/>
                    <a:pt x="11818003" y="596970"/>
                    <a:pt x="11786668" y="627830"/>
                  </a:cubicBezTo>
                  <a:cubicBezTo>
                    <a:pt x="11755808" y="534776"/>
                    <a:pt x="11693614" y="534776"/>
                    <a:pt x="11631895" y="472581"/>
                  </a:cubicBezTo>
                  <a:cubicBezTo>
                    <a:pt x="11631895" y="503441"/>
                    <a:pt x="11631895" y="503441"/>
                    <a:pt x="11631895" y="503441"/>
                  </a:cubicBezTo>
                  <a:cubicBezTo>
                    <a:pt x="11601035" y="534301"/>
                    <a:pt x="11538840" y="690024"/>
                    <a:pt x="11477121" y="596495"/>
                  </a:cubicBezTo>
                  <a:cubicBezTo>
                    <a:pt x="11414926" y="596495"/>
                    <a:pt x="11353206" y="503441"/>
                    <a:pt x="11322346" y="627355"/>
                  </a:cubicBezTo>
                  <a:cubicBezTo>
                    <a:pt x="11291486" y="565161"/>
                    <a:pt x="11260153" y="534301"/>
                    <a:pt x="11229293" y="534301"/>
                  </a:cubicBezTo>
                  <a:cubicBezTo>
                    <a:pt x="11198433" y="689550"/>
                    <a:pt x="11105378" y="503441"/>
                    <a:pt x="11074518" y="565161"/>
                  </a:cubicBezTo>
                  <a:cubicBezTo>
                    <a:pt x="11012325" y="472107"/>
                    <a:pt x="11012325" y="472107"/>
                    <a:pt x="11012325" y="472107"/>
                  </a:cubicBezTo>
                  <a:cubicBezTo>
                    <a:pt x="11012325" y="534301"/>
                    <a:pt x="11012325" y="534301"/>
                    <a:pt x="11012325" y="534301"/>
                  </a:cubicBezTo>
                  <a:cubicBezTo>
                    <a:pt x="10981465" y="503441"/>
                    <a:pt x="10950130" y="503441"/>
                    <a:pt x="10981465" y="441247"/>
                  </a:cubicBezTo>
                  <a:cubicBezTo>
                    <a:pt x="10919270" y="441247"/>
                    <a:pt x="10919270" y="503441"/>
                    <a:pt x="10888410" y="534301"/>
                  </a:cubicBezTo>
                  <a:cubicBezTo>
                    <a:pt x="10826215" y="534301"/>
                    <a:pt x="10733636" y="534301"/>
                    <a:pt x="10702302" y="379052"/>
                  </a:cubicBezTo>
                  <a:cubicBezTo>
                    <a:pt x="10702302" y="348193"/>
                    <a:pt x="10733162" y="348193"/>
                    <a:pt x="10702302" y="316858"/>
                  </a:cubicBezTo>
                  <a:cubicBezTo>
                    <a:pt x="10671442" y="316858"/>
                    <a:pt x="10640107" y="316858"/>
                    <a:pt x="10640107" y="379052"/>
                  </a:cubicBezTo>
                  <a:cubicBezTo>
                    <a:pt x="10609247" y="316858"/>
                    <a:pt x="10609247" y="316858"/>
                    <a:pt x="10609247" y="316858"/>
                  </a:cubicBezTo>
                  <a:cubicBezTo>
                    <a:pt x="10485334" y="409912"/>
                    <a:pt x="10454474" y="379052"/>
                    <a:pt x="10330085" y="534301"/>
                  </a:cubicBezTo>
                  <a:cubicBezTo>
                    <a:pt x="10299225" y="379052"/>
                    <a:pt x="10299225" y="379052"/>
                    <a:pt x="10299225" y="379052"/>
                  </a:cubicBezTo>
                  <a:cubicBezTo>
                    <a:pt x="10237031" y="441247"/>
                    <a:pt x="10237031" y="441247"/>
                    <a:pt x="10237031" y="441247"/>
                  </a:cubicBezTo>
                  <a:cubicBezTo>
                    <a:pt x="10206171" y="441247"/>
                    <a:pt x="10206171" y="410387"/>
                    <a:pt x="10206171" y="379052"/>
                  </a:cubicBezTo>
                  <a:cubicBezTo>
                    <a:pt x="10143976" y="379052"/>
                    <a:pt x="10143976" y="379052"/>
                    <a:pt x="10143976" y="379052"/>
                  </a:cubicBezTo>
                  <a:cubicBezTo>
                    <a:pt x="10081783" y="223804"/>
                    <a:pt x="9989203" y="348193"/>
                    <a:pt x="9989203" y="223804"/>
                  </a:cubicBezTo>
                  <a:cubicBezTo>
                    <a:pt x="9865289" y="130750"/>
                    <a:pt x="9772234" y="379052"/>
                    <a:pt x="9679181" y="192944"/>
                  </a:cubicBezTo>
                  <a:cubicBezTo>
                    <a:pt x="9586126" y="130750"/>
                    <a:pt x="9586126" y="255138"/>
                    <a:pt x="9555266" y="317333"/>
                  </a:cubicBezTo>
                  <a:cubicBezTo>
                    <a:pt x="9493072" y="255138"/>
                    <a:pt x="9462212" y="441722"/>
                    <a:pt x="9431352" y="317333"/>
                  </a:cubicBezTo>
                  <a:cubicBezTo>
                    <a:pt x="9431352" y="348193"/>
                    <a:pt x="9431352" y="348193"/>
                    <a:pt x="9431352" y="348193"/>
                  </a:cubicBezTo>
                  <a:cubicBezTo>
                    <a:pt x="9400492" y="472581"/>
                    <a:pt x="9369158" y="472581"/>
                    <a:pt x="9307438" y="503441"/>
                  </a:cubicBezTo>
                  <a:cubicBezTo>
                    <a:pt x="9307438" y="534301"/>
                    <a:pt x="9338298" y="534301"/>
                    <a:pt x="9338298" y="534301"/>
                  </a:cubicBezTo>
                  <a:cubicBezTo>
                    <a:pt x="9307438" y="596495"/>
                    <a:pt x="9307438" y="596495"/>
                    <a:pt x="9307438" y="596495"/>
                  </a:cubicBezTo>
                  <a:cubicBezTo>
                    <a:pt x="9276579" y="534301"/>
                    <a:pt x="9276579" y="534301"/>
                    <a:pt x="9276579" y="534301"/>
                  </a:cubicBezTo>
                  <a:cubicBezTo>
                    <a:pt x="9245719" y="565161"/>
                    <a:pt x="9183524" y="627355"/>
                    <a:pt x="9183524" y="658690"/>
                  </a:cubicBezTo>
                  <a:cubicBezTo>
                    <a:pt x="9152665" y="627830"/>
                    <a:pt x="9152665" y="472107"/>
                    <a:pt x="9090470" y="534301"/>
                  </a:cubicBezTo>
                  <a:cubicBezTo>
                    <a:pt x="9090470" y="627355"/>
                    <a:pt x="9090470" y="627355"/>
                    <a:pt x="9090470" y="627355"/>
                  </a:cubicBezTo>
                  <a:cubicBezTo>
                    <a:pt x="9090470" y="689550"/>
                    <a:pt x="9059611" y="658215"/>
                    <a:pt x="9028275" y="658215"/>
                  </a:cubicBezTo>
                  <a:cubicBezTo>
                    <a:pt x="8997416" y="627355"/>
                    <a:pt x="8997416" y="565161"/>
                    <a:pt x="8997416" y="502967"/>
                  </a:cubicBezTo>
                  <a:cubicBezTo>
                    <a:pt x="8904362" y="751744"/>
                    <a:pt x="8811307" y="378578"/>
                    <a:pt x="8780448" y="658215"/>
                  </a:cubicBezTo>
                  <a:cubicBezTo>
                    <a:pt x="8749588" y="596021"/>
                    <a:pt x="8749588" y="596021"/>
                    <a:pt x="8749588" y="596021"/>
                  </a:cubicBezTo>
                  <a:cubicBezTo>
                    <a:pt x="8687394" y="689075"/>
                    <a:pt x="8594814" y="471632"/>
                    <a:pt x="8532620" y="596021"/>
                  </a:cubicBezTo>
                  <a:cubicBezTo>
                    <a:pt x="8470425" y="440772"/>
                    <a:pt x="8408705" y="502967"/>
                    <a:pt x="8377846" y="316383"/>
                  </a:cubicBezTo>
                  <a:cubicBezTo>
                    <a:pt x="8346986" y="471632"/>
                    <a:pt x="8253932" y="378578"/>
                    <a:pt x="8223072" y="502967"/>
                  </a:cubicBezTo>
                  <a:cubicBezTo>
                    <a:pt x="8160878" y="533826"/>
                    <a:pt x="8068298" y="502967"/>
                    <a:pt x="8036964" y="440772"/>
                  </a:cubicBezTo>
                  <a:cubicBezTo>
                    <a:pt x="7974770" y="596021"/>
                    <a:pt x="7882190" y="533826"/>
                    <a:pt x="7789136" y="502967"/>
                  </a:cubicBezTo>
                  <a:cubicBezTo>
                    <a:pt x="7789136" y="627355"/>
                    <a:pt x="7726941" y="658215"/>
                    <a:pt x="7665222" y="627355"/>
                  </a:cubicBezTo>
                  <a:cubicBezTo>
                    <a:pt x="7665222" y="596495"/>
                    <a:pt x="7665222" y="596495"/>
                    <a:pt x="7665222" y="596495"/>
                  </a:cubicBezTo>
                  <a:cubicBezTo>
                    <a:pt x="7665222" y="627355"/>
                    <a:pt x="7665222" y="627355"/>
                    <a:pt x="7665222" y="627355"/>
                  </a:cubicBezTo>
                  <a:cubicBezTo>
                    <a:pt x="7634362" y="565161"/>
                    <a:pt x="7634362" y="565161"/>
                    <a:pt x="7634362" y="565161"/>
                  </a:cubicBezTo>
                  <a:cubicBezTo>
                    <a:pt x="7634362" y="596021"/>
                    <a:pt x="7634362" y="596021"/>
                    <a:pt x="7634362" y="596021"/>
                  </a:cubicBezTo>
                  <a:cubicBezTo>
                    <a:pt x="7572168" y="440772"/>
                    <a:pt x="7479588" y="533826"/>
                    <a:pt x="7417394" y="533826"/>
                  </a:cubicBezTo>
                  <a:cubicBezTo>
                    <a:pt x="7386534" y="409438"/>
                    <a:pt x="7324340" y="502967"/>
                    <a:pt x="7293480" y="564686"/>
                  </a:cubicBezTo>
                  <a:cubicBezTo>
                    <a:pt x="7200425" y="626880"/>
                    <a:pt x="7138706" y="533826"/>
                    <a:pt x="7076511" y="471632"/>
                  </a:cubicBezTo>
                  <a:cubicBezTo>
                    <a:pt x="7045652" y="502492"/>
                    <a:pt x="6983457" y="533826"/>
                    <a:pt x="6983457" y="626880"/>
                  </a:cubicBezTo>
                  <a:cubicBezTo>
                    <a:pt x="6983457" y="533826"/>
                    <a:pt x="6921263" y="596021"/>
                    <a:pt x="6921263" y="502492"/>
                  </a:cubicBezTo>
                  <a:cubicBezTo>
                    <a:pt x="6890403" y="595546"/>
                    <a:pt x="6859069" y="409438"/>
                    <a:pt x="6828209" y="502492"/>
                  </a:cubicBezTo>
                  <a:cubicBezTo>
                    <a:pt x="6766014" y="502492"/>
                    <a:pt x="6766014" y="378103"/>
                    <a:pt x="6735154" y="347243"/>
                  </a:cubicBezTo>
                  <a:cubicBezTo>
                    <a:pt x="6672960" y="347243"/>
                    <a:pt x="6611240" y="285049"/>
                    <a:pt x="6580381" y="440297"/>
                  </a:cubicBezTo>
                  <a:cubicBezTo>
                    <a:pt x="6580381" y="285049"/>
                    <a:pt x="6487326" y="409438"/>
                    <a:pt x="6456467" y="315909"/>
                  </a:cubicBezTo>
                  <a:cubicBezTo>
                    <a:pt x="6425607" y="315909"/>
                    <a:pt x="6394272" y="408963"/>
                    <a:pt x="6363413" y="285049"/>
                  </a:cubicBezTo>
                  <a:cubicBezTo>
                    <a:pt x="6363413" y="285049"/>
                    <a:pt x="6301218" y="285049"/>
                    <a:pt x="6301218" y="254189"/>
                  </a:cubicBezTo>
                  <a:lnTo>
                    <a:pt x="6270358" y="285049"/>
                  </a:lnTo>
                  <a:cubicBezTo>
                    <a:pt x="6239499" y="254189"/>
                    <a:pt x="6208164" y="315909"/>
                    <a:pt x="6177304" y="222854"/>
                  </a:cubicBezTo>
                  <a:cubicBezTo>
                    <a:pt x="6146444" y="222854"/>
                    <a:pt x="6146444" y="222854"/>
                    <a:pt x="6146444" y="222854"/>
                  </a:cubicBezTo>
                  <a:cubicBezTo>
                    <a:pt x="6115584" y="315909"/>
                    <a:pt x="6053390" y="315909"/>
                    <a:pt x="5991670" y="315909"/>
                  </a:cubicBezTo>
                  <a:cubicBezTo>
                    <a:pt x="5960810" y="502492"/>
                    <a:pt x="5867756" y="346768"/>
                    <a:pt x="5836897" y="440297"/>
                  </a:cubicBezTo>
                  <a:cubicBezTo>
                    <a:pt x="5774702" y="315909"/>
                    <a:pt x="5774702" y="315909"/>
                    <a:pt x="5774702" y="315909"/>
                  </a:cubicBezTo>
                  <a:cubicBezTo>
                    <a:pt x="5681648" y="253714"/>
                    <a:pt x="5743842" y="564686"/>
                    <a:pt x="5650788" y="502492"/>
                  </a:cubicBezTo>
                  <a:cubicBezTo>
                    <a:pt x="5650788" y="502492"/>
                    <a:pt x="5619929" y="409438"/>
                    <a:pt x="5588593" y="440297"/>
                  </a:cubicBezTo>
                  <a:cubicBezTo>
                    <a:pt x="5526399" y="471157"/>
                    <a:pt x="5464680" y="285049"/>
                    <a:pt x="5402485" y="285049"/>
                  </a:cubicBezTo>
                  <a:cubicBezTo>
                    <a:pt x="5402485" y="440297"/>
                    <a:pt x="5340291" y="347243"/>
                    <a:pt x="5309431" y="378103"/>
                  </a:cubicBezTo>
                  <a:cubicBezTo>
                    <a:pt x="5247237" y="191520"/>
                    <a:pt x="5154657" y="285049"/>
                    <a:pt x="5123322" y="98466"/>
                  </a:cubicBezTo>
                  <a:cubicBezTo>
                    <a:pt x="5030268" y="98466"/>
                    <a:pt x="4999409" y="191520"/>
                    <a:pt x="4968549" y="285049"/>
                  </a:cubicBezTo>
                  <a:cubicBezTo>
                    <a:pt x="4968549" y="347243"/>
                    <a:pt x="4937689" y="378103"/>
                    <a:pt x="4937689" y="440297"/>
                  </a:cubicBezTo>
                  <a:cubicBezTo>
                    <a:pt x="4937689" y="347243"/>
                    <a:pt x="4875495" y="347243"/>
                    <a:pt x="4875495" y="285049"/>
                  </a:cubicBezTo>
                  <a:cubicBezTo>
                    <a:pt x="4844635" y="315909"/>
                    <a:pt x="4844635" y="315909"/>
                    <a:pt x="4844635" y="315909"/>
                  </a:cubicBezTo>
                  <a:cubicBezTo>
                    <a:pt x="4844635" y="285049"/>
                    <a:pt x="4813775" y="285049"/>
                    <a:pt x="4813775" y="222854"/>
                  </a:cubicBezTo>
                  <a:cubicBezTo>
                    <a:pt x="4782915" y="285049"/>
                    <a:pt x="4720721" y="285049"/>
                    <a:pt x="4720721" y="347243"/>
                  </a:cubicBezTo>
                  <a:cubicBezTo>
                    <a:pt x="4720721" y="316383"/>
                    <a:pt x="4689861" y="285049"/>
                    <a:pt x="4658526" y="316383"/>
                  </a:cubicBezTo>
                  <a:cubicBezTo>
                    <a:pt x="4689386" y="316383"/>
                    <a:pt x="4658526" y="347243"/>
                    <a:pt x="4658526" y="347243"/>
                  </a:cubicBezTo>
                  <a:cubicBezTo>
                    <a:pt x="4658526" y="316383"/>
                    <a:pt x="4658526" y="316383"/>
                    <a:pt x="4658526" y="316383"/>
                  </a:cubicBezTo>
                  <a:cubicBezTo>
                    <a:pt x="4596332" y="502967"/>
                    <a:pt x="4534612" y="285524"/>
                    <a:pt x="4503753" y="254189"/>
                  </a:cubicBezTo>
                  <a:cubicBezTo>
                    <a:pt x="4410698" y="440772"/>
                    <a:pt x="4410698" y="440772"/>
                    <a:pt x="4410698" y="440772"/>
                  </a:cubicBezTo>
                  <a:cubicBezTo>
                    <a:pt x="4410698" y="409912"/>
                    <a:pt x="4379838" y="378578"/>
                    <a:pt x="4379838" y="316383"/>
                  </a:cubicBezTo>
                  <a:cubicBezTo>
                    <a:pt x="4348979" y="347243"/>
                    <a:pt x="4348979" y="347243"/>
                    <a:pt x="4348979" y="347243"/>
                  </a:cubicBezTo>
                  <a:cubicBezTo>
                    <a:pt x="4348979" y="378103"/>
                    <a:pt x="4348979" y="378103"/>
                    <a:pt x="4318119" y="409438"/>
                  </a:cubicBezTo>
                  <a:cubicBezTo>
                    <a:pt x="4318119" y="378578"/>
                    <a:pt x="4318119" y="347243"/>
                    <a:pt x="4287259" y="347243"/>
                  </a:cubicBezTo>
                  <a:cubicBezTo>
                    <a:pt x="4225065" y="440297"/>
                    <a:pt x="4163345" y="378103"/>
                    <a:pt x="4101151" y="440297"/>
                  </a:cubicBezTo>
                  <a:cubicBezTo>
                    <a:pt x="4038956" y="222854"/>
                    <a:pt x="3915042" y="471157"/>
                    <a:pt x="3884182" y="378103"/>
                  </a:cubicBezTo>
                  <a:cubicBezTo>
                    <a:pt x="3791128" y="315909"/>
                    <a:pt x="3791128" y="160660"/>
                    <a:pt x="3698074" y="67131"/>
                  </a:cubicBezTo>
                  <a:cubicBezTo>
                    <a:pt x="3698074" y="222380"/>
                    <a:pt x="3667214" y="97991"/>
                    <a:pt x="3635880" y="222380"/>
                  </a:cubicBezTo>
                  <a:cubicBezTo>
                    <a:pt x="3635880" y="160185"/>
                    <a:pt x="3573685" y="284574"/>
                    <a:pt x="3573685" y="160185"/>
                  </a:cubicBezTo>
                  <a:cubicBezTo>
                    <a:pt x="3542825" y="129325"/>
                    <a:pt x="3511491" y="253239"/>
                    <a:pt x="3480631" y="222380"/>
                  </a:cubicBezTo>
                  <a:cubicBezTo>
                    <a:pt x="3480631" y="284574"/>
                    <a:pt x="3480631" y="315434"/>
                    <a:pt x="3449771" y="346768"/>
                  </a:cubicBezTo>
                  <a:cubicBezTo>
                    <a:pt x="3356717" y="315909"/>
                    <a:pt x="3294997" y="253714"/>
                    <a:pt x="3201943" y="284574"/>
                  </a:cubicBezTo>
                  <a:cubicBezTo>
                    <a:pt x="3171083" y="533352"/>
                    <a:pt x="3047169" y="315434"/>
                    <a:pt x="2984975" y="408963"/>
                  </a:cubicBezTo>
                  <a:cubicBezTo>
                    <a:pt x="2954115" y="315909"/>
                    <a:pt x="2891921" y="471157"/>
                    <a:pt x="2861061" y="315909"/>
                  </a:cubicBezTo>
                  <a:cubicBezTo>
                    <a:pt x="2706287" y="346768"/>
                    <a:pt x="2613233" y="408963"/>
                    <a:pt x="2427124" y="346768"/>
                  </a:cubicBezTo>
                  <a:cubicBezTo>
                    <a:pt x="2427124" y="284574"/>
                    <a:pt x="2364930" y="253714"/>
                    <a:pt x="2364930" y="284574"/>
                  </a:cubicBezTo>
                  <a:cubicBezTo>
                    <a:pt x="2271876" y="439823"/>
                    <a:pt x="2178822" y="97991"/>
                    <a:pt x="2085767" y="315434"/>
                  </a:cubicBezTo>
                  <a:cubicBezTo>
                    <a:pt x="2085767" y="222380"/>
                    <a:pt x="1992713" y="315434"/>
                    <a:pt x="2023573" y="160185"/>
                  </a:cubicBezTo>
                  <a:cubicBezTo>
                    <a:pt x="1930519" y="253239"/>
                    <a:pt x="1837465" y="-26398"/>
                    <a:pt x="1744410" y="97991"/>
                  </a:cubicBezTo>
                  <a:cubicBezTo>
                    <a:pt x="1713551" y="-26398"/>
                    <a:pt x="1651356" y="253239"/>
                    <a:pt x="1589636" y="35796"/>
                  </a:cubicBezTo>
                  <a:cubicBezTo>
                    <a:pt x="1558777" y="97991"/>
                    <a:pt x="1558777" y="97991"/>
                    <a:pt x="1558777" y="97991"/>
                  </a:cubicBezTo>
                  <a:cubicBezTo>
                    <a:pt x="1558777" y="67131"/>
                    <a:pt x="1527917" y="35796"/>
                    <a:pt x="1527917" y="4937"/>
                  </a:cubicBezTo>
                  <a:cubicBezTo>
                    <a:pt x="1497057" y="-25923"/>
                    <a:pt x="1497057" y="97991"/>
                    <a:pt x="1465722" y="97991"/>
                  </a:cubicBezTo>
                  <a:cubicBezTo>
                    <a:pt x="1465722" y="128851"/>
                    <a:pt x="1465722" y="128851"/>
                    <a:pt x="1465722" y="128851"/>
                  </a:cubicBezTo>
                  <a:cubicBezTo>
                    <a:pt x="1341809" y="253239"/>
                    <a:pt x="1341809" y="253239"/>
                    <a:pt x="1341809" y="253239"/>
                  </a:cubicBezTo>
                  <a:cubicBezTo>
                    <a:pt x="1310949" y="222380"/>
                    <a:pt x="1279614" y="191045"/>
                    <a:pt x="1279614" y="253239"/>
                  </a:cubicBezTo>
                  <a:cubicBezTo>
                    <a:pt x="1279614" y="284099"/>
                    <a:pt x="1279614" y="284099"/>
                    <a:pt x="1279614" y="284099"/>
                  </a:cubicBezTo>
                  <a:cubicBezTo>
                    <a:pt x="1279614" y="346294"/>
                    <a:pt x="1279614" y="346294"/>
                    <a:pt x="1279614" y="346294"/>
                  </a:cubicBezTo>
                  <a:cubicBezTo>
                    <a:pt x="1248754" y="315434"/>
                    <a:pt x="1248754" y="284099"/>
                    <a:pt x="1248754" y="253239"/>
                  </a:cubicBezTo>
                  <a:cubicBezTo>
                    <a:pt x="1031786" y="253239"/>
                    <a:pt x="1031786" y="253239"/>
                    <a:pt x="1031786" y="253239"/>
                  </a:cubicBezTo>
                  <a:cubicBezTo>
                    <a:pt x="1000926" y="253239"/>
                    <a:pt x="1000926" y="408488"/>
                    <a:pt x="969592" y="315434"/>
                  </a:cubicBezTo>
                  <a:cubicBezTo>
                    <a:pt x="906448" y="409912"/>
                    <a:pt x="906448" y="409912"/>
                    <a:pt x="906448" y="409912"/>
                  </a:cubicBezTo>
                  <a:cubicBezTo>
                    <a:pt x="906448" y="379052"/>
                    <a:pt x="906448" y="379052"/>
                    <a:pt x="906448" y="379052"/>
                  </a:cubicBezTo>
                  <a:cubicBezTo>
                    <a:pt x="844253" y="503441"/>
                    <a:pt x="844253" y="503441"/>
                    <a:pt x="844253" y="503441"/>
                  </a:cubicBezTo>
                  <a:cubicBezTo>
                    <a:pt x="844253" y="472581"/>
                    <a:pt x="844253" y="472581"/>
                    <a:pt x="844253" y="472581"/>
                  </a:cubicBezTo>
                  <a:cubicBezTo>
                    <a:pt x="751199" y="627355"/>
                    <a:pt x="751199" y="627355"/>
                    <a:pt x="751199" y="627355"/>
                  </a:cubicBezTo>
                  <a:cubicBezTo>
                    <a:pt x="720339" y="689550"/>
                    <a:pt x="689005" y="565161"/>
                    <a:pt x="658145" y="565161"/>
                  </a:cubicBezTo>
                  <a:cubicBezTo>
                    <a:pt x="627285" y="720410"/>
                    <a:pt x="565091" y="782604"/>
                    <a:pt x="534231" y="906993"/>
                  </a:cubicBezTo>
                  <a:cubicBezTo>
                    <a:pt x="472036" y="876133"/>
                    <a:pt x="410317" y="906993"/>
                    <a:pt x="379457" y="937852"/>
                  </a:cubicBezTo>
                  <a:cubicBezTo>
                    <a:pt x="348597" y="1062241"/>
                    <a:pt x="317263" y="1062241"/>
                    <a:pt x="255543" y="1093101"/>
                  </a:cubicBezTo>
                  <a:cubicBezTo>
                    <a:pt x="255543" y="1279684"/>
                    <a:pt x="193349" y="1372738"/>
                    <a:pt x="131629" y="1310544"/>
                  </a:cubicBezTo>
                  <a:cubicBezTo>
                    <a:pt x="38575" y="1310544"/>
                    <a:pt x="162489" y="1527987"/>
                    <a:pt x="69435" y="1434933"/>
                  </a:cubicBezTo>
                  <a:cubicBezTo>
                    <a:pt x="100294" y="1621516"/>
                    <a:pt x="38575" y="1745905"/>
                    <a:pt x="38575" y="1870294"/>
                  </a:cubicBezTo>
                  <a:lnTo>
                    <a:pt x="38575" y="1870294"/>
                  </a:lnTo>
                  <a:cubicBezTo>
                    <a:pt x="7715" y="2305654"/>
                    <a:pt x="7715" y="2305654"/>
                    <a:pt x="7715" y="2305654"/>
                  </a:cubicBezTo>
                  <a:lnTo>
                    <a:pt x="7715" y="2305654"/>
                  </a:lnTo>
                  <a:cubicBezTo>
                    <a:pt x="7715" y="2398709"/>
                    <a:pt x="-23145" y="2616626"/>
                    <a:pt x="38575" y="2678821"/>
                  </a:cubicBezTo>
                  <a:cubicBezTo>
                    <a:pt x="7715" y="2741015"/>
                    <a:pt x="7715" y="2741015"/>
                    <a:pt x="7715" y="2741015"/>
                  </a:cubicBezTo>
                  <a:cubicBezTo>
                    <a:pt x="38575" y="2803209"/>
                    <a:pt x="38575" y="2803209"/>
                    <a:pt x="38575" y="2803209"/>
                  </a:cubicBezTo>
                  <a:cubicBezTo>
                    <a:pt x="38575" y="2803209"/>
                    <a:pt x="38575" y="2834069"/>
                    <a:pt x="38575" y="2865404"/>
                  </a:cubicBezTo>
                  <a:cubicBezTo>
                    <a:pt x="193349" y="2958458"/>
                    <a:pt x="224683" y="3362959"/>
                    <a:pt x="286403" y="3518208"/>
                  </a:cubicBezTo>
                  <a:cubicBezTo>
                    <a:pt x="379457" y="3549068"/>
                    <a:pt x="472511" y="3487348"/>
                    <a:pt x="565565" y="3611262"/>
                  </a:cubicBezTo>
                  <a:cubicBezTo>
                    <a:pt x="565565" y="3642122"/>
                    <a:pt x="565565" y="3642122"/>
                    <a:pt x="565565" y="3642122"/>
                  </a:cubicBezTo>
                  <a:cubicBezTo>
                    <a:pt x="596425" y="3611262"/>
                    <a:pt x="627760" y="3642122"/>
                    <a:pt x="658620" y="3704316"/>
                  </a:cubicBezTo>
                  <a:cubicBezTo>
                    <a:pt x="751674" y="3611262"/>
                    <a:pt x="689479" y="3828705"/>
                    <a:pt x="782534" y="3828705"/>
                  </a:cubicBezTo>
                  <a:cubicBezTo>
                    <a:pt x="751674" y="3859565"/>
                    <a:pt x="751674" y="3859565"/>
                    <a:pt x="751674" y="3859565"/>
                  </a:cubicBezTo>
                  <a:cubicBezTo>
                    <a:pt x="751674" y="3890424"/>
                    <a:pt x="751674" y="3890424"/>
                    <a:pt x="751674" y="3890424"/>
                  </a:cubicBezTo>
                  <a:cubicBezTo>
                    <a:pt x="782534" y="3890424"/>
                    <a:pt x="782534" y="3890424"/>
                    <a:pt x="782534" y="3890424"/>
                  </a:cubicBezTo>
                  <a:cubicBezTo>
                    <a:pt x="782534" y="3859565"/>
                    <a:pt x="782534" y="3859565"/>
                    <a:pt x="782534" y="3859565"/>
                  </a:cubicBezTo>
                  <a:cubicBezTo>
                    <a:pt x="782534" y="3859565"/>
                    <a:pt x="782534" y="3890424"/>
                    <a:pt x="782534" y="3921759"/>
                  </a:cubicBezTo>
                  <a:cubicBezTo>
                    <a:pt x="813393" y="3921759"/>
                    <a:pt x="875588" y="3828705"/>
                    <a:pt x="875588" y="3952619"/>
                  </a:cubicBezTo>
                  <a:cubicBezTo>
                    <a:pt x="937782" y="4045673"/>
                    <a:pt x="999502" y="3797370"/>
                    <a:pt x="1030362" y="3952619"/>
                  </a:cubicBezTo>
                  <a:cubicBezTo>
                    <a:pt x="1154276" y="3983479"/>
                    <a:pt x="1247330" y="3952619"/>
                    <a:pt x="1340384" y="3921759"/>
                  </a:cubicBezTo>
                  <a:lnTo>
                    <a:pt x="1340384" y="3921759"/>
                  </a:lnTo>
                  <a:cubicBezTo>
                    <a:pt x="1371244" y="3890899"/>
                    <a:pt x="1402579" y="4014813"/>
                    <a:pt x="1433438" y="4014813"/>
                  </a:cubicBezTo>
                  <a:cubicBezTo>
                    <a:pt x="1433438" y="3890424"/>
                    <a:pt x="1526493" y="3921759"/>
                    <a:pt x="1526493" y="3828230"/>
                  </a:cubicBezTo>
                  <a:cubicBezTo>
                    <a:pt x="1681266" y="3610787"/>
                    <a:pt x="1712601" y="4077008"/>
                    <a:pt x="1836515" y="4014813"/>
                  </a:cubicBezTo>
                  <a:cubicBezTo>
                    <a:pt x="1898709" y="3828230"/>
                    <a:pt x="1898709" y="4107867"/>
                    <a:pt x="1960429" y="4077008"/>
                  </a:cubicBezTo>
                  <a:cubicBezTo>
                    <a:pt x="2084343" y="4046148"/>
                    <a:pt x="2177397" y="4201396"/>
                    <a:pt x="2270451" y="4077008"/>
                  </a:cubicBezTo>
                  <a:cubicBezTo>
                    <a:pt x="2301311" y="4107867"/>
                    <a:pt x="2301311" y="4139202"/>
                    <a:pt x="2332646" y="4139202"/>
                  </a:cubicBezTo>
                  <a:cubicBezTo>
                    <a:pt x="2363506" y="3952619"/>
                    <a:pt x="2456560" y="4046148"/>
                    <a:pt x="2549614" y="4046148"/>
                  </a:cubicBezTo>
                  <a:cubicBezTo>
                    <a:pt x="2642668" y="3921759"/>
                    <a:pt x="2766582" y="4108342"/>
                    <a:pt x="2890497" y="3983953"/>
                  </a:cubicBezTo>
                  <a:cubicBezTo>
                    <a:pt x="2890497" y="4014813"/>
                    <a:pt x="2890497" y="4014813"/>
                    <a:pt x="2890497" y="4046148"/>
                  </a:cubicBezTo>
                  <a:cubicBezTo>
                    <a:pt x="2921356" y="4046148"/>
                    <a:pt x="2921356" y="4046148"/>
                    <a:pt x="2921356" y="4077008"/>
                  </a:cubicBezTo>
                  <a:cubicBezTo>
                    <a:pt x="2921356" y="4107867"/>
                    <a:pt x="2921356" y="4107867"/>
                    <a:pt x="2921356" y="4107867"/>
                  </a:cubicBezTo>
                  <a:cubicBezTo>
                    <a:pt x="3076130" y="3952619"/>
                    <a:pt x="3231379" y="4200922"/>
                    <a:pt x="3417487" y="4107867"/>
                  </a:cubicBezTo>
                  <a:cubicBezTo>
                    <a:pt x="3448347" y="4138727"/>
                    <a:pt x="3448347" y="4138727"/>
                    <a:pt x="3448347" y="4138727"/>
                  </a:cubicBezTo>
                  <a:cubicBezTo>
                    <a:pt x="3448347" y="4107867"/>
                    <a:pt x="3448347" y="4107867"/>
                    <a:pt x="3448347" y="4107867"/>
                  </a:cubicBezTo>
                  <a:cubicBezTo>
                    <a:pt x="3479207" y="4107867"/>
                    <a:pt x="3479207" y="4107867"/>
                    <a:pt x="3479207" y="4107867"/>
                  </a:cubicBezTo>
                  <a:cubicBezTo>
                    <a:pt x="3479207" y="4045673"/>
                    <a:pt x="3572261" y="4138727"/>
                    <a:pt x="3541401" y="4014813"/>
                  </a:cubicBezTo>
                  <a:cubicBezTo>
                    <a:pt x="3572261" y="4077008"/>
                    <a:pt x="3572261" y="4077008"/>
                    <a:pt x="3572261" y="4077008"/>
                  </a:cubicBezTo>
                  <a:cubicBezTo>
                    <a:pt x="3603121" y="4107867"/>
                    <a:pt x="3603121" y="4046148"/>
                    <a:pt x="3634455" y="4046148"/>
                  </a:cubicBezTo>
                  <a:cubicBezTo>
                    <a:pt x="3634455" y="4015288"/>
                    <a:pt x="3634455" y="4015288"/>
                    <a:pt x="3634455" y="4015288"/>
                  </a:cubicBezTo>
                  <a:cubicBezTo>
                    <a:pt x="3634455" y="3890899"/>
                    <a:pt x="3696650" y="3922234"/>
                    <a:pt x="3727510" y="3922234"/>
                  </a:cubicBezTo>
                  <a:cubicBezTo>
                    <a:pt x="3727510" y="3891374"/>
                    <a:pt x="3727510" y="3891374"/>
                    <a:pt x="3727510" y="3891374"/>
                  </a:cubicBezTo>
                  <a:cubicBezTo>
                    <a:pt x="3758369" y="3860514"/>
                    <a:pt x="3820564" y="3829180"/>
                    <a:pt x="3882283" y="3829180"/>
                  </a:cubicBezTo>
                  <a:cubicBezTo>
                    <a:pt x="3882283" y="3798320"/>
                    <a:pt x="3882283" y="3766985"/>
                    <a:pt x="3913143" y="3766985"/>
                  </a:cubicBezTo>
                  <a:lnTo>
                    <a:pt x="3913143" y="3766985"/>
                  </a:lnTo>
                  <a:cubicBezTo>
                    <a:pt x="3944003" y="3797845"/>
                    <a:pt x="4006197" y="3797845"/>
                    <a:pt x="4037057" y="3766985"/>
                  </a:cubicBezTo>
                  <a:cubicBezTo>
                    <a:pt x="4099252" y="3829180"/>
                    <a:pt x="4160971" y="3704791"/>
                    <a:pt x="4223166" y="3797845"/>
                  </a:cubicBezTo>
                  <a:cubicBezTo>
                    <a:pt x="4254025" y="3766985"/>
                    <a:pt x="4254025" y="3797845"/>
                    <a:pt x="4285360" y="3797845"/>
                  </a:cubicBezTo>
                  <a:cubicBezTo>
                    <a:pt x="4316220" y="3766985"/>
                    <a:pt x="4378414" y="3828705"/>
                    <a:pt x="4378414" y="3797845"/>
                  </a:cubicBezTo>
                  <a:cubicBezTo>
                    <a:pt x="4409274" y="3797845"/>
                    <a:pt x="4409274" y="3797845"/>
                    <a:pt x="4440609" y="3828705"/>
                  </a:cubicBezTo>
                  <a:cubicBezTo>
                    <a:pt x="4440609" y="3859565"/>
                    <a:pt x="4502803" y="3859565"/>
                    <a:pt x="4533663" y="3828705"/>
                  </a:cubicBezTo>
                  <a:cubicBezTo>
                    <a:pt x="4595857" y="3890899"/>
                    <a:pt x="4688437" y="3890899"/>
                    <a:pt x="4750631" y="3953094"/>
                  </a:cubicBezTo>
                  <a:cubicBezTo>
                    <a:pt x="4781491" y="3922234"/>
                    <a:pt x="4781491" y="3922234"/>
                    <a:pt x="4781491" y="3922234"/>
                  </a:cubicBezTo>
                  <a:cubicBezTo>
                    <a:pt x="4781491" y="3922234"/>
                    <a:pt x="4781491" y="3922234"/>
                    <a:pt x="4781491" y="3953094"/>
                  </a:cubicBezTo>
                  <a:cubicBezTo>
                    <a:pt x="4750631" y="3983953"/>
                    <a:pt x="4812351" y="4015288"/>
                    <a:pt x="4843685" y="4046148"/>
                  </a:cubicBezTo>
                  <a:cubicBezTo>
                    <a:pt x="4905880" y="4046148"/>
                    <a:pt x="4967599" y="4108342"/>
                    <a:pt x="4998459" y="4139202"/>
                  </a:cubicBezTo>
                  <a:cubicBezTo>
                    <a:pt x="5029319" y="4139202"/>
                    <a:pt x="5029319" y="4108342"/>
                    <a:pt x="5060654" y="4108342"/>
                  </a:cubicBezTo>
                  <a:lnTo>
                    <a:pt x="5060654" y="4108342"/>
                  </a:lnTo>
                  <a:cubicBezTo>
                    <a:pt x="5029794" y="4170537"/>
                    <a:pt x="5091513" y="4170537"/>
                    <a:pt x="5122848" y="4170537"/>
                  </a:cubicBezTo>
                  <a:lnTo>
                    <a:pt x="5122848" y="4170537"/>
                  </a:lnTo>
                  <a:cubicBezTo>
                    <a:pt x="5153708" y="4139677"/>
                    <a:pt x="5215902" y="4139677"/>
                    <a:pt x="5246762" y="4170537"/>
                  </a:cubicBezTo>
                  <a:cubicBezTo>
                    <a:pt x="5277622" y="4170537"/>
                    <a:pt x="5308957" y="4201396"/>
                    <a:pt x="5339816" y="4170537"/>
                  </a:cubicBezTo>
                  <a:cubicBezTo>
                    <a:pt x="5370676" y="4170537"/>
                    <a:pt x="5370676" y="4201396"/>
                    <a:pt x="5370676" y="4232731"/>
                  </a:cubicBezTo>
                  <a:cubicBezTo>
                    <a:pt x="5401536" y="4201871"/>
                    <a:pt x="5432870" y="4263591"/>
                    <a:pt x="5432870" y="4232731"/>
                  </a:cubicBezTo>
                  <a:cubicBezTo>
                    <a:pt x="5463730" y="4357120"/>
                    <a:pt x="5525925" y="4263591"/>
                    <a:pt x="5556784" y="4294926"/>
                  </a:cubicBezTo>
                  <a:cubicBezTo>
                    <a:pt x="5618979" y="4264066"/>
                    <a:pt x="5649838" y="4357120"/>
                    <a:pt x="5680698" y="4357120"/>
                  </a:cubicBezTo>
                  <a:cubicBezTo>
                    <a:pt x="5742893" y="4357120"/>
                    <a:pt x="5711558" y="4294926"/>
                    <a:pt x="5742893" y="4294926"/>
                  </a:cubicBezTo>
                  <a:cubicBezTo>
                    <a:pt x="5774228" y="4294926"/>
                    <a:pt x="5773752" y="4325785"/>
                    <a:pt x="5835947" y="4325785"/>
                  </a:cubicBezTo>
                  <a:cubicBezTo>
                    <a:pt x="5835947" y="4356645"/>
                    <a:pt x="5835947" y="4356645"/>
                    <a:pt x="5835947" y="4356645"/>
                  </a:cubicBezTo>
                  <a:lnTo>
                    <a:pt x="5835947" y="4356645"/>
                  </a:lnTo>
                  <a:cubicBezTo>
                    <a:pt x="5898141" y="4325785"/>
                    <a:pt x="5898141" y="4325785"/>
                    <a:pt x="5959861" y="4325785"/>
                  </a:cubicBezTo>
                  <a:cubicBezTo>
                    <a:pt x="5990721" y="4294926"/>
                    <a:pt x="6022055" y="4325785"/>
                    <a:pt x="6052915" y="4294926"/>
                  </a:cubicBezTo>
                  <a:cubicBezTo>
                    <a:pt x="6052915" y="4232731"/>
                    <a:pt x="6115109" y="4232731"/>
                    <a:pt x="6145969" y="4170537"/>
                  </a:cubicBezTo>
                  <a:cubicBezTo>
                    <a:pt x="6145969" y="4170537"/>
                    <a:pt x="6145969" y="4170537"/>
                    <a:pt x="6176829" y="4170537"/>
                  </a:cubicBezTo>
                  <a:cubicBezTo>
                    <a:pt x="6176829" y="4201396"/>
                    <a:pt x="6176829" y="4201396"/>
                    <a:pt x="6176829" y="4201396"/>
                  </a:cubicBezTo>
                  <a:cubicBezTo>
                    <a:pt x="6176829" y="4232256"/>
                    <a:pt x="6207689" y="4263591"/>
                    <a:pt x="6207689" y="4232256"/>
                  </a:cubicBezTo>
                  <a:cubicBezTo>
                    <a:pt x="6207689" y="4232256"/>
                    <a:pt x="6238549" y="4232256"/>
                    <a:pt x="6238549" y="4263116"/>
                  </a:cubicBezTo>
                  <a:cubicBezTo>
                    <a:pt x="6269409" y="4232256"/>
                    <a:pt x="6331603" y="4293976"/>
                    <a:pt x="6300743" y="4200922"/>
                  </a:cubicBezTo>
                  <a:cubicBezTo>
                    <a:pt x="6331603" y="4200922"/>
                    <a:pt x="6362938" y="4231782"/>
                    <a:pt x="6393798" y="4231782"/>
                  </a:cubicBezTo>
                  <a:cubicBezTo>
                    <a:pt x="6424657" y="4262641"/>
                    <a:pt x="6455992" y="4200922"/>
                    <a:pt x="6486852" y="4231782"/>
                  </a:cubicBezTo>
                  <a:cubicBezTo>
                    <a:pt x="6517712" y="4262641"/>
                    <a:pt x="6579906" y="4231782"/>
                    <a:pt x="6579906" y="4262641"/>
                  </a:cubicBezTo>
                  <a:cubicBezTo>
                    <a:pt x="6610766" y="4262641"/>
                    <a:pt x="6642100" y="4262641"/>
                    <a:pt x="6642100" y="4262641"/>
                  </a:cubicBezTo>
                  <a:cubicBezTo>
                    <a:pt x="6704294" y="4200447"/>
                    <a:pt x="6766014" y="4262641"/>
                    <a:pt x="6796874" y="4231782"/>
                  </a:cubicBezTo>
                  <a:cubicBezTo>
                    <a:pt x="6827734" y="4200922"/>
                    <a:pt x="6859069" y="4262641"/>
                    <a:pt x="6889929" y="4293976"/>
                  </a:cubicBezTo>
                  <a:cubicBezTo>
                    <a:pt x="6920788" y="4293976"/>
                    <a:pt x="6920788" y="4231782"/>
                    <a:pt x="6982983" y="4263116"/>
                  </a:cubicBezTo>
                  <a:cubicBezTo>
                    <a:pt x="6982983" y="4293976"/>
                    <a:pt x="7076037" y="4293976"/>
                    <a:pt x="7106897" y="4325311"/>
                  </a:cubicBezTo>
                  <a:cubicBezTo>
                    <a:pt x="7106897" y="4294451"/>
                    <a:pt x="7169091" y="4294451"/>
                    <a:pt x="7199951" y="4263116"/>
                  </a:cubicBezTo>
                  <a:cubicBezTo>
                    <a:pt x="7230810" y="4293976"/>
                    <a:pt x="7230810" y="4293976"/>
                    <a:pt x="7230810" y="4293976"/>
                  </a:cubicBezTo>
                  <a:cubicBezTo>
                    <a:pt x="7293005" y="4293976"/>
                    <a:pt x="7293005" y="4200922"/>
                    <a:pt x="7354724" y="4169587"/>
                  </a:cubicBezTo>
                  <a:lnTo>
                    <a:pt x="7354724" y="4169587"/>
                  </a:lnTo>
                  <a:cubicBezTo>
                    <a:pt x="7385584" y="4169587"/>
                    <a:pt x="7354724" y="4200447"/>
                    <a:pt x="7354724" y="4200447"/>
                  </a:cubicBezTo>
                  <a:cubicBezTo>
                    <a:pt x="7385584" y="4231307"/>
                    <a:pt x="7447779" y="4200447"/>
                    <a:pt x="7478639" y="4200447"/>
                  </a:cubicBezTo>
                  <a:cubicBezTo>
                    <a:pt x="7478639" y="4231307"/>
                    <a:pt x="7416444" y="4231307"/>
                    <a:pt x="7478639" y="4231307"/>
                  </a:cubicBezTo>
                  <a:cubicBezTo>
                    <a:pt x="7509499" y="4293501"/>
                    <a:pt x="7509499" y="4200447"/>
                    <a:pt x="7540833" y="4231307"/>
                  </a:cubicBezTo>
                  <a:cubicBezTo>
                    <a:pt x="7571693" y="4231307"/>
                    <a:pt x="7540833" y="4231307"/>
                    <a:pt x="7571693" y="4200447"/>
                  </a:cubicBezTo>
                  <a:cubicBezTo>
                    <a:pt x="7571693" y="4200447"/>
                    <a:pt x="7571693" y="4169587"/>
                    <a:pt x="7602553" y="4200447"/>
                  </a:cubicBezTo>
                  <a:lnTo>
                    <a:pt x="7602553" y="4231307"/>
                  </a:lnTo>
                  <a:cubicBezTo>
                    <a:pt x="7602553" y="4262167"/>
                    <a:pt x="7602553" y="4293501"/>
                    <a:pt x="7633413" y="4262167"/>
                  </a:cubicBezTo>
                  <a:cubicBezTo>
                    <a:pt x="7633413" y="4231307"/>
                    <a:pt x="7695607" y="4262167"/>
                    <a:pt x="7726467" y="4199972"/>
                  </a:cubicBezTo>
                  <a:cubicBezTo>
                    <a:pt x="7726467" y="4230832"/>
                    <a:pt x="7726467" y="4199972"/>
                    <a:pt x="7757326" y="4199972"/>
                  </a:cubicBezTo>
                  <a:cubicBezTo>
                    <a:pt x="7788186" y="4169112"/>
                    <a:pt x="7788186" y="4262167"/>
                    <a:pt x="7788186" y="4262167"/>
                  </a:cubicBezTo>
                  <a:cubicBezTo>
                    <a:pt x="7819046" y="4262167"/>
                    <a:pt x="7881240" y="4293026"/>
                    <a:pt x="7881240" y="4262167"/>
                  </a:cubicBezTo>
                  <a:cubicBezTo>
                    <a:pt x="7943435" y="4262167"/>
                    <a:pt x="7974294" y="4199972"/>
                    <a:pt x="8005154" y="4231307"/>
                  </a:cubicBezTo>
                  <a:cubicBezTo>
                    <a:pt x="8005154" y="4169112"/>
                    <a:pt x="8067349" y="4169112"/>
                    <a:pt x="8098209" y="4200447"/>
                  </a:cubicBezTo>
                  <a:cubicBezTo>
                    <a:pt x="8098209" y="4231307"/>
                    <a:pt x="8098209" y="4231307"/>
                    <a:pt x="8098209" y="4231307"/>
                  </a:cubicBezTo>
                  <a:cubicBezTo>
                    <a:pt x="8191263" y="4200447"/>
                    <a:pt x="8191263" y="4200447"/>
                    <a:pt x="8191263" y="4200447"/>
                  </a:cubicBezTo>
                  <a:cubicBezTo>
                    <a:pt x="8222123" y="4262641"/>
                    <a:pt x="8284317" y="4169587"/>
                    <a:pt x="8315177" y="4200447"/>
                  </a:cubicBezTo>
                  <a:cubicBezTo>
                    <a:pt x="8315177" y="4262641"/>
                    <a:pt x="8377371" y="4200447"/>
                    <a:pt x="8439091" y="4231307"/>
                  </a:cubicBezTo>
                  <a:cubicBezTo>
                    <a:pt x="8439091" y="4200447"/>
                    <a:pt x="8469950" y="4200447"/>
                    <a:pt x="8501285" y="4200447"/>
                  </a:cubicBezTo>
                  <a:cubicBezTo>
                    <a:pt x="8501285" y="4231307"/>
                    <a:pt x="8501285" y="4231307"/>
                    <a:pt x="8501285" y="4262641"/>
                  </a:cubicBezTo>
                  <a:cubicBezTo>
                    <a:pt x="8532145" y="4231782"/>
                    <a:pt x="8563480" y="4262641"/>
                    <a:pt x="8594339" y="4262641"/>
                  </a:cubicBezTo>
                  <a:cubicBezTo>
                    <a:pt x="8625199" y="4262641"/>
                    <a:pt x="8656534" y="4231782"/>
                    <a:pt x="8656534" y="4200447"/>
                  </a:cubicBezTo>
                  <a:cubicBezTo>
                    <a:pt x="8687394" y="4200447"/>
                    <a:pt x="8687394" y="4200447"/>
                    <a:pt x="8718728" y="4231307"/>
                  </a:cubicBezTo>
                  <a:cubicBezTo>
                    <a:pt x="8718728" y="4231307"/>
                    <a:pt x="8718728" y="4200447"/>
                    <a:pt x="8749588" y="4200447"/>
                  </a:cubicBezTo>
                  <a:cubicBezTo>
                    <a:pt x="8749588" y="4200447"/>
                    <a:pt x="8780448" y="4231307"/>
                    <a:pt x="8780448" y="4262641"/>
                  </a:cubicBezTo>
                  <a:cubicBezTo>
                    <a:pt x="8811307" y="4262641"/>
                    <a:pt x="8842642" y="4293501"/>
                    <a:pt x="8842642" y="4262641"/>
                  </a:cubicBezTo>
                  <a:cubicBezTo>
                    <a:pt x="8873502" y="4262641"/>
                    <a:pt x="8935696" y="4231782"/>
                    <a:pt x="8935696" y="4262641"/>
                  </a:cubicBezTo>
                  <a:cubicBezTo>
                    <a:pt x="8966556" y="4262641"/>
                    <a:pt x="8966556" y="4231782"/>
                    <a:pt x="9028751" y="4231782"/>
                  </a:cubicBezTo>
                  <a:cubicBezTo>
                    <a:pt x="9028751" y="4262641"/>
                    <a:pt x="9028751" y="4293976"/>
                    <a:pt x="8997891" y="4324836"/>
                  </a:cubicBezTo>
                  <a:cubicBezTo>
                    <a:pt x="9028751" y="4387030"/>
                    <a:pt x="9060085" y="4355696"/>
                    <a:pt x="9090945" y="4387030"/>
                  </a:cubicBezTo>
                  <a:cubicBezTo>
                    <a:pt x="9121805" y="4417890"/>
                    <a:pt x="9121805" y="4356170"/>
                    <a:pt x="9183999" y="4356170"/>
                  </a:cubicBezTo>
                  <a:cubicBezTo>
                    <a:pt x="9183999" y="4356170"/>
                    <a:pt x="9214859" y="4387030"/>
                    <a:pt x="9246193" y="4356170"/>
                  </a:cubicBezTo>
                  <a:cubicBezTo>
                    <a:pt x="9246193" y="4356170"/>
                    <a:pt x="9277053" y="4356170"/>
                    <a:pt x="9308388" y="4387030"/>
                  </a:cubicBezTo>
                  <a:cubicBezTo>
                    <a:pt x="9339247" y="4387030"/>
                    <a:pt x="9370582" y="4417890"/>
                    <a:pt x="9401442" y="4387030"/>
                  </a:cubicBezTo>
                  <a:cubicBezTo>
                    <a:pt x="9401442" y="4356170"/>
                    <a:pt x="9463637" y="4387030"/>
                    <a:pt x="9463637" y="4324836"/>
                  </a:cubicBezTo>
                  <a:cubicBezTo>
                    <a:pt x="9494496" y="4387030"/>
                    <a:pt x="9525831" y="4324836"/>
                    <a:pt x="9556691" y="4324836"/>
                  </a:cubicBezTo>
                  <a:cubicBezTo>
                    <a:pt x="9556691" y="4262641"/>
                    <a:pt x="9618885" y="4293976"/>
                    <a:pt x="9587550" y="4231782"/>
                  </a:cubicBezTo>
                  <a:cubicBezTo>
                    <a:pt x="9618410" y="4262641"/>
                    <a:pt x="9649745" y="4262641"/>
                    <a:pt x="9680605" y="4262641"/>
                  </a:cubicBezTo>
                  <a:cubicBezTo>
                    <a:pt x="9680605" y="4231782"/>
                    <a:pt x="9711464" y="4293501"/>
                    <a:pt x="9742799" y="4262641"/>
                  </a:cubicBezTo>
                  <a:cubicBezTo>
                    <a:pt x="9742799" y="4262641"/>
                    <a:pt x="9804994" y="4262641"/>
                    <a:pt x="9804994" y="4231782"/>
                  </a:cubicBezTo>
                  <a:cubicBezTo>
                    <a:pt x="9835854" y="4262641"/>
                    <a:pt x="9867187" y="4231782"/>
                    <a:pt x="9867187" y="4231782"/>
                  </a:cubicBezTo>
                  <a:cubicBezTo>
                    <a:pt x="9867187" y="4200922"/>
                    <a:pt x="9867187" y="4169587"/>
                    <a:pt x="9867187" y="4169587"/>
                  </a:cubicBezTo>
                  <a:cubicBezTo>
                    <a:pt x="9867187" y="4107393"/>
                    <a:pt x="9898047" y="4169587"/>
                    <a:pt x="9929382" y="4138727"/>
                  </a:cubicBezTo>
                  <a:cubicBezTo>
                    <a:pt x="9929382" y="4076533"/>
                    <a:pt x="9991577" y="4138727"/>
                    <a:pt x="9991577" y="4076533"/>
                  </a:cubicBezTo>
                  <a:cubicBezTo>
                    <a:pt x="10053771" y="4107393"/>
                    <a:pt x="10115490" y="4045673"/>
                    <a:pt x="10208545" y="4107393"/>
                  </a:cubicBezTo>
                  <a:cubicBezTo>
                    <a:pt x="10208545" y="4076533"/>
                    <a:pt x="10208545" y="4076533"/>
                    <a:pt x="10208545" y="4076533"/>
                  </a:cubicBezTo>
                  <a:cubicBezTo>
                    <a:pt x="10208545" y="4014339"/>
                    <a:pt x="10270739" y="4076533"/>
                    <a:pt x="10301599" y="4045673"/>
                  </a:cubicBezTo>
                  <a:cubicBezTo>
                    <a:pt x="10332458" y="4138727"/>
                    <a:pt x="10394653" y="4076533"/>
                    <a:pt x="10425513" y="4076533"/>
                  </a:cubicBezTo>
                  <a:cubicBezTo>
                    <a:pt x="10456373" y="4076533"/>
                    <a:pt x="10456373" y="4076533"/>
                    <a:pt x="10456373" y="4076533"/>
                  </a:cubicBezTo>
                  <a:cubicBezTo>
                    <a:pt x="10456373" y="4107393"/>
                    <a:pt x="10456373" y="4107393"/>
                    <a:pt x="10456373" y="4107393"/>
                  </a:cubicBezTo>
                  <a:lnTo>
                    <a:pt x="10425513" y="4107393"/>
                  </a:lnTo>
                  <a:cubicBezTo>
                    <a:pt x="10456373" y="4231782"/>
                    <a:pt x="10456373" y="4231782"/>
                    <a:pt x="10456373" y="4231782"/>
                  </a:cubicBezTo>
                  <a:cubicBezTo>
                    <a:pt x="10518568" y="4169587"/>
                    <a:pt x="10549428" y="4262641"/>
                    <a:pt x="10611147" y="4231782"/>
                  </a:cubicBezTo>
                  <a:cubicBezTo>
                    <a:pt x="10611147" y="4262641"/>
                    <a:pt x="10642007" y="4293976"/>
                    <a:pt x="10642007" y="4324836"/>
                  </a:cubicBezTo>
                  <a:cubicBezTo>
                    <a:pt x="10672867" y="4324836"/>
                    <a:pt x="10704201" y="4324836"/>
                    <a:pt x="10735061" y="4293976"/>
                  </a:cubicBezTo>
                  <a:cubicBezTo>
                    <a:pt x="10735061" y="4293976"/>
                    <a:pt x="10765920" y="4263116"/>
                    <a:pt x="10735061" y="4263116"/>
                  </a:cubicBezTo>
                  <a:cubicBezTo>
                    <a:pt x="10735061" y="4232256"/>
                    <a:pt x="10765920" y="4200922"/>
                    <a:pt x="10797255" y="4200922"/>
                  </a:cubicBezTo>
                  <a:cubicBezTo>
                    <a:pt x="10797255" y="4200922"/>
                    <a:pt x="10797255" y="4200922"/>
                    <a:pt x="10797255" y="4231782"/>
                  </a:cubicBezTo>
                  <a:cubicBezTo>
                    <a:pt x="10828115" y="4231782"/>
                    <a:pt x="10859449" y="4231782"/>
                    <a:pt x="10859449" y="4200922"/>
                  </a:cubicBezTo>
                  <a:cubicBezTo>
                    <a:pt x="10859449" y="4170062"/>
                    <a:pt x="10890309" y="4200922"/>
                    <a:pt x="10921644" y="4231782"/>
                  </a:cubicBezTo>
                  <a:cubicBezTo>
                    <a:pt x="10859449" y="4231782"/>
                    <a:pt x="10797729" y="4231782"/>
                    <a:pt x="10797729" y="4293976"/>
                  </a:cubicBezTo>
                  <a:cubicBezTo>
                    <a:pt x="10797729" y="4324836"/>
                    <a:pt x="10797729" y="4293976"/>
                    <a:pt x="10797729" y="4293976"/>
                  </a:cubicBezTo>
                  <a:cubicBezTo>
                    <a:pt x="10859924" y="4293976"/>
                    <a:pt x="10859924" y="4293976"/>
                    <a:pt x="10859924" y="4293976"/>
                  </a:cubicBezTo>
                  <a:cubicBezTo>
                    <a:pt x="10890784" y="4263116"/>
                    <a:pt x="10952979" y="4263116"/>
                    <a:pt x="10952979" y="4231782"/>
                  </a:cubicBezTo>
                  <a:cubicBezTo>
                    <a:pt x="10983839" y="4231782"/>
                    <a:pt x="11015173" y="4169587"/>
                    <a:pt x="11046032" y="4200922"/>
                  </a:cubicBezTo>
                  <a:lnTo>
                    <a:pt x="11046032" y="4231782"/>
                  </a:lnTo>
                  <a:cubicBezTo>
                    <a:pt x="11076892" y="4293976"/>
                    <a:pt x="11139087" y="4262641"/>
                    <a:pt x="11200807" y="4262641"/>
                  </a:cubicBezTo>
                  <a:cubicBezTo>
                    <a:pt x="11200807" y="4231782"/>
                    <a:pt x="11169947" y="4231782"/>
                    <a:pt x="11200807" y="4200447"/>
                  </a:cubicBezTo>
                  <a:cubicBezTo>
                    <a:pt x="11200807" y="4200447"/>
                    <a:pt x="11231667" y="4169587"/>
                    <a:pt x="11263000" y="4200447"/>
                  </a:cubicBezTo>
                  <a:cubicBezTo>
                    <a:pt x="11263000" y="4107393"/>
                    <a:pt x="11325195" y="4013864"/>
                    <a:pt x="11325195" y="3951669"/>
                  </a:cubicBezTo>
                  <a:cubicBezTo>
                    <a:pt x="11387390" y="3951669"/>
                    <a:pt x="11387390" y="3920810"/>
                    <a:pt x="11418250" y="3920810"/>
                  </a:cubicBezTo>
                  <a:cubicBezTo>
                    <a:pt x="11449110" y="3920810"/>
                    <a:pt x="11449110" y="3889950"/>
                    <a:pt x="11449110" y="3889950"/>
                  </a:cubicBezTo>
                  <a:cubicBezTo>
                    <a:pt x="11449110" y="3796895"/>
                    <a:pt x="11573023" y="3859090"/>
                    <a:pt x="11573023" y="3765561"/>
                  </a:cubicBezTo>
                  <a:cubicBezTo>
                    <a:pt x="11603883" y="3796421"/>
                    <a:pt x="11603883" y="3734701"/>
                    <a:pt x="11635218" y="3734701"/>
                  </a:cubicBezTo>
                  <a:cubicBezTo>
                    <a:pt x="11635218" y="3703841"/>
                    <a:pt x="11697412" y="3672507"/>
                    <a:pt x="11697412" y="3641647"/>
                  </a:cubicBezTo>
                  <a:cubicBezTo>
                    <a:pt x="11666552" y="3579452"/>
                    <a:pt x="11728271" y="3579452"/>
                    <a:pt x="11697412" y="3548593"/>
                  </a:cubicBezTo>
                  <a:cubicBezTo>
                    <a:pt x="11697412" y="3486398"/>
                    <a:pt x="11790466" y="3486398"/>
                    <a:pt x="11821326" y="3455539"/>
                  </a:cubicBezTo>
                  <a:cubicBezTo>
                    <a:pt x="11790466" y="3424679"/>
                    <a:pt x="11852186" y="3393344"/>
                    <a:pt x="11821326" y="3362484"/>
                  </a:cubicBezTo>
                  <a:cubicBezTo>
                    <a:pt x="11852186" y="3362484"/>
                    <a:pt x="11852186" y="3331624"/>
                    <a:pt x="11883521" y="3331624"/>
                  </a:cubicBezTo>
                  <a:cubicBezTo>
                    <a:pt x="11852661" y="3269430"/>
                    <a:pt x="11883521" y="3207236"/>
                    <a:pt x="11914381" y="3114181"/>
                  </a:cubicBezTo>
                  <a:cubicBezTo>
                    <a:pt x="11945241" y="3114181"/>
                    <a:pt x="11945241" y="3114181"/>
                    <a:pt x="11945241" y="3083322"/>
                  </a:cubicBezTo>
                  <a:cubicBezTo>
                    <a:pt x="11914381" y="3083322"/>
                    <a:pt x="11914381" y="3083322"/>
                    <a:pt x="11914381" y="3083322"/>
                  </a:cubicBezTo>
                  <a:cubicBezTo>
                    <a:pt x="11852186" y="3083322"/>
                    <a:pt x="11945241" y="3083322"/>
                    <a:pt x="11945241" y="3021127"/>
                  </a:cubicBezTo>
                  <a:cubicBezTo>
                    <a:pt x="11945241" y="3021127"/>
                    <a:pt x="11945241" y="3021127"/>
                    <a:pt x="11914381" y="3021127"/>
                  </a:cubicBezTo>
                  <a:cubicBezTo>
                    <a:pt x="11883521" y="2990268"/>
                    <a:pt x="11945241" y="2990268"/>
                    <a:pt x="11945241" y="2958933"/>
                  </a:cubicBezTo>
                  <a:cubicBezTo>
                    <a:pt x="11914381" y="2958933"/>
                    <a:pt x="11976100" y="2896739"/>
                    <a:pt x="11945241" y="2896739"/>
                  </a:cubicBezTo>
                  <a:cubicBezTo>
                    <a:pt x="11976100" y="2834544"/>
                    <a:pt x="11914381" y="2834544"/>
                    <a:pt x="11914381" y="2772350"/>
                  </a:cubicBezTo>
                  <a:lnTo>
                    <a:pt x="11914381" y="2741490"/>
                  </a:lnTo>
                  <a:cubicBezTo>
                    <a:pt x="11945241" y="2461853"/>
                    <a:pt x="12100489" y="2368324"/>
                    <a:pt x="12100489" y="2026492"/>
                  </a:cubicBezTo>
                  <a:cubicBezTo>
                    <a:pt x="12162683" y="2088686"/>
                    <a:pt x="12162683" y="2088686"/>
                    <a:pt x="12162683" y="2088686"/>
                  </a:cubicBezTo>
                  <a:cubicBezTo>
                    <a:pt x="12221554" y="1870768"/>
                    <a:pt x="12128500" y="1870768"/>
                    <a:pt x="12190219" y="1653325"/>
                  </a:cubicBezTo>
                  <a:lnTo>
                    <a:pt x="12190219" y="1653325"/>
                  </a:lnTo>
                  <a:close/>
                </a:path>
              </a:pathLst>
            </a:custGeom>
            <a:solidFill>
              <a:srgbClr val="C00000"/>
            </a:solidFill>
            <a:ln w="47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latin typeface="HarmonyOS Sans SC Light" panose="00000400000000000000" pitchFamily="2" charset="-122"/>
                <a:ea typeface="鸿雷板书简体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23916620-92D7-D9B7-1788-891C64BF66E6}"/>
                </a:ext>
              </a:extLst>
            </p:cNvPr>
            <p:cNvGrpSpPr/>
            <p:nvPr/>
          </p:nvGrpSpPr>
          <p:grpSpPr>
            <a:xfrm>
              <a:off x="3963194" y="972344"/>
              <a:ext cx="1427214" cy="2816877"/>
              <a:chOff x="1513833" y="-932119"/>
              <a:chExt cx="2040685" cy="4027679"/>
            </a:xfrm>
            <a:solidFill>
              <a:srgbClr val="000000"/>
            </a:solidFill>
          </p:grpSpPr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A8F5AD16-D7BE-4068-EFCB-B6A912E2359A}"/>
                  </a:ext>
                </a:extLst>
              </p:cNvPr>
              <p:cNvSpPr/>
              <p:nvPr/>
            </p:nvSpPr>
            <p:spPr>
              <a:xfrm>
                <a:off x="1513833" y="-932119"/>
                <a:ext cx="1429237" cy="1762044"/>
              </a:xfrm>
              <a:custGeom>
                <a:avLst/>
                <a:gdLst>
                  <a:gd name="connsiteX0" fmla="*/ 250739 w 849437"/>
                  <a:gd name="connsiteY0" fmla="*/ 23164 h 1047234"/>
                  <a:gd name="connsiteX1" fmla="*/ 291318 w 849437"/>
                  <a:gd name="connsiteY1" fmla="*/ -185 h 1047234"/>
                  <a:gd name="connsiteX2" fmla="*/ 254607 w 849437"/>
                  <a:gd name="connsiteY2" fmla="*/ 45271 h 1047234"/>
                  <a:gd name="connsiteX3" fmla="*/ 235126 w 849437"/>
                  <a:gd name="connsiteY3" fmla="*/ 89053 h 1047234"/>
                  <a:gd name="connsiteX4" fmla="*/ 229844 w 849437"/>
                  <a:gd name="connsiteY4" fmla="*/ 89428 h 1047234"/>
                  <a:gd name="connsiteX5" fmla="*/ 198357 w 849437"/>
                  <a:gd name="connsiteY5" fmla="*/ 148535 h 1047234"/>
                  <a:gd name="connsiteX6" fmla="*/ 172007 w 849437"/>
                  <a:gd name="connsiteY6" fmla="*/ 209662 h 1047234"/>
                  <a:gd name="connsiteX7" fmla="*/ 140318 w 849437"/>
                  <a:gd name="connsiteY7" fmla="*/ 344066 h 1047234"/>
                  <a:gd name="connsiteX8" fmla="*/ 131689 w 849437"/>
                  <a:gd name="connsiteY8" fmla="*/ 382307 h 1047234"/>
                  <a:gd name="connsiteX9" fmla="*/ 146264 w 849437"/>
                  <a:gd name="connsiteY9" fmla="*/ 432669 h 1047234"/>
                  <a:gd name="connsiteX10" fmla="*/ 207997 w 849437"/>
                  <a:gd name="connsiteY10" fmla="*/ 397805 h 1047234"/>
                  <a:gd name="connsiteX11" fmla="*/ 277609 w 849437"/>
                  <a:gd name="connsiteY11" fmla="*/ 351917 h 1047234"/>
                  <a:gd name="connsiteX12" fmla="*/ 329674 w 849437"/>
                  <a:gd name="connsiteY12" fmla="*/ 323287 h 1047234"/>
                  <a:gd name="connsiteX13" fmla="*/ 329500 w 849437"/>
                  <a:gd name="connsiteY13" fmla="*/ 277110 h 1047234"/>
                  <a:gd name="connsiteX14" fmla="*/ 341939 w 849437"/>
                  <a:gd name="connsiteY14" fmla="*/ 269923 h 1047234"/>
                  <a:gd name="connsiteX15" fmla="*/ 319890 w 849437"/>
                  <a:gd name="connsiteY15" fmla="*/ 219965 h 1047234"/>
                  <a:gd name="connsiteX16" fmla="*/ 284651 w 849437"/>
                  <a:gd name="connsiteY16" fmla="*/ 160108 h 1047234"/>
                  <a:gd name="connsiteX17" fmla="*/ 303410 w 849437"/>
                  <a:gd name="connsiteY17" fmla="*/ 127322 h 1047234"/>
                  <a:gd name="connsiteX18" fmla="*/ 374292 w 849437"/>
                  <a:gd name="connsiteY18" fmla="*/ 107524 h 1047234"/>
                  <a:gd name="connsiteX19" fmla="*/ 427800 w 849437"/>
                  <a:gd name="connsiteY19" fmla="*/ 105936 h 1047234"/>
                  <a:gd name="connsiteX20" fmla="*/ 469186 w 849437"/>
                  <a:gd name="connsiteY20" fmla="*/ 94883 h 1047234"/>
                  <a:gd name="connsiteX21" fmla="*/ 506879 w 849437"/>
                  <a:gd name="connsiteY21" fmla="*/ 128621 h 1047234"/>
                  <a:gd name="connsiteX22" fmla="*/ 522896 w 849437"/>
                  <a:gd name="connsiteY22" fmla="*/ 171104 h 1047234"/>
                  <a:gd name="connsiteX23" fmla="*/ 526908 w 849437"/>
                  <a:gd name="connsiteY23" fmla="*/ 195001 h 1047234"/>
                  <a:gd name="connsiteX24" fmla="*/ 519462 w 849437"/>
                  <a:gd name="connsiteY24" fmla="*/ 249865 h 1047234"/>
                  <a:gd name="connsiteX25" fmla="*/ 598916 w 849437"/>
                  <a:gd name="connsiteY25" fmla="*/ 237974 h 1047234"/>
                  <a:gd name="connsiteX26" fmla="*/ 714301 w 849437"/>
                  <a:gd name="connsiteY26" fmla="*/ 228537 h 1047234"/>
                  <a:gd name="connsiteX27" fmla="*/ 766914 w 849437"/>
                  <a:gd name="connsiteY27" fmla="*/ 237455 h 1047234"/>
                  <a:gd name="connsiteX28" fmla="*/ 813236 w 849437"/>
                  <a:gd name="connsiteY28" fmla="*/ 255031 h 1047234"/>
                  <a:gd name="connsiteX29" fmla="*/ 849254 w 849437"/>
                  <a:gd name="connsiteY29" fmla="*/ 284988 h 1047234"/>
                  <a:gd name="connsiteX30" fmla="*/ 841836 w 849437"/>
                  <a:gd name="connsiteY30" fmla="*/ 321497 h 1047234"/>
                  <a:gd name="connsiteX31" fmla="*/ 837017 w 849437"/>
                  <a:gd name="connsiteY31" fmla="*/ 359853 h 1047234"/>
                  <a:gd name="connsiteX32" fmla="*/ 799613 w 849437"/>
                  <a:gd name="connsiteY32" fmla="*/ 409349 h 1047234"/>
                  <a:gd name="connsiteX33" fmla="*/ 725787 w 849437"/>
                  <a:gd name="connsiteY33" fmla="*/ 479654 h 1047234"/>
                  <a:gd name="connsiteX34" fmla="*/ 691270 w 849437"/>
                  <a:gd name="connsiteY34" fmla="*/ 529468 h 1047234"/>
                  <a:gd name="connsiteX35" fmla="*/ 637618 w 849437"/>
                  <a:gd name="connsiteY35" fmla="*/ 562283 h 1047234"/>
                  <a:gd name="connsiteX36" fmla="*/ 585755 w 849437"/>
                  <a:gd name="connsiteY36" fmla="*/ 599022 h 1047234"/>
                  <a:gd name="connsiteX37" fmla="*/ 590835 w 849437"/>
                  <a:gd name="connsiteY37" fmla="*/ 611173 h 1047234"/>
                  <a:gd name="connsiteX38" fmla="*/ 554008 w 849437"/>
                  <a:gd name="connsiteY38" fmla="*/ 620004 h 1047234"/>
                  <a:gd name="connsiteX39" fmla="*/ 505003 w 849437"/>
                  <a:gd name="connsiteY39" fmla="*/ 646065 h 1047234"/>
                  <a:gd name="connsiteX40" fmla="*/ 514094 w 849437"/>
                  <a:gd name="connsiteY40" fmla="*/ 687423 h 1047234"/>
                  <a:gd name="connsiteX41" fmla="*/ 514238 w 849437"/>
                  <a:gd name="connsiteY41" fmla="*/ 738391 h 1047234"/>
                  <a:gd name="connsiteX42" fmla="*/ 494324 w 849437"/>
                  <a:gd name="connsiteY42" fmla="*/ 769243 h 1047234"/>
                  <a:gd name="connsiteX43" fmla="*/ 496344 w 849437"/>
                  <a:gd name="connsiteY43" fmla="*/ 819663 h 1047234"/>
                  <a:gd name="connsiteX44" fmla="*/ 488263 w 849437"/>
                  <a:gd name="connsiteY44" fmla="*/ 896144 h 1047234"/>
                  <a:gd name="connsiteX45" fmla="*/ 495075 w 849437"/>
                  <a:gd name="connsiteY45" fmla="*/ 962119 h 1047234"/>
                  <a:gd name="connsiteX46" fmla="*/ 468350 w 849437"/>
                  <a:gd name="connsiteY46" fmla="*/ 990403 h 1047234"/>
                  <a:gd name="connsiteX47" fmla="*/ 432504 w 849437"/>
                  <a:gd name="connsiteY47" fmla="*/ 1018052 h 1047234"/>
                  <a:gd name="connsiteX48" fmla="*/ 394351 w 849437"/>
                  <a:gd name="connsiteY48" fmla="*/ 1046335 h 1047234"/>
                  <a:gd name="connsiteX49" fmla="*/ 355273 w 849437"/>
                  <a:gd name="connsiteY49" fmla="*/ 1022467 h 1047234"/>
                  <a:gd name="connsiteX50" fmla="*/ 341045 w 849437"/>
                  <a:gd name="connsiteY50" fmla="*/ 917962 h 1047234"/>
                  <a:gd name="connsiteX51" fmla="*/ 338707 w 849437"/>
                  <a:gd name="connsiteY51" fmla="*/ 827195 h 1047234"/>
                  <a:gd name="connsiteX52" fmla="*/ 335071 w 849437"/>
                  <a:gd name="connsiteY52" fmla="*/ 713369 h 1047234"/>
                  <a:gd name="connsiteX53" fmla="*/ 336023 w 849437"/>
                  <a:gd name="connsiteY53" fmla="*/ 683296 h 1047234"/>
                  <a:gd name="connsiteX54" fmla="*/ 289355 w 849437"/>
                  <a:gd name="connsiteY54" fmla="*/ 690165 h 1047234"/>
                  <a:gd name="connsiteX55" fmla="*/ 239715 w 849437"/>
                  <a:gd name="connsiteY55" fmla="*/ 664305 h 1047234"/>
                  <a:gd name="connsiteX56" fmla="*/ 242341 w 849437"/>
                  <a:gd name="connsiteY56" fmla="*/ 651953 h 1047234"/>
                  <a:gd name="connsiteX57" fmla="*/ 285430 w 849437"/>
                  <a:gd name="connsiteY57" fmla="*/ 590653 h 1047234"/>
                  <a:gd name="connsiteX58" fmla="*/ 346326 w 849437"/>
                  <a:gd name="connsiteY58" fmla="*/ 522080 h 1047234"/>
                  <a:gd name="connsiteX59" fmla="*/ 340208 w 849437"/>
                  <a:gd name="connsiteY59" fmla="*/ 438355 h 1047234"/>
                  <a:gd name="connsiteX60" fmla="*/ 296830 w 849437"/>
                  <a:gd name="connsiteY60" fmla="*/ 472497 h 1047234"/>
                  <a:gd name="connsiteX61" fmla="*/ 250307 w 849437"/>
                  <a:gd name="connsiteY61" fmla="*/ 507649 h 1047234"/>
                  <a:gd name="connsiteX62" fmla="*/ 187044 w 849437"/>
                  <a:gd name="connsiteY62" fmla="*/ 570537 h 1047234"/>
                  <a:gd name="connsiteX63" fmla="*/ 143406 w 849437"/>
                  <a:gd name="connsiteY63" fmla="*/ 630654 h 1047234"/>
                  <a:gd name="connsiteX64" fmla="*/ 112266 w 849437"/>
                  <a:gd name="connsiteY64" fmla="*/ 656975 h 1047234"/>
                  <a:gd name="connsiteX65" fmla="*/ 53130 w 849437"/>
                  <a:gd name="connsiteY65" fmla="*/ 656282 h 1047234"/>
                  <a:gd name="connsiteX66" fmla="*/ 23115 w 849437"/>
                  <a:gd name="connsiteY66" fmla="*/ 615560 h 1047234"/>
                  <a:gd name="connsiteX67" fmla="*/ -176 w 849437"/>
                  <a:gd name="connsiteY67" fmla="*/ 526726 h 1047234"/>
                  <a:gd name="connsiteX68" fmla="*/ 12379 w 849437"/>
                  <a:gd name="connsiteY68" fmla="*/ 480347 h 1047234"/>
                  <a:gd name="connsiteX69" fmla="*/ 41614 w 849437"/>
                  <a:gd name="connsiteY69" fmla="*/ 339997 h 1047234"/>
                  <a:gd name="connsiteX70" fmla="*/ 70360 w 849437"/>
                  <a:gd name="connsiteY70" fmla="*/ 272203 h 1047234"/>
                  <a:gd name="connsiteX71" fmla="*/ 150304 w 849437"/>
                  <a:gd name="connsiteY71" fmla="*/ 166775 h 1047234"/>
                  <a:gd name="connsiteX72" fmla="*/ 150246 w 849437"/>
                  <a:gd name="connsiteY72" fmla="*/ 138722 h 1047234"/>
                  <a:gd name="connsiteX73" fmla="*/ 173306 w 849437"/>
                  <a:gd name="connsiteY73" fmla="*/ 123080 h 1047234"/>
                  <a:gd name="connsiteX74" fmla="*/ 205226 w 849437"/>
                  <a:gd name="connsiteY74" fmla="*/ 86282 h 1047234"/>
                  <a:gd name="connsiteX75" fmla="*/ 204447 w 849437"/>
                  <a:gd name="connsiteY75" fmla="*/ 74594 h 1047234"/>
                  <a:gd name="connsiteX76" fmla="*/ 226092 w 849437"/>
                  <a:gd name="connsiteY76" fmla="*/ 63915 h 1047234"/>
                  <a:gd name="connsiteX77" fmla="*/ 250739 w 849437"/>
                  <a:gd name="connsiteY77" fmla="*/ 23164 h 1047234"/>
                  <a:gd name="connsiteX78" fmla="*/ 529736 w 849437"/>
                  <a:gd name="connsiteY78" fmla="*/ 347559 h 1047234"/>
                  <a:gd name="connsiteX79" fmla="*/ 558366 w 849437"/>
                  <a:gd name="connsiteY79" fmla="*/ 354976 h 1047234"/>
                  <a:gd name="connsiteX80" fmla="*/ 565408 w 849437"/>
                  <a:gd name="connsiteY80" fmla="*/ 329434 h 1047234"/>
                  <a:gd name="connsiteX81" fmla="*/ 529736 w 849437"/>
                  <a:gd name="connsiteY81" fmla="*/ 347559 h 1047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</a:cxnLst>
                <a:rect l="l" t="t" r="r" b="b"/>
                <a:pathLst>
                  <a:path w="849437" h="1047234">
                    <a:moveTo>
                      <a:pt x="250739" y="23164"/>
                    </a:moveTo>
                    <a:cubicBezTo>
                      <a:pt x="264910" y="16324"/>
                      <a:pt x="275473" y="3452"/>
                      <a:pt x="291318" y="-185"/>
                    </a:cubicBezTo>
                    <a:cubicBezTo>
                      <a:pt x="284247" y="19008"/>
                      <a:pt x="267277" y="30668"/>
                      <a:pt x="254607" y="45271"/>
                    </a:cubicBezTo>
                    <a:cubicBezTo>
                      <a:pt x="254087" y="62674"/>
                      <a:pt x="239772" y="73410"/>
                      <a:pt x="235126" y="89053"/>
                    </a:cubicBezTo>
                    <a:cubicBezTo>
                      <a:pt x="233336" y="89168"/>
                      <a:pt x="231576" y="89284"/>
                      <a:pt x="229844" y="89428"/>
                    </a:cubicBezTo>
                    <a:cubicBezTo>
                      <a:pt x="226208" y="112315"/>
                      <a:pt x="210710" y="129920"/>
                      <a:pt x="198357" y="148535"/>
                    </a:cubicBezTo>
                    <a:cubicBezTo>
                      <a:pt x="188314" y="168304"/>
                      <a:pt x="180117" y="189026"/>
                      <a:pt x="172007" y="209662"/>
                    </a:cubicBezTo>
                    <a:cubicBezTo>
                      <a:pt x="165485" y="255233"/>
                      <a:pt x="133565" y="296533"/>
                      <a:pt x="140318" y="344066"/>
                    </a:cubicBezTo>
                    <a:cubicBezTo>
                      <a:pt x="139193" y="357140"/>
                      <a:pt x="132612" y="369204"/>
                      <a:pt x="131689" y="382307"/>
                    </a:cubicBezTo>
                    <a:cubicBezTo>
                      <a:pt x="135325" y="399392"/>
                      <a:pt x="141155" y="415959"/>
                      <a:pt x="146264" y="432669"/>
                    </a:cubicBezTo>
                    <a:cubicBezTo>
                      <a:pt x="173335" y="437950"/>
                      <a:pt x="186495" y="408224"/>
                      <a:pt x="207997" y="397805"/>
                    </a:cubicBezTo>
                    <a:cubicBezTo>
                      <a:pt x="233106" y="385366"/>
                      <a:pt x="252846" y="364846"/>
                      <a:pt x="277609" y="351917"/>
                    </a:cubicBezTo>
                    <a:cubicBezTo>
                      <a:pt x="292559" y="338323"/>
                      <a:pt x="312992" y="334023"/>
                      <a:pt x="329674" y="323287"/>
                    </a:cubicBezTo>
                    <a:cubicBezTo>
                      <a:pt x="338072" y="309174"/>
                      <a:pt x="335330" y="291598"/>
                      <a:pt x="329500" y="277110"/>
                    </a:cubicBezTo>
                    <a:cubicBezTo>
                      <a:pt x="333656" y="274772"/>
                      <a:pt x="337783" y="272319"/>
                      <a:pt x="341939" y="269923"/>
                    </a:cubicBezTo>
                    <a:cubicBezTo>
                      <a:pt x="334320" y="253386"/>
                      <a:pt x="328721" y="235867"/>
                      <a:pt x="319890" y="219965"/>
                    </a:cubicBezTo>
                    <a:cubicBezTo>
                      <a:pt x="302949" y="204034"/>
                      <a:pt x="285228" y="184928"/>
                      <a:pt x="284651" y="160108"/>
                    </a:cubicBezTo>
                    <a:cubicBezTo>
                      <a:pt x="283092" y="146515"/>
                      <a:pt x="292328" y="134220"/>
                      <a:pt x="303410" y="127322"/>
                    </a:cubicBezTo>
                    <a:cubicBezTo>
                      <a:pt x="323873" y="111939"/>
                      <a:pt x="350049" y="111391"/>
                      <a:pt x="374292" y="107524"/>
                    </a:cubicBezTo>
                    <a:cubicBezTo>
                      <a:pt x="392013" y="104782"/>
                      <a:pt x="409935" y="106081"/>
                      <a:pt x="427800" y="105936"/>
                    </a:cubicBezTo>
                    <a:cubicBezTo>
                      <a:pt x="442259" y="104840"/>
                      <a:pt x="455016" y="96990"/>
                      <a:pt x="469186" y="94883"/>
                    </a:cubicBezTo>
                    <a:cubicBezTo>
                      <a:pt x="484944" y="101665"/>
                      <a:pt x="494440" y="117336"/>
                      <a:pt x="506879" y="128621"/>
                    </a:cubicBezTo>
                    <a:cubicBezTo>
                      <a:pt x="519116" y="139328"/>
                      <a:pt x="517759" y="157020"/>
                      <a:pt x="522896" y="171104"/>
                    </a:cubicBezTo>
                    <a:cubicBezTo>
                      <a:pt x="524686" y="178954"/>
                      <a:pt x="527601" y="186833"/>
                      <a:pt x="526908" y="195001"/>
                    </a:cubicBezTo>
                    <a:cubicBezTo>
                      <a:pt x="526360" y="213674"/>
                      <a:pt x="512766" y="230903"/>
                      <a:pt x="519462" y="249865"/>
                    </a:cubicBezTo>
                    <a:cubicBezTo>
                      <a:pt x="545783" y="243977"/>
                      <a:pt x="574240" y="250760"/>
                      <a:pt x="598916" y="237974"/>
                    </a:cubicBezTo>
                    <a:cubicBezTo>
                      <a:pt x="636435" y="228306"/>
                      <a:pt x="675685" y="225333"/>
                      <a:pt x="714301" y="228537"/>
                    </a:cubicBezTo>
                    <a:cubicBezTo>
                      <a:pt x="732454" y="226026"/>
                      <a:pt x="749569" y="233328"/>
                      <a:pt x="766914" y="237455"/>
                    </a:cubicBezTo>
                    <a:cubicBezTo>
                      <a:pt x="782643" y="241928"/>
                      <a:pt x="800508" y="243544"/>
                      <a:pt x="813236" y="255031"/>
                    </a:cubicBezTo>
                    <a:cubicBezTo>
                      <a:pt x="826483" y="263660"/>
                      <a:pt x="833323" y="280226"/>
                      <a:pt x="849254" y="284988"/>
                    </a:cubicBezTo>
                    <a:cubicBezTo>
                      <a:pt x="840393" y="294657"/>
                      <a:pt x="833755" y="309491"/>
                      <a:pt x="841836" y="321497"/>
                    </a:cubicBezTo>
                    <a:cubicBezTo>
                      <a:pt x="850437" y="333936"/>
                      <a:pt x="841230" y="347674"/>
                      <a:pt x="837017" y="359853"/>
                    </a:cubicBezTo>
                    <a:cubicBezTo>
                      <a:pt x="830148" y="380056"/>
                      <a:pt x="810725" y="391831"/>
                      <a:pt x="799613" y="409349"/>
                    </a:cubicBezTo>
                    <a:cubicBezTo>
                      <a:pt x="780681" y="438441"/>
                      <a:pt x="746134" y="451832"/>
                      <a:pt x="725787" y="479654"/>
                    </a:cubicBezTo>
                    <a:cubicBezTo>
                      <a:pt x="714387" y="496336"/>
                      <a:pt x="701631" y="512065"/>
                      <a:pt x="691270" y="529468"/>
                    </a:cubicBezTo>
                    <a:cubicBezTo>
                      <a:pt x="681688" y="551373"/>
                      <a:pt x="651788" y="545514"/>
                      <a:pt x="637618" y="562283"/>
                    </a:cubicBezTo>
                    <a:cubicBezTo>
                      <a:pt x="622697" y="577521"/>
                      <a:pt x="603793" y="587940"/>
                      <a:pt x="585755" y="599022"/>
                    </a:cubicBezTo>
                    <a:cubicBezTo>
                      <a:pt x="587458" y="603063"/>
                      <a:pt x="589161" y="607103"/>
                      <a:pt x="590835" y="611173"/>
                    </a:cubicBezTo>
                    <a:cubicBezTo>
                      <a:pt x="578540" y="613972"/>
                      <a:pt x="563763" y="610105"/>
                      <a:pt x="554008" y="620004"/>
                    </a:cubicBezTo>
                    <a:cubicBezTo>
                      <a:pt x="540155" y="633107"/>
                      <a:pt x="516172" y="629672"/>
                      <a:pt x="505003" y="646065"/>
                    </a:cubicBezTo>
                    <a:cubicBezTo>
                      <a:pt x="504252" y="660351"/>
                      <a:pt x="511150" y="673714"/>
                      <a:pt x="514094" y="687423"/>
                    </a:cubicBezTo>
                    <a:cubicBezTo>
                      <a:pt x="499837" y="701795"/>
                      <a:pt x="512593" y="721709"/>
                      <a:pt x="514238" y="738391"/>
                    </a:cubicBezTo>
                    <a:cubicBezTo>
                      <a:pt x="506070" y="747482"/>
                      <a:pt x="497268" y="757006"/>
                      <a:pt x="494324" y="769243"/>
                    </a:cubicBezTo>
                    <a:cubicBezTo>
                      <a:pt x="493718" y="786040"/>
                      <a:pt x="496056" y="802837"/>
                      <a:pt x="496344" y="819663"/>
                    </a:cubicBezTo>
                    <a:cubicBezTo>
                      <a:pt x="498596" y="845551"/>
                      <a:pt x="488725" y="870429"/>
                      <a:pt x="488263" y="896144"/>
                    </a:cubicBezTo>
                    <a:cubicBezTo>
                      <a:pt x="489735" y="918222"/>
                      <a:pt x="497412" y="939839"/>
                      <a:pt x="495075" y="962119"/>
                    </a:cubicBezTo>
                    <a:cubicBezTo>
                      <a:pt x="487888" y="972942"/>
                      <a:pt x="476517" y="980302"/>
                      <a:pt x="468350" y="990403"/>
                    </a:cubicBezTo>
                    <a:cubicBezTo>
                      <a:pt x="458941" y="1002871"/>
                      <a:pt x="441307" y="1004949"/>
                      <a:pt x="432504" y="1018052"/>
                    </a:cubicBezTo>
                    <a:cubicBezTo>
                      <a:pt x="422576" y="1030721"/>
                      <a:pt x="415015" y="1051126"/>
                      <a:pt x="394351" y="1046335"/>
                    </a:cubicBezTo>
                    <a:cubicBezTo>
                      <a:pt x="376832" y="1049539"/>
                      <a:pt x="365115" y="1034040"/>
                      <a:pt x="355273" y="1022467"/>
                    </a:cubicBezTo>
                    <a:cubicBezTo>
                      <a:pt x="345922" y="988412"/>
                      <a:pt x="345143" y="952855"/>
                      <a:pt x="341045" y="917962"/>
                    </a:cubicBezTo>
                    <a:cubicBezTo>
                      <a:pt x="336456" y="887861"/>
                      <a:pt x="341160" y="857413"/>
                      <a:pt x="338707" y="827195"/>
                    </a:cubicBezTo>
                    <a:cubicBezTo>
                      <a:pt x="336427" y="789272"/>
                      <a:pt x="347625" y="750368"/>
                      <a:pt x="335071" y="713369"/>
                    </a:cubicBezTo>
                    <a:cubicBezTo>
                      <a:pt x="336831" y="703643"/>
                      <a:pt x="346124" y="691608"/>
                      <a:pt x="336023" y="683296"/>
                    </a:cubicBezTo>
                    <a:cubicBezTo>
                      <a:pt x="321679" y="670077"/>
                      <a:pt x="303612" y="684999"/>
                      <a:pt x="289355" y="690165"/>
                    </a:cubicBezTo>
                    <a:cubicBezTo>
                      <a:pt x="269124" y="699919"/>
                      <a:pt x="246324" y="683671"/>
                      <a:pt x="239715" y="664305"/>
                    </a:cubicBezTo>
                    <a:cubicBezTo>
                      <a:pt x="238502" y="660034"/>
                      <a:pt x="240811" y="655791"/>
                      <a:pt x="242341" y="651953"/>
                    </a:cubicBezTo>
                    <a:cubicBezTo>
                      <a:pt x="253712" y="629759"/>
                      <a:pt x="264362" y="605429"/>
                      <a:pt x="285430" y="590653"/>
                    </a:cubicBezTo>
                    <a:cubicBezTo>
                      <a:pt x="308519" y="571114"/>
                      <a:pt x="335273" y="551142"/>
                      <a:pt x="346326" y="522080"/>
                    </a:cubicBezTo>
                    <a:cubicBezTo>
                      <a:pt x="348606" y="494316"/>
                      <a:pt x="346269" y="465599"/>
                      <a:pt x="340208" y="438355"/>
                    </a:cubicBezTo>
                    <a:cubicBezTo>
                      <a:pt x="324017" y="447301"/>
                      <a:pt x="307970" y="457345"/>
                      <a:pt x="296830" y="472497"/>
                    </a:cubicBezTo>
                    <a:cubicBezTo>
                      <a:pt x="284824" y="486927"/>
                      <a:pt x="272212" y="509006"/>
                      <a:pt x="250307" y="507649"/>
                    </a:cubicBezTo>
                    <a:cubicBezTo>
                      <a:pt x="233654" y="532527"/>
                      <a:pt x="211143" y="552989"/>
                      <a:pt x="187044" y="570537"/>
                    </a:cubicBezTo>
                    <a:cubicBezTo>
                      <a:pt x="165860" y="585140"/>
                      <a:pt x="162050" y="613539"/>
                      <a:pt x="143406" y="630654"/>
                    </a:cubicBezTo>
                    <a:cubicBezTo>
                      <a:pt x="133045" y="639370"/>
                      <a:pt x="124300" y="650568"/>
                      <a:pt x="112266" y="656975"/>
                    </a:cubicBezTo>
                    <a:cubicBezTo>
                      <a:pt x="92698" y="660698"/>
                      <a:pt x="72755" y="657898"/>
                      <a:pt x="53130" y="656282"/>
                    </a:cubicBezTo>
                    <a:cubicBezTo>
                      <a:pt x="33851" y="653915"/>
                      <a:pt x="30243" y="629932"/>
                      <a:pt x="23115" y="615560"/>
                    </a:cubicBezTo>
                    <a:cubicBezTo>
                      <a:pt x="14803" y="586208"/>
                      <a:pt x="1152" y="557636"/>
                      <a:pt x="-176" y="526726"/>
                    </a:cubicBezTo>
                    <a:cubicBezTo>
                      <a:pt x="-522" y="510045"/>
                      <a:pt x="10907" y="496653"/>
                      <a:pt x="12379" y="480347"/>
                    </a:cubicBezTo>
                    <a:cubicBezTo>
                      <a:pt x="23490" y="433852"/>
                      <a:pt x="25020" y="385135"/>
                      <a:pt x="41614" y="339997"/>
                    </a:cubicBezTo>
                    <a:cubicBezTo>
                      <a:pt x="49724" y="316880"/>
                      <a:pt x="53332" y="291049"/>
                      <a:pt x="70360" y="272203"/>
                    </a:cubicBezTo>
                    <a:cubicBezTo>
                      <a:pt x="99076" y="238696"/>
                      <a:pt x="111400" y="191104"/>
                      <a:pt x="150304" y="166775"/>
                    </a:cubicBezTo>
                    <a:cubicBezTo>
                      <a:pt x="150304" y="157424"/>
                      <a:pt x="150275" y="148073"/>
                      <a:pt x="150246" y="138722"/>
                    </a:cubicBezTo>
                    <a:cubicBezTo>
                      <a:pt x="158414" y="134537"/>
                      <a:pt x="169381" y="132402"/>
                      <a:pt x="173306" y="123080"/>
                    </a:cubicBezTo>
                    <a:cubicBezTo>
                      <a:pt x="180088" y="107870"/>
                      <a:pt x="191200" y="95287"/>
                      <a:pt x="205226" y="86282"/>
                    </a:cubicBezTo>
                    <a:cubicBezTo>
                      <a:pt x="204966" y="82386"/>
                      <a:pt x="204707" y="78490"/>
                      <a:pt x="204447" y="74594"/>
                    </a:cubicBezTo>
                    <a:cubicBezTo>
                      <a:pt x="211835" y="71477"/>
                      <a:pt x="219772" y="69052"/>
                      <a:pt x="226092" y="63915"/>
                    </a:cubicBezTo>
                    <a:cubicBezTo>
                      <a:pt x="237233" y="52313"/>
                      <a:pt x="234981" y="30812"/>
                      <a:pt x="250739" y="23164"/>
                    </a:cubicBezTo>
                    <a:moveTo>
                      <a:pt x="529736" y="347559"/>
                    </a:moveTo>
                    <a:cubicBezTo>
                      <a:pt x="539116" y="350676"/>
                      <a:pt x="548640" y="353013"/>
                      <a:pt x="558366" y="354976"/>
                    </a:cubicBezTo>
                    <a:cubicBezTo>
                      <a:pt x="560704" y="346462"/>
                      <a:pt x="563128" y="337948"/>
                      <a:pt x="565408" y="329434"/>
                    </a:cubicBezTo>
                    <a:cubicBezTo>
                      <a:pt x="551151" y="329723"/>
                      <a:pt x="535797" y="333330"/>
                      <a:pt x="529736" y="347559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25" name="图形 15">
                <a:extLst>
                  <a:ext uri="{FF2B5EF4-FFF2-40B4-BE49-F238E27FC236}">
                    <a16:creationId xmlns:a16="http://schemas.microsoft.com/office/drawing/2014/main" id="{DBFC8DF3-1329-34D1-1E96-2B8D61941786}"/>
                  </a:ext>
                </a:extLst>
              </p:cNvPr>
              <p:cNvGrpSpPr/>
              <p:nvPr/>
            </p:nvGrpSpPr>
            <p:grpSpPr>
              <a:xfrm>
                <a:off x="2134394" y="515144"/>
                <a:ext cx="1153975" cy="1159193"/>
                <a:chOff x="3463921" y="-1000771"/>
                <a:chExt cx="1153975" cy="1159193"/>
              </a:xfrm>
              <a:grpFill/>
            </p:grpSpPr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0F68597-3444-6413-D6A6-8422948FF8B2}"/>
                    </a:ext>
                  </a:extLst>
                </p:cNvPr>
                <p:cNvSpPr/>
                <p:nvPr/>
              </p:nvSpPr>
              <p:spPr>
                <a:xfrm flipV="1">
                  <a:off x="3779634" y="-1000771"/>
                  <a:ext cx="838261" cy="1159193"/>
                </a:xfrm>
                <a:custGeom>
                  <a:avLst/>
                  <a:gdLst>
                    <a:gd name="connsiteX0" fmla="*/ 318001 w 838261"/>
                    <a:gd name="connsiteY0" fmla="*/ 1153696 h 1159193"/>
                    <a:gd name="connsiteX1" fmla="*/ 47816 w 838261"/>
                    <a:gd name="connsiteY1" fmla="*/ 1017759 h 1159193"/>
                    <a:gd name="connsiteX2" fmla="*/ 5599 w 838261"/>
                    <a:gd name="connsiteY2" fmla="*/ 994118 h 1159193"/>
                    <a:gd name="connsiteX3" fmla="*/ 9821 w 838261"/>
                    <a:gd name="connsiteY3" fmla="*/ 978920 h 1159193"/>
                    <a:gd name="connsiteX4" fmla="*/ 162645 w 838261"/>
                    <a:gd name="connsiteY4" fmla="*/ 929949 h 1159193"/>
                    <a:gd name="connsiteX5" fmla="*/ 191352 w 838261"/>
                    <a:gd name="connsiteY5" fmla="*/ 893643 h 1159193"/>
                    <a:gd name="connsiteX6" fmla="*/ 3910 w 838261"/>
                    <a:gd name="connsiteY6" fmla="*/ 799922 h 1159193"/>
                    <a:gd name="connsiteX7" fmla="*/ 18264 w 838261"/>
                    <a:gd name="connsiteY7" fmla="*/ 778814 h 1159193"/>
                    <a:gd name="connsiteX8" fmla="*/ 214149 w 838261"/>
                    <a:gd name="connsiteY8" fmla="*/ 793167 h 1159193"/>
                    <a:gd name="connsiteX9" fmla="*/ 239479 w 838261"/>
                    <a:gd name="connsiteY9" fmla="*/ 797389 h 1159193"/>
                    <a:gd name="connsiteX10" fmla="*/ 303648 w 838261"/>
                    <a:gd name="connsiteY10" fmla="*/ 551689 h 1159193"/>
                    <a:gd name="connsiteX11" fmla="*/ 128027 w 838261"/>
                    <a:gd name="connsiteY11" fmla="*/ 308522 h 1159193"/>
                    <a:gd name="connsiteX12" fmla="*/ 122117 w 838261"/>
                    <a:gd name="connsiteY12" fmla="*/ 293324 h 1159193"/>
                    <a:gd name="connsiteX13" fmla="*/ 137315 w 838261"/>
                    <a:gd name="connsiteY13" fmla="*/ 285725 h 1159193"/>
                    <a:gd name="connsiteX14" fmla="*/ 256365 w 838261"/>
                    <a:gd name="connsiteY14" fmla="*/ 318654 h 1159193"/>
                    <a:gd name="connsiteX15" fmla="*/ 336577 w 838261"/>
                    <a:gd name="connsiteY15" fmla="*/ 411530 h 1159193"/>
                    <a:gd name="connsiteX16" fmla="*/ 360218 w 838261"/>
                    <a:gd name="connsiteY16" fmla="*/ 439393 h 1159193"/>
                    <a:gd name="connsiteX17" fmla="*/ 483490 w 838261"/>
                    <a:gd name="connsiteY17" fmla="*/ 318654 h 1159193"/>
                    <a:gd name="connsiteX18" fmla="*/ 586498 w 838261"/>
                    <a:gd name="connsiteY18" fmla="*/ 305144 h 1159193"/>
                    <a:gd name="connsiteX19" fmla="*/ 518952 w 838261"/>
                    <a:gd name="connsiteY19" fmla="*/ 430950 h 1159193"/>
                    <a:gd name="connsiteX20" fmla="*/ 415944 w 838261"/>
                    <a:gd name="connsiteY20" fmla="*/ 548312 h 1159193"/>
                    <a:gd name="connsiteX21" fmla="*/ 399901 w 838261"/>
                    <a:gd name="connsiteY21" fmla="*/ 578707 h 1159193"/>
                    <a:gd name="connsiteX22" fmla="*/ 425231 w 838261"/>
                    <a:gd name="connsiteY22" fmla="*/ 619235 h 1159193"/>
                    <a:gd name="connsiteX23" fmla="*/ 471669 w 838261"/>
                    <a:gd name="connsiteY23" fmla="*/ 671584 h 1159193"/>
                    <a:gd name="connsiteX24" fmla="*/ 490245 w 838261"/>
                    <a:gd name="connsiteY24" fmla="*/ 736597 h 1159193"/>
                    <a:gd name="connsiteX25" fmla="*/ 449717 w 838261"/>
                    <a:gd name="connsiteY25" fmla="*/ 766993 h 1159193"/>
                    <a:gd name="connsiteX26" fmla="*/ 404123 w 838261"/>
                    <a:gd name="connsiteY26" fmla="*/ 799078 h 1159193"/>
                    <a:gd name="connsiteX27" fmla="*/ 386392 w 838261"/>
                    <a:gd name="connsiteY27" fmla="*/ 794012 h 1159193"/>
                    <a:gd name="connsiteX28" fmla="*/ 362751 w 838261"/>
                    <a:gd name="connsiteY28" fmla="*/ 691848 h 1159193"/>
                    <a:gd name="connsiteX29" fmla="*/ 350086 w 838261"/>
                    <a:gd name="connsiteY29" fmla="*/ 661452 h 1159193"/>
                    <a:gd name="connsiteX30" fmla="*/ 326445 w 838261"/>
                    <a:gd name="connsiteY30" fmla="*/ 718866 h 1159193"/>
                    <a:gd name="connsiteX31" fmla="*/ 330666 w 838261"/>
                    <a:gd name="connsiteY31" fmla="*/ 843827 h 1159193"/>
                    <a:gd name="connsiteX32" fmla="*/ 355996 w 838261"/>
                    <a:gd name="connsiteY32" fmla="*/ 870001 h 1159193"/>
                    <a:gd name="connsiteX33" fmla="*/ 343331 w 838261"/>
                    <a:gd name="connsiteY33" fmla="*/ 910529 h 1159193"/>
                    <a:gd name="connsiteX34" fmla="*/ 294360 w 838261"/>
                    <a:gd name="connsiteY34" fmla="*/ 926572 h 1159193"/>
                    <a:gd name="connsiteX35" fmla="*/ 261431 w 838261"/>
                    <a:gd name="connsiteY35" fmla="*/ 943458 h 1159193"/>
                    <a:gd name="connsiteX36" fmla="*/ 224281 w 838261"/>
                    <a:gd name="connsiteY36" fmla="*/ 968788 h 1159193"/>
                    <a:gd name="connsiteX37" fmla="*/ 191352 w 838261"/>
                    <a:gd name="connsiteY37" fmla="*/ 978076 h 1159193"/>
                    <a:gd name="connsiteX38" fmla="*/ 204017 w 838261"/>
                    <a:gd name="connsiteY38" fmla="*/ 1002561 h 1159193"/>
                    <a:gd name="connsiteX39" fmla="*/ 225125 w 838261"/>
                    <a:gd name="connsiteY39" fmla="*/ 1032113 h 1159193"/>
                    <a:gd name="connsiteX40" fmla="*/ 228502 w 838261"/>
                    <a:gd name="connsiteY40" fmla="*/ 1046466 h 1159193"/>
                    <a:gd name="connsiteX41" fmla="*/ 231035 w 838261"/>
                    <a:gd name="connsiteY41" fmla="*/ 1050688 h 1159193"/>
                    <a:gd name="connsiteX42" fmla="*/ 253832 w 838261"/>
                    <a:gd name="connsiteY42" fmla="*/ 1060820 h 1159193"/>
                    <a:gd name="connsiteX43" fmla="*/ 403279 w 838261"/>
                    <a:gd name="connsiteY43" fmla="*/ 1102192 h 1159193"/>
                    <a:gd name="connsiteX44" fmla="*/ 558636 w 838261"/>
                    <a:gd name="connsiteY44" fmla="*/ 854803 h 1159193"/>
                    <a:gd name="connsiteX45" fmla="*/ 587343 w 838261"/>
                    <a:gd name="connsiteY45" fmla="*/ 626834 h 1159193"/>
                    <a:gd name="connsiteX46" fmla="*/ 626182 w 838261"/>
                    <a:gd name="connsiteY46" fmla="*/ 419973 h 1159193"/>
                    <a:gd name="connsiteX47" fmla="*/ 653201 w 838261"/>
                    <a:gd name="connsiteY47" fmla="*/ 254484 h 1159193"/>
                    <a:gd name="connsiteX48" fmla="*/ 658266 w 838261"/>
                    <a:gd name="connsiteY48" fmla="*/ 176806 h 1159193"/>
                    <a:gd name="connsiteX49" fmla="*/ 621116 w 838261"/>
                    <a:gd name="connsiteY49" fmla="*/ 169207 h 1159193"/>
                    <a:gd name="connsiteX50" fmla="*/ 536683 w 838261"/>
                    <a:gd name="connsiteY50" fmla="*/ 164141 h 1159193"/>
                    <a:gd name="connsiteX51" fmla="*/ 480113 w 838261"/>
                    <a:gd name="connsiteY51" fmla="*/ 155698 h 1159193"/>
                    <a:gd name="connsiteX52" fmla="*/ 534994 w 838261"/>
                    <a:gd name="connsiteY52" fmla="*/ 125302 h 1159193"/>
                    <a:gd name="connsiteX53" fmla="*/ 605074 w 838261"/>
                    <a:gd name="connsiteY53" fmla="*/ 108415 h 1159193"/>
                    <a:gd name="connsiteX54" fmla="*/ 655734 w 838261"/>
                    <a:gd name="connsiteY54" fmla="*/ 60288 h 1159193"/>
                    <a:gd name="connsiteX55" fmla="*/ 685285 w 838261"/>
                    <a:gd name="connsiteY55" fmla="*/ 31581 h 1159193"/>
                    <a:gd name="connsiteX56" fmla="*/ 708926 w 838261"/>
                    <a:gd name="connsiteY56" fmla="*/ 13850 h 1159193"/>
                    <a:gd name="connsiteX57" fmla="*/ 813623 w 838261"/>
                    <a:gd name="connsiteY57" fmla="*/ 34959 h 1159193"/>
                    <a:gd name="connsiteX58" fmla="*/ 836420 w 838261"/>
                    <a:gd name="connsiteY58" fmla="*/ 100816 h 1159193"/>
                    <a:gd name="connsiteX59" fmla="*/ 811090 w 838261"/>
                    <a:gd name="connsiteY59" fmla="*/ 202980 h 1159193"/>
                    <a:gd name="connsiteX60" fmla="*/ 790826 w 838261"/>
                    <a:gd name="connsiteY60" fmla="*/ 284036 h 1159193"/>
                    <a:gd name="connsiteX61" fmla="*/ 783227 w 838261"/>
                    <a:gd name="connsiteY61" fmla="*/ 306833 h 1159193"/>
                    <a:gd name="connsiteX62" fmla="*/ 702172 w 838261"/>
                    <a:gd name="connsiteY62" fmla="*/ 566042 h 1159193"/>
                    <a:gd name="connsiteX63" fmla="*/ 686974 w 838261"/>
                    <a:gd name="connsiteY63" fmla="*/ 812587 h 1159193"/>
                    <a:gd name="connsiteX64" fmla="*/ 708082 w 838261"/>
                    <a:gd name="connsiteY64" fmla="*/ 935015 h 1159193"/>
                    <a:gd name="connsiteX65" fmla="*/ 722436 w 838261"/>
                    <a:gd name="connsiteY65" fmla="*/ 1005939 h 1159193"/>
                    <a:gd name="connsiteX66" fmla="*/ 713148 w 838261"/>
                    <a:gd name="connsiteY66" fmla="*/ 1031269 h 1159193"/>
                    <a:gd name="connsiteX67" fmla="*/ 661644 w 838261"/>
                    <a:gd name="connsiteY67" fmla="*/ 1064197 h 1159193"/>
                    <a:gd name="connsiteX68" fmla="*/ 381326 w 838261"/>
                    <a:gd name="connsiteY68" fmla="*/ 1157918 h 1159193"/>
                    <a:gd name="connsiteX69" fmla="*/ 318001 w 838261"/>
                    <a:gd name="connsiteY69" fmla="*/ 1153696 h 1159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838261" h="1159193">
                      <a:moveTo>
                        <a:pt x="318001" y="1153696"/>
                      </a:moveTo>
                      <a:cubicBezTo>
                        <a:pt x="249611" y="1140187"/>
                        <a:pt x="117895" y="1074329"/>
                        <a:pt x="47816" y="1017759"/>
                      </a:cubicBezTo>
                      <a:cubicBezTo>
                        <a:pt x="31773" y="1005094"/>
                        <a:pt x="13198" y="994118"/>
                        <a:pt x="5599" y="994118"/>
                      </a:cubicBezTo>
                      <a:cubicBezTo>
                        <a:pt x="-3689" y="994118"/>
                        <a:pt x="-2844" y="990741"/>
                        <a:pt x="9821" y="978920"/>
                      </a:cubicBezTo>
                      <a:cubicBezTo>
                        <a:pt x="30085" y="960345"/>
                        <a:pt x="145758" y="923194"/>
                        <a:pt x="162645" y="929949"/>
                      </a:cubicBezTo>
                      <a:cubicBezTo>
                        <a:pt x="173621" y="934171"/>
                        <a:pt x="191352" y="912218"/>
                        <a:pt x="191352" y="893643"/>
                      </a:cubicBezTo>
                      <a:cubicBezTo>
                        <a:pt x="191352" y="884355"/>
                        <a:pt x="22486" y="799922"/>
                        <a:pt x="3910" y="799922"/>
                      </a:cubicBezTo>
                      <a:cubicBezTo>
                        <a:pt x="-2000" y="799922"/>
                        <a:pt x="4755" y="790634"/>
                        <a:pt x="18264" y="778814"/>
                      </a:cubicBezTo>
                      <a:cubicBezTo>
                        <a:pt x="56259" y="747574"/>
                        <a:pt x="133937" y="753484"/>
                        <a:pt x="214149" y="793167"/>
                      </a:cubicBezTo>
                      <a:cubicBezTo>
                        <a:pt x="223436" y="798233"/>
                        <a:pt x="235257" y="799922"/>
                        <a:pt x="239479" y="797389"/>
                      </a:cubicBezTo>
                      <a:cubicBezTo>
                        <a:pt x="252144" y="788946"/>
                        <a:pt x="303648" y="593061"/>
                        <a:pt x="303648" y="551689"/>
                      </a:cubicBezTo>
                      <a:cubicBezTo>
                        <a:pt x="303648" y="497652"/>
                        <a:pt x="198106" y="351583"/>
                        <a:pt x="128027" y="308522"/>
                      </a:cubicBezTo>
                      <a:cubicBezTo>
                        <a:pt x="104386" y="294168"/>
                        <a:pt x="103541" y="293324"/>
                        <a:pt x="122117" y="293324"/>
                      </a:cubicBezTo>
                      <a:cubicBezTo>
                        <a:pt x="133093" y="293324"/>
                        <a:pt x="139848" y="289946"/>
                        <a:pt x="137315" y="285725"/>
                      </a:cubicBezTo>
                      <a:cubicBezTo>
                        <a:pt x="129716" y="273904"/>
                        <a:pt x="224281" y="299234"/>
                        <a:pt x="256365" y="318654"/>
                      </a:cubicBezTo>
                      <a:cubicBezTo>
                        <a:pt x="290138" y="338073"/>
                        <a:pt x="300270" y="349894"/>
                        <a:pt x="336577" y="411530"/>
                      </a:cubicBezTo>
                      <a:cubicBezTo>
                        <a:pt x="349242" y="432638"/>
                        <a:pt x="360218" y="445303"/>
                        <a:pt x="360218" y="439393"/>
                      </a:cubicBezTo>
                      <a:cubicBezTo>
                        <a:pt x="360218" y="419973"/>
                        <a:pt x="445495" y="337229"/>
                        <a:pt x="483490" y="318654"/>
                      </a:cubicBezTo>
                      <a:cubicBezTo>
                        <a:pt x="525707" y="299234"/>
                        <a:pt x="555258" y="295857"/>
                        <a:pt x="586498" y="305144"/>
                      </a:cubicBezTo>
                      <a:cubicBezTo>
                        <a:pt x="621116" y="316121"/>
                        <a:pt x="607607" y="342295"/>
                        <a:pt x="518952" y="430950"/>
                      </a:cubicBezTo>
                      <a:cubicBezTo>
                        <a:pt x="470825" y="479076"/>
                        <a:pt x="424387" y="531425"/>
                        <a:pt x="415944" y="548312"/>
                      </a:cubicBezTo>
                      <a:lnTo>
                        <a:pt x="399901" y="578707"/>
                      </a:lnTo>
                      <a:lnTo>
                        <a:pt x="425231" y="619235"/>
                      </a:lnTo>
                      <a:cubicBezTo>
                        <a:pt x="438741" y="642032"/>
                        <a:pt x="459849" y="665673"/>
                        <a:pt x="471669" y="671584"/>
                      </a:cubicBezTo>
                      <a:cubicBezTo>
                        <a:pt x="499532" y="685093"/>
                        <a:pt x="511353" y="724777"/>
                        <a:pt x="490245" y="736597"/>
                      </a:cubicBezTo>
                      <a:cubicBezTo>
                        <a:pt x="482646" y="740819"/>
                        <a:pt x="464070" y="755172"/>
                        <a:pt x="449717" y="766993"/>
                      </a:cubicBezTo>
                      <a:cubicBezTo>
                        <a:pt x="435363" y="778814"/>
                        <a:pt x="415099" y="794012"/>
                        <a:pt x="404123" y="799078"/>
                      </a:cubicBezTo>
                      <a:cubicBezTo>
                        <a:pt x="386392" y="808365"/>
                        <a:pt x="384703" y="807521"/>
                        <a:pt x="386392" y="794012"/>
                      </a:cubicBezTo>
                      <a:cubicBezTo>
                        <a:pt x="388925" y="774592"/>
                        <a:pt x="378793" y="730687"/>
                        <a:pt x="362751" y="691848"/>
                      </a:cubicBezTo>
                      <a:lnTo>
                        <a:pt x="350086" y="661452"/>
                      </a:lnTo>
                      <a:lnTo>
                        <a:pt x="326445" y="718866"/>
                      </a:lnTo>
                      <a:cubicBezTo>
                        <a:pt x="285072" y="815964"/>
                        <a:pt x="285917" y="835384"/>
                        <a:pt x="330666" y="843827"/>
                      </a:cubicBezTo>
                      <a:cubicBezTo>
                        <a:pt x="339954" y="845516"/>
                        <a:pt x="350930" y="857336"/>
                        <a:pt x="355996" y="870001"/>
                      </a:cubicBezTo>
                      <a:cubicBezTo>
                        <a:pt x="362751" y="891110"/>
                        <a:pt x="361062" y="896176"/>
                        <a:pt x="343331" y="910529"/>
                      </a:cubicBezTo>
                      <a:cubicBezTo>
                        <a:pt x="331511" y="918973"/>
                        <a:pt x="309558" y="926572"/>
                        <a:pt x="294360" y="926572"/>
                      </a:cubicBezTo>
                      <a:cubicBezTo>
                        <a:pt x="273252" y="926572"/>
                        <a:pt x="264808" y="930793"/>
                        <a:pt x="261431" y="943458"/>
                      </a:cubicBezTo>
                      <a:cubicBezTo>
                        <a:pt x="258898" y="954434"/>
                        <a:pt x="245389" y="963722"/>
                        <a:pt x="224281" y="968788"/>
                      </a:cubicBezTo>
                      <a:lnTo>
                        <a:pt x="191352" y="978076"/>
                      </a:lnTo>
                      <a:lnTo>
                        <a:pt x="204017" y="1002561"/>
                      </a:lnTo>
                      <a:cubicBezTo>
                        <a:pt x="210771" y="1016071"/>
                        <a:pt x="220059" y="1029580"/>
                        <a:pt x="225125" y="1032113"/>
                      </a:cubicBezTo>
                      <a:cubicBezTo>
                        <a:pt x="230191" y="1035490"/>
                        <a:pt x="231035" y="1041400"/>
                        <a:pt x="228502" y="1046466"/>
                      </a:cubicBezTo>
                      <a:cubicBezTo>
                        <a:pt x="225125" y="1051532"/>
                        <a:pt x="226814" y="1053221"/>
                        <a:pt x="231035" y="1050688"/>
                      </a:cubicBezTo>
                      <a:cubicBezTo>
                        <a:pt x="236101" y="1047311"/>
                        <a:pt x="246233" y="1052377"/>
                        <a:pt x="253832" y="1060820"/>
                      </a:cubicBezTo>
                      <a:cubicBezTo>
                        <a:pt x="275785" y="1084461"/>
                        <a:pt x="355152" y="1106414"/>
                        <a:pt x="403279" y="1102192"/>
                      </a:cubicBezTo>
                      <a:cubicBezTo>
                        <a:pt x="485179" y="1093749"/>
                        <a:pt x="538372" y="1010160"/>
                        <a:pt x="558636" y="854803"/>
                      </a:cubicBezTo>
                      <a:cubicBezTo>
                        <a:pt x="575522" y="730687"/>
                        <a:pt x="576366" y="723932"/>
                        <a:pt x="587343" y="626834"/>
                      </a:cubicBezTo>
                      <a:cubicBezTo>
                        <a:pt x="599163" y="525515"/>
                        <a:pt x="597475" y="530581"/>
                        <a:pt x="626182" y="419973"/>
                      </a:cubicBezTo>
                      <a:cubicBezTo>
                        <a:pt x="638003" y="371002"/>
                        <a:pt x="650668" y="296701"/>
                        <a:pt x="653201" y="254484"/>
                      </a:cubicBezTo>
                      <a:lnTo>
                        <a:pt x="658266" y="176806"/>
                      </a:lnTo>
                      <a:lnTo>
                        <a:pt x="621116" y="169207"/>
                      </a:lnTo>
                      <a:cubicBezTo>
                        <a:pt x="600852" y="164985"/>
                        <a:pt x="562857" y="162452"/>
                        <a:pt x="536683" y="164141"/>
                      </a:cubicBezTo>
                      <a:cubicBezTo>
                        <a:pt x="502910" y="166674"/>
                        <a:pt x="486867" y="164141"/>
                        <a:pt x="480113" y="155698"/>
                      </a:cubicBezTo>
                      <a:cubicBezTo>
                        <a:pt x="471669" y="145566"/>
                        <a:pt x="480957" y="140500"/>
                        <a:pt x="534994" y="125302"/>
                      </a:cubicBezTo>
                      <a:cubicBezTo>
                        <a:pt x="571300" y="115170"/>
                        <a:pt x="602541" y="107571"/>
                        <a:pt x="605074" y="108415"/>
                      </a:cubicBezTo>
                      <a:cubicBezTo>
                        <a:pt x="610140" y="110948"/>
                        <a:pt x="655734" y="67043"/>
                        <a:pt x="655734" y="60288"/>
                      </a:cubicBezTo>
                      <a:cubicBezTo>
                        <a:pt x="655734" y="54378"/>
                        <a:pt x="678530" y="31581"/>
                        <a:pt x="685285" y="31581"/>
                      </a:cubicBezTo>
                      <a:cubicBezTo>
                        <a:pt x="687818" y="31581"/>
                        <a:pt x="698794" y="23982"/>
                        <a:pt x="708926" y="13850"/>
                      </a:cubicBezTo>
                      <a:cubicBezTo>
                        <a:pt x="735945" y="-11480"/>
                        <a:pt x="779006" y="-3036"/>
                        <a:pt x="813623" y="34959"/>
                      </a:cubicBezTo>
                      <a:cubicBezTo>
                        <a:pt x="837265" y="60288"/>
                        <a:pt x="839798" y="67887"/>
                        <a:pt x="836420" y="100816"/>
                      </a:cubicBezTo>
                      <a:cubicBezTo>
                        <a:pt x="833887" y="120236"/>
                        <a:pt x="822911" y="166674"/>
                        <a:pt x="811090" y="202980"/>
                      </a:cubicBezTo>
                      <a:cubicBezTo>
                        <a:pt x="800114" y="239287"/>
                        <a:pt x="790826" y="275593"/>
                        <a:pt x="790826" y="284036"/>
                      </a:cubicBezTo>
                      <a:cubicBezTo>
                        <a:pt x="790826" y="291635"/>
                        <a:pt x="787449" y="301767"/>
                        <a:pt x="783227" y="306833"/>
                      </a:cubicBezTo>
                      <a:cubicBezTo>
                        <a:pt x="775628" y="314432"/>
                        <a:pt x="707238" y="533114"/>
                        <a:pt x="702172" y="566042"/>
                      </a:cubicBezTo>
                      <a:cubicBezTo>
                        <a:pt x="695417" y="610792"/>
                        <a:pt x="686974" y="742508"/>
                        <a:pt x="686974" y="812587"/>
                      </a:cubicBezTo>
                      <a:cubicBezTo>
                        <a:pt x="686974" y="875912"/>
                        <a:pt x="690351" y="896176"/>
                        <a:pt x="708082" y="935015"/>
                      </a:cubicBezTo>
                      <a:cubicBezTo>
                        <a:pt x="724124" y="970477"/>
                        <a:pt x="727502" y="986519"/>
                        <a:pt x="722436" y="1005939"/>
                      </a:cubicBezTo>
                      <a:cubicBezTo>
                        <a:pt x="718214" y="1019448"/>
                        <a:pt x="713992" y="1030424"/>
                        <a:pt x="713148" y="1031269"/>
                      </a:cubicBezTo>
                      <a:cubicBezTo>
                        <a:pt x="711459" y="1032113"/>
                        <a:pt x="688662" y="1047311"/>
                        <a:pt x="661644" y="1064197"/>
                      </a:cubicBezTo>
                      <a:cubicBezTo>
                        <a:pt x="571300" y="1123301"/>
                        <a:pt x="522329" y="1139343"/>
                        <a:pt x="381326" y="1157918"/>
                      </a:cubicBezTo>
                      <a:cubicBezTo>
                        <a:pt x="367817" y="1159607"/>
                        <a:pt x="339110" y="1157918"/>
                        <a:pt x="318001" y="1153696"/>
                      </a:cubicBezTo>
                      <a:close/>
                    </a:path>
                  </a:pathLst>
                </a:custGeom>
                <a:grpFill/>
                <a:ln w="844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2399">
                    <a:latin typeface="HarmonyOS Sans SC Light" panose="00000400000000000000" pitchFamily="2" charset="-122"/>
                    <a:ea typeface="鸿雷板书简体" panose="00000500000000000000" pitchFamily="2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364B3638-410E-96BA-3095-1AF2E98B716D}"/>
                    </a:ext>
                  </a:extLst>
                </p:cNvPr>
                <p:cNvSpPr/>
                <p:nvPr/>
              </p:nvSpPr>
              <p:spPr>
                <a:xfrm flipV="1">
                  <a:off x="4090669" y="-836324"/>
                  <a:ext cx="161707" cy="112042"/>
                </a:xfrm>
                <a:custGeom>
                  <a:avLst/>
                  <a:gdLst>
                    <a:gd name="connsiteX0" fmla="*/ 20505 w 161707"/>
                    <a:gd name="connsiteY0" fmla="*/ 88154 h 112042"/>
                    <a:gd name="connsiteX1" fmla="*/ 68632 w 161707"/>
                    <a:gd name="connsiteY1" fmla="*/ 33272 h 112042"/>
                    <a:gd name="connsiteX2" fmla="*/ 140400 w 161707"/>
                    <a:gd name="connsiteY2" fmla="*/ 13853 h 112042"/>
                    <a:gd name="connsiteX3" fmla="*/ 154754 w 161707"/>
                    <a:gd name="connsiteY3" fmla="*/ 43404 h 112042"/>
                    <a:gd name="connsiteX4" fmla="*/ 129424 w 161707"/>
                    <a:gd name="connsiteY4" fmla="*/ 102507 h 112042"/>
                    <a:gd name="connsiteX5" fmla="*/ 53434 w 161707"/>
                    <a:gd name="connsiteY5" fmla="*/ 110951 h 112042"/>
                    <a:gd name="connsiteX6" fmla="*/ -603 w 161707"/>
                    <a:gd name="connsiteY6" fmla="*/ 110951 h 112042"/>
                    <a:gd name="connsiteX7" fmla="*/ 20505 w 161707"/>
                    <a:gd name="connsiteY7" fmla="*/ 88154 h 112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1707" h="112042">
                      <a:moveTo>
                        <a:pt x="20505" y="88154"/>
                      </a:moveTo>
                      <a:cubicBezTo>
                        <a:pt x="32326" y="74645"/>
                        <a:pt x="53434" y="50159"/>
                        <a:pt x="68632" y="33272"/>
                      </a:cubicBezTo>
                      <a:cubicBezTo>
                        <a:pt x="99872" y="-3034"/>
                        <a:pt x="135334" y="-12321"/>
                        <a:pt x="140400" y="13853"/>
                      </a:cubicBezTo>
                      <a:cubicBezTo>
                        <a:pt x="142089" y="23140"/>
                        <a:pt x="148844" y="36650"/>
                        <a:pt x="154754" y="43404"/>
                      </a:cubicBezTo>
                      <a:cubicBezTo>
                        <a:pt x="169952" y="61135"/>
                        <a:pt x="156443" y="92375"/>
                        <a:pt x="129424" y="102507"/>
                      </a:cubicBezTo>
                      <a:cubicBezTo>
                        <a:pt x="116759" y="107573"/>
                        <a:pt x="82986" y="110951"/>
                        <a:pt x="53434" y="110951"/>
                      </a:cubicBezTo>
                      <a:lnTo>
                        <a:pt x="-603" y="110951"/>
                      </a:lnTo>
                      <a:lnTo>
                        <a:pt x="20505" y="88154"/>
                      </a:lnTo>
                      <a:close/>
                    </a:path>
                  </a:pathLst>
                </a:custGeom>
                <a:grpFill/>
                <a:ln w="844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2399">
                    <a:latin typeface="HarmonyOS Sans SC Light" panose="00000400000000000000" pitchFamily="2" charset="-122"/>
                    <a:ea typeface="鸿雷板书简体" panose="00000500000000000000" pitchFamily="2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8800B1CF-E5C0-BBC6-976A-BABDA2E56C70}"/>
                    </a:ext>
                  </a:extLst>
                </p:cNvPr>
                <p:cNvSpPr/>
                <p:nvPr/>
              </p:nvSpPr>
              <p:spPr>
                <a:xfrm flipV="1">
                  <a:off x="3463921" y="-573408"/>
                  <a:ext cx="235823" cy="614927"/>
                </a:xfrm>
                <a:custGeom>
                  <a:avLst/>
                  <a:gdLst>
                    <a:gd name="connsiteX0" fmla="*/ 193640 w 235823"/>
                    <a:gd name="connsiteY0" fmla="*/ 603852 h 614927"/>
                    <a:gd name="connsiteX1" fmla="*/ 178442 w 235823"/>
                    <a:gd name="connsiteY1" fmla="*/ 586965 h 614927"/>
                    <a:gd name="connsiteX2" fmla="*/ 153957 w 235823"/>
                    <a:gd name="connsiteY2" fmla="*/ 558258 h 614927"/>
                    <a:gd name="connsiteX3" fmla="*/ 110896 w 235823"/>
                    <a:gd name="connsiteY3" fmla="*/ 481424 h 614927"/>
                    <a:gd name="connsiteX4" fmla="*/ 97387 w 235823"/>
                    <a:gd name="connsiteY4" fmla="*/ 463693 h 614927"/>
                    <a:gd name="connsiteX5" fmla="*/ 88943 w 235823"/>
                    <a:gd name="connsiteY5" fmla="*/ 449339 h 614927"/>
                    <a:gd name="connsiteX6" fmla="*/ 46727 w 235823"/>
                    <a:gd name="connsiteY6" fmla="*/ 353930 h 614927"/>
                    <a:gd name="connsiteX7" fmla="*/ 25619 w 235823"/>
                    <a:gd name="connsiteY7" fmla="*/ 317624 h 614927"/>
                    <a:gd name="connsiteX8" fmla="*/ 18864 w 235823"/>
                    <a:gd name="connsiteY8" fmla="*/ 315091 h 614927"/>
                    <a:gd name="connsiteX9" fmla="*/ 289 w 235823"/>
                    <a:gd name="connsiteY9" fmla="*/ 257676 h 614927"/>
                    <a:gd name="connsiteX10" fmla="*/ 31529 w 235823"/>
                    <a:gd name="connsiteY10" fmla="*/ 101475 h 614927"/>
                    <a:gd name="connsiteX11" fmla="*/ 51793 w 235823"/>
                    <a:gd name="connsiteY11" fmla="*/ 66858 h 614927"/>
                    <a:gd name="connsiteX12" fmla="*/ 124405 w 235823"/>
                    <a:gd name="connsiteY12" fmla="*/ 20420 h 614927"/>
                    <a:gd name="connsiteX13" fmla="*/ 171688 w 235823"/>
                    <a:gd name="connsiteY13" fmla="*/ 9443 h 614927"/>
                    <a:gd name="connsiteX14" fmla="*/ 229102 w 235823"/>
                    <a:gd name="connsiteY14" fmla="*/ 11976 h 614927"/>
                    <a:gd name="connsiteX15" fmla="*/ 222348 w 235823"/>
                    <a:gd name="connsiteY15" fmla="*/ 44905 h 614927"/>
                    <a:gd name="connsiteX16" fmla="*/ 221503 w 235823"/>
                    <a:gd name="connsiteY16" fmla="*/ 104008 h 614927"/>
                    <a:gd name="connsiteX17" fmla="*/ 211371 w 235823"/>
                    <a:gd name="connsiteY17" fmla="*/ 139470 h 614927"/>
                    <a:gd name="connsiteX18" fmla="*/ 208838 w 235823"/>
                    <a:gd name="connsiteY18" fmla="*/ 345487 h 614927"/>
                    <a:gd name="connsiteX19" fmla="*/ 224881 w 235823"/>
                    <a:gd name="connsiteY19" fmla="*/ 435830 h 614927"/>
                    <a:gd name="connsiteX20" fmla="*/ 233324 w 235823"/>
                    <a:gd name="connsiteY20" fmla="*/ 463693 h 614927"/>
                    <a:gd name="connsiteX21" fmla="*/ 233324 w 235823"/>
                    <a:gd name="connsiteY21" fmla="*/ 544749 h 614927"/>
                    <a:gd name="connsiteX22" fmla="*/ 193640 w 235823"/>
                    <a:gd name="connsiteY22" fmla="*/ 603852 h 614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35823" h="614927">
                      <a:moveTo>
                        <a:pt x="193640" y="603852"/>
                      </a:moveTo>
                      <a:cubicBezTo>
                        <a:pt x="185197" y="597942"/>
                        <a:pt x="178442" y="590343"/>
                        <a:pt x="178442" y="586965"/>
                      </a:cubicBezTo>
                      <a:cubicBezTo>
                        <a:pt x="178442" y="583588"/>
                        <a:pt x="167466" y="570923"/>
                        <a:pt x="153957" y="558258"/>
                      </a:cubicBezTo>
                      <a:cubicBezTo>
                        <a:pt x="125250" y="531240"/>
                        <a:pt x="110896" y="505065"/>
                        <a:pt x="110896" y="481424"/>
                      </a:cubicBezTo>
                      <a:cubicBezTo>
                        <a:pt x="110896" y="470448"/>
                        <a:pt x="105830" y="463693"/>
                        <a:pt x="97387" y="463693"/>
                      </a:cubicBezTo>
                      <a:cubicBezTo>
                        <a:pt x="88099" y="463693"/>
                        <a:pt x="85566" y="459471"/>
                        <a:pt x="88943" y="449339"/>
                      </a:cubicBezTo>
                      <a:cubicBezTo>
                        <a:pt x="95698" y="432453"/>
                        <a:pt x="60236" y="353930"/>
                        <a:pt x="46727" y="353930"/>
                      </a:cubicBezTo>
                      <a:cubicBezTo>
                        <a:pt x="36595" y="353930"/>
                        <a:pt x="22241" y="330289"/>
                        <a:pt x="25619" y="317624"/>
                      </a:cubicBezTo>
                      <a:cubicBezTo>
                        <a:pt x="26463" y="313402"/>
                        <a:pt x="23086" y="312558"/>
                        <a:pt x="18864" y="315091"/>
                      </a:cubicBezTo>
                      <a:cubicBezTo>
                        <a:pt x="5355" y="323534"/>
                        <a:pt x="-1400" y="304115"/>
                        <a:pt x="289" y="257676"/>
                      </a:cubicBezTo>
                      <a:cubicBezTo>
                        <a:pt x="1977" y="166489"/>
                        <a:pt x="11265" y="122584"/>
                        <a:pt x="31529" y="101475"/>
                      </a:cubicBezTo>
                      <a:cubicBezTo>
                        <a:pt x="42505" y="90499"/>
                        <a:pt x="51793" y="75301"/>
                        <a:pt x="51793" y="66858"/>
                      </a:cubicBezTo>
                      <a:cubicBezTo>
                        <a:pt x="51793" y="42372"/>
                        <a:pt x="83033" y="21264"/>
                        <a:pt x="124405" y="20420"/>
                      </a:cubicBezTo>
                      <a:cubicBezTo>
                        <a:pt x="144669" y="19575"/>
                        <a:pt x="166622" y="14509"/>
                        <a:pt x="171688" y="9443"/>
                      </a:cubicBezTo>
                      <a:cubicBezTo>
                        <a:pt x="186041" y="-4910"/>
                        <a:pt x="216437" y="-3222"/>
                        <a:pt x="229102" y="11976"/>
                      </a:cubicBezTo>
                      <a:cubicBezTo>
                        <a:pt x="237545" y="21264"/>
                        <a:pt x="235857" y="28019"/>
                        <a:pt x="222348" y="44905"/>
                      </a:cubicBezTo>
                      <a:cubicBezTo>
                        <a:pt x="206305" y="66013"/>
                        <a:pt x="205461" y="114140"/>
                        <a:pt x="221503" y="104008"/>
                      </a:cubicBezTo>
                      <a:cubicBezTo>
                        <a:pt x="234168" y="96409"/>
                        <a:pt x="229947" y="109074"/>
                        <a:pt x="211371" y="139470"/>
                      </a:cubicBezTo>
                      <a:cubicBezTo>
                        <a:pt x="189419" y="174932"/>
                        <a:pt x="188574" y="244167"/>
                        <a:pt x="208838" y="345487"/>
                      </a:cubicBezTo>
                      <a:cubicBezTo>
                        <a:pt x="216437" y="385170"/>
                        <a:pt x="224036" y="425698"/>
                        <a:pt x="224881" y="435830"/>
                      </a:cubicBezTo>
                      <a:cubicBezTo>
                        <a:pt x="226569" y="445962"/>
                        <a:pt x="229947" y="458627"/>
                        <a:pt x="233324" y="463693"/>
                      </a:cubicBezTo>
                      <a:cubicBezTo>
                        <a:pt x="236701" y="469603"/>
                        <a:pt x="236701" y="505910"/>
                        <a:pt x="233324" y="544749"/>
                      </a:cubicBezTo>
                      <a:cubicBezTo>
                        <a:pt x="227414" y="617361"/>
                        <a:pt x="221503" y="625805"/>
                        <a:pt x="193640" y="603852"/>
                      </a:cubicBezTo>
                      <a:close/>
                    </a:path>
                  </a:pathLst>
                </a:custGeom>
                <a:grpFill/>
                <a:ln w="844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2399">
                    <a:latin typeface="HarmonyOS Sans SC Light" panose="00000400000000000000" pitchFamily="2" charset="-122"/>
                    <a:ea typeface="鸿雷板书简体" panose="00000500000000000000" pitchFamily="2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A39FEAC-E25E-F9C5-07D6-B39C5E980C3B}"/>
                    </a:ext>
                  </a:extLst>
                </p:cNvPr>
                <p:cNvSpPr/>
                <p:nvPr/>
              </p:nvSpPr>
              <p:spPr>
                <a:xfrm flipV="1">
                  <a:off x="3684546" y="-573447"/>
                  <a:ext cx="326606" cy="439606"/>
                </a:xfrm>
                <a:custGeom>
                  <a:avLst/>
                  <a:gdLst>
                    <a:gd name="connsiteX0" fmla="*/ 140750 w 326606"/>
                    <a:gd name="connsiteY0" fmla="*/ 416558 h 439606"/>
                    <a:gd name="connsiteX1" fmla="*/ 63071 w 326606"/>
                    <a:gd name="connsiteY1" fmla="*/ 283998 h 439606"/>
                    <a:gd name="connsiteX2" fmla="*/ 58005 w 326606"/>
                    <a:gd name="connsiteY2" fmla="*/ 171702 h 439606"/>
                    <a:gd name="connsiteX3" fmla="*/ 84180 w 326606"/>
                    <a:gd name="connsiteY3" fmla="*/ 153127 h 439606"/>
                    <a:gd name="connsiteX4" fmla="*/ 105288 w 326606"/>
                    <a:gd name="connsiteY4" fmla="*/ 151438 h 439606"/>
                    <a:gd name="connsiteX5" fmla="*/ 117108 w 326606"/>
                    <a:gd name="connsiteY5" fmla="*/ 154815 h 439606"/>
                    <a:gd name="connsiteX6" fmla="*/ 147504 w 326606"/>
                    <a:gd name="connsiteY6" fmla="*/ 170013 h 439606"/>
                    <a:gd name="connsiteX7" fmla="*/ 177900 w 326606"/>
                    <a:gd name="connsiteY7" fmla="*/ 186055 h 439606"/>
                    <a:gd name="connsiteX8" fmla="*/ 228560 w 326606"/>
                    <a:gd name="connsiteY8" fmla="*/ 171702 h 439606"/>
                    <a:gd name="connsiteX9" fmla="*/ 273310 w 326606"/>
                    <a:gd name="connsiteY9" fmla="*/ 165792 h 439606"/>
                    <a:gd name="connsiteX10" fmla="*/ 216739 w 326606"/>
                    <a:gd name="connsiteY10" fmla="*/ 145528 h 439606"/>
                    <a:gd name="connsiteX11" fmla="*/ 147504 w 326606"/>
                    <a:gd name="connsiteY11" fmla="*/ 131174 h 439606"/>
                    <a:gd name="connsiteX12" fmla="*/ 134839 w 326606"/>
                    <a:gd name="connsiteY12" fmla="*/ 127797 h 439606"/>
                    <a:gd name="connsiteX13" fmla="*/ 122174 w 326606"/>
                    <a:gd name="connsiteY13" fmla="*/ 119353 h 439606"/>
                    <a:gd name="connsiteX14" fmla="*/ -254 w 326606"/>
                    <a:gd name="connsiteY14" fmla="*/ 76293 h 439606"/>
                    <a:gd name="connsiteX15" fmla="*/ 10723 w 326606"/>
                    <a:gd name="connsiteY15" fmla="*/ 61095 h 439606"/>
                    <a:gd name="connsiteX16" fmla="*/ 52095 w 326606"/>
                    <a:gd name="connsiteY16" fmla="*/ 25633 h 439606"/>
                    <a:gd name="connsiteX17" fmla="*/ 84180 w 326606"/>
                    <a:gd name="connsiteY17" fmla="*/ -542 h 439606"/>
                    <a:gd name="connsiteX18" fmla="*/ 149193 w 326606"/>
                    <a:gd name="connsiteY18" fmla="*/ 30699 h 439606"/>
                    <a:gd name="connsiteX19" fmla="*/ 323969 w 326606"/>
                    <a:gd name="connsiteY19" fmla="*/ 142150 h 439606"/>
                    <a:gd name="connsiteX20" fmla="*/ 301172 w 326606"/>
                    <a:gd name="connsiteY20" fmla="*/ 170013 h 439606"/>
                    <a:gd name="connsiteX21" fmla="*/ 296951 w 326606"/>
                    <a:gd name="connsiteY21" fmla="*/ 178457 h 439606"/>
                    <a:gd name="connsiteX22" fmla="*/ 307927 w 326606"/>
                    <a:gd name="connsiteY22" fmla="*/ 229961 h 439606"/>
                    <a:gd name="connsiteX23" fmla="*/ 289352 w 326606"/>
                    <a:gd name="connsiteY23" fmla="*/ 383629 h 439606"/>
                    <a:gd name="connsiteX24" fmla="*/ 210829 w 326606"/>
                    <a:gd name="connsiteY24" fmla="*/ 414869 h 439606"/>
                    <a:gd name="connsiteX25" fmla="*/ 177056 w 326606"/>
                    <a:gd name="connsiteY25" fmla="*/ 423312 h 439606"/>
                    <a:gd name="connsiteX26" fmla="*/ 140750 w 326606"/>
                    <a:gd name="connsiteY26" fmla="*/ 416558 h 439606"/>
                    <a:gd name="connsiteX27" fmla="*/ 219272 w 326606"/>
                    <a:gd name="connsiteY27" fmla="*/ 309328 h 439606"/>
                    <a:gd name="connsiteX28" fmla="*/ 206607 w 326606"/>
                    <a:gd name="connsiteY28" fmla="*/ 293285 h 439606"/>
                    <a:gd name="connsiteX29" fmla="*/ 199008 w 326606"/>
                    <a:gd name="connsiteY29" fmla="*/ 324526 h 439606"/>
                    <a:gd name="connsiteX30" fmla="*/ 219272 w 326606"/>
                    <a:gd name="connsiteY30" fmla="*/ 309328 h 439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326606" h="439606">
                      <a:moveTo>
                        <a:pt x="140750" y="416558"/>
                      </a:moveTo>
                      <a:cubicBezTo>
                        <a:pt x="105288" y="381940"/>
                        <a:pt x="80802" y="339724"/>
                        <a:pt x="63071" y="283998"/>
                      </a:cubicBezTo>
                      <a:cubicBezTo>
                        <a:pt x="44496" y="224050"/>
                        <a:pt x="41963" y="176768"/>
                        <a:pt x="58005" y="171702"/>
                      </a:cubicBezTo>
                      <a:cubicBezTo>
                        <a:pt x="64760" y="169169"/>
                        <a:pt x="76581" y="160726"/>
                        <a:pt x="84180" y="153127"/>
                      </a:cubicBezTo>
                      <a:cubicBezTo>
                        <a:pt x="98533" y="138773"/>
                        <a:pt x="100222" y="138773"/>
                        <a:pt x="105288" y="151438"/>
                      </a:cubicBezTo>
                      <a:cubicBezTo>
                        <a:pt x="108665" y="161570"/>
                        <a:pt x="112042" y="162414"/>
                        <a:pt x="117108" y="154815"/>
                      </a:cubicBezTo>
                      <a:cubicBezTo>
                        <a:pt x="121330" y="147216"/>
                        <a:pt x="130618" y="152282"/>
                        <a:pt x="147504" y="170013"/>
                      </a:cubicBezTo>
                      <a:cubicBezTo>
                        <a:pt x="162702" y="186055"/>
                        <a:pt x="173679" y="191966"/>
                        <a:pt x="177900" y="186055"/>
                      </a:cubicBezTo>
                      <a:cubicBezTo>
                        <a:pt x="180433" y="180990"/>
                        <a:pt x="203230" y="174235"/>
                        <a:pt x="228560" y="171702"/>
                      </a:cubicBezTo>
                      <a:lnTo>
                        <a:pt x="273310" y="165792"/>
                      </a:lnTo>
                      <a:lnTo>
                        <a:pt x="216739" y="145528"/>
                      </a:lnTo>
                      <a:cubicBezTo>
                        <a:pt x="185499" y="134551"/>
                        <a:pt x="154259" y="127797"/>
                        <a:pt x="147504" y="131174"/>
                      </a:cubicBezTo>
                      <a:cubicBezTo>
                        <a:pt x="140750" y="133707"/>
                        <a:pt x="134839" y="132018"/>
                        <a:pt x="134839" y="127797"/>
                      </a:cubicBezTo>
                      <a:cubicBezTo>
                        <a:pt x="134839" y="122731"/>
                        <a:pt x="128929" y="119353"/>
                        <a:pt x="122174" y="119353"/>
                      </a:cubicBezTo>
                      <a:cubicBezTo>
                        <a:pt x="101066" y="119353"/>
                        <a:pt x="-254" y="83892"/>
                        <a:pt x="-254" y="76293"/>
                      </a:cubicBezTo>
                      <a:cubicBezTo>
                        <a:pt x="-254" y="72071"/>
                        <a:pt x="4812" y="65316"/>
                        <a:pt x="10723" y="61095"/>
                      </a:cubicBezTo>
                      <a:cubicBezTo>
                        <a:pt x="15789" y="56029"/>
                        <a:pt x="35208" y="40831"/>
                        <a:pt x="52095" y="25633"/>
                      </a:cubicBezTo>
                      <a:lnTo>
                        <a:pt x="84180" y="-542"/>
                      </a:lnTo>
                      <a:lnTo>
                        <a:pt x="149193" y="30699"/>
                      </a:lnTo>
                      <a:cubicBezTo>
                        <a:pt x="230249" y="68694"/>
                        <a:pt x="317215" y="124419"/>
                        <a:pt x="323969" y="142150"/>
                      </a:cubicBezTo>
                      <a:cubicBezTo>
                        <a:pt x="330724" y="159881"/>
                        <a:pt x="323125" y="170013"/>
                        <a:pt x="301172" y="170013"/>
                      </a:cubicBezTo>
                      <a:cubicBezTo>
                        <a:pt x="285130" y="170858"/>
                        <a:pt x="284286" y="171702"/>
                        <a:pt x="296951" y="178457"/>
                      </a:cubicBezTo>
                      <a:cubicBezTo>
                        <a:pt x="307927" y="185211"/>
                        <a:pt x="310460" y="196187"/>
                        <a:pt x="307927" y="229961"/>
                      </a:cubicBezTo>
                      <a:cubicBezTo>
                        <a:pt x="303705" y="292441"/>
                        <a:pt x="294418" y="365898"/>
                        <a:pt x="289352" y="383629"/>
                      </a:cubicBezTo>
                      <a:cubicBezTo>
                        <a:pt x="283442" y="405581"/>
                        <a:pt x="231937" y="425845"/>
                        <a:pt x="210829" y="414869"/>
                      </a:cubicBezTo>
                      <a:cubicBezTo>
                        <a:pt x="187188" y="402204"/>
                        <a:pt x="177056" y="404737"/>
                        <a:pt x="177056" y="423312"/>
                      </a:cubicBezTo>
                      <a:cubicBezTo>
                        <a:pt x="177056" y="446109"/>
                        <a:pt x="168613" y="444421"/>
                        <a:pt x="140750" y="416558"/>
                      </a:cubicBezTo>
                      <a:close/>
                      <a:moveTo>
                        <a:pt x="219272" y="309328"/>
                      </a:moveTo>
                      <a:cubicBezTo>
                        <a:pt x="219272" y="303417"/>
                        <a:pt x="213362" y="296663"/>
                        <a:pt x="206607" y="293285"/>
                      </a:cubicBezTo>
                      <a:cubicBezTo>
                        <a:pt x="193942" y="289064"/>
                        <a:pt x="188032" y="313549"/>
                        <a:pt x="199008" y="324526"/>
                      </a:cubicBezTo>
                      <a:cubicBezTo>
                        <a:pt x="206607" y="332125"/>
                        <a:pt x="219272" y="322837"/>
                        <a:pt x="219272" y="309328"/>
                      </a:cubicBezTo>
                      <a:close/>
                    </a:path>
                  </a:pathLst>
                </a:custGeom>
                <a:grpFill/>
                <a:ln w="844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2399">
                    <a:latin typeface="HarmonyOS Sans SC Light" panose="00000400000000000000" pitchFamily="2" charset="-122"/>
                    <a:ea typeface="鸿雷板书简体" panose="00000500000000000000" pitchFamily="2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A9405E9F-57C1-4989-D6E3-159BBC0B5502}"/>
                    </a:ext>
                  </a:extLst>
                </p:cNvPr>
                <p:cNvSpPr/>
                <p:nvPr/>
              </p:nvSpPr>
              <p:spPr>
                <a:xfrm flipV="1">
                  <a:off x="3725918" y="-135058"/>
                  <a:ext cx="625015" cy="167922"/>
                </a:xfrm>
                <a:custGeom>
                  <a:avLst/>
                  <a:gdLst>
                    <a:gd name="connsiteX0" fmla="*/ 456324 w 625015"/>
                    <a:gd name="connsiteY0" fmla="*/ 164021 h 167922"/>
                    <a:gd name="connsiteX1" fmla="*/ 380334 w 625015"/>
                    <a:gd name="connsiteY1" fmla="*/ 151356 h 167922"/>
                    <a:gd name="connsiteX2" fmla="*/ 52734 w 625015"/>
                    <a:gd name="connsiteY2" fmla="*/ 48348 h 167922"/>
                    <a:gd name="connsiteX3" fmla="*/ -459 w 625015"/>
                    <a:gd name="connsiteY3" fmla="*/ 23018 h 167922"/>
                    <a:gd name="connsiteX4" fmla="*/ 22338 w 625015"/>
                    <a:gd name="connsiteY4" fmla="*/ 11197 h 167922"/>
                    <a:gd name="connsiteX5" fmla="*/ 181916 w 625015"/>
                    <a:gd name="connsiteY5" fmla="*/ 29773 h 167922"/>
                    <a:gd name="connsiteX6" fmla="*/ 430994 w 625015"/>
                    <a:gd name="connsiteY6" fmla="*/ 80433 h 167922"/>
                    <a:gd name="connsiteX7" fmla="*/ 602393 w 625015"/>
                    <a:gd name="connsiteY7" fmla="*/ 82121 h 167922"/>
                    <a:gd name="connsiteX8" fmla="*/ 612525 w 625015"/>
                    <a:gd name="connsiteY8" fmla="*/ 92253 h 167922"/>
                    <a:gd name="connsiteX9" fmla="*/ 612525 w 625015"/>
                    <a:gd name="connsiteY9" fmla="*/ 137003 h 167922"/>
                    <a:gd name="connsiteX10" fmla="*/ 456324 w 625015"/>
                    <a:gd name="connsiteY10" fmla="*/ 164021 h 167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25015" h="167922">
                      <a:moveTo>
                        <a:pt x="456324" y="164021"/>
                      </a:moveTo>
                      <a:cubicBezTo>
                        <a:pt x="449569" y="162333"/>
                        <a:pt x="414951" y="156422"/>
                        <a:pt x="380334" y="151356"/>
                      </a:cubicBezTo>
                      <a:cubicBezTo>
                        <a:pt x="301811" y="137847"/>
                        <a:pt x="123657" y="82121"/>
                        <a:pt x="52734" y="48348"/>
                      </a:cubicBezTo>
                      <a:lnTo>
                        <a:pt x="-459" y="23018"/>
                      </a:lnTo>
                      <a:lnTo>
                        <a:pt x="22338" y="11197"/>
                      </a:lnTo>
                      <a:cubicBezTo>
                        <a:pt x="59488" y="-8222"/>
                        <a:pt x="109304" y="-3156"/>
                        <a:pt x="181916" y="29773"/>
                      </a:cubicBezTo>
                      <a:cubicBezTo>
                        <a:pt x="290835" y="78744"/>
                        <a:pt x="329674" y="86343"/>
                        <a:pt x="430994" y="80433"/>
                      </a:cubicBezTo>
                      <a:cubicBezTo>
                        <a:pt x="588883" y="71145"/>
                        <a:pt x="604081" y="71145"/>
                        <a:pt x="602393" y="82121"/>
                      </a:cubicBezTo>
                      <a:cubicBezTo>
                        <a:pt x="600704" y="88032"/>
                        <a:pt x="605770" y="92253"/>
                        <a:pt x="612525" y="92253"/>
                      </a:cubicBezTo>
                      <a:cubicBezTo>
                        <a:pt x="628567" y="92253"/>
                        <a:pt x="628567" y="116739"/>
                        <a:pt x="612525" y="137003"/>
                      </a:cubicBezTo>
                      <a:cubicBezTo>
                        <a:pt x="594794" y="160644"/>
                        <a:pt x="512894" y="174998"/>
                        <a:pt x="456324" y="164021"/>
                      </a:cubicBezTo>
                      <a:close/>
                    </a:path>
                  </a:pathLst>
                </a:custGeom>
                <a:grpFill/>
                <a:ln w="844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2399">
                    <a:latin typeface="HarmonyOS Sans SC Light" panose="00000400000000000000" pitchFamily="2" charset="-122"/>
                    <a:ea typeface="鸿雷板书简体" panose="00000500000000000000" pitchFamily="2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C66C9876-75B4-8E35-5B09-19CAEE86F787}"/>
                  </a:ext>
                </a:extLst>
              </p:cNvPr>
              <p:cNvSpPr/>
              <p:nvPr/>
            </p:nvSpPr>
            <p:spPr>
              <a:xfrm flipV="1">
                <a:off x="1967765" y="1604752"/>
                <a:ext cx="1586753" cy="1490808"/>
              </a:xfrm>
              <a:custGeom>
                <a:avLst/>
                <a:gdLst>
                  <a:gd name="connsiteX0" fmla="*/ 528998 w 1176421"/>
                  <a:gd name="connsiteY0" fmla="*/ 1092716 h 1105287"/>
                  <a:gd name="connsiteX1" fmla="*/ 318108 w 1176421"/>
                  <a:gd name="connsiteY1" fmla="*/ 967713 h 1105287"/>
                  <a:gd name="connsiteX2" fmla="*/ 240725 w 1176421"/>
                  <a:gd name="connsiteY2" fmla="*/ 928597 h 1105287"/>
                  <a:gd name="connsiteX3" fmla="*/ 151437 w 1176421"/>
                  <a:gd name="connsiteY3" fmla="*/ 960060 h 1105287"/>
                  <a:gd name="connsiteX4" fmla="*/ 108919 w 1176421"/>
                  <a:gd name="connsiteY4" fmla="*/ 947305 h 1105287"/>
                  <a:gd name="connsiteX5" fmla="*/ 46843 w 1176421"/>
                  <a:gd name="connsiteY5" fmla="*/ 855466 h 1105287"/>
                  <a:gd name="connsiteX6" fmla="*/ 89361 w 1176421"/>
                  <a:gd name="connsiteY6" fmla="*/ 660733 h 1105287"/>
                  <a:gd name="connsiteX7" fmla="*/ 61299 w 1176421"/>
                  <a:gd name="connsiteY7" fmla="*/ 524675 h 1105287"/>
                  <a:gd name="connsiteX8" fmla="*/ 22182 w 1176421"/>
                  <a:gd name="connsiteY8" fmla="*/ 384365 h 1105287"/>
                  <a:gd name="connsiteX9" fmla="*/ 1774 w 1176421"/>
                  <a:gd name="connsiteY9" fmla="*/ 335044 h 1105287"/>
                  <a:gd name="connsiteX10" fmla="*/ 28985 w 1176421"/>
                  <a:gd name="connsiteY10" fmla="*/ 256811 h 1105287"/>
                  <a:gd name="connsiteX11" fmla="*/ 49394 w 1176421"/>
                  <a:gd name="connsiteY11" fmla="*/ 254260 h 1105287"/>
                  <a:gd name="connsiteX12" fmla="*/ 64701 w 1176421"/>
                  <a:gd name="connsiteY12" fmla="*/ 256811 h 1105287"/>
                  <a:gd name="connsiteX13" fmla="*/ 70653 w 1176421"/>
                  <a:gd name="connsiteY13" fmla="*/ 263614 h 1105287"/>
                  <a:gd name="connsiteX14" fmla="*/ 78306 w 1176421"/>
                  <a:gd name="connsiteY14" fmla="*/ 264464 h 1105287"/>
                  <a:gd name="connsiteX15" fmla="*/ 99565 w 1176421"/>
                  <a:gd name="connsiteY15" fmla="*/ 267016 h 1105287"/>
                  <a:gd name="connsiteX16" fmla="*/ 113171 w 1176421"/>
                  <a:gd name="connsiteY16" fmla="*/ 273818 h 1105287"/>
                  <a:gd name="connsiteX17" fmla="*/ 125927 w 1176421"/>
                  <a:gd name="connsiteY17" fmla="*/ 288275 h 1105287"/>
                  <a:gd name="connsiteX18" fmla="*/ 139532 w 1176421"/>
                  <a:gd name="connsiteY18" fmla="*/ 277220 h 1105287"/>
                  <a:gd name="connsiteX19" fmla="*/ 155689 w 1176421"/>
                  <a:gd name="connsiteY19" fmla="*/ 279771 h 1105287"/>
                  <a:gd name="connsiteX20" fmla="*/ 172696 w 1176421"/>
                  <a:gd name="connsiteY20" fmla="*/ 303581 h 1105287"/>
                  <a:gd name="connsiteX21" fmla="*/ 181200 w 1176421"/>
                  <a:gd name="connsiteY21" fmla="*/ 305282 h 1105287"/>
                  <a:gd name="connsiteX22" fmla="*/ 189704 w 1176421"/>
                  <a:gd name="connsiteY22" fmla="*/ 301880 h 1105287"/>
                  <a:gd name="connsiteX23" fmla="*/ 202459 w 1176421"/>
                  <a:gd name="connsiteY23" fmla="*/ 327391 h 1105287"/>
                  <a:gd name="connsiteX24" fmla="*/ 214364 w 1176421"/>
                  <a:gd name="connsiteY24" fmla="*/ 335044 h 1105287"/>
                  <a:gd name="connsiteX25" fmla="*/ 215215 w 1176421"/>
                  <a:gd name="connsiteY25" fmla="*/ 313785 h 1105287"/>
                  <a:gd name="connsiteX26" fmla="*/ 258583 w 1176421"/>
                  <a:gd name="connsiteY26" fmla="*/ 462599 h 1105287"/>
                  <a:gd name="connsiteX27" fmla="*/ 278992 w 1176421"/>
                  <a:gd name="connsiteY27" fmla="*/ 522124 h 1105287"/>
                  <a:gd name="connsiteX28" fmla="*/ 295999 w 1176421"/>
                  <a:gd name="connsiteY28" fmla="*/ 665835 h 1105287"/>
                  <a:gd name="connsiteX29" fmla="*/ 301101 w 1176421"/>
                  <a:gd name="connsiteY29" fmla="*/ 675189 h 1105287"/>
                  <a:gd name="connsiteX30" fmla="*/ 301951 w 1176421"/>
                  <a:gd name="connsiteY30" fmla="*/ 681142 h 1105287"/>
                  <a:gd name="connsiteX31" fmla="*/ 293448 w 1176421"/>
                  <a:gd name="connsiteY31" fmla="*/ 740667 h 1105287"/>
                  <a:gd name="connsiteX32" fmla="*/ 284944 w 1176421"/>
                  <a:gd name="connsiteY32" fmla="*/ 794240 h 1105287"/>
                  <a:gd name="connsiteX33" fmla="*/ 295149 w 1176421"/>
                  <a:gd name="connsiteY33" fmla="*/ 849513 h 1105287"/>
                  <a:gd name="connsiteX34" fmla="*/ 494983 w 1176421"/>
                  <a:gd name="connsiteY34" fmla="*/ 1015334 h 1105287"/>
                  <a:gd name="connsiteX35" fmla="*/ 555359 w 1176421"/>
                  <a:gd name="connsiteY35" fmla="*/ 1046797 h 1105287"/>
                  <a:gd name="connsiteX36" fmla="*/ 586822 w 1176421"/>
                  <a:gd name="connsiteY36" fmla="*/ 1030640 h 1105287"/>
                  <a:gd name="connsiteX37" fmla="*/ 643797 w 1176421"/>
                  <a:gd name="connsiteY37" fmla="*/ 913290 h 1105287"/>
                  <a:gd name="connsiteX38" fmla="*/ 647198 w 1176421"/>
                  <a:gd name="connsiteY38" fmla="*/ 753422 h 1105287"/>
                  <a:gd name="connsiteX39" fmla="*/ 624238 w 1176421"/>
                  <a:gd name="connsiteY39" fmla="*/ 674339 h 1105287"/>
                  <a:gd name="connsiteX40" fmla="*/ 568115 w 1176421"/>
                  <a:gd name="connsiteY40" fmla="*/ 683693 h 1105287"/>
                  <a:gd name="connsiteX41" fmla="*/ 487330 w 1176421"/>
                  <a:gd name="connsiteY41" fmla="*/ 705802 h 1105287"/>
                  <a:gd name="connsiteX42" fmla="*/ 494983 w 1176421"/>
                  <a:gd name="connsiteY42" fmla="*/ 710054 h 1105287"/>
                  <a:gd name="connsiteX43" fmla="*/ 508589 w 1176421"/>
                  <a:gd name="connsiteY43" fmla="*/ 727911 h 1105287"/>
                  <a:gd name="connsiteX44" fmla="*/ 525596 w 1176421"/>
                  <a:gd name="connsiteY44" fmla="*/ 759375 h 1105287"/>
                  <a:gd name="connsiteX45" fmla="*/ 522195 w 1176421"/>
                  <a:gd name="connsiteY45" fmla="*/ 823152 h 1105287"/>
                  <a:gd name="connsiteX46" fmla="*/ 457568 w 1176421"/>
                  <a:gd name="connsiteY46" fmla="*/ 839309 h 1105287"/>
                  <a:gd name="connsiteX47" fmla="*/ 344469 w 1176421"/>
                  <a:gd name="connsiteY47" fmla="*/ 730463 h 1105287"/>
                  <a:gd name="connsiteX48" fmla="*/ 369130 w 1176421"/>
                  <a:gd name="connsiteY48" fmla="*/ 713455 h 1105287"/>
                  <a:gd name="connsiteX49" fmla="*/ 370831 w 1176421"/>
                  <a:gd name="connsiteY49" fmla="*/ 663284 h 1105287"/>
                  <a:gd name="connsiteX50" fmla="*/ 336816 w 1176421"/>
                  <a:gd name="connsiteY50" fmla="*/ 601208 h 1105287"/>
                  <a:gd name="connsiteX51" fmla="*/ 310455 w 1176421"/>
                  <a:gd name="connsiteY51" fmla="*/ 569744 h 1105287"/>
                  <a:gd name="connsiteX52" fmla="*/ 297700 w 1176421"/>
                  <a:gd name="connsiteY52" fmla="*/ 554438 h 1105287"/>
                  <a:gd name="connsiteX53" fmla="*/ 294298 w 1176421"/>
                  <a:gd name="connsiteY53" fmla="*/ 528927 h 1105287"/>
                  <a:gd name="connsiteX54" fmla="*/ 344469 w 1176421"/>
                  <a:gd name="connsiteY54" fmla="*/ 460898 h 1105287"/>
                  <a:gd name="connsiteX55" fmla="*/ 402294 w 1176421"/>
                  <a:gd name="connsiteY55" fmla="*/ 469402 h 1105287"/>
                  <a:gd name="connsiteX56" fmla="*/ 376783 w 1176421"/>
                  <a:gd name="connsiteY56" fmla="*/ 360555 h 1105287"/>
                  <a:gd name="connsiteX57" fmla="*/ 364878 w 1176421"/>
                  <a:gd name="connsiteY57" fmla="*/ 225348 h 1105287"/>
                  <a:gd name="connsiteX58" fmla="*/ 455867 w 1176421"/>
                  <a:gd name="connsiteY58" fmla="*/ 249158 h 1105287"/>
                  <a:gd name="connsiteX59" fmla="*/ 466922 w 1176421"/>
                  <a:gd name="connsiteY59" fmla="*/ 188782 h 1105287"/>
                  <a:gd name="connsiteX60" fmla="*/ 308754 w 1176421"/>
                  <a:gd name="connsiteY60" fmla="*/ 50173 h 1105287"/>
                  <a:gd name="connsiteX61" fmla="*/ 256032 w 1176421"/>
                  <a:gd name="connsiteY61" fmla="*/ 33166 h 1105287"/>
                  <a:gd name="connsiteX62" fmla="*/ 251780 w 1176421"/>
                  <a:gd name="connsiteY62" fmla="*/ 16159 h 1105287"/>
                  <a:gd name="connsiteX63" fmla="*/ 266236 w 1176421"/>
                  <a:gd name="connsiteY63" fmla="*/ 7655 h 1105287"/>
                  <a:gd name="connsiteX64" fmla="*/ 460969 w 1176421"/>
                  <a:gd name="connsiteY64" fmla="*/ 41670 h 1105287"/>
                  <a:gd name="connsiteX65" fmla="*/ 517093 w 1176421"/>
                  <a:gd name="connsiteY65" fmla="*/ 92691 h 1105287"/>
                  <a:gd name="connsiteX66" fmla="*/ 526447 w 1176421"/>
                  <a:gd name="connsiteY66" fmla="*/ 106297 h 1105287"/>
                  <a:gd name="connsiteX67" fmla="*/ 532399 w 1176421"/>
                  <a:gd name="connsiteY67" fmla="*/ 113950 h 1105287"/>
                  <a:gd name="connsiteX68" fmla="*/ 556209 w 1176421"/>
                  <a:gd name="connsiteY68" fmla="*/ 151366 h 1105287"/>
                  <a:gd name="connsiteX69" fmla="*/ 577469 w 1176421"/>
                  <a:gd name="connsiteY69" fmla="*/ 176877 h 1105287"/>
                  <a:gd name="connsiteX70" fmla="*/ 592775 w 1176421"/>
                  <a:gd name="connsiteY70" fmla="*/ 210892 h 1105287"/>
                  <a:gd name="connsiteX71" fmla="*/ 624238 w 1176421"/>
                  <a:gd name="connsiteY71" fmla="*/ 329092 h 1105287"/>
                  <a:gd name="connsiteX72" fmla="*/ 571516 w 1176421"/>
                  <a:gd name="connsiteY72" fmla="*/ 368209 h 1105287"/>
                  <a:gd name="connsiteX73" fmla="*/ 528148 w 1176421"/>
                  <a:gd name="connsiteY73" fmla="*/ 389468 h 1105287"/>
                  <a:gd name="connsiteX74" fmla="*/ 482228 w 1176421"/>
                  <a:gd name="connsiteY74" fmla="*/ 363957 h 1105287"/>
                  <a:gd name="connsiteX75" fmla="*/ 436309 w 1176421"/>
                  <a:gd name="connsiteY75" fmla="*/ 337596 h 1105287"/>
                  <a:gd name="connsiteX76" fmla="*/ 448214 w 1176421"/>
                  <a:gd name="connsiteY76" fmla="*/ 370760 h 1105287"/>
                  <a:gd name="connsiteX77" fmla="*/ 471173 w 1176421"/>
                  <a:gd name="connsiteY77" fmla="*/ 400522 h 1105287"/>
                  <a:gd name="connsiteX78" fmla="*/ 533250 w 1176421"/>
                  <a:gd name="connsiteY78" fmla="*/ 398822 h 1105287"/>
                  <a:gd name="connsiteX79" fmla="*/ 609782 w 1176421"/>
                  <a:gd name="connsiteY79" fmla="*/ 460898 h 1105287"/>
                  <a:gd name="connsiteX80" fmla="*/ 635293 w 1176421"/>
                  <a:gd name="connsiteY80" fmla="*/ 568894 h 1105287"/>
                  <a:gd name="connsiteX81" fmla="*/ 633592 w 1176421"/>
                  <a:gd name="connsiteY81" fmla="*/ 601208 h 1105287"/>
                  <a:gd name="connsiteX82" fmla="*/ 604680 w 1176421"/>
                  <a:gd name="connsiteY82" fmla="*/ 636923 h 1105287"/>
                  <a:gd name="connsiteX83" fmla="*/ 576618 w 1176421"/>
                  <a:gd name="connsiteY83" fmla="*/ 653930 h 1105287"/>
                  <a:gd name="connsiteX84" fmla="*/ 608082 w 1176421"/>
                  <a:gd name="connsiteY84" fmla="*/ 653930 h 1105287"/>
                  <a:gd name="connsiteX85" fmla="*/ 654001 w 1176421"/>
                  <a:gd name="connsiteY85" fmla="*/ 568894 h 1105287"/>
                  <a:gd name="connsiteX86" fmla="*/ 729683 w 1176421"/>
                  <a:gd name="connsiteY86" fmla="*/ 324840 h 1105287"/>
                  <a:gd name="connsiteX87" fmla="*/ 812168 w 1176421"/>
                  <a:gd name="connsiteY87" fmla="*/ 305282 h 1105287"/>
                  <a:gd name="connsiteX88" fmla="*/ 1047718 w 1176421"/>
                  <a:gd name="connsiteY88" fmla="*/ 429435 h 1105287"/>
                  <a:gd name="connsiteX89" fmla="*/ 1136156 w 1176421"/>
                  <a:gd name="connsiteY89" fmla="*/ 497463 h 1105287"/>
                  <a:gd name="connsiteX90" fmla="*/ 1176123 w 1176421"/>
                  <a:gd name="connsiteY90" fmla="*/ 543383 h 1105287"/>
                  <a:gd name="connsiteX91" fmla="*/ 1068127 w 1176421"/>
                  <a:gd name="connsiteY91" fmla="*/ 627569 h 1105287"/>
                  <a:gd name="connsiteX92" fmla="*/ 835978 w 1176421"/>
                  <a:gd name="connsiteY92" fmla="*/ 670937 h 1105287"/>
                  <a:gd name="connsiteX93" fmla="*/ 698220 w 1176421"/>
                  <a:gd name="connsiteY93" fmla="*/ 716006 h 1105287"/>
                  <a:gd name="connsiteX94" fmla="*/ 711826 w 1176421"/>
                  <a:gd name="connsiteY94" fmla="*/ 766178 h 1105287"/>
                  <a:gd name="connsiteX95" fmla="*/ 711826 w 1176421"/>
                  <a:gd name="connsiteY95" fmla="*/ 772981 h 1105287"/>
                  <a:gd name="connsiteX96" fmla="*/ 706723 w 1176421"/>
                  <a:gd name="connsiteY96" fmla="*/ 795090 h 1105287"/>
                  <a:gd name="connsiteX97" fmla="*/ 718628 w 1176421"/>
                  <a:gd name="connsiteY97" fmla="*/ 805294 h 1105287"/>
                  <a:gd name="connsiteX98" fmla="*/ 721180 w 1176421"/>
                  <a:gd name="connsiteY98" fmla="*/ 814648 h 1105287"/>
                  <a:gd name="connsiteX99" fmla="*/ 725431 w 1176421"/>
                  <a:gd name="connsiteY99" fmla="*/ 841009 h 1105287"/>
                  <a:gd name="connsiteX100" fmla="*/ 741588 w 1176421"/>
                  <a:gd name="connsiteY100" fmla="*/ 892882 h 1105287"/>
                  <a:gd name="connsiteX101" fmla="*/ 756895 w 1176421"/>
                  <a:gd name="connsiteY101" fmla="*/ 937100 h 1105287"/>
                  <a:gd name="connsiteX102" fmla="*/ 769650 w 1176421"/>
                  <a:gd name="connsiteY102" fmla="*/ 965162 h 1105287"/>
                  <a:gd name="connsiteX103" fmla="*/ 733085 w 1176421"/>
                  <a:gd name="connsiteY103" fmla="*/ 1024688 h 1105287"/>
                  <a:gd name="connsiteX104" fmla="*/ 687165 w 1176421"/>
                  <a:gd name="connsiteY104" fmla="*/ 1053600 h 1105287"/>
                  <a:gd name="connsiteX105" fmla="*/ 651450 w 1176421"/>
                  <a:gd name="connsiteY105" fmla="*/ 1079111 h 1105287"/>
                  <a:gd name="connsiteX106" fmla="*/ 528998 w 1176421"/>
                  <a:gd name="connsiteY106" fmla="*/ 1092716 h 1105287"/>
                  <a:gd name="connsiteX107" fmla="*/ 831727 w 1176421"/>
                  <a:gd name="connsiteY107" fmla="*/ 628419 h 1105287"/>
                  <a:gd name="connsiteX108" fmla="*/ 1019656 w 1176421"/>
                  <a:gd name="connsiteY108" fmla="*/ 568894 h 1105287"/>
                  <a:gd name="connsiteX109" fmla="*/ 1043467 w 1176421"/>
                  <a:gd name="connsiteY109" fmla="*/ 484708 h 1105287"/>
                  <a:gd name="connsiteX110" fmla="*/ 822373 w 1176421"/>
                  <a:gd name="connsiteY110" fmla="*/ 347800 h 1105287"/>
                  <a:gd name="connsiteX111" fmla="*/ 793460 w 1176421"/>
                  <a:gd name="connsiteY111" fmla="*/ 373311 h 1105287"/>
                  <a:gd name="connsiteX112" fmla="*/ 774752 w 1176421"/>
                  <a:gd name="connsiteY112" fmla="*/ 398822 h 1105287"/>
                  <a:gd name="connsiteX113" fmla="*/ 769650 w 1176421"/>
                  <a:gd name="connsiteY113" fmla="*/ 409876 h 1105287"/>
                  <a:gd name="connsiteX114" fmla="*/ 750092 w 1176421"/>
                  <a:gd name="connsiteY114" fmla="*/ 466850 h 1105287"/>
                  <a:gd name="connsiteX115" fmla="*/ 746690 w 1176421"/>
                  <a:gd name="connsiteY115" fmla="*/ 474504 h 1105287"/>
                  <a:gd name="connsiteX116" fmla="*/ 742439 w 1176421"/>
                  <a:gd name="connsiteY116" fmla="*/ 488110 h 1105287"/>
                  <a:gd name="connsiteX117" fmla="*/ 738187 w 1176421"/>
                  <a:gd name="connsiteY117" fmla="*/ 501715 h 1105287"/>
                  <a:gd name="connsiteX118" fmla="*/ 733935 w 1176421"/>
                  <a:gd name="connsiteY118" fmla="*/ 509369 h 1105287"/>
                  <a:gd name="connsiteX119" fmla="*/ 728833 w 1176421"/>
                  <a:gd name="connsiteY119" fmla="*/ 522124 h 1105287"/>
                  <a:gd name="connsiteX120" fmla="*/ 725431 w 1176421"/>
                  <a:gd name="connsiteY120" fmla="*/ 534879 h 1105287"/>
                  <a:gd name="connsiteX121" fmla="*/ 716928 w 1176421"/>
                  <a:gd name="connsiteY121" fmla="*/ 552737 h 1105287"/>
                  <a:gd name="connsiteX122" fmla="*/ 710975 w 1176421"/>
                  <a:gd name="connsiteY122" fmla="*/ 566343 h 1105287"/>
                  <a:gd name="connsiteX123" fmla="*/ 702472 w 1176421"/>
                  <a:gd name="connsiteY123" fmla="*/ 604609 h 1105287"/>
                  <a:gd name="connsiteX124" fmla="*/ 699921 w 1176421"/>
                  <a:gd name="connsiteY124" fmla="*/ 647127 h 1105287"/>
                  <a:gd name="connsiteX125" fmla="*/ 732234 w 1176421"/>
                  <a:gd name="connsiteY125" fmla="*/ 641175 h 1105287"/>
                  <a:gd name="connsiteX126" fmla="*/ 831727 w 1176421"/>
                  <a:gd name="connsiteY126" fmla="*/ 628419 h 1105287"/>
                  <a:gd name="connsiteX127" fmla="*/ 550257 w 1176421"/>
                  <a:gd name="connsiteY127" fmla="*/ 589303 h 1105287"/>
                  <a:gd name="connsiteX128" fmla="*/ 555359 w 1176421"/>
                  <a:gd name="connsiteY128" fmla="*/ 534879 h 1105287"/>
                  <a:gd name="connsiteX129" fmla="*/ 505188 w 1176421"/>
                  <a:gd name="connsiteY129" fmla="*/ 464299 h 1105287"/>
                  <a:gd name="connsiteX130" fmla="*/ 490732 w 1176421"/>
                  <a:gd name="connsiteY130" fmla="*/ 525525 h 1105287"/>
                  <a:gd name="connsiteX131" fmla="*/ 506038 w 1176421"/>
                  <a:gd name="connsiteY131" fmla="*/ 591854 h 1105287"/>
                  <a:gd name="connsiteX132" fmla="*/ 550257 w 1176421"/>
                  <a:gd name="connsiteY132" fmla="*/ 589303 h 1105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</a:cxnLst>
                <a:rect l="l" t="t" r="r" b="b"/>
                <a:pathLst>
                  <a:path w="1176421" h="1105287">
                    <a:moveTo>
                      <a:pt x="528998" y="1092716"/>
                    </a:moveTo>
                    <a:cubicBezTo>
                      <a:pt x="479677" y="1074859"/>
                      <a:pt x="389539" y="1022136"/>
                      <a:pt x="318108" y="967713"/>
                    </a:cubicBezTo>
                    <a:cubicBezTo>
                      <a:pt x="246678" y="914141"/>
                      <a:pt x="240725" y="911589"/>
                      <a:pt x="240725" y="928597"/>
                    </a:cubicBezTo>
                    <a:cubicBezTo>
                      <a:pt x="240725" y="952407"/>
                      <a:pt x="173547" y="976217"/>
                      <a:pt x="151437" y="960060"/>
                    </a:cubicBezTo>
                    <a:cubicBezTo>
                      <a:pt x="147186" y="956659"/>
                      <a:pt x="127627" y="950706"/>
                      <a:pt x="108919" y="947305"/>
                    </a:cubicBezTo>
                    <a:cubicBezTo>
                      <a:pt x="49394" y="937100"/>
                      <a:pt x="23033" y="898834"/>
                      <a:pt x="46843" y="855466"/>
                    </a:cubicBezTo>
                    <a:cubicBezTo>
                      <a:pt x="66401" y="818900"/>
                      <a:pt x="90211" y="708353"/>
                      <a:pt x="89361" y="660733"/>
                    </a:cubicBezTo>
                    <a:cubicBezTo>
                      <a:pt x="88511" y="632671"/>
                      <a:pt x="76606" y="574846"/>
                      <a:pt x="61299" y="524675"/>
                    </a:cubicBezTo>
                    <a:cubicBezTo>
                      <a:pt x="46843" y="476204"/>
                      <a:pt x="28985" y="413278"/>
                      <a:pt x="22182" y="384365"/>
                    </a:cubicBezTo>
                    <a:cubicBezTo>
                      <a:pt x="15380" y="354603"/>
                      <a:pt x="6026" y="333344"/>
                      <a:pt x="1774" y="335044"/>
                    </a:cubicBezTo>
                    <a:cubicBezTo>
                      <a:pt x="-7580" y="340997"/>
                      <a:pt x="17080" y="272118"/>
                      <a:pt x="28985" y="256811"/>
                    </a:cubicBezTo>
                    <a:cubicBezTo>
                      <a:pt x="35788" y="249158"/>
                      <a:pt x="41741" y="248308"/>
                      <a:pt x="49394" y="254260"/>
                    </a:cubicBezTo>
                    <a:cubicBezTo>
                      <a:pt x="54496" y="258512"/>
                      <a:pt x="62149" y="260213"/>
                      <a:pt x="64701" y="256811"/>
                    </a:cubicBezTo>
                    <a:cubicBezTo>
                      <a:pt x="68102" y="254260"/>
                      <a:pt x="70653" y="256811"/>
                      <a:pt x="70653" y="263614"/>
                    </a:cubicBezTo>
                    <a:cubicBezTo>
                      <a:pt x="70653" y="272968"/>
                      <a:pt x="72354" y="272968"/>
                      <a:pt x="78306" y="264464"/>
                    </a:cubicBezTo>
                    <a:cubicBezTo>
                      <a:pt x="83409" y="255110"/>
                      <a:pt x="87660" y="255961"/>
                      <a:pt x="99565" y="267016"/>
                    </a:cubicBezTo>
                    <a:cubicBezTo>
                      <a:pt x="107219" y="274669"/>
                      <a:pt x="113171" y="278070"/>
                      <a:pt x="113171" y="273818"/>
                    </a:cubicBezTo>
                    <a:cubicBezTo>
                      <a:pt x="114022" y="270417"/>
                      <a:pt x="119124" y="276370"/>
                      <a:pt x="125927" y="288275"/>
                    </a:cubicBezTo>
                    <a:cubicBezTo>
                      <a:pt x="136981" y="306983"/>
                      <a:pt x="143784" y="301880"/>
                      <a:pt x="139532" y="277220"/>
                    </a:cubicBezTo>
                    <a:cubicBezTo>
                      <a:pt x="138682" y="273818"/>
                      <a:pt x="146335" y="274669"/>
                      <a:pt x="155689" y="279771"/>
                    </a:cubicBezTo>
                    <a:cubicBezTo>
                      <a:pt x="165043" y="284873"/>
                      <a:pt x="172696" y="295077"/>
                      <a:pt x="172696" y="303581"/>
                    </a:cubicBezTo>
                    <a:cubicBezTo>
                      <a:pt x="172696" y="316337"/>
                      <a:pt x="174397" y="316337"/>
                      <a:pt x="181200" y="305282"/>
                    </a:cubicBezTo>
                    <a:cubicBezTo>
                      <a:pt x="185452" y="298479"/>
                      <a:pt x="189704" y="296778"/>
                      <a:pt x="189704" y="301880"/>
                    </a:cubicBezTo>
                    <a:cubicBezTo>
                      <a:pt x="189704" y="306132"/>
                      <a:pt x="195656" y="318037"/>
                      <a:pt x="202459" y="327391"/>
                    </a:cubicBezTo>
                    <a:cubicBezTo>
                      <a:pt x="209262" y="335895"/>
                      <a:pt x="215215" y="340147"/>
                      <a:pt x="214364" y="335044"/>
                    </a:cubicBezTo>
                    <a:cubicBezTo>
                      <a:pt x="213514" y="330793"/>
                      <a:pt x="213514" y="320588"/>
                      <a:pt x="215215" y="313785"/>
                    </a:cubicBezTo>
                    <a:cubicBezTo>
                      <a:pt x="216065" y="302731"/>
                      <a:pt x="226269" y="337596"/>
                      <a:pt x="258583" y="462599"/>
                    </a:cubicBezTo>
                    <a:cubicBezTo>
                      <a:pt x="262835" y="480456"/>
                      <a:pt x="272189" y="507668"/>
                      <a:pt x="278992" y="522124"/>
                    </a:cubicBezTo>
                    <a:cubicBezTo>
                      <a:pt x="301101" y="571445"/>
                      <a:pt x="308754" y="636072"/>
                      <a:pt x="295999" y="665835"/>
                    </a:cubicBezTo>
                    <a:cubicBezTo>
                      <a:pt x="290046" y="678590"/>
                      <a:pt x="291747" y="680291"/>
                      <a:pt x="301101" y="675189"/>
                    </a:cubicBezTo>
                    <a:cubicBezTo>
                      <a:pt x="311305" y="669236"/>
                      <a:pt x="311305" y="670087"/>
                      <a:pt x="301951" y="681142"/>
                    </a:cubicBezTo>
                    <a:cubicBezTo>
                      <a:pt x="295149" y="689645"/>
                      <a:pt x="291747" y="711755"/>
                      <a:pt x="293448" y="740667"/>
                    </a:cubicBezTo>
                    <a:cubicBezTo>
                      <a:pt x="295149" y="770429"/>
                      <a:pt x="292597" y="789137"/>
                      <a:pt x="284944" y="794240"/>
                    </a:cubicBezTo>
                    <a:cubicBezTo>
                      <a:pt x="276441" y="801043"/>
                      <a:pt x="278141" y="812097"/>
                      <a:pt x="295149" y="849513"/>
                    </a:cubicBezTo>
                    <a:cubicBezTo>
                      <a:pt x="324911" y="916692"/>
                      <a:pt x="362327" y="948155"/>
                      <a:pt x="494983" y="1015334"/>
                    </a:cubicBezTo>
                    <a:lnTo>
                      <a:pt x="555359" y="1046797"/>
                    </a:lnTo>
                    <a:lnTo>
                      <a:pt x="586822" y="1030640"/>
                    </a:lnTo>
                    <a:cubicBezTo>
                      <a:pt x="625089" y="1011932"/>
                      <a:pt x="626789" y="1007680"/>
                      <a:pt x="643797" y="913290"/>
                    </a:cubicBezTo>
                    <a:cubicBezTo>
                      <a:pt x="654851" y="849513"/>
                      <a:pt x="655702" y="823152"/>
                      <a:pt x="647198" y="753422"/>
                    </a:cubicBezTo>
                    <a:cubicBezTo>
                      <a:pt x="638695" y="685393"/>
                      <a:pt x="635293" y="671788"/>
                      <a:pt x="624238" y="674339"/>
                    </a:cubicBezTo>
                    <a:cubicBezTo>
                      <a:pt x="616585" y="676890"/>
                      <a:pt x="591925" y="681142"/>
                      <a:pt x="568115" y="683693"/>
                    </a:cubicBezTo>
                    <a:cubicBezTo>
                      <a:pt x="503487" y="691346"/>
                      <a:pt x="487330" y="695598"/>
                      <a:pt x="487330" y="705802"/>
                    </a:cubicBezTo>
                    <a:cubicBezTo>
                      <a:pt x="487330" y="710904"/>
                      <a:pt x="490732" y="712605"/>
                      <a:pt x="494983" y="710054"/>
                    </a:cubicBezTo>
                    <a:cubicBezTo>
                      <a:pt x="499235" y="707503"/>
                      <a:pt x="505188" y="715156"/>
                      <a:pt x="508589" y="727911"/>
                    </a:cubicBezTo>
                    <a:cubicBezTo>
                      <a:pt x="511140" y="740667"/>
                      <a:pt x="518794" y="755123"/>
                      <a:pt x="525596" y="759375"/>
                    </a:cubicBezTo>
                    <a:cubicBezTo>
                      <a:pt x="545155" y="774681"/>
                      <a:pt x="543454" y="801893"/>
                      <a:pt x="522195" y="823152"/>
                    </a:cubicBezTo>
                    <a:cubicBezTo>
                      <a:pt x="505188" y="840159"/>
                      <a:pt x="495834" y="842710"/>
                      <a:pt x="457568" y="839309"/>
                    </a:cubicBezTo>
                    <a:cubicBezTo>
                      <a:pt x="384436" y="833356"/>
                      <a:pt x="319809" y="771280"/>
                      <a:pt x="344469" y="730463"/>
                    </a:cubicBezTo>
                    <a:cubicBezTo>
                      <a:pt x="350422" y="721109"/>
                      <a:pt x="361477" y="713455"/>
                      <a:pt x="369130" y="713455"/>
                    </a:cubicBezTo>
                    <a:cubicBezTo>
                      <a:pt x="392940" y="713455"/>
                      <a:pt x="393790" y="703251"/>
                      <a:pt x="370831" y="663284"/>
                    </a:cubicBezTo>
                    <a:cubicBezTo>
                      <a:pt x="358926" y="642025"/>
                      <a:pt x="342769" y="613963"/>
                      <a:pt x="336816" y="601208"/>
                    </a:cubicBezTo>
                    <a:cubicBezTo>
                      <a:pt x="330013" y="588452"/>
                      <a:pt x="318108" y="573996"/>
                      <a:pt x="310455" y="569744"/>
                    </a:cubicBezTo>
                    <a:cubicBezTo>
                      <a:pt x="302802" y="565492"/>
                      <a:pt x="296849" y="558690"/>
                      <a:pt x="297700" y="554438"/>
                    </a:cubicBezTo>
                    <a:cubicBezTo>
                      <a:pt x="298550" y="551036"/>
                      <a:pt x="297700" y="539131"/>
                      <a:pt x="294298" y="528927"/>
                    </a:cubicBezTo>
                    <a:cubicBezTo>
                      <a:pt x="283243" y="483858"/>
                      <a:pt x="318108" y="436237"/>
                      <a:pt x="344469" y="460898"/>
                    </a:cubicBezTo>
                    <a:cubicBezTo>
                      <a:pt x="357225" y="472803"/>
                      <a:pt x="402294" y="479606"/>
                      <a:pt x="402294" y="469402"/>
                    </a:cubicBezTo>
                    <a:cubicBezTo>
                      <a:pt x="402294" y="466000"/>
                      <a:pt x="390389" y="416679"/>
                      <a:pt x="376783" y="360555"/>
                    </a:cubicBezTo>
                    <a:cubicBezTo>
                      <a:pt x="347021" y="241505"/>
                      <a:pt x="347021" y="242355"/>
                      <a:pt x="364878" y="225348"/>
                    </a:cubicBezTo>
                    <a:cubicBezTo>
                      <a:pt x="384436" y="204939"/>
                      <a:pt x="395491" y="208341"/>
                      <a:pt x="455867" y="249158"/>
                    </a:cubicBezTo>
                    <a:cubicBezTo>
                      <a:pt x="518794" y="290826"/>
                      <a:pt x="518794" y="290826"/>
                      <a:pt x="466922" y="188782"/>
                    </a:cubicBezTo>
                    <a:cubicBezTo>
                      <a:pt x="415900" y="85889"/>
                      <a:pt x="374232" y="50173"/>
                      <a:pt x="308754" y="50173"/>
                    </a:cubicBezTo>
                    <a:cubicBezTo>
                      <a:pt x="285795" y="50173"/>
                      <a:pt x="267937" y="44221"/>
                      <a:pt x="256032" y="33166"/>
                    </a:cubicBezTo>
                    <a:cubicBezTo>
                      <a:pt x="239875" y="18710"/>
                      <a:pt x="239875" y="16159"/>
                      <a:pt x="251780" y="16159"/>
                    </a:cubicBezTo>
                    <a:cubicBezTo>
                      <a:pt x="259433" y="16159"/>
                      <a:pt x="266236" y="12757"/>
                      <a:pt x="266236" y="7655"/>
                    </a:cubicBezTo>
                    <a:cubicBezTo>
                      <a:pt x="266236" y="-13604"/>
                      <a:pt x="398042" y="9356"/>
                      <a:pt x="460969" y="41670"/>
                    </a:cubicBezTo>
                    <a:cubicBezTo>
                      <a:pt x="491582" y="56976"/>
                      <a:pt x="530699" y="92691"/>
                      <a:pt x="517093" y="92691"/>
                    </a:cubicBezTo>
                    <a:cubicBezTo>
                      <a:pt x="512841" y="92691"/>
                      <a:pt x="517093" y="98644"/>
                      <a:pt x="526447" y="106297"/>
                    </a:cubicBezTo>
                    <a:cubicBezTo>
                      <a:pt x="534950" y="113100"/>
                      <a:pt x="537502" y="117352"/>
                      <a:pt x="532399" y="113950"/>
                    </a:cubicBezTo>
                    <a:cubicBezTo>
                      <a:pt x="511991" y="103746"/>
                      <a:pt x="529848" y="132658"/>
                      <a:pt x="556209" y="151366"/>
                    </a:cubicBezTo>
                    <a:cubicBezTo>
                      <a:pt x="569815" y="161571"/>
                      <a:pt x="579169" y="173476"/>
                      <a:pt x="577469" y="176877"/>
                    </a:cubicBezTo>
                    <a:cubicBezTo>
                      <a:pt x="574917" y="180279"/>
                      <a:pt x="581720" y="195585"/>
                      <a:pt x="592775" y="210892"/>
                    </a:cubicBezTo>
                    <a:cubicBezTo>
                      <a:pt x="620837" y="248308"/>
                      <a:pt x="636143" y="306983"/>
                      <a:pt x="624238" y="329092"/>
                    </a:cubicBezTo>
                    <a:cubicBezTo>
                      <a:pt x="619136" y="338446"/>
                      <a:pt x="595326" y="356303"/>
                      <a:pt x="571516" y="368209"/>
                    </a:cubicBezTo>
                    <a:lnTo>
                      <a:pt x="528148" y="389468"/>
                    </a:lnTo>
                    <a:lnTo>
                      <a:pt x="482228" y="363957"/>
                    </a:lnTo>
                    <a:lnTo>
                      <a:pt x="436309" y="337596"/>
                    </a:lnTo>
                    <a:lnTo>
                      <a:pt x="448214" y="370760"/>
                    </a:lnTo>
                    <a:cubicBezTo>
                      <a:pt x="455016" y="390318"/>
                      <a:pt x="464370" y="402223"/>
                      <a:pt x="471173" y="400522"/>
                    </a:cubicBezTo>
                    <a:cubicBezTo>
                      <a:pt x="482228" y="397971"/>
                      <a:pt x="489881" y="397121"/>
                      <a:pt x="533250" y="398822"/>
                    </a:cubicBezTo>
                    <a:cubicBezTo>
                      <a:pt x="557910" y="399672"/>
                      <a:pt x="596176" y="430285"/>
                      <a:pt x="609782" y="460898"/>
                    </a:cubicBezTo>
                    <a:cubicBezTo>
                      <a:pt x="624238" y="490661"/>
                      <a:pt x="637844" y="548485"/>
                      <a:pt x="635293" y="568894"/>
                    </a:cubicBezTo>
                    <a:cubicBezTo>
                      <a:pt x="635293" y="575697"/>
                      <a:pt x="633592" y="590153"/>
                      <a:pt x="633592" y="601208"/>
                    </a:cubicBezTo>
                    <a:cubicBezTo>
                      <a:pt x="632742" y="612262"/>
                      <a:pt x="620837" y="626718"/>
                      <a:pt x="604680" y="636923"/>
                    </a:cubicBezTo>
                    <a:lnTo>
                      <a:pt x="576618" y="653930"/>
                    </a:lnTo>
                    <a:lnTo>
                      <a:pt x="608082" y="653930"/>
                    </a:lnTo>
                    <a:cubicBezTo>
                      <a:pt x="642096" y="653930"/>
                      <a:pt x="640395" y="656481"/>
                      <a:pt x="654001" y="568894"/>
                    </a:cubicBezTo>
                    <a:cubicBezTo>
                      <a:pt x="660804" y="518723"/>
                      <a:pt x="714377" y="348650"/>
                      <a:pt x="729683" y="324840"/>
                    </a:cubicBezTo>
                    <a:cubicBezTo>
                      <a:pt x="746690" y="299329"/>
                      <a:pt x="769650" y="294227"/>
                      <a:pt x="812168" y="305282"/>
                    </a:cubicBezTo>
                    <a:cubicBezTo>
                      <a:pt x="868292" y="320588"/>
                      <a:pt x="994996" y="386916"/>
                      <a:pt x="1047718" y="429435"/>
                    </a:cubicBezTo>
                    <a:cubicBezTo>
                      <a:pt x="1074080" y="450694"/>
                      <a:pt x="1113196" y="481307"/>
                      <a:pt x="1136156" y="497463"/>
                    </a:cubicBezTo>
                    <a:cubicBezTo>
                      <a:pt x="1158265" y="514471"/>
                      <a:pt x="1176123" y="534879"/>
                      <a:pt x="1176123" y="543383"/>
                    </a:cubicBezTo>
                    <a:cubicBezTo>
                      <a:pt x="1176123" y="561241"/>
                      <a:pt x="1123401" y="602058"/>
                      <a:pt x="1068127" y="627569"/>
                    </a:cubicBezTo>
                    <a:cubicBezTo>
                      <a:pt x="983091" y="667536"/>
                      <a:pt x="955029" y="672638"/>
                      <a:pt x="835978" y="670937"/>
                    </a:cubicBezTo>
                    <a:cubicBezTo>
                      <a:pt x="679512" y="667536"/>
                      <a:pt x="693968" y="663284"/>
                      <a:pt x="698220" y="716006"/>
                    </a:cubicBezTo>
                    <a:cubicBezTo>
                      <a:pt x="699921" y="739816"/>
                      <a:pt x="705873" y="762776"/>
                      <a:pt x="711826" y="766178"/>
                    </a:cubicBezTo>
                    <a:cubicBezTo>
                      <a:pt x="718628" y="771280"/>
                      <a:pt x="718628" y="772981"/>
                      <a:pt x="711826" y="772981"/>
                    </a:cubicBezTo>
                    <a:cubicBezTo>
                      <a:pt x="705873" y="772981"/>
                      <a:pt x="704172" y="782335"/>
                      <a:pt x="706723" y="795090"/>
                    </a:cubicBezTo>
                    <a:cubicBezTo>
                      <a:pt x="709275" y="811247"/>
                      <a:pt x="712676" y="814648"/>
                      <a:pt x="718628" y="805294"/>
                    </a:cubicBezTo>
                    <a:cubicBezTo>
                      <a:pt x="723731" y="797641"/>
                      <a:pt x="724581" y="801043"/>
                      <a:pt x="721180" y="814648"/>
                    </a:cubicBezTo>
                    <a:cubicBezTo>
                      <a:pt x="716928" y="826553"/>
                      <a:pt x="719479" y="836758"/>
                      <a:pt x="725431" y="841009"/>
                    </a:cubicBezTo>
                    <a:cubicBezTo>
                      <a:pt x="730534" y="844411"/>
                      <a:pt x="738187" y="868221"/>
                      <a:pt x="741588" y="892882"/>
                    </a:cubicBezTo>
                    <a:cubicBezTo>
                      <a:pt x="744990" y="919243"/>
                      <a:pt x="751793" y="937951"/>
                      <a:pt x="756895" y="937100"/>
                    </a:cubicBezTo>
                    <a:cubicBezTo>
                      <a:pt x="761997" y="936250"/>
                      <a:pt x="767949" y="949005"/>
                      <a:pt x="769650" y="965162"/>
                    </a:cubicBezTo>
                    <a:cubicBezTo>
                      <a:pt x="773052" y="992374"/>
                      <a:pt x="769650" y="997476"/>
                      <a:pt x="733085" y="1024688"/>
                    </a:cubicBezTo>
                    <a:cubicBezTo>
                      <a:pt x="710975" y="1040844"/>
                      <a:pt x="690567" y="1053600"/>
                      <a:pt x="687165" y="1053600"/>
                    </a:cubicBezTo>
                    <a:cubicBezTo>
                      <a:pt x="683764" y="1053600"/>
                      <a:pt x="667607" y="1065505"/>
                      <a:pt x="651450" y="1079111"/>
                    </a:cubicBezTo>
                    <a:cubicBezTo>
                      <a:pt x="619136" y="1108023"/>
                      <a:pt x="581720" y="1112275"/>
                      <a:pt x="528998" y="1092716"/>
                    </a:cubicBezTo>
                    <a:close/>
                    <a:moveTo>
                      <a:pt x="831727" y="628419"/>
                    </a:moveTo>
                    <a:cubicBezTo>
                      <a:pt x="911661" y="620766"/>
                      <a:pt x="971186" y="602058"/>
                      <a:pt x="1019656" y="568894"/>
                    </a:cubicBezTo>
                    <a:cubicBezTo>
                      <a:pt x="1081733" y="525525"/>
                      <a:pt x="1082583" y="520423"/>
                      <a:pt x="1043467" y="484708"/>
                    </a:cubicBezTo>
                    <a:cubicBezTo>
                      <a:pt x="992445" y="439639"/>
                      <a:pt x="844482" y="347800"/>
                      <a:pt x="822373" y="347800"/>
                    </a:cubicBezTo>
                    <a:cubicBezTo>
                      <a:pt x="809617" y="347800"/>
                      <a:pt x="800263" y="356303"/>
                      <a:pt x="793460" y="373311"/>
                    </a:cubicBezTo>
                    <a:cubicBezTo>
                      <a:pt x="787508" y="387767"/>
                      <a:pt x="779004" y="398822"/>
                      <a:pt x="774752" y="398822"/>
                    </a:cubicBezTo>
                    <a:cubicBezTo>
                      <a:pt x="770501" y="398822"/>
                      <a:pt x="767949" y="403924"/>
                      <a:pt x="769650" y="409876"/>
                    </a:cubicBezTo>
                    <a:cubicBezTo>
                      <a:pt x="773052" y="426883"/>
                      <a:pt x="759446" y="466850"/>
                      <a:pt x="750092" y="466850"/>
                    </a:cubicBezTo>
                    <a:cubicBezTo>
                      <a:pt x="744990" y="466850"/>
                      <a:pt x="743289" y="470252"/>
                      <a:pt x="746690" y="474504"/>
                    </a:cubicBezTo>
                    <a:cubicBezTo>
                      <a:pt x="749242" y="478756"/>
                      <a:pt x="747541" y="484708"/>
                      <a:pt x="742439" y="488110"/>
                    </a:cubicBezTo>
                    <a:cubicBezTo>
                      <a:pt x="737336" y="491511"/>
                      <a:pt x="735636" y="497463"/>
                      <a:pt x="738187" y="501715"/>
                    </a:cubicBezTo>
                    <a:cubicBezTo>
                      <a:pt x="741588" y="505967"/>
                      <a:pt x="739037" y="509369"/>
                      <a:pt x="733935" y="509369"/>
                    </a:cubicBezTo>
                    <a:cubicBezTo>
                      <a:pt x="727982" y="509369"/>
                      <a:pt x="725431" y="515321"/>
                      <a:pt x="728833" y="522124"/>
                    </a:cubicBezTo>
                    <a:cubicBezTo>
                      <a:pt x="731384" y="528927"/>
                      <a:pt x="729683" y="534879"/>
                      <a:pt x="725431" y="534879"/>
                    </a:cubicBezTo>
                    <a:cubicBezTo>
                      <a:pt x="720329" y="534879"/>
                      <a:pt x="716928" y="542533"/>
                      <a:pt x="716928" y="552737"/>
                    </a:cubicBezTo>
                    <a:cubicBezTo>
                      <a:pt x="716928" y="562091"/>
                      <a:pt x="714377" y="568043"/>
                      <a:pt x="710975" y="566343"/>
                    </a:cubicBezTo>
                    <a:cubicBezTo>
                      <a:pt x="706723" y="563792"/>
                      <a:pt x="703322" y="581649"/>
                      <a:pt x="702472" y="604609"/>
                    </a:cubicBezTo>
                    <a:lnTo>
                      <a:pt x="699921" y="647127"/>
                    </a:lnTo>
                    <a:lnTo>
                      <a:pt x="732234" y="641175"/>
                    </a:lnTo>
                    <a:cubicBezTo>
                      <a:pt x="749242" y="637773"/>
                      <a:pt x="794311" y="631821"/>
                      <a:pt x="831727" y="628419"/>
                    </a:cubicBezTo>
                    <a:close/>
                    <a:moveTo>
                      <a:pt x="550257" y="589303"/>
                    </a:moveTo>
                    <a:cubicBezTo>
                      <a:pt x="552808" y="581649"/>
                      <a:pt x="555359" y="557839"/>
                      <a:pt x="555359" y="534879"/>
                    </a:cubicBezTo>
                    <a:cubicBezTo>
                      <a:pt x="555359" y="484708"/>
                      <a:pt x="534950" y="455796"/>
                      <a:pt x="505188" y="464299"/>
                    </a:cubicBezTo>
                    <a:cubicBezTo>
                      <a:pt x="485629" y="469402"/>
                      <a:pt x="485629" y="471102"/>
                      <a:pt x="490732" y="525525"/>
                    </a:cubicBezTo>
                    <a:cubicBezTo>
                      <a:pt x="494133" y="556138"/>
                      <a:pt x="500936" y="585901"/>
                      <a:pt x="506038" y="591854"/>
                    </a:cubicBezTo>
                    <a:cubicBezTo>
                      <a:pt x="518794" y="607160"/>
                      <a:pt x="544304" y="605459"/>
                      <a:pt x="550257" y="589303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DEB0CBD-9056-DA2B-C052-E6D1F220BC2B}"/>
                </a:ext>
              </a:extLst>
            </p:cNvPr>
            <p:cNvSpPr txBox="1"/>
            <p:nvPr/>
          </p:nvSpPr>
          <p:spPr>
            <a:xfrm>
              <a:off x="3828855" y="1926167"/>
              <a:ext cx="415530" cy="230735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399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鸿雷板书简体" panose="000005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工作总结汇报</a:t>
              </a:r>
              <a:r>
                <a:rPr lang="en-US" altLang="zh-CN" sz="2399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鸿雷板书简体" panose="000005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PPT</a:t>
              </a:r>
              <a:r>
                <a:rPr lang="zh-CN" altLang="en-US" sz="2399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鸿雷板书简体" panose="000005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</a:t>
              </a:r>
            </a:p>
          </p:txBody>
        </p:sp>
      </p:grpSp>
      <p:pic>
        <p:nvPicPr>
          <p:cNvPr id="43" name="图片 42">
            <a:extLst>
              <a:ext uri="{FF2B5EF4-FFF2-40B4-BE49-F238E27FC236}">
                <a16:creationId xmlns:a16="http://schemas.microsoft.com/office/drawing/2014/main" id="{D5AC4F1A-BA85-6E95-33A5-26D0BDD15E1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" y="0"/>
            <a:ext cx="4223368" cy="3166140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id="{344FAD9C-97A9-69F6-0832-CAB0BBFE6AE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2127" y="4546256"/>
            <a:ext cx="2837955" cy="1889834"/>
          </a:xfrm>
          <a:prstGeom prst="rect">
            <a:avLst/>
          </a:prstGeom>
        </p:spPr>
      </p:pic>
      <p:grpSp>
        <p:nvGrpSpPr>
          <p:cNvPr id="145563" name="组合 145562">
            <a:extLst>
              <a:ext uri="{FF2B5EF4-FFF2-40B4-BE49-F238E27FC236}">
                <a16:creationId xmlns:a16="http://schemas.microsoft.com/office/drawing/2014/main" id="{D3D206B1-E107-3CB8-A07E-E69E25C05EF1}"/>
              </a:ext>
            </a:extLst>
          </p:cNvPr>
          <p:cNvGrpSpPr/>
          <p:nvPr/>
        </p:nvGrpSpPr>
        <p:grpSpPr>
          <a:xfrm>
            <a:off x="3848428" y="5238305"/>
            <a:ext cx="4384110" cy="461682"/>
            <a:chOff x="2562126" y="4054976"/>
            <a:chExt cx="3289097" cy="346368"/>
          </a:xfrm>
        </p:grpSpPr>
        <p:sp>
          <p:nvSpPr>
            <p:cNvPr id="145537" name="文本框 145536">
              <a:extLst>
                <a:ext uri="{FF2B5EF4-FFF2-40B4-BE49-F238E27FC236}">
                  <a16:creationId xmlns:a16="http://schemas.microsoft.com/office/drawing/2014/main" id="{9FAB61F4-8E86-11E5-62F1-05F3FA061041}"/>
                </a:ext>
              </a:extLst>
            </p:cNvPr>
            <p:cNvSpPr txBox="1"/>
            <p:nvPr/>
          </p:nvSpPr>
          <p:spPr>
            <a:xfrm>
              <a:off x="2894279" y="4126072"/>
              <a:ext cx="1272616" cy="2078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solidFill>
                    <a:srgbClr val="00000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汇报人：</a:t>
              </a:r>
              <a:r>
                <a:rPr lang="en-US" altLang="zh-CN" sz="1200" b="1" dirty="0">
                  <a:solidFill>
                    <a:srgbClr val="00000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b="1" dirty="0">
                  <a:solidFill>
                    <a:srgbClr val="00000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</a:t>
              </a:r>
            </a:p>
          </p:txBody>
        </p:sp>
        <p:sp>
          <p:nvSpPr>
            <p:cNvPr id="145542" name="文本框 145541">
              <a:extLst>
                <a:ext uri="{FF2B5EF4-FFF2-40B4-BE49-F238E27FC236}">
                  <a16:creationId xmlns:a16="http://schemas.microsoft.com/office/drawing/2014/main" id="{21D9E893-1E9D-41E9-86C3-AD2710AB7B57}"/>
                </a:ext>
              </a:extLst>
            </p:cNvPr>
            <p:cNvSpPr txBox="1"/>
            <p:nvPr/>
          </p:nvSpPr>
          <p:spPr>
            <a:xfrm>
              <a:off x="4932178" y="4126072"/>
              <a:ext cx="919045" cy="2078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b="1">
                  <a:solidFill>
                    <a:srgbClr val="000000"/>
                  </a:solidFill>
                  <a:latin typeface="+mn-ea"/>
                  <a:ea typeface="+mn-ea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时间：</a:t>
              </a:r>
              <a:r>
                <a:rPr lang="en-US" altLang="zh-CN" sz="12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2023.01</a:t>
              </a:r>
              <a:endPara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145561" name="组合 145560">
              <a:extLst>
                <a:ext uri="{FF2B5EF4-FFF2-40B4-BE49-F238E27FC236}">
                  <a16:creationId xmlns:a16="http://schemas.microsoft.com/office/drawing/2014/main" id="{56E81CF3-007C-06A9-6785-6C47CDF3A31C}"/>
                </a:ext>
              </a:extLst>
            </p:cNvPr>
            <p:cNvGrpSpPr/>
            <p:nvPr/>
          </p:nvGrpSpPr>
          <p:grpSpPr>
            <a:xfrm>
              <a:off x="4564795" y="4054976"/>
              <a:ext cx="366906" cy="346368"/>
              <a:chOff x="4564795" y="4054976"/>
              <a:chExt cx="366906" cy="346368"/>
            </a:xfrm>
          </p:grpSpPr>
          <p:sp>
            <p:nvSpPr>
              <p:cNvPr id="145560" name="椭圆 145559">
                <a:extLst>
                  <a:ext uri="{FF2B5EF4-FFF2-40B4-BE49-F238E27FC236}">
                    <a16:creationId xmlns:a16="http://schemas.microsoft.com/office/drawing/2014/main" id="{74877877-E513-4DC0-F6A6-F3B0EE154512}"/>
                  </a:ext>
                </a:extLst>
              </p:cNvPr>
              <p:cNvSpPr/>
              <p:nvPr/>
            </p:nvSpPr>
            <p:spPr>
              <a:xfrm>
                <a:off x="4564795" y="4054976"/>
                <a:ext cx="366906" cy="346368"/>
              </a:xfrm>
              <a:prstGeom prst="ellipse">
                <a:avLst/>
              </a:prstGeom>
              <a:blipFill>
                <a:blip r:embed="rId7" cstate="screen">
                  <a:alphaModFix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3810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latin typeface="HarmonyOS Sans SC Light" panose="00000400000000000000" pitchFamily="2" charset="-122"/>
                  <a:ea typeface="鸿雷板书简体" panose="000005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145559" name="组合 145558">
                <a:extLst>
                  <a:ext uri="{FF2B5EF4-FFF2-40B4-BE49-F238E27FC236}">
                    <a16:creationId xmlns:a16="http://schemas.microsoft.com/office/drawing/2014/main" id="{FC1957F6-4BFF-DE07-2035-96B30A29A1B8}"/>
                  </a:ext>
                </a:extLst>
              </p:cNvPr>
              <p:cNvGrpSpPr/>
              <p:nvPr/>
            </p:nvGrpSpPr>
            <p:grpSpPr>
              <a:xfrm>
                <a:off x="4619260" y="4128778"/>
                <a:ext cx="216276" cy="216276"/>
                <a:chOff x="1476919" y="3156652"/>
                <a:chExt cx="723900" cy="723900"/>
              </a:xfrm>
              <a:solidFill>
                <a:srgbClr val="FFFFFF"/>
              </a:solidFill>
            </p:grpSpPr>
            <p:sp>
              <p:nvSpPr>
                <p:cNvPr id="145553" name="任意多边形: 形状 145552">
                  <a:extLst>
                    <a:ext uri="{FF2B5EF4-FFF2-40B4-BE49-F238E27FC236}">
                      <a16:creationId xmlns:a16="http://schemas.microsoft.com/office/drawing/2014/main" id="{F4005561-FF13-7B58-2161-381AA1FF1572}"/>
                    </a:ext>
                  </a:extLst>
                </p:cNvPr>
                <p:cNvSpPr/>
                <p:nvPr/>
              </p:nvSpPr>
              <p:spPr>
                <a:xfrm>
                  <a:off x="1476919" y="3156652"/>
                  <a:ext cx="723900" cy="723900"/>
                </a:xfrm>
                <a:custGeom>
                  <a:avLst/>
                  <a:gdLst>
                    <a:gd name="connsiteX0" fmla="*/ 361950 w 723900"/>
                    <a:gd name="connsiteY0" fmla="*/ 666750 h 723900"/>
                    <a:gd name="connsiteX1" fmla="*/ 57150 w 723900"/>
                    <a:gd name="connsiteY1" fmla="*/ 361950 h 723900"/>
                    <a:gd name="connsiteX2" fmla="*/ 361950 w 723900"/>
                    <a:gd name="connsiteY2" fmla="*/ 57150 h 723900"/>
                    <a:gd name="connsiteX3" fmla="*/ 666750 w 723900"/>
                    <a:gd name="connsiteY3" fmla="*/ 361950 h 723900"/>
                    <a:gd name="connsiteX4" fmla="*/ 361950 w 723900"/>
                    <a:gd name="connsiteY4" fmla="*/ 666750 h 723900"/>
                    <a:gd name="connsiteX5" fmla="*/ 361950 w 723900"/>
                    <a:gd name="connsiteY5" fmla="*/ 0 h 723900"/>
                    <a:gd name="connsiteX6" fmla="*/ 0 w 723900"/>
                    <a:gd name="connsiteY6" fmla="*/ 361950 h 723900"/>
                    <a:gd name="connsiteX7" fmla="*/ 361950 w 723900"/>
                    <a:gd name="connsiteY7" fmla="*/ 723900 h 723900"/>
                    <a:gd name="connsiteX8" fmla="*/ 723900 w 723900"/>
                    <a:gd name="connsiteY8" fmla="*/ 361950 h 723900"/>
                    <a:gd name="connsiteX9" fmla="*/ 361950 w 723900"/>
                    <a:gd name="connsiteY9" fmla="*/ 0 h 723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23900" h="723900">
                      <a:moveTo>
                        <a:pt x="361950" y="666750"/>
                      </a:moveTo>
                      <a:cubicBezTo>
                        <a:pt x="194310" y="666750"/>
                        <a:pt x="57150" y="529590"/>
                        <a:pt x="57150" y="361950"/>
                      </a:cubicBezTo>
                      <a:cubicBezTo>
                        <a:pt x="57150" y="194310"/>
                        <a:pt x="194310" y="57150"/>
                        <a:pt x="361950" y="57150"/>
                      </a:cubicBezTo>
                      <a:cubicBezTo>
                        <a:pt x="529590" y="57150"/>
                        <a:pt x="666750" y="194310"/>
                        <a:pt x="666750" y="361950"/>
                      </a:cubicBezTo>
                      <a:cubicBezTo>
                        <a:pt x="666750" y="529590"/>
                        <a:pt x="529590" y="666750"/>
                        <a:pt x="361950" y="666750"/>
                      </a:cubicBezTo>
                      <a:close/>
                      <a:moveTo>
                        <a:pt x="361950" y="0"/>
                      </a:moveTo>
                      <a:cubicBezTo>
                        <a:pt x="161925" y="0"/>
                        <a:pt x="0" y="161925"/>
                        <a:pt x="0" y="361950"/>
                      </a:cubicBezTo>
                      <a:cubicBezTo>
                        <a:pt x="0" y="561975"/>
                        <a:pt x="161925" y="723900"/>
                        <a:pt x="361950" y="723900"/>
                      </a:cubicBezTo>
                      <a:cubicBezTo>
                        <a:pt x="561975" y="723900"/>
                        <a:pt x="723900" y="561975"/>
                        <a:pt x="723900" y="361950"/>
                      </a:cubicBezTo>
                      <a:cubicBezTo>
                        <a:pt x="723900" y="161925"/>
                        <a:pt x="561975" y="0"/>
                        <a:pt x="361950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200">
                    <a:latin typeface="HarmonyOS Sans SC Light" panose="00000400000000000000" pitchFamily="2" charset="-122"/>
                    <a:ea typeface="鸿雷板书简体" panose="00000500000000000000" pitchFamily="2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45554" name="任意多边形: 形状 145553">
                  <a:extLst>
                    <a:ext uri="{FF2B5EF4-FFF2-40B4-BE49-F238E27FC236}">
                      <a16:creationId xmlns:a16="http://schemas.microsoft.com/office/drawing/2014/main" id="{962CCAB7-06A9-9C55-B5DC-AEF64362E5BB}"/>
                    </a:ext>
                  </a:extLst>
                </p:cNvPr>
                <p:cNvSpPr/>
                <p:nvPr/>
              </p:nvSpPr>
              <p:spPr>
                <a:xfrm>
                  <a:off x="1819819" y="3328102"/>
                  <a:ext cx="166687" cy="338137"/>
                </a:xfrm>
                <a:custGeom>
                  <a:avLst/>
                  <a:gdLst>
                    <a:gd name="connsiteX0" fmla="*/ 38100 w 166687"/>
                    <a:gd name="connsiteY0" fmla="*/ 0 h 338137"/>
                    <a:gd name="connsiteX1" fmla="*/ 0 w 166687"/>
                    <a:gd name="connsiteY1" fmla="*/ 0 h 338137"/>
                    <a:gd name="connsiteX2" fmla="*/ 0 w 166687"/>
                    <a:gd name="connsiteY2" fmla="*/ 190500 h 338137"/>
                    <a:gd name="connsiteX3" fmla="*/ 5715 w 166687"/>
                    <a:gd name="connsiteY3" fmla="*/ 203835 h 338137"/>
                    <a:gd name="connsiteX4" fmla="*/ 140018 w 166687"/>
                    <a:gd name="connsiteY4" fmla="*/ 338138 h 338137"/>
                    <a:gd name="connsiteX5" fmla="*/ 166688 w 166687"/>
                    <a:gd name="connsiteY5" fmla="*/ 311468 h 338137"/>
                    <a:gd name="connsiteX6" fmla="*/ 38100 w 166687"/>
                    <a:gd name="connsiteY6" fmla="*/ 182880 h 338137"/>
                    <a:gd name="connsiteX7" fmla="*/ 38100 w 166687"/>
                    <a:gd name="connsiteY7" fmla="*/ 0 h 338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687" h="338137">
                      <a:moveTo>
                        <a:pt x="38100" y="0"/>
                      </a:moveTo>
                      <a:lnTo>
                        <a:pt x="0" y="0"/>
                      </a:lnTo>
                      <a:lnTo>
                        <a:pt x="0" y="190500"/>
                      </a:lnTo>
                      <a:cubicBezTo>
                        <a:pt x="0" y="196215"/>
                        <a:pt x="1905" y="200977"/>
                        <a:pt x="5715" y="203835"/>
                      </a:cubicBezTo>
                      <a:lnTo>
                        <a:pt x="140018" y="338138"/>
                      </a:lnTo>
                      <a:lnTo>
                        <a:pt x="166688" y="311468"/>
                      </a:lnTo>
                      <a:lnTo>
                        <a:pt x="38100" y="182880"/>
                      </a:lnTo>
                      <a:lnTo>
                        <a:pt x="38100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200">
                    <a:latin typeface="HarmonyOS Sans SC Light" panose="00000400000000000000" pitchFamily="2" charset="-122"/>
                    <a:ea typeface="鸿雷板书简体" panose="00000500000000000000" pitchFamily="2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45555" name="任意多边形: 形状 145554">
                  <a:extLst>
                    <a:ext uri="{FF2B5EF4-FFF2-40B4-BE49-F238E27FC236}">
                      <a16:creationId xmlns:a16="http://schemas.microsoft.com/office/drawing/2014/main" id="{7600DEBE-1307-6B01-32BF-03D8AE7344AC}"/>
                    </a:ext>
                  </a:extLst>
                </p:cNvPr>
                <p:cNvSpPr/>
                <p:nvPr/>
              </p:nvSpPr>
              <p:spPr>
                <a:xfrm>
                  <a:off x="1819819" y="3251902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1"/>
                        <a:pt x="29571" y="38100"/>
                        <a:pt x="19050" y="38100"/>
                      </a:cubicBezTo>
                      <a:cubicBezTo>
                        <a:pt x="8529" y="38100"/>
                        <a:pt x="0" y="29571"/>
                        <a:pt x="0" y="19050"/>
                      </a:cubicBezTo>
                      <a:cubicBezTo>
                        <a:pt x="0" y="8529"/>
                        <a:pt x="8529" y="0"/>
                        <a:pt x="19050" y="0"/>
                      </a:cubicBezTo>
                      <a:cubicBezTo>
                        <a:pt x="29571" y="0"/>
                        <a:pt x="38100" y="8529"/>
                        <a:pt x="38100" y="1905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200">
                    <a:latin typeface="HarmonyOS Sans SC Light" panose="00000400000000000000" pitchFamily="2" charset="-122"/>
                    <a:ea typeface="鸿雷板书简体" panose="00000500000000000000" pitchFamily="2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45556" name="任意多边形: 形状 145555">
                  <a:extLst>
                    <a:ext uri="{FF2B5EF4-FFF2-40B4-BE49-F238E27FC236}">
                      <a16:creationId xmlns:a16="http://schemas.microsoft.com/office/drawing/2014/main" id="{C80B3DCE-D8CE-D774-3904-07D50E6FC15A}"/>
                    </a:ext>
                  </a:extLst>
                </p:cNvPr>
                <p:cNvSpPr/>
                <p:nvPr/>
              </p:nvSpPr>
              <p:spPr>
                <a:xfrm>
                  <a:off x="1819819" y="3747202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1"/>
                        <a:pt x="29571" y="38100"/>
                        <a:pt x="19050" y="38100"/>
                      </a:cubicBezTo>
                      <a:cubicBezTo>
                        <a:pt x="8529" y="38100"/>
                        <a:pt x="0" y="29571"/>
                        <a:pt x="0" y="19050"/>
                      </a:cubicBezTo>
                      <a:cubicBezTo>
                        <a:pt x="0" y="8529"/>
                        <a:pt x="8529" y="0"/>
                        <a:pt x="19050" y="0"/>
                      </a:cubicBezTo>
                      <a:cubicBezTo>
                        <a:pt x="29571" y="0"/>
                        <a:pt x="38100" y="8529"/>
                        <a:pt x="38100" y="1905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200">
                    <a:latin typeface="HarmonyOS Sans SC Light" panose="00000400000000000000" pitchFamily="2" charset="-122"/>
                    <a:ea typeface="鸿雷板书简体" panose="00000500000000000000" pitchFamily="2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45557" name="任意多边形: 形状 145556">
                  <a:extLst>
                    <a:ext uri="{FF2B5EF4-FFF2-40B4-BE49-F238E27FC236}">
                      <a16:creationId xmlns:a16="http://schemas.microsoft.com/office/drawing/2014/main" id="{2AD5E2C4-35B6-7FB1-0EDA-348D9C8AB102}"/>
                    </a:ext>
                  </a:extLst>
                </p:cNvPr>
                <p:cNvSpPr/>
                <p:nvPr/>
              </p:nvSpPr>
              <p:spPr>
                <a:xfrm>
                  <a:off x="1572169" y="3499552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1"/>
                        <a:pt x="29571" y="38100"/>
                        <a:pt x="19050" y="38100"/>
                      </a:cubicBezTo>
                      <a:cubicBezTo>
                        <a:pt x="8529" y="38100"/>
                        <a:pt x="0" y="29571"/>
                        <a:pt x="0" y="19050"/>
                      </a:cubicBezTo>
                      <a:cubicBezTo>
                        <a:pt x="0" y="8529"/>
                        <a:pt x="8529" y="0"/>
                        <a:pt x="19050" y="0"/>
                      </a:cubicBezTo>
                      <a:cubicBezTo>
                        <a:pt x="29571" y="0"/>
                        <a:pt x="38100" y="8529"/>
                        <a:pt x="38100" y="1905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200">
                    <a:latin typeface="HarmonyOS Sans SC Light" panose="00000400000000000000" pitchFamily="2" charset="-122"/>
                    <a:ea typeface="鸿雷板书简体" panose="00000500000000000000" pitchFamily="2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45558" name="任意多边形: 形状 145557">
                  <a:extLst>
                    <a:ext uri="{FF2B5EF4-FFF2-40B4-BE49-F238E27FC236}">
                      <a16:creationId xmlns:a16="http://schemas.microsoft.com/office/drawing/2014/main" id="{4DF5E282-3EF4-43A6-D161-654C1F20E3DC}"/>
                    </a:ext>
                  </a:extLst>
                </p:cNvPr>
                <p:cNvSpPr/>
                <p:nvPr/>
              </p:nvSpPr>
              <p:spPr>
                <a:xfrm>
                  <a:off x="2067469" y="3499552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1"/>
                        <a:pt x="29571" y="38100"/>
                        <a:pt x="19050" y="38100"/>
                      </a:cubicBezTo>
                      <a:cubicBezTo>
                        <a:pt x="8529" y="38100"/>
                        <a:pt x="0" y="29571"/>
                        <a:pt x="0" y="19050"/>
                      </a:cubicBezTo>
                      <a:cubicBezTo>
                        <a:pt x="0" y="8529"/>
                        <a:pt x="8529" y="0"/>
                        <a:pt x="19050" y="0"/>
                      </a:cubicBezTo>
                      <a:cubicBezTo>
                        <a:pt x="29571" y="0"/>
                        <a:pt x="38100" y="8529"/>
                        <a:pt x="38100" y="1905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200">
                    <a:latin typeface="HarmonyOS Sans SC Light" panose="00000400000000000000" pitchFamily="2" charset="-122"/>
                    <a:ea typeface="鸿雷板书简体" panose="00000500000000000000" pitchFamily="2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  <p:grpSp>
          <p:nvGrpSpPr>
            <p:cNvPr id="145562" name="组合 145561">
              <a:extLst>
                <a:ext uri="{FF2B5EF4-FFF2-40B4-BE49-F238E27FC236}">
                  <a16:creationId xmlns:a16="http://schemas.microsoft.com/office/drawing/2014/main" id="{64302D36-462B-1B04-4170-CE19E1CB23F6}"/>
                </a:ext>
              </a:extLst>
            </p:cNvPr>
            <p:cNvGrpSpPr/>
            <p:nvPr/>
          </p:nvGrpSpPr>
          <p:grpSpPr>
            <a:xfrm>
              <a:off x="2562126" y="4054976"/>
              <a:ext cx="366906" cy="346368"/>
              <a:chOff x="2562126" y="4054976"/>
              <a:chExt cx="366906" cy="346368"/>
            </a:xfrm>
          </p:grpSpPr>
          <p:sp>
            <p:nvSpPr>
              <p:cNvPr id="145539" name="椭圆 145538">
                <a:extLst>
                  <a:ext uri="{FF2B5EF4-FFF2-40B4-BE49-F238E27FC236}">
                    <a16:creationId xmlns:a16="http://schemas.microsoft.com/office/drawing/2014/main" id="{7C7D6212-B418-94CC-BCE3-BDE4AC8A4F14}"/>
                  </a:ext>
                </a:extLst>
              </p:cNvPr>
              <p:cNvSpPr/>
              <p:nvPr/>
            </p:nvSpPr>
            <p:spPr>
              <a:xfrm>
                <a:off x="2562126" y="4054976"/>
                <a:ext cx="366906" cy="346368"/>
              </a:xfrm>
              <a:prstGeom prst="ellipse">
                <a:avLst/>
              </a:prstGeom>
              <a:blipFill>
                <a:blip r:embed="rId7" cstate="screen">
                  <a:alphaModFix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3810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latin typeface="HarmonyOS Sans SC Light" panose="00000400000000000000" pitchFamily="2" charset="-122"/>
                  <a:ea typeface="鸿雷板书简体" panose="000005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145551" name="组合 145550">
                <a:extLst>
                  <a:ext uri="{FF2B5EF4-FFF2-40B4-BE49-F238E27FC236}">
                    <a16:creationId xmlns:a16="http://schemas.microsoft.com/office/drawing/2014/main" id="{EE46A3A8-38D3-A5C8-30AD-F59C2B087442}"/>
                  </a:ext>
                </a:extLst>
              </p:cNvPr>
              <p:cNvGrpSpPr/>
              <p:nvPr/>
            </p:nvGrpSpPr>
            <p:grpSpPr>
              <a:xfrm>
                <a:off x="2608591" y="4079722"/>
                <a:ext cx="232943" cy="258453"/>
                <a:chOff x="2329183" y="3869364"/>
                <a:chExt cx="609600" cy="676359"/>
              </a:xfrm>
              <a:solidFill>
                <a:srgbClr val="FFFFFF"/>
              </a:solidFill>
            </p:grpSpPr>
            <p:sp>
              <p:nvSpPr>
                <p:cNvPr id="145548" name="任意多边形: 形状 145547">
                  <a:extLst>
                    <a:ext uri="{FF2B5EF4-FFF2-40B4-BE49-F238E27FC236}">
                      <a16:creationId xmlns:a16="http://schemas.microsoft.com/office/drawing/2014/main" id="{F4E62932-0FD0-64BD-1248-87E4E5F5F2A3}"/>
                    </a:ext>
                  </a:extLst>
                </p:cNvPr>
                <p:cNvSpPr/>
                <p:nvPr/>
              </p:nvSpPr>
              <p:spPr>
                <a:xfrm>
                  <a:off x="2329183" y="4240923"/>
                  <a:ext cx="609600" cy="304800"/>
                </a:xfrm>
                <a:custGeom>
                  <a:avLst/>
                  <a:gdLst>
                    <a:gd name="connsiteX0" fmla="*/ 609600 w 609600"/>
                    <a:gd name="connsiteY0" fmla="*/ 152400 h 304800"/>
                    <a:gd name="connsiteX1" fmla="*/ 579120 w 609600"/>
                    <a:gd name="connsiteY1" fmla="*/ 91440 h 304800"/>
                    <a:gd name="connsiteX2" fmla="*/ 430530 w 609600"/>
                    <a:gd name="connsiteY2" fmla="*/ 19050 h 304800"/>
                    <a:gd name="connsiteX3" fmla="*/ 304800 w 609600"/>
                    <a:gd name="connsiteY3" fmla="*/ 0 h 304800"/>
                    <a:gd name="connsiteX4" fmla="*/ 179070 w 609600"/>
                    <a:gd name="connsiteY4" fmla="*/ 19050 h 304800"/>
                    <a:gd name="connsiteX5" fmla="*/ 30480 w 609600"/>
                    <a:gd name="connsiteY5" fmla="*/ 91440 h 304800"/>
                    <a:gd name="connsiteX6" fmla="*/ 0 w 609600"/>
                    <a:gd name="connsiteY6" fmla="*/ 152400 h 304800"/>
                    <a:gd name="connsiteX7" fmla="*/ 0 w 609600"/>
                    <a:gd name="connsiteY7" fmla="*/ 304800 h 304800"/>
                    <a:gd name="connsiteX8" fmla="*/ 609600 w 609600"/>
                    <a:gd name="connsiteY8" fmla="*/ 304800 h 304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9600" h="304800">
                      <a:moveTo>
                        <a:pt x="609600" y="152400"/>
                      </a:moveTo>
                      <a:cubicBezTo>
                        <a:pt x="609103" y="128536"/>
                        <a:pt x="597913" y="106157"/>
                        <a:pt x="579120" y="91440"/>
                      </a:cubicBezTo>
                      <a:cubicBezTo>
                        <a:pt x="537210" y="57150"/>
                        <a:pt x="483870" y="34290"/>
                        <a:pt x="430530" y="19050"/>
                      </a:cubicBezTo>
                      <a:cubicBezTo>
                        <a:pt x="389779" y="6575"/>
                        <a:pt x="347417" y="157"/>
                        <a:pt x="304800" y="0"/>
                      </a:cubicBezTo>
                      <a:cubicBezTo>
                        <a:pt x="262230" y="734"/>
                        <a:pt x="219947" y="7141"/>
                        <a:pt x="179070" y="19050"/>
                      </a:cubicBezTo>
                      <a:cubicBezTo>
                        <a:pt x="125800" y="34595"/>
                        <a:pt x="75555" y="59073"/>
                        <a:pt x="30480" y="91440"/>
                      </a:cubicBezTo>
                      <a:cubicBezTo>
                        <a:pt x="11687" y="106157"/>
                        <a:pt x="497" y="128536"/>
                        <a:pt x="0" y="152400"/>
                      </a:cubicBezTo>
                      <a:lnTo>
                        <a:pt x="0" y="304800"/>
                      </a:lnTo>
                      <a:lnTo>
                        <a:pt x="609600" y="30480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200">
                    <a:latin typeface="HarmonyOS Sans SC Light" panose="00000400000000000000" pitchFamily="2" charset="-122"/>
                    <a:ea typeface="鸿雷板书简体" panose="00000500000000000000" pitchFamily="2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45549" name="任意多边形: 形状 145548">
                  <a:extLst>
                    <a:ext uri="{FF2B5EF4-FFF2-40B4-BE49-F238E27FC236}">
                      <a16:creationId xmlns:a16="http://schemas.microsoft.com/office/drawing/2014/main" id="{BF8ECF5D-3186-3F69-52E3-00AE09AEFD56}"/>
                    </a:ext>
                  </a:extLst>
                </p:cNvPr>
                <p:cNvSpPr/>
                <p:nvPr/>
              </p:nvSpPr>
              <p:spPr>
                <a:xfrm>
                  <a:off x="2464006" y="3869364"/>
                  <a:ext cx="326044" cy="171533"/>
                </a:xfrm>
                <a:custGeom>
                  <a:avLst/>
                  <a:gdLst>
                    <a:gd name="connsiteX0" fmla="*/ 141402 w 326044"/>
                    <a:gd name="connsiteY0" fmla="*/ 140577 h 171533"/>
                    <a:gd name="connsiteX1" fmla="*/ 227127 w 326044"/>
                    <a:gd name="connsiteY1" fmla="*/ 78951 h 171533"/>
                    <a:gd name="connsiteX2" fmla="*/ 227127 w 326044"/>
                    <a:gd name="connsiteY2" fmla="*/ 78951 h 171533"/>
                    <a:gd name="connsiteX3" fmla="*/ 253416 w 326044"/>
                    <a:gd name="connsiteY3" fmla="*/ 89523 h 171533"/>
                    <a:gd name="connsiteX4" fmla="*/ 298945 w 326044"/>
                    <a:gd name="connsiteY4" fmla="*/ 137815 h 171533"/>
                    <a:gd name="connsiteX5" fmla="*/ 321329 w 326044"/>
                    <a:gd name="connsiteY5" fmla="*/ 170200 h 171533"/>
                    <a:gd name="connsiteX6" fmla="*/ 321329 w 326044"/>
                    <a:gd name="connsiteY6" fmla="*/ 170200 h 171533"/>
                    <a:gd name="connsiteX7" fmla="*/ 322377 w 326044"/>
                    <a:gd name="connsiteY7" fmla="*/ 171534 h 171533"/>
                    <a:gd name="connsiteX8" fmla="*/ 322377 w 326044"/>
                    <a:gd name="connsiteY8" fmla="*/ 171534 h 171533"/>
                    <a:gd name="connsiteX9" fmla="*/ 323615 w 326044"/>
                    <a:gd name="connsiteY9" fmla="*/ 111240 h 171533"/>
                    <a:gd name="connsiteX10" fmla="*/ 293802 w 326044"/>
                    <a:gd name="connsiteY10" fmla="*/ 50090 h 171533"/>
                    <a:gd name="connsiteX11" fmla="*/ 243795 w 326044"/>
                    <a:gd name="connsiteY11" fmla="*/ 33421 h 171533"/>
                    <a:gd name="connsiteX12" fmla="*/ 157880 w 326044"/>
                    <a:gd name="connsiteY12" fmla="*/ 84 h 171533"/>
                    <a:gd name="connsiteX13" fmla="*/ 36150 w 326044"/>
                    <a:gd name="connsiteY13" fmla="*/ 52376 h 171533"/>
                    <a:gd name="connsiteX14" fmla="*/ 6432 w 326044"/>
                    <a:gd name="connsiteY14" fmla="*/ 134958 h 171533"/>
                    <a:gd name="connsiteX15" fmla="*/ 2908 w 326044"/>
                    <a:gd name="connsiteY15" fmla="*/ 162866 h 171533"/>
                    <a:gd name="connsiteX16" fmla="*/ 18815 w 326044"/>
                    <a:gd name="connsiteY16" fmla="*/ 162866 h 171533"/>
                    <a:gd name="connsiteX17" fmla="*/ 18815 w 326044"/>
                    <a:gd name="connsiteY17" fmla="*/ 162866 h 171533"/>
                    <a:gd name="connsiteX18" fmla="*/ 141402 w 326044"/>
                    <a:gd name="connsiteY18" fmla="*/ 140577 h 171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26044" h="171533">
                      <a:moveTo>
                        <a:pt x="141402" y="140577"/>
                      </a:moveTo>
                      <a:cubicBezTo>
                        <a:pt x="166167" y="126004"/>
                        <a:pt x="227127" y="78951"/>
                        <a:pt x="227127" y="78951"/>
                      </a:cubicBezTo>
                      <a:lnTo>
                        <a:pt x="227127" y="78951"/>
                      </a:lnTo>
                      <a:cubicBezTo>
                        <a:pt x="236746" y="79784"/>
                        <a:pt x="245898" y="83465"/>
                        <a:pt x="253416" y="89523"/>
                      </a:cubicBezTo>
                      <a:cubicBezTo>
                        <a:pt x="271708" y="102368"/>
                        <a:pt x="287199" y="118799"/>
                        <a:pt x="298945" y="137815"/>
                      </a:cubicBezTo>
                      <a:cubicBezTo>
                        <a:pt x="309518" y="153627"/>
                        <a:pt x="318567" y="166390"/>
                        <a:pt x="321329" y="170200"/>
                      </a:cubicBezTo>
                      <a:lnTo>
                        <a:pt x="321329" y="170200"/>
                      </a:lnTo>
                      <a:lnTo>
                        <a:pt x="322377" y="171534"/>
                      </a:lnTo>
                      <a:lnTo>
                        <a:pt x="322377" y="171534"/>
                      </a:lnTo>
                      <a:cubicBezTo>
                        <a:pt x="327139" y="162009"/>
                        <a:pt x="326949" y="135434"/>
                        <a:pt x="323615" y="111240"/>
                      </a:cubicBezTo>
                      <a:cubicBezTo>
                        <a:pt x="318948" y="77903"/>
                        <a:pt x="315138" y="67997"/>
                        <a:pt x="293802" y="50090"/>
                      </a:cubicBezTo>
                      <a:cubicBezTo>
                        <a:pt x="280207" y="37769"/>
                        <a:pt x="262063" y="31721"/>
                        <a:pt x="243795" y="33421"/>
                      </a:cubicBezTo>
                      <a:cubicBezTo>
                        <a:pt x="219009" y="14187"/>
                        <a:pt x="189151" y="2602"/>
                        <a:pt x="157880" y="84"/>
                      </a:cubicBezTo>
                      <a:cubicBezTo>
                        <a:pt x="110255" y="-1631"/>
                        <a:pt x="58248" y="23229"/>
                        <a:pt x="36150" y="52376"/>
                      </a:cubicBezTo>
                      <a:cubicBezTo>
                        <a:pt x="2718" y="96191"/>
                        <a:pt x="6432" y="124766"/>
                        <a:pt x="6432" y="134958"/>
                      </a:cubicBezTo>
                      <a:cubicBezTo>
                        <a:pt x="6432" y="145149"/>
                        <a:pt x="-5283" y="162866"/>
                        <a:pt x="2908" y="162866"/>
                      </a:cubicBezTo>
                      <a:cubicBezTo>
                        <a:pt x="8242" y="162866"/>
                        <a:pt x="13481" y="162866"/>
                        <a:pt x="18815" y="162866"/>
                      </a:cubicBezTo>
                      <a:lnTo>
                        <a:pt x="18815" y="162866"/>
                      </a:lnTo>
                      <a:cubicBezTo>
                        <a:pt x="49009" y="162009"/>
                        <a:pt x="110636" y="158675"/>
                        <a:pt x="141402" y="14057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200">
                    <a:latin typeface="HarmonyOS Sans SC Light" panose="00000400000000000000" pitchFamily="2" charset="-122"/>
                    <a:ea typeface="鸿雷板书简体" panose="00000500000000000000" pitchFamily="2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45550" name="任意多边形: 形状 145549">
                  <a:extLst>
                    <a:ext uri="{FF2B5EF4-FFF2-40B4-BE49-F238E27FC236}">
                      <a16:creationId xmlns:a16="http://schemas.microsoft.com/office/drawing/2014/main" id="{409650E5-C579-3283-B5FD-525E35C76EE3}"/>
                    </a:ext>
                  </a:extLst>
                </p:cNvPr>
                <p:cNvSpPr/>
                <p:nvPr/>
              </p:nvSpPr>
              <p:spPr>
                <a:xfrm>
                  <a:off x="2481678" y="3968507"/>
                  <a:ext cx="303276" cy="233186"/>
                </a:xfrm>
                <a:custGeom>
                  <a:avLst/>
                  <a:gdLst>
                    <a:gd name="connsiteX0" fmla="*/ 289655 w 303276"/>
                    <a:gd name="connsiteY0" fmla="*/ 83534 h 233186"/>
                    <a:gd name="connsiteX1" fmla="*/ 265938 w 303276"/>
                    <a:gd name="connsiteY1" fmla="*/ 49340 h 233186"/>
                    <a:gd name="connsiteX2" fmla="*/ 225076 w 303276"/>
                    <a:gd name="connsiteY2" fmla="*/ 5715 h 233186"/>
                    <a:gd name="connsiteX3" fmla="*/ 214694 w 303276"/>
                    <a:gd name="connsiteY3" fmla="*/ 0 h 233186"/>
                    <a:gd name="connsiteX4" fmla="*/ 133350 w 303276"/>
                    <a:gd name="connsiteY4" fmla="*/ 57721 h 233186"/>
                    <a:gd name="connsiteX5" fmla="*/ 0 w 303276"/>
                    <a:gd name="connsiteY5" fmla="*/ 82677 h 233186"/>
                    <a:gd name="connsiteX6" fmla="*/ 154278 w 303276"/>
                    <a:gd name="connsiteY6" fmla="*/ 233175 h 233186"/>
                    <a:gd name="connsiteX7" fmla="*/ 303276 w 303276"/>
                    <a:gd name="connsiteY7" fmla="*/ 102203 h 2331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3276" h="233186">
                      <a:moveTo>
                        <a:pt x="289655" y="83534"/>
                      </a:moveTo>
                      <a:cubicBezTo>
                        <a:pt x="289179" y="82868"/>
                        <a:pt x="278702" y="68294"/>
                        <a:pt x="265938" y="49340"/>
                      </a:cubicBezTo>
                      <a:cubicBezTo>
                        <a:pt x="255456" y="32148"/>
                        <a:pt x="241546" y="17297"/>
                        <a:pt x="225076" y="5715"/>
                      </a:cubicBezTo>
                      <a:cubicBezTo>
                        <a:pt x="221870" y="3380"/>
                        <a:pt x="218382" y="1460"/>
                        <a:pt x="214694" y="0"/>
                      </a:cubicBezTo>
                      <a:cubicBezTo>
                        <a:pt x="197739" y="12859"/>
                        <a:pt x="154115" y="45625"/>
                        <a:pt x="133350" y="57721"/>
                      </a:cubicBezTo>
                      <a:cubicBezTo>
                        <a:pt x="100394" y="76771"/>
                        <a:pt x="40291" y="81820"/>
                        <a:pt x="0" y="82677"/>
                      </a:cubicBezTo>
                      <a:cubicBezTo>
                        <a:pt x="1044" y="166839"/>
                        <a:pt x="70116" y="234219"/>
                        <a:pt x="154278" y="233175"/>
                      </a:cubicBezTo>
                      <a:cubicBezTo>
                        <a:pt x="229450" y="232243"/>
                        <a:pt x="292712" y="176634"/>
                        <a:pt x="303276" y="10220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200">
                    <a:latin typeface="HarmonyOS Sans SC Light" panose="00000400000000000000" pitchFamily="2" charset="-122"/>
                    <a:ea typeface="鸿雷板书简体" panose="00000500000000000000" pitchFamily="2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51AE59A7-365B-FEEE-BFE4-E5B710A402C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4136" y="1455523"/>
            <a:ext cx="1832539" cy="1727822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660881CC-26D7-4DDB-09F6-5F0ADDBA79F6}"/>
              </a:ext>
            </a:extLst>
          </p:cNvPr>
          <p:cNvSpPr txBox="1"/>
          <p:nvPr/>
        </p:nvSpPr>
        <p:spPr>
          <a:xfrm>
            <a:off x="5111497" y="98387"/>
            <a:ext cx="25324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solidFill>
                  <a:srgbClr val="000000"/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3490A0B-C1C6-557C-1D96-6F951DBA8E57}"/>
              </a:ext>
            </a:extLst>
          </p:cNvPr>
          <p:cNvSpPr txBox="1"/>
          <p:nvPr/>
        </p:nvSpPr>
        <p:spPr>
          <a:xfrm>
            <a:off x="4349426" y="-45387"/>
            <a:ext cx="7617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5400" b="1">
                <a:gradFill flip="none" rotWithShape="1">
                  <a:gsLst>
                    <a:gs pos="45000">
                      <a:srgbClr val="FFFFFF"/>
                    </a:gs>
                    <a:gs pos="100000">
                      <a:srgbClr val="FFFFFF">
                        <a:alpha val="39000"/>
                      </a:srgbClr>
                    </a:gs>
                  </a:gsLst>
                  <a:lin ang="54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4400" b="0" dirty="0">
                <a:solidFill>
                  <a:schemeClr val="bg1"/>
                </a:solidFill>
                <a:effectLst>
                  <a:outerShdw dist="63500" dir="3600000" algn="tl" rotWithShape="0">
                    <a:prstClr val="black">
                      <a:alpha val="10000"/>
                    </a:prstClr>
                  </a:outerShdw>
                </a:effectLst>
                <a:latin typeface="HarmonyOS Sans SC Light" panose="00000400000000000000" pitchFamily="2" charset="-122"/>
                <a:sym typeface="HarmonyOS Sans SC Light" panose="00000400000000000000" pitchFamily="2" charset="-122"/>
              </a:rPr>
              <a:t>贰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A8346ED7-C191-235A-EA84-895050201C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9230" y="2266951"/>
            <a:ext cx="2533540" cy="251715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22683AE1-D787-F637-8F12-1D9C6A51098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9283" y="2125209"/>
            <a:ext cx="1113014" cy="968042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856E0FD7-80C7-5EA0-9D5C-6D7CFA034C9E}"/>
              </a:ext>
            </a:extLst>
          </p:cNvPr>
          <p:cNvGrpSpPr/>
          <p:nvPr/>
        </p:nvGrpSpPr>
        <p:grpSpPr>
          <a:xfrm>
            <a:off x="4281350" y="1728908"/>
            <a:ext cx="3629300" cy="3593237"/>
            <a:chOff x="10350427" y="505424"/>
            <a:chExt cx="745713" cy="738302"/>
          </a:xfrm>
          <a:solidFill>
            <a:srgbClr val="242424">
              <a:alpha val="7000"/>
            </a:srgbClr>
          </a:solidFill>
        </p:grpSpPr>
        <p:sp>
          <p:nvSpPr>
            <p:cNvPr id="20" name="任意多边形: 形状 481">
              <a:extLst>
                <a:ext uri="{FF2B5EF4-FFF2-40B4-BE49-F238E27FC236}">
                  <a16:creationId xmlns:a16="http://schemas.microsoft.com/office/drawing/2014/main" id="{C80BE9E5-FCAA-C14F-98E2-4BA22F03CE81}"/>
                </a:ext>
              </a:extLst>
            </p:cNvPr>
            <p:cNvSpPr/>
            <p:nvPr/>
          </p:nvSpPr>
          <p:spPr>
            <a:xfrm>
              <a:off x="10362238" y="934288"/>
              <a:ext cx="9525" cy="19050"/>
            </a:xfrm>
            <a:custGeom>
              <a:avLst/>
              <a:gdLst>
                <a:gd name="connsiteX0" fmla="*/ 7144 w 9525"/>
                <a:gd name="connsiteY0" fmla="*/ 7144 h 19050"/>
                <a:gd name="connsiteX1" fmla="*/ 10573 w 9525"/>
                <a:gd name="connsiteY1" fmla="*/ 12373 h 19050"/>
                <a:gd name="connsiteX2" fmla="*/ 7144 w 9525"/>
                <a:gd name="connsiteY2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7144" y="7144"/>
                  </a:moveTo>
                  <a:cubicBezTo>
                    <a:pt x="8068" y="8744"/>
                    <a:pt x="9401" y="11325"/>
                    <a:pt x="10573" y="12373"/>
                  </a:cubicBezTo>
                  <a:cubicBezTo>
                    <a:pt x="9916" y="10058"/>
                    <a:pt x="8982" y="8220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482">
              <a:extLst>
                <a:ext uri="{FF2B5EF4-FFF2-40B4-BE49-F238E27FC236}">
                  <a16:creationId xmlns:a16="http://schemas.microsoft.com/office/drawing/2014/main" id="{03189349-1480-8B10-C1A4-B548E6CCD953}"/>
                </a:ext>
              </a:extLst>
            </p:cNvPr>
            <p:cNvSpPr/>
            <p:nvPr/>
          </p:nvSpPr>
          <p:spPr>
            <a:xfrm>
              <a:off x="10551824" y="548058"/>
              <a:ext cx="9525" cy="9525"/>
            </a:xfrm>
            <a:custGeom>
              <a:avLst/>
              <a:gdLst>
                <a:gd name="connsiteX0" fmla="*/ 7144 w 9525"/>
                <a:gd name="connsiteY0" fmla="*/ 8372 h 9525"/>
                <a:gd name="connsiteX1" fmla="*/ 9154 w 9525"/>
                <a:gd name="connsiteY1" fmla="*/ 7144 h 9525"/>
                <a:gd name="connsiteX2" fmla="*/ 7791 w 9525"/>
                <a:gd name="connsiteY2" fmla="*/ 7144 h 9525"/>
                <a:gd name="connsiteX3" fmla="*/ 7144 w 9525"/>
                <a:gd name="connsiteY3" fmla="*/ 837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9525">
                  <a:moveTo>
                    <a:pt x="7144" y="8372"/>
                  </a:moveTo>
                  <a:lnTo>
                    <a:pt x="9154" y="7144"/>
                  </a:lnTo>
                  <a:cubicBezTo>
                    <a:pt x="8658" y="7144"/>
                    <a:pt x="8211" y="7144"/>
                    <a:pt x="7791" y="7144"/>
                  </a:cubicBezTo>
                  <a:lnTo>
                    <a:pt x="7144" y="837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483">
              <a:extLst>
                <a:ext uri="{FF2B5EF4-FFF2-40B4-BE49-F238E27FC236}">
                  <a16:creationId xmlns:a16="http://schemas.microsoft.com/office/drawing/2014/main" id="{FDD25004-5C64-2273-0A72-5D9F20D0A8F1}"/>
                </a:ext>
              </a:extLst>
            </p:cNvPr>
            <p:cNvSpPr/>
            <p:nvPr/>
          </p:nvSpPr>
          <p:spPr>
            <a:xfrm>
              <a:off x="10550940" y="543667"/>
              <a:ext cx="9525" cy="9525"/>
            </a:xfrm>
            <a:custGeom>
              <a:avLst/>
              <a:gdLst>
                <a:gd name="connsiteX0" fmla="*/ 8675 w 9525"/>
                <a:gd name="connsiteY0" fmla="*/ 11535 h 9525"/>
                <a:gd name="connsiteX1" fmla="*/ 11056 w 9525"/>
                <a:gd name="connsiteY1" fmla="*/ 7144 h 9525"/>
                <a:gd name="connsiteX2" fmla="*/ 8675 w 9525"/>
                <a:gd name="connsiteY2" fmla="*/ 1153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675" y="11535"/>
                  </a:moveTo>
                  <a:lnTo>
                    <a:pt x="11056" y="7144"/>
                  </a:lnTo>
                  <a:cubicBezTo>
                    <a:pt x="5913" y="10887"/>
                    <a:pt x="6656" y="11506"/>
                    <a:pt x="8675" y="115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484">
              <a:extLst>
                <a:ext uri="{FF2B5EF4-FFF2-40B4-BE49-F238E27FC236}">
                  <a16:creationId xmlns:a16="http://schemas.microsoft.com/office/drawing/2014/main" id="{0F986837-36DB-7451-759F-8B2F8EA67FC6}"/>
                </a:ext>
              </a:extLst>
            </p:cNvPr>
            <p:cNvSpPr/>
            <p:nvPr/>
          </p:nvSpPr>
          <p:spPr>
            <a:xfrm>
              <a:off x="10391394" y="969340"/>
              <a:ext cx="19050" cy="19050"/>
            </a:xfrm>
            <a:custGeom>
              <a:avLst/>
              <a:gdLst>
                <a:gd name="connsiteX0" fmla="*/ 7144 w 19050"/>
                <a:gd name="connsiteY0" fmla="*/ 7144 h 19050"/>
                <a:gd name="connsiteX1" fmla="*/ 14440 w 19050"/>
                <a:gd name="connsiteY1" fmla="*/ 16907 h 19050"/>
                <a:gd name="connsiteX2" fmla="*/ 7144 w 19050"/>
                <a:gd name="connsiteY2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9050">
                  <a:moveTo>
                    <a:pt x="7144" y="7144"/>
                  </a:moveTo>
                  <a:cubicBezTo>
                    <a:pt x="9182" y="10725"/>
                    <a:pt x="11544" y="14116"/>
                    <a:pt x="14440" y="16907"/>
                  </a:cubicBez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485">
              <a:extLst>
                <a:ext uri="{FF2B5EF4-FFF2-40B4-BE49-F238E27FC236}">
                  <a16:creationId xmlns:a16="http://schemas.microsoft.com/office/drawing/2014/main" id="{A30699DF-A42B-0732-8875-71C448BAA561}"/>
                </a:ext>
              </a:extLst>
            </p:cNvPr>
            <p:cNvSpPr/>
            <p:nvPr/>
          </p:nvSpPr>
          <p:spPr>
            <a:xfrm>
              <a:off x="10392918" y="921981"/>
              <a:ext cx="9525" cy="9525"/>
            </a:xfrm>
            <a:custGeom>
              <a:avLst/>
              <a:gdLst>
                <a:gd name="connsiteX0" fmla="*/ 7144 w 9525"/>
                <a:gd name="connsiteY0" fmla="*/ 10087 h 9525"/>
                <a:gd name="connsiteX1" fmla="*/ 8191 w 9525"/>
                <a:gd name="connsiteY1" fmla="*/ 7144 h 9525"/>
                <a:gd name="connsiteX2" fmla="*/ 7144 w 9525"/>
                <a:gd name="connsiteY2" fmla="*/ 1008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10087"/>
                  </a:moveTo>
                  <a:cubicBezTo>
                    <a:pt x="7610" y="9554"/>
                    <a:pt x="7953" y="8677"/>
                    <a:pt x="8191" y="7144"/>
                  </a:cubicBezTo>
                  <a:cubicBezTo>
                    <a:pt x="7610" y="8106"/>
                    <a:pt x="7325" y="9115"/>
                    <a:pt x="7144" y="100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486">
              <a:extLst>
                <a:ext uri="{FF2B5EF4-FFF2-40B4-BE49-F238E27FC236}">
                  <a16:creationId xmlns:a16="http://schemas.microsoft.com/office/drawing/2014/main" id="{F7F0C6AA-B4F7-A5B7-D9E9-B1A3E83593F8}"/>
                </a:ext>
              </a:extLst>
            </p:cNvPr>
            <p:cNvSpPr/>
            <p:nvPr/>
          </p:nvSpPr>
          <p:spPr>
            <a:xfrm>
              <a:off x="10636739" y="1226048"/>
              <a:ext cx="9525" cy="9525"/>
            </a:xfrm>
            <a:custGeom>
              <a:avLst/>
              <a:gdLst>
                <a:gd name="connsiteX0" fmla="*/ 9182 w 9525"/>
                <a:gd name="connsiteY0" fmla="*/ 7144 h 9525"/>
                <a:gd name="connsiteX1" fmla="*/ 7144 w 9525"/>
                <a:gd name="connsiteY1" fmla="*/ 7763 h 9525"/>
                <a:gd name="connsiteX2" fmla="*/ 9182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182" y="7144"/>
                  </a:moveTo>
                  <a:cubicBezTo>
                    <a:pt x="8477" y="7353"/>
                    <a:pt x="7810" y="7563"/>
                    <a:pt x="7144" y="7763"/>
                  </a:cubicBezTo>
                  <a:cubicBezTo>
                    <a:pt x="8134" y="7725"/>
                    <a:pt x="8830" y="7544"/>
                    <a:pt x="918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487">
              <a:extLst>
                <a:ext uri="{FF2B5EF4-FFF2-40B4-BE49-F238E27FC236}">
                  <a16:creationId xmlns:a16="http://schemas.microsoft.com/office/drawing/2014/main" id="{DA5E8D90-F6D2-0D0A-9362-0E85C3DB48D1}"/>
                </a:ext>
              </a:extLst>
            </p:cNvPr>
            <p:cNvSpPr/>
            <p:nvPr/>
          </p:nvSpPr>
          <p:spPr>
            <a:xfrm>
              <a:off x="10671762" y="1226582"/>
              <a:ext cx="19050" cy="9525"/>
            </a:xfrm>
            <a:custGeom>
              <a:avLst/>
              <a:gdLst>
                <a:gd name="connsiteX0" fmla="*/ 7144 w 19050"/>
                <a:gd name="connsiteY0" fmla="*/ 7286 h 9525"/>
                <a:gd name="connsiteX1" fmla="*/ 14497 w 19050"/>
                <a:gd name="connsiteY1" fmla="*/ 8429 h 9525"/>
                <a:gd name="connsiteX2" fmla="*/ 15002 w 19050"/>
                <a:gd name="connsiteY2" fmla="*/ 7867 h 9525"/>
                <a:gd name="connsiteX3" fmla="*/ 7144 w 19050"/>
                <a:gd name="connsiteY3" fmla="*/ 728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9525">
                  <a:moveTo>
                    <a:pt x="7144" y="7286"/>
                  </a:moveTo>
                  <a:cubicBezTo>
                    <a:pt x="9811" y="7896"/>
                    <a:pt x="12173" y="8200"/>
                    <a:pt x="14497" y="8429"/>
                  </a:cubicBezTo>
                  <a:lnTo>
                    <a:pt x="15002" y="7867"/>
                  </a:lnTo>
                  <a:cubicBezTo>
                    <a:pt x="13840" y="6867"/>
                    <a:pt x="9401" y="7153"/>
                    <a:pt x="7144" y="72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488">
              <a:extLst>
                <a:ext uri="{FF2B5EF4-FFF2-40B4-BE49-F238E27FC236}">
                  <a16:creationId xmlns:a16="http://schemas.microsoft.com/office/drawing/2014/main" id="{8CE753D6-C0C9-037B-A8BA-5822DE5514FF}"/>
                </a:ext>
              </a:extLst>
            </p:cNvPr>
            <p:cNvSpPr/>
            <p:nvPr/>
          </p:nvSpPr>
          <p:spPr>
            <a:xfrm>
              <a:off x="10659589" y="1221028"/>
              <a:ext cx="19050" cy="9525"/>
            </a:xfrm>
            <a:custGeom>
              <a:avLst/>
              <a:gdLst>
                <a:gd name="connsiteX0" fmla="*/ 7144 w 19050"/>
                <a:gd name="connsiteY0" fmla="*/ 7144 h 9525"/>
                <a:gd name="connsiteX1" fmla="*/ 13687 w 19050"/>
                <a:gd name="connsiteY1" fmla="*/ 7801 h 9525"/>
                <a:gd name="connsiteX2" fmla="*/ 7144 w 19050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9525">
                  <a:moveTo>
                    <a:pt x="7144" y="7144"/>
                  </a:moveTo>
                  <a:lnTo>
                    <a:pt x="13687" y="7801"/>
                  </a:lnTo>
                  <a:cubicBezTo>
                    <a:pt x="11335" y="7382"/>
                    <a:pt x="9173" y="7182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489">
              <a:extLst>
                <a:ext uri="{FF2B5EF4-FFF2-40B4-BE49-F238E27FC236}">
                  <a16:creationId xmlns:a16="http://schemas.microsoft.com/office/drawing/2014/main" id="{F0EDEC77-F414-EE84-C0C6-026D163A4A90}"/>
                </a:ext>
              </a:extLst>
            </p:cNvPr>
            <p:cNvSpPr/>
            <p:nvPr/>
          </p:nvSpPr>
          <p:spPr>
            <a:xfrm>
              <a:off x="10852684" y="1159068"/>
              <a:ext cx="9525" cy="9525"/>
            </a:xfrm>
            <a:custGeom>
              <a:avLst/>
              <a:gdLst>
                <a:gd name="connsiteX0" fmla="*/ 7654 w 9525"/>
                <a:gd name="connsiteY0" fmla="*/ 10220 h 9525"/>
                <a:gd name="connsiteX1" fmla="*/ 7235 w 9525"/>
                <a:gd name="connsiteY1" fmla="*/ 7144 h 9525"/>
                <a:gd name="connsiteX2" fmla="*/ 7654 w 9525"/>
                <a:gd name="connsiteY2" fmla="*/ 1022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654" y="10220"/>
                  </a:moveTo>
                  <a:lnTo>
                    <a:pt x="7235" y="7144"/>
                  </a:lnTo>
                  <a:cubicBezTo>
                    <a:pt x="7016" y="8639"/>
                    <a:pt x="7206" y="9601"/>
                    <a:pt x="7654" y="102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490">
              <a:extLst>
                <a:ext uri="{FF2B5EF4-FFF2-40B4-BE49-F238E27FC236}">
                  <a16:creationId xmlns:a16="http://schemas.microsoft.com/office/drawing/2014/main" id="{9AD8AA2A-8863-557F-DD0D-3F2ED3D66458}"/>
                </a:ext>
              </a:extLst>
            </p:cNvPr>
            <p:cNvSpPr/>
            <p:nvPr/>
          </p:nvSpPr>
          <p:spPr>
            <a:xfrm>
              <a:off x="10630375" y="1226523"/>
              <a:ext cx="19050" cy="9525"/>
            </a:xfrm>
            <a:custGeom>
              <a:avLst/>
              <a:gdLst>
                <a:gd name="connsiteX0" fmla="*/ 7574 w 19050"/>
                <a:gd name="connsiteY0" fmla="*/ 8440 h 9525"/>
                <a:gd name="connsiteX1" fmla="*/ 13508 w 19050"/>
                <a:gd name="connsiteY1" fmla="*/ 7288 h 9525"/>
                <a:gd name="connsiteX2" fmla="*/ 7574 w 19050"/>
                <a:gd name="connsiteY2" fmla="*/ 844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9525">
                  <a:moveTo>
                    <a:pt x="7574" y="8440"/>
                  </a:moveTo>
                  <a:cubicBezTo>
                    <a:pt x="9641" y="8317"/>
                    <a:pt x="11574" y="7850"/>
                    <a:pt x="13508" y="7288"/>
                  </a:cubicBezTo>
                  <a:cubicBezTo>
                    <a:pt x="10431" y="7374"/>
                    <a:pt x="5688" y="6440"/>
                    <a:pt x="7574" y="84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491">
              <a:extLst>
                <a:ext uri="{FF2B5EF4-FFF2-40B4-BE49-F238E27FC236}">
                  <a16:creationId xmlns:a16="http://schemas.microsoft.com/office/drawing/2014/main" id="{10520730-A8F9-2CE0-535B-5975B148320E}"/>
                </a:ext>
              </a:extLst>
            </p:cNvPr>
            <p:cNvSpPr/>
            <p:nvPr/>
          </p:nvSpPr>
          <p:spPr>
            <a:xfrm>
              <a:off x="10360752" y="933114"/>
              <a:ext cx="9525" cy="9525"/>
            </a:xfrm>
            <a:custGeom>
              <a:avLst/>
              <a:gdLst>
                <a:gd name="connsiteX0" fmla="*/ 7144 w 9525"/>
                <a:gd name="connsiteY0" fmla="*/ 7536 h 9525"/>
                <a:gd name="connsiteX1" fmla="*/ 8630 w 9525"/>
                <a:gd name="connsiteY1" fmla="*/ 8317 h 9525"/>
                <a:gd name="connsiteX2" fmla="*/ 7144 w 9525"/>
                <a:gd name="connsiteY2" fmla="*/ 753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536"/>
                  </a:moveTo>
                  <a:cubicBezTo>
                    <a:pt x="7753" y="7717"/>
                    <a:pt x="8163" y="8031"/>
                    <a:pt x="8630" y="8317"/>
                  </a:cubicBezTo>
                  <a:cubicBezTo>
                    <a:pt x="7972" y="7279"/>
                    <a:pt x="7429" y="6717"/>
                    <a:pt x="7144" y="75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492">
              <a:extLst>
                <a:ext uri="{FF2B5EF4-FFF2-40B4-BE49-F238E27FC236}">
                  <a16:creationId xmlns:a16="http://schemas.microsoft.com/office/drawing/2014/main" id="{9291A72C-5104-0BE2-56A9-BD5C07D00443}"/>
                </a:ext>
              </a:extLst>
            </p:cNvPr>
            <p:cNvSpPr/>
            <p:nvPr/>
          </p:nvSpPr>
          <p:spPr>
            <a:xfrm>
              <a:off x="10400014" y="994626"/>
              <a:ext cx="9525" cy="9525"/>
            </a:xfrm>
            <a:custGeom>
              <a:avLst/>
              <a:gdLst>
                <a:gd name="connsiteX0" fmla="*/ 7973 w 9525"/>
                <a:gd name="connsiteY0" fmla="*/ 9099 h 9525"/>
                <a:gd name="connsiteX1" fmla="*/ 7839 w 9525"/>
                <a:gd name="connsiteY1" fmla="*/ 8518 h 9525"/>
                <a:gd name="connsiteX2" fmla="*/ 7973 w 9525"/>
                <a:gd name="connsiteY2" fmla="*/ 909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973" y="9099"/>
                  </a:moveTo>
                  <a:lnTo>
                    <a:pt x="7839" y="8518"/>
                  </a:lnTo>
                  <a:cubicBezTo>
                    <a:pt x="6753" y="6175"/>
                    <a:pt x="7049" y="7137"/>
                    <a:pt x="7973" y="90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493">
              <a:extLst>
                <a:ext uri="{FF2B5EF4-FFF2-40B4-BE49-F238E27FC236}">
                  <a16:creationId xmlns:a16="http://schemas.microsoft.com/office/drawing/2014/main" id="{714D316E-9097-62BD-DE31-75A85217C119}"/>
                </a:ext>
              </a:extLst>
            </p:cNvPr>
            <p:cNvSpPr/>
            <p:nvPr/>
          </p:nvSpPr>
          <p:spPr>
            <a:xfrm>
              <a:off x="10717901" y="505424"/>
              <a:ext cx="19050" cy="9525"/>
            </a:xfrm>
            <a:custGeom>
              <a:avLst/>
              <a:gdLst>
                <a:gd name="connsiteX0" fmla="*/ 7144 w 19050"/>
                <a:gd name="connsiteY0" fmla="*/ 8401 h 9525"/>
                <a:gd name="connsiteX1" fmla="*/ 20260 w 19050"/>
                <a:gd name="connsiteY1" fmla="*/ 7992 h 9525"/>
                <a:gd name="connsiteX2" fmla="*/ 7144 w 19050"/>
                <a:gd name="connsiteY2" fmla="*/ 84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9525">
                  <a:moveTo>
                    <a:pt x="7144" y="8401"/>
                  </a:moveTo>
                  <a:cubicBezTo>
                    <a:pt x="11506" y="8277"/>
                    <a:pt x="15878" y="8296"/>
                    <a:pt x="20260" y="7992"/>
                  </a:cubicBezTo>
                  <a:cubicBezTo>
                    <a:pt x="10249" y="6582"/>
                    <a:pt x="7153" y="7077"/>
                    <a:pt x="7144" y="84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494">
              <a:extLst>
                <a:ext uri="{FF2B5EF4-FFF2-40B4-BE49-F238E27FC236}">
                  <a16:creationId xmlns:a16="http://schemas.microsoft.com/office/drawing/2014/main" id="{D17456B5-C549-6180-7CBA-801FB916CE53}"/>
                </a:ext>
              </a:extLst>
            </p:cNvPr>
            <p:cNvSpPr/>
            <p:nvPr/>
          </p:nvSpPr>
          <p:spPr>
            <a:xfrm>
              <a:off x="10350427" y="506682"/>
              <a:ext cx="390525" cy="695325"/>
            </a:xfrm>
            <a:custGeom>
              <a:avLst/>
              <a:gdLst>
                <a:gd name="connsiteX0" fmla="*/ 187376 w 390525"/>
                <a:gd name="connsiteY0" fmla="*/ 676485 h 695325"/>
                <a:gd name="connsiteX1" fmla="*/ 205045 w 390525"/>
                <a:gd name="connsiteY1" fmla="*/ 676847 h 695325"/>
                <a:gd name="connsiteX2" fmla="*/ 189519 w 390525"/>
                <a:gd name="connsiteY2" fmla="*/ 665883 h 695325"/>
                <a:gd name="connsiteX3" fmla="*/ 210845 w 390525"/>
                <a:gd name="connsiteY3" fmla="*/ 670646 h 695325"/>
                <a:gd name="connsiteX4" fmla="*/ 198606 w 390525"/>
                <a:gd name="connsiteY4" fmla="*/ 666693 h 695325"/>
                <a:gd name="connsiteX5" fmla="*/ 199330 w 390525"/>
                <a:gd name="connsiteY5" fmla="*/ 656768 h 695325"/>
                <a:gd name="connsiteX6" fmla="*/ 178765 w 390525"/>
                <a:gd name="connsiteY6" fmla="*/ 646024 h 695325"/>
                <a:gd name="connsiteX7" fmla="*/ 162258 w 390525"/>
                <a:gd name="connsiteY7" fmla="*/ 628202 h 695325"/>
                <a:gd name="connsiteX8" fmla="*/ 166126 w 390525"/>
                <a:gd name="connsiteY8" fmla="*/ 629907 h 695325"/>
                <a:gd name="connsiteX9" fmla="*/ 160715 w 390525"/>
                <a:gd name="connsiteY9" fmla="*/ 622792 h 695325"/>
                <a:gd name="connsiteX10" fmla="*/ 155867 w 390525"/>
                <a:gd name="connsiteY10" fmla="*/ 615182 h 695325"/>
                <a:gd name="connsiteX11" fmla="*/ 156153 w 390525"/>
                <a:gd name="connsiteY11" fmla="*/ 614715 h 695325"/>
                <a:gd name="connsiteX12" fmla="*/ 154362 w 390525"/>
                <a:gd name="connsiteY12" fmla="*/ 615572 h 695325"/>
                <a:gd name="connsiteX13" fmla="*/ 135293 w 390525"/>
                <a:gd name="connsiteY13" fmla="*/ 586711 h 695325"/>
                <a:gd name="connsiteX14" fmla="*/ 126949 w 390525"/>
                <a:gd name="connsiteY14" fmla="*/ 581635 h 695325"/>
                <a:gd name="connsiteX15" fmla="*/ 116005 w 390525"/>
                <a:gd name="connsiteY15" fmla="*/ 570071 h 695325"/>
                <a:gd name="connsiteX16" fmla="*/ 97831 w 390525"/>
                <a:gd name="connsiteY16" fmla="*/ 550764 h 695325"/>
                <a:gd name="connsiteX17" fmla="*/ 108985 w 390525"/>
                <a:gd name="connsiteY17" fmla="*/ 565756 h 695325"/>
                <a:gd name="connsiteX18" fmla="*/ 102803 w 390525"/>
                <a:gd name="connsiteY18" fmla="*/ 568928 h 695325"/>
                <a:gd name="connsiteX19" fmla="*/ 96212 w 390525"/>
                <a:gd name="connsiteY19" fmla="*/ 556374 h 695325"/>
                <a:gd name="connsiteX20" fmla="*/ 112481 w 390525"/>
                <a:gd name="connsiteY20" fmla="*/ 579920 h 695325"/>
                <a:gd name="connsiteX21" fmla="*/ 99955 w 390525"/>
                <a:gd name="connsiteY21" fmla="*/ 571424 h 695325"/>
                <a:gd name="connsiteX22" fmla="*/ 108185 w 390525"/>
                <a:gd name="connsiteY22" fmla="*/ 583368 h 695325"/>
                <a:gd name="connsiteX23" fmla="*/ 117234 w 390525"/>
                <a:gd name="connsiteY23" fmla="*/ 593741 h 695325"/>
                <a:gd name="connsiteX24" fmla="*/ 137970 w 390525"/>
                <a:gd name="connsiteY24" fmla="*/ 606428 h 695325"/>
                <a:gd name="connsiteX25" fmla="*/ 132274 w 390525"/>
                <a:gd name="connsiteY25" fmla="*/ 610495 h 695325"/>
                <a:gd name="connsiteX26" fmla="*/ 148752 w 390525"/>
                <a:gd name="connsiteY26" fmla="*/ 625964 h 695325"/>
                <a:gd name="connsiteX27" fmla="*/ 131340 w 390525"/>
                <a:gd name="connsiteY27" fmla="*/ 618382 h 695325"/>
                <a:gd name="connsiteX28" fmla="*/ 112052 w 390525"/>
                <a:gd name="connsiteY28" fmla="*/ 603142 h 695325"/>
                <a:gd name="connsiteX29" fmla="*/ 104270 w 390525"/>
                <a:gd name="connsiteY29" fmla="*/ 590198 h 695325"/>
                <a:gd name="connsiteX30" fmla="*/ 94231 w 390525"/>
                <a:gd name="connsiteY30" fmla="*/ 577625 h 695325"/>
                <a:gd name="connsiteX31" fmla="*/ 82810 w 390525"/>
                <a:gd name="connsiteY31" fmla="*/ 565461 h 695325"/>
                <a:gd name="connsiteX32" fmla="*/ 72781 w 390525"/>
                <a:gd name="connsiteY32" fmla="*/ 552745 h 695325"/>
                <a:gd name="connsiteX33" fmla="*/ 88697 w 390525"/>
                <a:gd name="connsiteY33" fmla="*/ 549126 h 695325"/>
                <a:gd name="connsiteX34" fmla="*/ 66866 w 390525"/>
                <a:gd name="connsiteY34" fmla="*/ 525847 h 695325"/>
                <a:gd name="connsiteX35" fmla="*/ 66437 w 390525"/>
                <a:gd name="connsiteY35" fmla="*/ 499624 h 695325"/>
                <a:gd name="connsiteX36" fmla="*/ 75829 w 390525"/>
                <a:gd name="connsiteY36" fmla="*/ 509588 h 695325"/>
                <a:gd name="connsiteX37" fmla="*/ 65294 w 390525"/>
                <a:gd name="connsiteY37" fmla="*/ 490738 h 695325"/>
                <a:gd name="connsiteX38" fmla="*/ 66999 w 390525"/>
                <a:gd name="connsiteY38" fmla="*/ 505416 h 695325"/>
                <a:gd name="connsiteX39" fmla="*/ 57550 w 390525"/>
                <a:gd name="connsiteY39" fmla="*/ 497043 h 695325"/>
                <a:gd name="connsiteX40" fmla="*/ 58303 w 390525"/>
                <a:gd name="connsiteY40" fmla="*/ 499586 h 695325"/>
                <a:gd name="connsiteX41" fmla="*/ 44729 w 390525"/>
                <a:gd name="connsiteY41" fmla="*/ 482765 h 695325"/>
                <a:gd name="connsiteX42" fmla="*/ 45815 w 390525"/>
                <a:gd name="connsiteY42" fmla="*/ 466668 h 695325"/>
                <a:gd name="connsiteX43" fmla="*/ 48101 w 390525"/>
                <a:gd name="connsiteY43" fmla="*/ 469811 h 695325"/>
                <a:gd name="connsiteX44" fmla="*/ 38995 w 390525"/>
                <a:gd name="connsiteY44" fmla="*/ 443627 h 695325"/>
                <a:gd name="connsiteX45" fmla="*/ 40415 w 390525"/>
                <a:gd name="connsiteY45" fmla="*/ 443865 h 695325"/>
                <a:gd name="connsiteX46" fmla="*/ 33061 w 390525"/>
                <a:gd name="connsiteY46" fmla="*/ 435464 h 695325"/>
                <a:gd name="connsiteX47" fmla="*/ 28870 w 390525"/>
                <a:gd name="connsiteY47" fmla="*/ 423443 h 695325"/>
                <a:gd name="connsiteX48" fmla="*/ 37814 w 390525"/>
                <a:gd name="connsiteY48" fmla="*/ 424110 h 695325"/>
                <a:gd name="connsiteX49" fmla="*/ 42720 w 390525"/>
                <a:gd name="connsiteY49" fmla="*/ 433149 h 695325"/>
                <a:gd name="connsiteX50" fmla="*/ 46330 w 390525"/>
                <a:gd name="connsiteY50" fmla="*/ 449609 h 695325"/>
                <a:gd name="connsiteX51" fmla="*/ 53740 w 390525"/>
                <a:gd name="connsiteY51" fmla="*/ 444589 h 695325"/>
                <a:gd name="connsiteX52" fmla="*/ 49625 w 390525"/>
                <a:gd name="connsiteY52" fmla="*/ 425377 h 695325"/>
                <a:gd name="connsiteX53" fmla="*/ 44777 w 390525"/>
                <a:gd name="connsiteY53" fmla="*/ 425777 h 695325"/>
                <a:gd name="connsiteX54" fmla="*/ 36519 w 390525"/>
                <a:gd name="connsiteY54" fmla="*/ 399612 h 695325"/>
                <a:gd name="connsiteX55" fmla="*/ 42329 w 390525"/>
                <a:gd name="connsiteY55" fmla="*/ 412423 h 695325"/>
                <a:gd name="connsiteX56" fmla="*/ 28604 w 390525"/>
                <a:gd name="connsiteY56" fmla="*/ 403603 h 695325"/>
                <a:gd name="connsiteX57" fmla="*/ 29213 w 390525"/>
                <a:gd name="connsiteY57" fmla="*/ 381905 h 695325"/>
                <a:gd name="connsiteX58" fmla="*/ 29623 w 390525"/>
                <a:gd name="connsiteY58" fmla="*/ 359940 h 695325"/>
                <a:gd name="connsiteX59" fmla="*/ 24908 w 390525"/>
                <a:gd name="connsiteY59" fmla="*/ 364865 h 695325"/>
                <a:gd name="connsiteX60" fmla="*/ 24489 w 390525"/>
                <a:gd name="connsiteY60" fmla="*/ 324288 h 695325"/>
                <a:gd name="connsiteX61" fmla="*/ 23784 w 390525"/>
                <a:gd name="connsiteY61" fmla="*/ 303895 h 695325"/>
                <a:gd name="connsiteX62" fmla="*/ 23784 w 390525"/>
                <a:gd name="connsiteY62" fmla="*/ 293275 h 695325"/>
                <a:gd name="connsiteX63" fmla="*/ 25327 w 390525"/>
                <a:gd name="connsiteY63" fmla="*/ 282492 h 695325"/>
                <a:gd name="connsiteX64" fmla="*/ 28775 w 390525"/>
                <a:gd name="connsiteY64" fmla="*/ 312525 h 695325"/>
                <a:gd name="connsiteX65" fmla="*/ 45101 w 390525"/>
                <a:gd name="connsiteY65" fmla="*/ 299114 h 695325"/>
                <a:gd name="connsiteX66" fmla="*/ 37671 w 390525"/>
                <a:gd name="connsiteY66" fmla="*/ 279921 h 695325"/>
                <a:gd name="connsiteX67" fmla="*/ 35709 w 390525"/>
                <a:gd name="connsiteY67" fmla="*/ 294427 h 695325"/>
                <a:gd name="connsiteX68" fmla="*/ 41900 w 390525"/>
                <a:gd name="connsiteY68" fmla="*/ 256861 h 695325"/>
                <a:gd name="connsiteX69" fmla="*/ 58483 w 390525"/>
                <a:gd name="connsiteY69" fmla="*/ 214093 h 695325"/>
                <a:gd name="connsiteX70" fmla="*/ 56664 w 390525"/>
                <a:gd name="connsiteY70" fmla="*/ 224171 h 695325"/>
                <a:gd name="connsiteX71" fmla="*/ 62598 w 390525"/>
                <a:gd name="connsiteY71" fmla="*/ 204130 h 695325"/>
                <a:gd name="connsiteX72" fmla="*/ 74381 w 390525"/>
                <a:gd name="connsiteY72" fmla="*/ 188966 h 695325"/>
                <a:gd name="connsiteX73" fmla="*/ 82077 w 390525"/>
                <a:gd name="connsiteY73" fmla="*/ 190624 h 695325"/>
                <a:gd name="connsiteX74" fmla="*/ 79867 w 390525"/>
                <a:gd name="connsiteY74" fmla="*/ 181956 h 695325"/>
                <a:gd name="connsiteX75" fmla="*/ 82620 w 390525"/>
                <a:gd name="connsiteY75" fmla="*/ 180442 h 695325"/>
                <a:gd name="connsiteX76" fmla="*/ 83410 w 390525"/>
                <a:gd name="connsiteY76" fmla="*/ 171621 h 695325"/>
                <a:gd name="connsiteX77" fmla="*/ 84230 w 390525"/>
                <a:gd name="connsiteY77" fmla="*/ 165621 h 695325"/>
                <a:gd name="connsiteX78" fmla="*/ 84715 w 390525"/>
                <a:gd name="connsiteY78" fmla="*/ 162935 h 695325"/>
                <a:gd name="connsiteX79" fmla="*/ 115605 w 390525"/>
                <a:gd name="connsiteY79" fmla="*/ 143656 h 695325"/>
                <a:gd name="connsiteX80" fmla="*/ 124568 w 390525"/>
                <a:gd name="connsiteY80" fmla="*/ 107394 h 695325"/>
                <a:gd name="connsiteX81" fmla="*/ 127483 w 390525"/>
                <a:gd name="connsiteY81" fmla="*/ 115500 h 695325"/>
                <a:gd name="connsiteX82" fmla="*/ 141503 w 390525"/>
                <a:gd name="connsiteY82" fmla="*/ 101803 h 695325"/>
                <a:gd name="connsiteX83" fmla="*/ 134655 w 390525"/>
                <a:gd name="connsiteY83" fmla="*/ 125473 h 695325"/>
                <a:gd name="connsiteX84" fmla="*/ 145247 w 390525"/>
                <a:gd name="connsiteY84" fmla="*/ 108423 h 695325"/>
                <a:gd name="connsiteX85" fmla="*/ 161468 w 390525"/>
                <a:gd name="connsiteY85" fmla="*/ 90726 h 695325"/>
                <a:gd name="connsiteX86" fmla="*/ 159887 w 390525"/>
                <a:gd name="connsiteY86" fmla="*/ 90916 h 695325"/>
                <a:gd name="connsiteX87" fmla="*/ 174984 w 390525"/>
                <a:gd name="connsiteY87" fmla="*/ 75400 h 695325"/>
                <a:gd name="connsiteX88" fmla="*/ 195263 w 390525"/>
                <a:gd name="connsiteY88" fmla="*/ 63065 h 695325"/>
                <a:gd name="connsiteX89" fmla="*/ 174365 w 390525"/>
                <a:gd name="connsiteY89" fmla="*/ 83220 h 695325"/>
                <a:gd name="connsiteX90" fmla="*/ 224552 w 390525"/>
                <a:gd name="connsiteY90" fmla="*/ 44768 h 695325"/>
                <a:gd name="connsiteX91" fmla="*/ 239011 w 390525"/>
                <a:gd name="connsiteY91" fmla="*/ 41386 h 695325"/>
                <a:gd name="connsiteX92" fmla="*/ 240287 w 390525"/>
                <a:gd name="connsiteY92" fmla="*/ 45891 h 695325"/>
                <a:gd name="connsiteX93" fmla="*/ 272339 w 390525"/>
                <a:gd name="connsiteY93" fmla="*/ 24870 h 695325"/>
                <a:gd name="connsiteX94" fmla="*/ 273139 w 390525"/>
                <a:gd name="connsiteY94" fmla="*/ 30956 h 695325"/>
                <a:gd name="connsiteX95" fmla="*/ 293513 w 390525"/>
                <a:gd name="connsiteY95" fmla="*/ 28375 h 695325"/>
                <a:gd name="connsiteX96" fmla="*/ 312620 w 390525"/>
                <a:gd name="connsiteY96" fmla="*/ 21993 h 695325"/>
                <a:gd name="connsiteX97" fmla="*/ 351692 w 390525"/>
                <a:gd name="connsiteY97" fmla="*/ 17059 h 695325"/>
                <a:gd name="connsiteX98" fmla="*/ 352844 w 390525"/>
                <a:gd name="connsiteY98" fmla="*/ 9592 h 695325"/>
                <a:gd name="connsiteX99" fmla="*/ 372532 w 390525"/>
                <a:gd name="connsiteY99" fmla="*/ 16088 h 695325"/>
                <a:gd name="connsiteX100" fmla="*/ 359369 w 390525"/>
                <a:gd name="connsiteY100" fmla="*/ 19269 h 695325"/>
                <a:gd name="connsiteX101" fmla="*/ 385963 w 390525"/>
                <a:gd name="connsiteY101" fmla="*/ 17497 h 695325"/>
                <a:gd name="connsiteX102" fmla="*/ 374590 w 390525"/>
                <a:gd name="connsiteY102" fmla="*/ 7144 h 695325"/>
                <a:gd name="connsiteX103" fmla="*/ 353339 w 390525"/>
                <a:gd name="connsiteY103" fmla="*/ 9173 h 695325"/>
                <a:gd name="connsiteX104" fmla="*/ 332165 w 390525"/>
                <a:gd name="connsiteY104" fmla="*/ 10820 h 695325"/>
                <a:gd name="connsiteX105" fmla="*/ 290017 w 390525"/>
                <a:gd name="connsiteY105" fmla="*/ 16964 h 695325"/>
                <a:gd name="connsiteX106" fmla="*/ 269081 w 390525"/>
                <a:gd name="connsiteY106" fmla="*/ 21584 h 695325"/>
                <a:gd name="connsiteX107" fmla="*/ 248783 w 390525"/>
                <a:gd name="connsiteY107" fmla="*/ 28642 h 695325"/>
                <a:gd name="connsiteX108" fmla="*/ 210531 w 390525"/>
                <a:gd name="connsiteY108" fmla="*/ 48511 h 695325"/>
                <a:gd name="connsiteX109" fmla="*/ 215017 w 390525"/>
                <a:gd name="connsiteY109" fmla="*/ 50073 h 695325"/>
                <a:gd name="connsiteX110" fmla="*/ 204711 w 390525"/>
                <a:gd name="connsiteY110" fmla="*/ 53969 h 695325"/>
                <a:gd name="connsiteX111" fmla="*/ 199130 w 390525"/>
                <a:gd name="connsiteY111" fmla="*/ 54150 h 695325"/>
                <a:gd name="connsiteX112" fmla="*/ 200616 w 390525"/>
                <a:gd name="connsiteY112" fmla="*/ 52616 h 695325"/>
                <a:gd name="connsiteX113" fmla="*/ 180946 w 390525"/>
                <a:gd name="connsiteY113" fmla="*/ 60989 h 695325"/>
                <a:gd name="connsiteX114" fmla="*/ 171564 w 390525"/>
                <a:gd name="connsiteY114" fmla="*/ 63284 h 695325"/>
                <a:gd name="connsiteX115" fmla="*/ 164621 w 390525"/>
                <a:gd name="connsiteY115" fmla="*/ 66761 h 695325"/>
                <a:gd name="connsiteX116" fmla="*/ 148828 w 390525"/>
                <a:gd name="connsiteY116" fmla="*/ 86754 h 695325"/>
                <a:gd name="connsiteX117" fmla="*/ 137741 w 390525"/>
                <a:gd name="connsiteY117" fmla="*/ 89097 h 695325"/>
                <a:gd name="connsiteX118" fmla="*/ 137941 w 390525"/>
                <a:gd name="connsiteY118" fmla="*/ 101146 h 695325"/>
                <a:gd name="connsiteX119" fmla="*/ 131893 w 390525"/>
                <a:gd name="connsiteY119" fmla="*/ 98108 h 695325"/>
                <a:gd name="connsiteX120" fmla="*/ 54502 w 390525"/>
                <a:gd name="connsiteY120" fmla="*/ 199025 h 695325"/>
                <a:gd name="connsiteX121" fmla="*/ 55093 w 390525"/>
                <a:gd name="connsiteY121" fmla="*/ 193148 h 695325"/>
                <a:gd name="connsiteX122" fmla="*/ 56045 w 390525"/>
                <a:gd name="connsiteY122" fmla="*/ 187395 h 695325"/>
                <a:gd name="connsiteX123" fmla="*/ 40796 w 390525"/>
                <a:gd name="connsiteY123" fmla="*/ 210741 h 695325"/>
                <a:gd name="connsiteX124" fmla="*/ 28832 w 390525"/>
                <a:gd name="connsiteY124" fmla="*/ 244145 h 695325"/>
                <a:gd name="connsiteX125" fmla="*/ 28546 w 390525"/>
                <a:gd name="connsiteY125" fmla="*/ 266195 h 695325"/>
                <a:gd name="connsiteX126" fmla="*/ 15088 w 390525"/>
                <a:gd name="connsiteY126" fmla="*/ 296647 h 695325"/>
                <a:gd name="connsiteX127" fmla="*/ 12706 w 390525"/>
                <a:gd name="connsiteY127" fmla="*/ 340528 h 695325"/>
                <a:gd name="connsiteX128" fmla="*/ 17440 w 390525"/>
                <a:gd name="connsiteY128" fmla="*/ 351330 h 695325"/>
                <a:gd name="connsiteX129" fmla="*/ 18650 w 390525"/>
                <a:gd name="connsiteY129" fmla="*/ 370761 h 695325"/>
                <a:gd name="connsiteX130" fmla="*/ 11640 w 390525"/>
                <a:gd name="connsiteY130" fmla="*/ 360607 h 695325"/>
                <a:gd name="connsiteX131" fmla="*/ 7144 w 390525"/>
                <a:gd name="connsiteY131" fmla="*/ 346862 h 695325"/>
                <a:gd name="connsiteX132" fmla="*/ 10316 w 390525"/>
                <a:gd name="connsiteY132" fmla="*/ 371856 h 695325"/>
                <a:gd name="connsiteX133" fmla="*/ 10439 w 390525"/>
                <a:gd name="connsiteY133" fmla="*/ 399364 h 695325"/>
                <a:gd name="connsiteX134" fmla="*/ 23927 w 390525"/>
                <a:gd name="connsiteY134" fmla="*/ 437331 h 695325"/>
                <a:gd name="connsiteX135" fmla="*/ 22365 w 390525"/>
                <a:gd name="connsiteY135" fmla="*/ 439988 h 695325"/>
                <a:gd name="connsiteX136" fmla="*/ 23031 w 390525"/>
                <a:gd name="connsiteY136" fmla="*/ 458629 h 695325"/>
                <a:gd name="connsiteX137" fmla="*/ 29804 w 390525"/>
                <a:gd name="connsiteY137" fmla="*/ 461486 h 695325"/>
                <a:gd name="connsiteX138" fmla="*/ 24241 w 390525"/>
                <a:gd name="connsiteY138" fmla="*/ 472345 h 695325"/>
                <a:gd name="connsiteX139" fmla="*/ 40853 w 390525"/>
                <a:gd name="connsiteY139" fmla="*/ 502453 h 695325"/>
                <a:gd name="connsiteX140" fmla="*/ 56836 w 390525"/>
                <a:gd name="connsiteY140" fmla="*/ 518379 h 695325"/>
                <a:gd name="connsiteX141" fmla="*/ 52445 w 390525"/>
                <a:gd name="connsiteY141" fmla="*/ 526694 h 695325"/>
                <a:gd name="connsiteX142" fmla="*/ 58436 w 390525"/>
                <a:gd name="connsiteY142" fmla="*/ 535362 h 695325"/>
                <a:gd name="connsiteX143" fmla="*/ 63189 w 390525"/>
                <a:gd name="connsiteY143" fmla="*/ 542001 h 695325"/>
                <a:gd name="connsiteX144" fmla="*/ 69418 w 390525"/>
                <a:gd name="connsiteY144" fmla="*/ 552736 h 695325"/>
                <a:gd name="connsiteX145" fmla="*/ 75371 w 390525"/>
                <a:gd name="connsiteY145" fmla="*/ 563747 h 695325"/>
                <a:gd name="connsiteX146" fmla="*/ 87306 w 390525"/>
                <a:gd name="connsiteY146" fmla="*/ 578225 h 695325"/>
                <a:gd name="connsiteX147" fmla="*/ 70847 w 390525"/>
                <a:gd name="connsiteY147" fmla="*/ 563213 h 695325"/>
                <a:gd name="connsiteX148" fmla="*/ 87106 w 390525"/>
                <a:gd name="connsiteY148" fmla="*/ 591941 h 695325"/>
                <a:gd name="connsiteX149" fmla="*/ 102289 w 390525"/>
                <a:gd name="connsiteY149" fmla="*/ 607581 h 695325"/>
                <a:gd name="connsiteX150" fmla="*/ 115348 w 390525"/>
                <a:gd name="connsiteY150" fmla="*/ 623983 h 695325"/>
                <a:gd name="connsiteX151" fmla="*/ 127597 w 390525"/>
                <a:gd name="connsiteY151" fmla="*/ 626221 h 695325"/>
                <a:gd name="connsiteX152" fmla="*/ 126587 w 390525"/>
                <a:gd name="connsiteY152" fmla="*/ 635546 h 695325"/>
                <a:gd name="connsiteX153" fmla="*/ 138865 w 390525"/>
                <a:gd name="connsiteY153" fmla="*/ 649034 h 695325"/>
                <a:gd name="connsiteX154" fmla="*/ 151066 w 390525"/>
                <a:gd name="connsiteY154" fmla="*/ 658101 h 695325"/>
                <a:gd name="connsiteX155" fmla="*/ 162849 w 390525"/>
                <a:gd name="connsiteY155" fmla="*/ 665693 h 695325"/>
                <a:gd name="connsiteX156" fmla="*/ 175212 w 390525"/>
                <a:gd name="connsiteY156" fmla="*/ 673360 h 695325"/>
                <a:gd name="connsiteX157" fmla="*/ 171526 w 390525"/>
                <a:gd name="connsiteY157" fmla="*/ 673198 h 695325"/>
                <a:gd name="connsiteX158" fmla="*/ 196948 w 390525"/>
                <a:gd name="connsiteY158" fmla="*/ 688905 h 695325"/>
                <a:gd name="connsiteX159" fmla="*/ 211474 w 390525"/>
                <a:gd name="connsiteY159" fmla="*/ 685848 h 695325"/>
                <a:gd name="connsiteX160" fmla="*/ 202130 w 390525"/>
                <a:gd name="connsiteY160" fmla="*/ 685962 h 695325"/>
                <a:gd name="connsiteX161" fmla="*/ 187376 w 390525"/>
                <a:gd name="connsiteY161" fmla="*/ 676485 h 695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</a:cxnLst>
              <a:rect l="l" t="t" r="r" b="b"/>
              <a:pathLst>
                <a:path w="390525" h="695325">
                  <a:moveTo>
                    <a:pt x="187376" y="676485"/>
                  </a:moveTo>
                  <a:cubicBezTo>
                    <a:pt x="187957" y="666464"/>
                    <a:pt x="201987" y="684924"/>
                    <a:pt x="205045" y="676847"/>
                  </a:cubicBezTo>
                  <a:cubicBezTo>
                    <a:pt x="196825" y="674056"/>
                    <a:pt x="190481" y="671865"/>
                    <a:pt x="189519" y="665883"/>
                  </a:cubicBezTo>
                  <a:cubicBezTo>
                    <a:pt x="198015" y="665293"/>
                    <a:pt x="204321" y="675608"/>
                    <a:pt x="210845" y="670646"/>
                  </a:cubicBezTo>
                  <a:cubicBezTo>
                    <a:pt x="210722" y="670941"/>
                    <a:pt x="198606" y="666693"/>
                    <a:pt x="198606" y="666693"/>
                  </a:cubicBezTo>
                  <a:cubicBezTo>
                    <a:pt x="193586" y="659359"/>
                    <a:pt x="205959" y="660111"/>
                    <a:pt x="199330" y="656768"/>
                  </a:cubicBezTo>
                  <a:cubicBezTo>
                    <a:pt x="192453" y="658197"/>
                    <a:pt x="184766" y="653244"/>
                    <a:pt x="178765" y="646024"/>
                  </a:cubicBezTo>
                  <a:cubicBezTo>
                    <a:pt x="172650" y="638899"/>
                    <a:pt x="167288" y="631012"/>
                    <a:pt x="162258" y="628202"/>
                  </a:cubicBezTo>
                  <a:lnTo>
                    <a:pt x="166126" y="629907"/>
                  </a:lnTo>
                  <a:cubicBezTo>
                    <a:pt x="166126" y="629907"/>
                    <a:pt x="163297" y="626450"/>
                    <a:pt x="160715" y="622792"/>
                  </a:cubicBezTo>
                  <a:cubicBezTo>
                    <a:pt x="158286" y="618992"/>
                    <a:pt x="155867" y="615182"/>
                    <a:pt x="155867" y="615182"/>
                  </a:cubicBezTo>
                  <a:cubicBezTo>
                    <a:pt x="155867" y="614905"/>
                    <a:pt x="156105" y="614915"/>
                    <a:pt x="156153" y="614715"/>
                  </a:cubicBezTo>
                  <a:cubicBezTo>
                    <a:pt x="155562" y="614953"/>
                    <a:pt x="154962" y="615172"/>
                    <a:pt x="154362" y="615572"/>
                  </a:cubicBezTo>
                  <a:cubicBezTo>
                    <a:pt x="152695" y="606990"/>
                    <a:pt x="145171" y="596722"/>
                    <a:pt x="135293" y="586711"/>
                  </a:cubicBezTo>
                  <a:cubicBezTo>
                    <a:pt x="133350" y="586683"/>
                    <a:pt x="130407" y="584673"/>
                    <a:pt x="126949" y="581635"/>
                  </a:cubicBezTo>
                  <a:cubicBezTo>
                    <a:pt x="123501" y="578596"/>
                    <a:pt x="119367" y="574672"/>
                    <a:pt x="116005" y="570071"/>
                  </a:cubicBezTo>
                  <a:cubicBezTo>
                    <a:pt x="108928" y="561146"/>
                    <a:pt x="101727" y="552136"/>
                    <a:pt x="97831" y="550764"/>
                  </a:cubicBezTo>
                  <a:cubicBezTo>
                    <a:pt x="102518" y="554860"/>
                    <a:pt x="105737" y="558794"/>
                    <a:pt x="108985" y="565756"/>
                  </a:cubicBezTo>
                  <a:lnTo>
                    <a:pt x="102803" y="568928"/>
                  </a:lnTo>
                  <a:cubicBezTo>
                    <a:pt x="94631" y="557803"/>
                    <a:pt x="107442" y="564499"/>
                    <a:pt x="96212" y="556374"/>
                  </a:cubicBezTo>
                  <a:cubicBezTo>
                    <a:pt x="89964" y="563594"/>
                    <a:pt x="107661" y="571690"/>
                    <a:pt x="112481" y="579920"/>
                  </a:cubicBezTo>
                  <a:cubicBezTo>
                    <a:pt x="108728" y="578472"/>
                    <a:pt x="104337" y="575710"/>
                    <a:pt x="99955" y="571424"/>
                  </a:cubicBezTo>
                  <a:cubicBezTo>
                    <a:pt x="102737" y="575462"/>
                    <a:pt x="105499" y="579463"/>
                    <a:pt x="108185" y="583368"/>
                  </a:cubicBezTo>
                  <a:cubicBezTo>
                    <a:pt x="111071" y="587112"/>
                    <a:pt x="114176" y="590541"/>
                    <a:pt x="117234" y="593741"/>
                  </a:cubicBezTo>
                  <a:cubicBezTo>
                    <a:pt x="123530" y="599970"/>
                    <a:pt x="129778" y="605285"/>
                    <a:pt x="137970" y="606428"/>
                  </a:cubicBezTo>
                  <a:cubicBezTo>
                    <a:pt x="140646" y="611572"/>
                    <a:pt x="136036" y="612629"/>
                    <a:pt x="132274" y="610495"/>
                  </a:cubicBezTo>
                  <a:cubicBezTo>
                    <a:pt x="146533" y="616125"/>
                    <a:pt x="136360" y="621411"/>
                    <a:pt x="148752" y="625964"/>
                  </a:cubicBezTo>
                  <a:cubicBezTo>
                    <a:pt x="144389" y="627821"/>
                    <a:pt x="138103" y="623630"/>
                    <a:pt x="131340" y="618382"/>
                  </a:cubicBezTo>
                  <a:cubicBezTo>
                    <a:pt x="124292" y="613410"/>
                    <a:pt x="118253" y="605981"/>
                    <a:pt x="112052" y="603142"/>
                  </a:cubicBezTo>
                  <a:cubicBezTo>
                    <a:pt x="110185" y="598532"/>
                    <a:pt x="107509" y="594265"/>
                    <a:pt x="104270" y="590198"/>
                  </a:cubicBezTo>
                  <a:cubicBezTo>
                    <a:pt x="101146" y="586045"/>
                    <a:pt x="97936" y="581692"/>
                    <a:pt x="94231" y="577625"/>
                  </a:cubicBezTo>
                  <a:cubicBezTo>
                    <a:pt x="90573" y="573510"/>
                    <a:pt x="86668" y="569481"/>
                    <a:pt x="82810" y="565461"/>
                  </a:cubicBezTo>
                  <a:cubicBezTo>
                    <a:pt x="78896" y="561480"/>
                    <a:pt x="75876" y="556955"/>
                    <a:pt x="72781" y="552745"/>
                  </a:cubicBezTo>
                  <a:cubicBezTo>
                    <a:pt x="77810" y="548735"/>
                    <a:pt x="89773" y="557956"/>
                    <a:pt x="88697" y="549126"/>
                  </a:cubicBezTo>
                  <a:cubicBezTo>
                    <a:pt x="82363" y="530076"/>
                    <a:pt x="75152" y="534391"/>
                    <a:pt x="66866" y="525847"/>
                  </a:cubicBezTo>
                  <a:cubicBezTo>
                    <a:pt x="62684" y="511959"/>
                    <a:pt x="75686" y="519608"/>
                    <a:pt x="66437" y="499624"/>
                  </a:cubicBezTo>
                  <a:lnTo>
                    <a:pt x="75829" y="509588"/>
                  </a:lnTo>
                  <a:cubicBezTo>
                    <a:pt x="78810" y="494500"/>
                    <a:pt x="66989" y="500510"/>
                    <a:pt x="65294" y="490738"/>
                  </a:cubicBezTo>
                  <a:cubicBezTo>
                    <a:pt x="64198" y="494576"/>
                    <a:pt x="61855" y="495567"/>
                    <a:pt x="66999" y="505416"/>
                  </a:cubicBezTo>
                  <a:cubicBezTo>
                    <a:pt x="64551" y="507806"/>
                    <a:pt x="59398" y="500729"/>
                    <a:pt x="57550" y="497043"/>
                  </a:cubicBezTo>
                  <a:cubicBezTo>
                    <a:pt x="57550" y="497043"/>
                    <a:pt x="58236" y="499605"/>
                    <a:pt x="58303" y="499586"/>
                  </a:cubicBezTo>
                  <a:cubicBezTo>
                    <a:pt x="52473" y="496976"/>
                    <a:pt x="47663" y="497176"/>
                    <a:pt x="44729" y="482765"/>
                  </a:cubicBezTo>
                  <a:cubicBezTo>
                    <a:pt x="52854" y="489414"/>
                    <a:pt x="44567" y="470735"/>
                    <a:pt x="45815" y="466668"/>
                  </a:cubicBezTo>
                  <a:cubicBezTo>
                    <a:pt x="45710" y="466706"/>
                    <a:pt x="48101" y="469811"/>
                    <a:pt x="48101" y="469811"/>
                  </a:cubicBezTo>
                  <a:cubicBezTo>
                    <a:pt x="43244" y="460505"/>
                    <a:pt x="41729" y="449723"/>
                    <a:pt x="38995" y="443627"/>
                  </a:cubicBezTo>
                  <a:lnTo>
                    <a:pt x="40415" y="443865"/>
                  </a:lnTo>
                  <a:cubicBezTo>
                    <a:pt x="38386" y="440331"/>
                    <a:pt x="35566" y="438188"/>
                    <a:pt x="33061" y="435464"/>
                  </a:cubicBezTo>
                  <a:cubicBezTo>
                    <a:pt x="30813" y="432692"/>
                    <a:pt x="29032" y="429292"/>
                    <a:pt x="28870" y="423443"/>
                  </a:cubicBezTo>
                  <a:cubicBezTo>
                    <a:pt x="31690" y="424272"/>
                    <a:pt x="40853" y="436255"/>
                    <a:pt x="37814" y="424110"/>
                  </a:cubicBezTo>
                  <a:cubicBezTo>
                    <a:pt x="39910" y="424634"/>
                    <a:pt x="41567" y="428263"/>
                    <a:pt x="42720" y="433149"/>
                  </a:cubicBezTo>
                  <a:cubicBezTo>
                    <a:pt x="44377" y="437940"/>
                    <a:pt x="45663" y="443998"/>
                    <a:pt x="46330" y="449609"/>
                  </a:cubicBezTo>
                  <a:cubicBezTo>
                    <a:pt x="44968" y="438341"/>
                    <a:pt x="50016" y="431749"/>
                    <a:pt x="53740" y="444589"/>
                  </a:cubicBezTo>
                  <a:cubicBezTo>
                    <a:pt x="57988" y="439855"/>
                    <a:pt x="47996" y="432987"/>
                    <a:pt x="49625" y="425377"/>
                  </a:cubicBezTo>
                  <a:cubicBezTo>
                    <a:pt x="48301" y="426920"/>
                    <a:pt x="46244" y="424967"/>
                    <a:pt x="44777" y="425777"/>
                  </a:cubicBezTo>
                  <a:cubicBezTo>
                    <a:pt x="51483" y="424215"/>
                    <a:pt x="41358" y="399745"/>
                    <a:pt x="36519" y="399612"/>
                  </a:cubicBezTo>
                  <a:lnTo>
                    <a:pt x="42329" y="412423"/>
                  </a:lnTo>
                  <a:cubicBezTo>
                    <a:pt x="37024" y="414309"/>
                    <a:pt x="30880" y="397869"/>
                    <a:pt x="28604" y="403603"/>
                  </a:cubicBezTo>
                  <a:cubicBezTo>
                    <a:pt x="32118" y="399936"/>
                    <a:pt x="31061" y="391020"/>
                    <a:pt x="29213" y="381905"/>
                  </a:cubicBezTo>
                  <a:cubicBezTo>
                    <a:pt x="27556" y="372799"/>
                    <a:pt x="25432" y="363426"/>
                    <a:pt x="29623" y="359940"/>
                  </a:cubicBezTo>
                  <a:lnTo>
                    <a:pt x="24908" y="364865"/>
                  </a:lnTo>
                  <a:cubicBezTo>
                    <a:pt x="27146" y="350691"/>
                    <a:pt x="25317" y="337661"/>
                    <a:pt x="24489" y="324288"/>
                  </a:cubicBezTo>
                  <a:cubicBezTo>
                    <a:pt x="24260" y="317564"/>
                    <a:pt x="24022" y="310801"/>
                    <a:pt x="23784" y="303895"/>
                  </a:cubicBezTo>
                  <a:cubicBezTo>
                    <a:pt x="23717" y="300409"/>
                    <a:pt x="23698" y="296866"/>
                    <a:pt x="23784" y="293275"/>
                  </a:cubicBezTo>
                  <a:cubicBezTo>
                    <a:pt x="24089" y="289722"/>
                    <a:pt x="24689" y="286150"/>
                    <a:pt x="25327" y="282492"/>
                  </a:cubicBezTo>
                  <a:cubicBezTo>
                    <a:pt x="25317" y="292999"/>
                    <a:pt x="34595" y="295570"/>
                    <a:pt x="28775" y="312525"/>
                  </a:cubicBezTo>
                  <a:cubicBezTo>
                    <a:pt x="34700" y="286102"/>
                    <a:pt x="39272" y="306353"/>
                    <a:pt x="45101" y="299114"/>
                  </a:cubicBezTo>
                  <a:cubicBezTo>
                    <a:pt x="53188" y="280197"/>
                    <a:pt x="39024" y="286903"/>
                    <a:pt x="37671" y="279921"/>
                  </a:cubicBezTo>
                  <a:lnTo>
                    <a:pt x="35709" y="294427"/>
                  </a:lnTo>
                  <a:cubicBezTo>
                    <a:pt x="32823" y="284293"/>
                    <a:pt x="36319" y="270748"/>
                    <a:pt x="41900" y="256861"/>
                  </a:cubicBezTo>
                  <a:cubicBezTo>
                    <a:pt x="48216" y="243116"/>
                    <a:pt x="54645" y="228467"/>
                    <a:pt x="58483" y="214093"/>
                  </a:cubicBezTo>
                  <a:cubicBezTo>
                    <a:pt x="62027" y="213389"/>
                    <a:pt x="57369" y="220180"/>
                    <a:pt x="56664" y="224171"/>
                  </a:cubicBezTo>
                  <a:cubicBezTo>
                    <a:pt x="67485" y="214827"/>
                    <a:pt x="61065" y="212331"/>
                    <a:pt x="62598" y="204130"/>
                  </a:cubicBezTo>
                  <a:cubicBezTo>
                    <a:pt x="65713" y="198063"/>
                    <a:pt x="70580" y="192195"/>
                    <a:pt x="74381" y="188966"/>
                  </a:cubicBezTo>
                  <a:cubicBezTo>
                    <a:pt x="78219" y="185747"/>
                    <a:pt x="81220" y="185347"/>
                    <a:pt x="82077" y="190624"/>
                  </a:cubicBezTo>
                  <a:cubicBezTo>
                    <a:pt x="91107" y="179089"/>
                    <a:pt x="77667" y="189786"/>
                    <a:pt x="79867" y="181956"/>
                  </a:cubicBezTo>
                  <a:lnTo>
                    <a:pt x="82620" y="180442"/>
                  </a:lnTo>
                  <a:cubicBezTo>
                    <a:pt x="82620" y="180442"/>
                    <a:pt x="83010" y="176032"/>
                    <a:pt x="83410" y="171621"/>
                  </a:cubicBezTo>
                  <a:cubicBezTo>
                    <a:pt x="83563" y="169364"/>
                    <a:pt x="83915" y="167211"/>
                    <a:pt x="84230" y="165621"/>
                  </a:cubicBezTo>
                  <a:cubicBezTo>
                    <a:pt x="84515" y="164011"/>
                    <a:pt x="84715" y="162935"/>
                    <a:pt x="84715" y="162935"/>
                  </a:cubicBezTo>
                  <a:cubicBezTo>
                    <a:pt x="94593" y="153876"/>
                    <a:pt x="106413" y="143161"/>
                    <a:pt x="115605" y="143656"/>
                  </a:cubicBezTo>
                  <a:cubicBezTo>
                    <a:pt x="134636" y="121072"/>
                    <a:pt x="110585" y="125149"/>
                    <a:pt x="124568" y="107394"/>
                  </a:cubicBezTo>
                  <a:cubicBezTo>
                    <a:pt x="136388" y="101489"/>
                    <a:pt x="126444" y="112862"/>
                    <a:pt x="127483" y="115500"/>
                  </a:cubicBezTo>
                  <a:lnTo>
                    <a:pt x="141503" y="101803"/>
                  </a:lnTo>
                  <a:cubicBezTo>
                    <a:pt x="141503" y="112281"/>
                    <a:pt x="127378" y="119863"/>
                    <a:pt x="134655" y="125473"/>
                  </a:cubicBezTo>
                  <a:cubicBezTo>
                    <a:pt x="137236" y="116862"/>
                    <a:pt x="140922" y="112728"/>
                    <a:pt x="145247" y="108423"/>
                  </a:cubicBezTo>
                  <a:cubicBezTo>
                    <a:pt x="149695" y="104194"/>
                    <a:pt x="154410" y="99346"/>
                    <a:pt x="161468" y="90726"/>
                  </a:cubicBezTo>
                  <a:lnTo>
                    <a:pt x="159887" y="90916"/>
                  </a:lnTo>
                  <a:cubicBezTo>
                    <a:pt x="161858" y="85592"/>
                    <a:pt x="168097" y="80334"/>
                    <a:pt x="174984" y="75400"/>
                  </a:cubicBezTo>
                  <a:cubicBezTo>
                    <a:pt x="181928" y="70523"/>
                    <a:pt x="190176" y="67018"/>
                    <a:pt x="195263" y="63065"/>
                  </a:cubicBezTo>
                  <a:cubicBezTo>
                    <a:pt x="192853" y="69180"/>
                    <a:pt x="180651" y="76095"/>
                    <a:pt x="174365" y="83220"/>
                  </a:cubicBezTo>
                  <a:cubicBezTo>
                    <a:pt x="187242" y="76924"/>
                    <a:pt x="216246" y="56845"/>
                    <a:pt x="224552" y="44768"/>
                  </a:cubicBezTo>
                  <a:cubicBezTo>
                    <a:pt x="228552" y="43577"/>
                    <a:pt x="234839" y="41672"/>
                    <a:pt x="239011" y="41386"/>
                  </a:cubicBezTo>
                  <a:cubicBezTo>
                    <a:pt x="243269" y="41300"/>
                    <a:pt x="245183" y="42339"/>
                    <a:pt x="240287" y="45891"/>
                  </a:cubicBezTo>
                  <a:cubicBezTo>
                    <a:pt x="267776" y="37395"/>
                    <a:pt x="247460" y="30690"/>
                    <a:pt x="272339" y="24870"/>
                  </a:cubicBezTo>
                  <a:lnTo>
                    <a:pt x="273139" y="30956"/>
                  </a:lnTo>
                  <a:cubicBezTo>
                    <a:pt x="280406" y="31337"/>
                    <a:pt x="287064" y="30251"/>
                    <a:pt x="293513" y="28375"/>
                  </a:cubicBezTo>
                  <a:cubicBezTo>
                    <a:pt x="299942" y="26441"/>
                    <a:pt x="306172" y="23765"/>
                    <a:pt x="312620" y="21993"/>
                  </a:cubicBezTo>
                  <a:cubicBezTo>
                    <a:pt x="325374" y="18126"/>
                    <a:pt x="338357" y="13164"/>
                    <a:pt x="351692" y="17059"/>
                  </a:cubicBezTo>
                  <a:lnTo>
                    <a:pt x="352844" y="9592"/>
                  </a:lnTo>
                  <a:cubicBezTo>
                    <a:pt x="358740" y="12421"/>
                    <a:pt x="370361" y="13316"/>
                    <a:pt x="372532" y="16088"/>
                  </a:cubicBezTo>
                  <a:lnTo>
                    <a:pt x="359369" y="19269"/>
                  </a:lnTo>
                  <a:cubicBezTo>
                    <a:pt x="370484" y="25070"/>
                    <a:pt x="372294" y="12202"/>
                    <a:pt x="385963" y="17497"/>
                  </a:cubicBezTo>
                  <a:cubicBezTo>
                    <a:pt x="385972" y="15250"/>
                    <a:pt x="374656" y="9620"/>
                    <a:pt x="374590" y="7144"/>
                  </a:cubicBezTo>
                  <a:cubicBezTo>
                    <a:pt x="367484" y="8020"/>
                    <a:pt x="360407" y="8677"/>
                    <a:pt x="353339" y="9173"/>
                  </a:cubicBezTo>
                  <a:cubicBezTo>
                    <a:pt x="346281" y="9820"/>
                    <a:pt x="339157" y="9573"/>
                    <a:pt x="332165" y="10820"/>
                  </a:cubicBezTo>
                  <a:cubicBezTo>
                    <a:pt x="318183" y="12925"/>
                    <a:pt x="303838" y="13373"/>
                    <a:pt x="290017" y="16964"/>
                  </a:cubicBezTo>
                  <a:lnTo>
                    <a:pt x="269081" y="21584"/>
                  </a:lnTo>
                  <a:cubicBezTo>
                    <a:pt x="262233" y="23632"/>
                    <a:pt x="255518" y="26165"/>
                    <a:pt x="248783" y="28642"/>
                  </a:cubicBezTo>
                  <a:cubicBezTo>
                    <a:pt x="235115" y="33147"/>
                    <a:pt x="222647" y="40691"/>
                    <a:pt x="210531" y="48511"/>
                  </a:cubicBezTo>
                  <a:cubicBezTo>
                    <a:pt x="212903" y="48387"/>
                    <a:pt x="215675" y="48168"/>
                    <a:pt x="215017" y="50073"/>
                  </a:cubicBezTo>
                  <a:cubicBezTo>
                    <a:pt x="211846" y="50673"/>
                    <a:pt x="207788" y="52473"/>
                    <a:pt x="204711" y="53969"/>
                  </a:cubicBezTo>
                  <a:cubicBezTo>
                    <a:pt x="201673" y="55531"/>
                    <a:pt x="199339" y="56350"/>
                    <a:pt x="199130" y="54150"/>
                  </a:cubicBezTo>
                  <a:lnTo>
                    <a:pt x="200616" y="52616"/>
                  </a:lnTo>
                  <a:cubicBezTo>
                    <a:pt x="194615" y="57255"/>
                    <a:pt x="187585" y="59350"/>
                    <a:pt x="180946" y="60989"/>
                  </a:cubicBezTo>
                  <a:cubicBezTo>
                    <a:pt x="177613" y="61808"/>
                    <a:pt x="174431" y="62579"/>
                    <a:pt x="171564" y="63284"/>
                  </a:cubicBezTo>
                  <a:cubicBezTo>
                    <a:pt x="168831" y="64265"/>
                    <a:pt x="166449" y="65370"/>
                    <a:pt x="164621" y="66761"/>
                  </a:cubicBezTo>
                  <a:cubicBezTo>
                    <a:pt x="162811" y="74400"/>
                    <a:pt x="137951" y="84077"/>
                    <a:pt x="148828" y="86754"/>
                  </a:cubicBezTo>
                  <a:cubicBezTo>
                    <a:pt x="148695" y="86525"/>
                    <a:pt x="137741" y="89097"/>
                    <a:pt x="137741" y="89097"/>
                  </a:cubicBezTo>
                  <a:cubicBezTo>
                    <a:pt x="137360" y="93764"/>
                    <a:pt x="141351" y="95841"/>
                    <a:pt x="137941" y="101146"/>
                  </a:cubicBezTo>
                  <a:cubicBezTo>
                    <a:pt x="129883" y="107528"/>
                    <a:pt x="127302" y="105242"/>
                    <a:pt x="131893" y="98108"/>
                  </a:cubicBezTo>
                  <a:cubicBezTo>
                    <a:pt x="99870" y="122168"/>
                    <a:pt x="70618" y="161382"/>
                    <a:pt x="54502" y="199025"/>
                  </a:cubicBezTo>
                  <a:cubicBezTo>
                    <a:pt x="54502" y="199025"/>
                    <a:pt x="54797" y="196082"/>
                    <a:pt x="55093" y="193148"/>
                  </a:cubicBezTo>
                  <a:cubicBezTo>
                    <a:pt x="55397" y="190195"/>
                    <a:pt x="56045" y="187395"/>
                    <a:pt x="56045" y="187395"/>
                  </a:cubicBezTo>
                  <a:cubicBezTo>
                    <a:pt x="49168" y="195148"/>
                    <a:pt x="46672" y="222856"/>
                    <a:pt x="40796" y="210741"/>
                  </a:cubicBezTo>
                  <a:cubicBezTo>
                    <a:pt x="37814" y="220551"/>
                    <a:pt x="32699" y="233315"/>
                    <a:pt x="28832" y="244145"/>
                  </a:cubicBezTo>
                  <a:cubicBezTo>
                    <a:pt x="24660" y="254860"/>
                    <a:pt x="23489" y="264043"/>
                    <a:pt x="28546" y="266195"/>
                  </a:cubicBezTo>
                  <a:cubicBezTo>
                    <a:pt x="22108" y="271167"/>
                    <a:pt x="17155" y="282712"/>
                    <a:pt x="15088" y="296647"/>
                  </a:cubicBezTo>
                  <a:cubicBezTo>
                    <a:pt x="13554" y="310677"/>
                    <a:pt x="11963" y="326527"/>
                    <a:pt x="12706" y="340528"/>
                  </a:cubicBezTo>
                  <a:cubicBezTo>
                    <a:pt x="17421" y="338499"/>
                    <a:pt x="17764" y="344205"/>
                    <a:pt x="17440" y="351330"/>
                  </a:cubicBezTo>
                  <a:cubicBezTo>
                    <a:pt x="17059" y="358454"/>
                    <a:pt x="16031" y="367122"/>
                    <a:pt x="18650" y="370761"/>
                  </a:cubicBezTo>
                  <a:cubicBezTo>
                    <a:pt x="15373" y="372732"/>
                    <a:pt x="12659" y="367008"/>
                    <a:pt x="11640" y="360607"/>
                  </a:cubicBezTo>
                  <a:cubicBezTo>
                    <a:pt x="10411" y="354225"/>
                    <a:pt x="9515" y="347205"/>
                    <a:pt x="7144" y="346862"/>
                  </a:cubicBezTo>
                  <a:cubicBezTo>
                    <a:pt x="9801" y="354273"/>
                    <a:pt x="9420" y="362836"/>
                    <a:pt x="10316" y="371856"/>
                  </a:cubicBezTo>
                  <a:cubicBezTo>
                    <a:pt x="10811" y="380867"/>
                    <a:pt x="10516" y="390354"/>
                    <a:pt x="10439" y="399364"/>
                  </a:cubicBezTo>
                  <a:cubicBezTo>
                    <a:pt x="11440" y="417252"/>
                    <a:pt x="14097" y="433245"/>
                    <a:pt x="23927" y="437331"/>
                  </a:cubicBezTo>
                  <a:cubicBezTo>
                    <a:pt x="24070" y="440769"/>
                    <a:pt x="23365" y="440979"/>
                    <a:pt x="22365" y="439988"/>
                  </a:cubicBezTo>
                  <a:cubicBezTo>
                    <a:pt x="23679" y="445294"/>
                    <a:pt x="22431" y="453085"/>
                    <a:pt x="23031" y="458629"/>
                  </a:cubicBezTo>
                  <a:cubicBezTo>
                    <a:pt x="26918" y="460962"/>
                    <a:pt x="25403" y="449123"/>
                    <a:pt x="29804" y="461486"/>
                  </a:cubicBezTo>
                  <a:cubicBezTo>
                    <a:pt x="31718" y="471735"/>
                    <a:pt x="25384" y="467458"/>
                    <a:pt x="24241" y="472345"/>
                  </a:cubicBezTo>
                  <a:cubicBezTo>
                    <a:pt x="29204" y="481336"/>
                    <a:pt x="35500" y="492757"/>
                    <a:pt x="40853" y="502453"/>
                  </a:cubicBezTo>
                  <a:cubicBezTo>
                    <a:pt x="46711" y="511750"/>
                    <a:pt x="52940" y="518427"/>
                    <a:pt x="56836" y="518379"/>
                  </a:cubicBezTo>
                  <a:cubicBezTo>
                    <a:pt x="57531" y="524437"/>
                    <a:pt x="56550" y="531962"/>
                    <a:pt x="52445" y="526694"/>
                  </a:cubicBezTo>
                  <a:cubicBezTo>
                    <a:pt x="54816" y="529942"/>
                    <a:pt x="56779" y="532790"/>
                    <a:pt x="58436" y="535362"/>
                  </a:cubicBezTo>
                  <a:cubicBezTo>
                    <a:pt x="60227" y="537867"/>
                    <a:pt x="61779" y="540039"/>
                    <a:pt x="63189" y="542001"/>
                  </a:cubicBezTo>
                  <a:cubicBezTo>
                    <a:pt x="65875" y="546002"/>
                    <a:pt x="67666" y="549345"/>
                    <a:pt x="69418" y="552736"/>
                  </a:cubicBezTo>
                  <a:cubicBezTo>
                    <a:pt x="71171" y="556127"/>
                    <a:pt x="72876" y="559575"/>
                    <a:pt x="75371" y="563747"/>
                  </a:cubicBezTo>
                  <a:cubicBezTo>
                    <a:pt x="77867" y="567919"/>
                    <a:pt x="81886" y="572338"/>
                    <a:pt x="87306" y="578225"/>
                  </a:cubicBezTo>
                  <a:cubicBezTo>
                    <a:pt x="80667" y="569347"/>
                    <a:pt x="77181" y="578539"/>
                    <a:pt x="70847" y="563213"/>
                  </a:cubicBezTo>
                  <a:cubicBezTo>
                    <a:pt x="69466" y="571738"/>
                    <a:pt x="77991" y="581225"/>
                    <a:pt x="87106" y="591941"/>
                  </a:cubicBezTo>
                  <a:cubicBezTo>
                    <a:pt x="91545" y="597418"/>
                    <a:pt x="97250" y="602323"/>
                    <a:pt x="102289" y="607581"/>
                  </a:cubicBezTo>
                  <a:cubicBezTo>
                    <a:pt x="107347" y="612819"/>
                    <a:pt x="111947" y="618249"/>
                    <a:pt x="115348" y="623983"/>
                  </a:cubicBezTo>
                  <a:lnTo>
                    <a:pt x="127597" y="626221"/>
                  </a:lnTo>
                  <a:cubicBezTo>
                    <a:pt x="139789" y="635718"/>
                    <a:pt x="136369" y="641233"/>
                    <a:pt x="126587" y="635546"/>
                  </a:cubicBezTo>
                  <a:cubicBezTo>
                    <a:pt x="130854" y="640832"/>
                    <a:pt x="134941" y="645224"/>
                    <a:pt x="138865" y="649034"/>
                  </a:cubicBezTo>
                  <a:cubicBezTo>
                    <a:pt x="142970" y="652643"/>
                    <a:pt x="147123" y="655406"/>
                    <a:pt x="151066" y="658101"/>
                  </a:cubicBezTo>
                  <a:cubicBezTo>
                    <a:pt x="155077" y="660683"/>
                    <a:pt x="158925" y="663169"/>
                    <a:pt x="162849" y="665693"/>
                  </a:cubicBezTo>
                  <a:cubicBezTo>
                    <a:pt x="166707" y="668303"/>
                    <a:pt x="170736" y="670808"/>
                    <a:pt x="175212" y="673360"/>
                  </a:cubicBezTo>
                  <a:cubicBezTo>
                    <a:pt x="175812" y="674684"/>
                    <a:pt x="174298" y="675304"/>
                    <a:pt x="171526" y="673198"/>
                  </a:cubicBezTo>
                  <a:lnTo>
                    <a:pt x="196948" y="688905"/>
                  </a:lnTo>
                  <a:cubicBezTo>
                    <a:pt x="200320" y="689067"/>
                    <a:pt x="211560" y="690524"/>
                    <a:pt x="211474" y="685848"/>
                  </a:cubicBezTo>
                  <a:cubicBezTo>
                    <a:pt x="208988" y="686762"/>
                    <a:pt x="206083" y="687057"/>
                    <a:pt x="202130" y="685962"/>
                  </a:cubicBezTo>
                  <a:cubicBezTo>
                    <a:pt x="198253" y="684762"/>
                    <a:pt x="193586" y="681666"/>
                    <a:pt x="187376" y="6764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495">
              <a:extLst>
                <a:ext uri="{FF2B5EF4-FFF2-40B4-BE49-F238E27FC236}">
                  <a16:creationId xmlns:a16="http://schemas.microsoft.com/office/drawing/2014/main" id="{34D1FDE0-F3BC-1E72-2CBC-67E17160EB05}"/>
                </a:ext>
              </a:extLst>
            </p:cNvPr>
            <p:cNvSpPr/>
            <p:nvPr/>
          </p:nvSpPr>
          <p:spPr>
            <a:xfrm>
              <a:off x="10554757" y="1184529"/>
              <a:ext cx="9525" cy="9525"/>
            </a:xfrm>
            <a:custGeom>
              <a:avLst/>
              <a:gdLst>
                <a:gd name="connsiteX0" fmla="*/ 7144 w 9525"/>
                <a:gd name="connsiteY0" fmla="*/ 8001 h 9525"/>
                <a:gd name="connsiteX1" fmla="*/ 8201 w 9525"/>
                <a:gd name="connsiteY1" fmla="*/ 7610 h 9525"/>
                <a:gd name="connsiteX2" fmla="*/ 7163 w 9525"/>
                <a:gd name="connsiteY2" fmla="*/ 7144 h 9525"/>
                <a:gd name="connsiteX3" fmla="*/ 7144 w 9525"/>
                <a:gd name="connsiteY3" fmla="*/ 8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9525">
                  <a:moveTo>
                    <a:pt x="7144" y="8001"/>
                  </a:moveTo>
                  <a:lnTo>
                    <a:pt x="8201" y="7610"/>
                  </a:lnTo>
                  <a:lnTo>
                    <a:pt x="7163" y="7144"/>
                  </a:lnTo>
                  <a:cubicBezTo>
                    <a:pt x="7268" y="7506"/>
                    <a:pt x="7153" y="7725"/>
                    <a:pt x="7144" y="8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496">
              <a:extLst>
                <a:ext uri="{FF2B5EF4-FFF2-40B4-BE49-F238E27FC236}">
                  <a16:creationId xmlns:a16="http://schemas.microsoft.com/office/drawing/2014/main" id="{2CA542BF-FA8D-1D27-79CD-A2377F5B401D}"/>
                </a:ext>
              </a:extLst>
            </p:cNvPr>
            <p:cNvSpPr/>
            <p:nvPr/>
          </p:nvSpPr>
          <p:spPr>
            <a:xfrm>
              <a:off x="10408407" y="983065"/>
              <a:ext cx="9525" cy="19050"/>
            </a:xfrm>
            <a:custGeom>
              <a:avLst/>
              <a:gdLst>
                <a:gd name="connsiteX0" fmla="*/ 7676 w 9525"/>
                <a:gd name="connsiteY0" fmla="*/ 7144 h 19050"/>
                <a:gd name="connsiteX1" fmla="*/ 7314 w 9525"/>
                <a:gd name="connsiteY1" fmla="*/ 14364 h 19050"/>
                <a:gd name="connsiteX2" fmla="*/ 7676 w 9525"/>
                <a:gd name="connsiteY2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7676" y="7144"/>
                  </a:moveTo>
                  <a:cubicBezTo>
                    <a:pt x="7057" y="10220"/>
                    <a:pt x="7038" y="12535"/>
                    <a:pt x="7314" y="14364"/>
                  </a:cubicBezTo>
                  <a:cubicBezTo>
                    <a:pt x="7800" y="12744"/>
                    <a:pt x="8114" y="10687"/>
                    <a:pt x="767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497">
              <a:extLst>
                <a:ext uri="{FF2B5EF4-FFF2-40B4-BE49-F238E27FC236}">
                  <a16:creationId xmlns:a16="http://schemas.microsoft.com/office/drawing/2014/main" id="{730DD41B-7DA3-2ABD-C392-60B33DB38BE1}"/>
                </a:ext>
              </a:extLst>
            </p:cNvPr>
            <p:cNvSpPr/>
            <p:nvPr/>
          </p:nvSpPr>
          <p:spPr>
            <a:xfrm>
              <a:off x="10555815" y="881776"/>
              <a:ext cx="533400" cy="361950"/>
            </a:xfrm>
            <a:custGeom>
              <a:avLst/>
              <a:gdLst>
                <a:gd name="connsiteX0" fmla="*/ 268681 w 533400"/>
                <a:gd name="connsiteY0" fmla="*/ 323574 h 361950"/>
                <a:gd name="connsiteX1" fmla="*/ 239982 w 533400"/>
                <a:gd name="connsiteY1" fmla="*/ 329841 h 361950"/>
                <a:gd name="connsiteX2" fmla="*/ 244650 w 533400"/>
                <a:gd name="connsiteY2" fmla="*/ 317916 h 361950"/>
                <a:gd name="connsiteX3" fmla="*/ 228657 w 533400"/>
                <a:gd name="connsiteY3" fmla="*/ 325117 h 361950"/>
                <a:gd name="connsiteX4" fmla="*/ 202359 w 533400"/>
                <a:gd name="connsiteY4" fmla="*/ 325088 h 361950"/>
                <a:gd name="connsiteX5" fmla="*/ 214265 w 533400"/>
                <a:gd name="connsiteY5" fmla="*/ 313630 h 361950"/>
                <a:gd name="connsiteX6" fmla="*/ 203302 w 533400"/>
                <a:gd name="connsiteY6" fmla="*/ 317649 h 361950"/>
                <a:gd name="connsiteX7" fmla="*/ 191681 w 533400"/>
                <a:gd name="connsiteY7" fmla="*/ 320631 h 361950"/>
                <a:gd name="connsiteX8" fmla="*/ 176632 w 533400"/>
                <a:gd name="connsiteY8" fmla="*/ 329089 h 361950"/>
                <a:gd name="connsiteX9" fmla="*/ 159687 w 533400"/>
                <a:gd name="connsiteY9" fmla="*/ 328651 h 361950"/>
                <a:gd name="connsiteX10" fmla="*/ 145018 w 533400"/>
                <a:gd name="connsiteY10" fmla="*/ 327174 h 361950"/>
                <a:gd name="connsiteX11" fmla="*/ 120825 w 533400"/>
                <a:gd name="connsiteY11" fmla="*/ 324269 h 361950"/>
                <a:gd name="connsiteX12" fmla="*/ 138017 w 533400"/>
                <a:gd name="connsiteY12" fmla="*/ 312972 h 361950"/>
                <a:gd name="connsiteX13" fmla="*/ 98508 w 533400"/>
                <a:gd name="connsiteY13" fmla="*/ 320888 h 361950"/>
                <a:gd name="connsiteX14" fmla="*/ 50387 w 533400"/>
                <a:gd name="connsiteY14" fmla="*/ 322802 h 361950"/>
                <a:gd name="connsiteX15" fmla="*/ 54788 w 533400"/>
                <a:gd name="connsiteY15" fmla="*/ 307181 h 361950"/>
                <a:gd name="connsiteX16" fmla="*/ 19374 w 533400"/>
                <a:gd name="connsiteY16" fmla="*/ 297694 h 361950"/>
                <a:gd name="connsiteX17" fmla="*/ 30480 w 533400"/>
                <a:gd name="connsiteY17" fmla="*/ 304619 h 361950"/>
                <a:gd name="connsiteX18" fmla="*/ 7144 w 533400"/>
                <a:gd name="connsiteY18" fmla="*/ 310372 h 361950"/>
                <a:gd name="connsiteX19" fmla="*/ 22917 w 533400"/>
                <a:gd name="connsiteY19" fmla="*/ 317344 h 361950"/>
                <a:gd name="connsiteX20" fmla="*/ 33899 w 533400"/>
                <a:gd name="connsiteY20" fmla="*/ 321726 h 361950"/>
                <a:gd name="connsiteX21" fmla="*/ 39005 w 533400"/>
                <a:gd name="connsiteY21" fmla="*/ 323412 h 361950"/>
                <a:gd name="connsiteX22" fmla="*/ 26232 w 533400"/>
                <a:gd name="connsiteY22" fmla="*/ 323431 h 361950"/>
                <a:gd name="connsiteX23" fmla="*/ 10658 w 533400"/>
                <a:gd name="connsiteY23" fmla="*/ 317621 h 361950"/>
                <a:gd name="connsiteX24" fmla="*/ 20212 w 533400"/>
                <a:gd name="connsiteY24" fmla="*/ 333223 h 361950"/>
                <a:gd name="connsiteX25" fmla="*/ 48339 w 533400"/>
                <a:gd name="connsiteY25" fmla="*/ 338785 h 361950"/>
                <a:gd name="connsiteX26" fmla="*/ 48873 w 533400"/>
                <a:gd name="connsiteY26" fmla="*/ 342119 h 361950"/>
                <a:gd name="connsiteX27" fmla="*/ 59369 w 533400"/>
                <a:gd name="connsiteY27" fmla="*/ 346491 h 361950"/>
                <a:gd name="connsiteX28" fmla="*/ 69313 w 533400"/>
                <a:gd name="connsiteY28" fmla="*/ 347396 h 361950"/>
                <a:gd name="connsiteX29" fmla="*/ 89278 w 533400"/>
                <a:gd name="connsiteY29" fmla="*/ 349196 h 361950"/>
                <a:gd name="connsiteX30" fmla="*/ 90106 w 533400"/>
                <a:gd name="connsiteY30" fmla="*/ 351434 h 361950"/>
                <a:gd name="connsiteX31" fmla="*/ 110919 w 533400"/>
                <a:gd name="connsiteY31" fmla="*/ 346415 h 361950"/>
                <a:gd name="connsiteX32" fmla="*/ 104118 w 533400"/>
                <a:gd name="connsiteY32" fmla="*/ 345729 h 361950"/>
                <a:gd name="connsiteX33" fmla="*/ 129216 w 533400"/>
                <a:gd name="connsiteY33" fmla="*/ 330117 h 361950"/>
                <a:gd name="connsiteX34" fmla="*/ 134331 w 533400"/>
                <a:gd name="connsiteY34" fmla="*/ 331241 h 361950"/>
                <a:gd name="connsiteX35" fmla="*/ 145742 w 533400"/>
                <a:gd name="connsiteY35" fmla="*/ 332594 h 361950"/>
                <a:gd name="connsiteX36" fmla="*/ 162439 w 533400"/>
                <a:gd name="connsiteY36" fmla="*/ 334566 h 361950"/>
                <a:gd name="connsiteX37" fmla="*/ 130445 w 533400"/>
                <a:gd name="connsiteY37" fmla="*/ 353263 h 361950"/>
                <a:gd name="connsiteX38" fmla="*/ 127711 w 533400"/>
                <a:gd name="connsiteY38" fmla="*/ 356159 h 361950"/>
                <a:gd name="connsiteX39" fmla="*/ 154191 w 533400"/>
                <a:gd name="connsiteY39" fmla="*/ 355721 h 361950"/>
                <a:gd name="connsiteX40" fmla="*/ 161582 w 533400"/>
                <a:gd name="connsiteY40" fmla="*/ 345634 h 361950"/>
                <a:gd name="connsiteX41" fmla="*/ 196291 w 533400"/>
                <a:gd name="connsiteY41" fmla="*/ 336356 h 361950"/>
                <a:gd name="connsiteX42" fmla="*/ 218151 w 533400"/>
                <a:gd name="connsiteY42" fmla="*/ 335756 h 361950"/>
                <a:gd name="connsiteX43" fmla="*/ 238058 w 533400"/>
                <a:gd name="connsiteY43" fmla="*/ 330708 h 361950"/>
                <a:gd name="connsiteX44" fmla="*/ 221771 w 533400"/>
                <a:gd name="connsiteY44" fmla="*/ 343948 h 361950"/>
                <a:gd name="connsiteX45" fmla="*/ 207693 w 533400"/>
                <a:gd name="connsiteY45" fmla="*/ 342481 h 361950"/>
                <a:gd name="connsiteX46" fmla="*/ 194824 w 533400"/>
                <a:gd name="connsiteY46" fmla="*/ 352235 h 361950"/>
                <a:gd name="connsiteX47" fmla="*/ 178089 w 533400"/>
                <a:gd name="connsiteY47" fmla="*/ 358492 h 361950"/>
                <a:gd name="connsiteX48" fmla="*/ 173250 w 533400"/>
                <a:gd name="connsiteY48" fmla="*/ 349853 h 361950"/>
                <a:gd name="connsiteX49" fmla="*/ 163525 w 533400"/>
                <a:gd name="connsiteY49" fmla="*/ 356797 h 361950"/>
                <a:gd name="connsiteX50" fmla="*/ 153419 w 533400"/>
                <a:gd name="connsiteY50" fmla="*/ 363341 h 361950"/>
                <a:gd name="connsiteX51" fmla="*/ 200073 w 533400"/>
                <a:gd name="connsiteY51" fmla="*/ 358216 h 361950"/>
                <a:gd name="connsiteX52" fmla="*/ 290646 w 533400"/>
                <a:gd name="connsiteY52" fmla="*/ 334547 h 361950"/>
                <a:gd name="connsiteX53" fmla="*/ 316287 w 533400"/>
                <a:gd name="connsiteY53" fmla="*/ 326498 h 361950"/>
                <a:gd name="connsiteX54" fmla="*/ 325422 w 533400"/>
                <a:gd name="connsiteY54" fmla="*/ 323317 h 361950"/>
                <a:gd name="connsiteX55" fmla="*/ 338385 w 533400"/>
                <a:gd name="connsiteY55" fmla="*/ 316840 h 361950"/>
                <a:gd name="connsiteX56" fmla="*/ 345186 w 533400"/>
                <a:gd name="connsiteY56" fmla="*/ 313392 h 361950"/>
                <a:gd name="connsiteX57" fmla="*/ 352816 w 533400"/>
                <a:gd name="connsiteY57" fmla="*/ 308639 h 361950"/>
                <a:gd name="connsiteX58" fmla="*/ 371065 w 533400"/>
                <a:gd name="connsiteY58" fmla="*/ 297199 h 361950"/>
                <a:gd name="connsiteX59" fmla="*/ 455000 w 533400"/>
                <a:gd name="connsiteY59" fmla="*/ 218704 h 361950"/>
                <a:gd name="connsiteX60" fmla="*/ 510216 w 533400"/>
                <a:gd name="connsiteY60" fmla="*/ 118472 h 361950"/>
                <a:gd name="connsiteX61" fmla="*/ 517246 w 533400"/>
                <a:gd name="connsiteY61" fmla="*/ 98327 h 361950"/>
                <a:gd name="connsiteX62" fmla="*/ 521160 w 533400"/>
                <a:gd name="connsiteY62" fmla="*/ 82353 h 361950"/>
                <a:gd name="connsiteX63" fmla="*/ 524523 w 533400"/>
                <a:gd name="connsiteY63" fmla="*/ 68437 h 361950"/>
                <a:gd name="connsiteX64" fmla="*/ 527695 w 533400"/>
                <a:gd name="connsiteY64" fmla="*/ 30166 h 361950"/>
                <a:gd name="connsiteX65" fmla="*/ 517065 w 533400"/>
                <a:gd name="connsiteY65" fmla="*/ 7144 h 361950"/>
                <a:gd name="connsiteX66" fmla="*/ 513845 w 533400"/>
                <a:gd name="connsiteY66" fmla="*/ 22269 h 361950"/>
                <a:gd name="connsiteX67" fmla="*/ 509464 w 533400"/>
                <a:gd name="connsiteY67" fmla="*/ 26794 h 361950"/>
                <a:gd name="connsiteX68" fmla="*/ 511797 w 533400"/>
                <a:gd name="connsiteY68" fmla="*/ 60950 h 361950"/>
                <a:gd name="connsiteX69" fmla="*/ 510007 w 533400"/>
                <a:gd name="connsiteY69" fmla="*/ 48978 h 361950"/>
                <a:gd name="connsiteX70" fmla="*/ 509159 w 533400"/>
                <a:gd name="connsiteY70" fmla="*/ 52159 h 361950"/>
                <a:gd name="connsiteX71" fmla="*/ 506254 w 533400"/>
                <a:gd name="connsiteY71" fmla="*/ 41481 h 361950"/>
                <a:gd name="connsiteX72" fmla="*/ 499758 w 533400"/>
                <a:gd name="connsiteY72" fmla="*/ 57321 h 361950"/>
                <a:gd name="connsiteX73" fmla="*/ 494357 w 533400"/>
                <a:gd name="connsiteY73" fmla="*/ 75790 h 361950"/>
                <a:gd name="connsiteX74" fmla="*/ 491957 w 533400"/>
                <a:gd name="connsiteY74" fmla="*/ 94088 h 361950"/>
                <a:gd name="connsiteX75" fmla="*/ 492643 w 533400"/>
                <a:gd name="connsiteY75" fmla="*/ 108890 h 361950"/>
                <a:gd name="connsiteX76" fmla="*/ 487585 w 533400"/>
                <a:gd name="connsiteY76" fmla="*/ 87744 h 361950"/>
                <a:gd name="connsiteX77" fmla="*/ 472564 w 533400"/>
                <a:gd name="connsiteY77" fmla="*/ 121806 h 361950"/>
                <a:gd name="connsiteX78" fmla="*/ 456562 w 533400"/>
                <a:gd name="connsiteY78" fmla="*/ 151648 h 361950"/>
                <a:gd name="connsiteX79" fmla="*/ 414642 w 533400"/>
                <a:gd name="connsiteY79" fmla="*/ 208959 h 361950"/>
                <a:gd name="connsiteX80" fmla="*/ 414538 w 533400"/>
                <a:gd name="connsiteY80" fmla="*/ 226638 h 361950"/>
                <a:gd name="connsiteX81" fmla="*/ 409032 w 533400"/>
                <a:gd name="connsiteY81" fmla="*/ 227781 h 361950"/>
                <a:gd name="connsiteX82" fmla="*/ 419681 w 533400"/>
                <a:gd name="connsiteY82" fmla="*/ 230429 h 361950"/>
                <a:gd name="connsiteX83" fmla="*/ 383486 w 533400"/>
                <a:gd name="connsiteY83" fmla="*/ 282845 h 361950"/>
                <a:gd name="connsiteX84" fmla="*/ 381972 w 533400"/>
                <a:gd name="connsiteY84" fmla="*/ 278082 h 361950"/>
                <a:gd name="connsiteX85" fmla="*/ 349634 w 533400"/>
                <a:gd name="connsiteY85" fmla="*/ 303419 h 361950"/>
                <a:gd name="connsiteX86" fmla="*/ 358454 w 533400"/>
                <a:gd name="connsiteY86" fmla="*/ 283140 h 361950"/>
                <a:gd name="connsiteX87" fmla="*/ 352244 w 533400"/>
                <a:gd name="connsiteY87" fmla="*/ 289122 h 361950"/>
                <a:gd name="connsiteX88" fmla="*/ 360121 w 533400"/>
                <a:gd name="connsiteY88" fmla="*/ 265948 h 361950"/>
                <a:gd name="connsiteX89" fmla="*/ 332765 w 533400"/>
                <a:gd name="connsiteY89" fmla="*/ 285359 h 361950"/>
                <a:gd name="connsiteX90" fmla="*/ 301361 w 533400"/>
                <a:gd name="connsiteY90" fmla="*/ 301657 h 361950"/>
                <a:gd name="connsiteX91" fmla="*/ 330241 w 533400"/>
                <a:gd name="connsiteY91" fmla="*/ 276368 h 361950"/>
                <a:gd name="connsiteX92" fmla="*/ 304524 w 533400"/>
                <a:gd name="connsiteY92" fmla="*/ 287550 h 361950"/>
                <a:gd name="connsiteX93" fmla="*/ 305410 w 533400"/>
                <a:gd name="connsiteY93" fmla="*/ 294332 h 361950"/>
                <a:gd name="connsiteX94" fmla="*/ 298285 w 533400"/>
                <a:gd name="connsiteY94" fmla="*/ 286502 h 361950"/>
                <a:gd name="connsiteX95" fmla="*/ 281616 w 533400"/>
                <a:gd name="connsiteY95" fmla="*/ 305000 h 361950"/>
                <a:gd name="connsiteX96" fmla="*/ 268681 w 533400"/>
                <a:gd name="connsiteY96" fmla="*/ 323574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533400" h="361950">
                  <a:moveTo>
                    <a:pt x="268681" y="323574"/>
                  </a:moveTo>
                  <a:cubicBezTo>
                    <a:pt x="262471" y="314687"/>
                    <a:pt x="252641" y="329394"/>
                    <a:pt x="239982" y="329841"/>
                  </a:cubicBezTo>
                  <a:cubicBezTo>
                    <a:pt x="250946" y="325431"/>
                    <a:pt x="246688" y="320440"/>
                    <a:pt x="244650" y="317916"/>
                  </a:cubicBezTo>
                  <a:cubicBezTo>
                    <a:pt x="239354" y="326250"/>
                    <a:pt x="234744" y="326212"/>
                    <a:pt x="228657" y="325117"/>
                  </a:cubicBezTo>
                  <a:cubicBezTo>
                    <a:pt x="222523" y="324012"/>
                    <a:pt x="214970" y="322088"/>
                    <a:pt x="202359" y="325088"/>
                  </a:cubicBezTo>
                  <a:cubicBezTo>
                    <a:pt x="201454" y="321221"/>
                    <a:pt x="213531" y="318449"/>
                    <a:pt x="214265" y="313630"/>
                  </a:cubicBezTo>
                  <a:cubicBezTo>
                    <a:pt x="210969" y="314973"/>
                    <a:pt x="207178" y="316297"/>
                    <a:pt x="203302" y="317649"/>
                  </a:cubicBezTo>
                  <a:cubicBezTo>
                    <a:pt x="199387" y="318630"/>
                    <a:pt x="195367" y="319554"/>
                    <a:pt x="191681" y="320631"/>
                  </a:cubicBezTo>
                  <a:cubicBezTo>
                    <a:pt x="184309" y="322764"/>
                    <a:pt x="178165" y="325345"/>
                    <a:pt x="176632" y="329089"/>
                  </a:cubicBezTo>
                  <a:cubicBezTo>
                    <a:pt x="170564" y="329660"/>
                    <a:pt x="164935" y="329175"/>
                    <a:pt x="159687" y="328651"/>
                  </a:cubicBezTo>
                  <a:cubicBezTo>
                    <a:pt x="154457" y="328127"/>
                    <a:pt x="149590" y="327631"/>
                    <a:pt x="145018" y="327174"/>
                  </a:cubicBezTo>
                  <a:cubicBezTo>
                    <a:pt x="135865" y="326565"/>
                    <a:pt x="128111" y="324822"/>
                    <a:pt x="120825" y="324269"/>
                  </a:cubicBezTo>
                  <a:cubicBezTo>
                    <a:pt x="138427" y="323907"/>
                    <a:pt x="125016" y="317716"/>
                    <a:pt x="138017" y="312972"/>
                  </a:cubicBezTo>
                  <a:cubicBezTo>
                    <a:pt x="129188" y="316182"/>
                    <a:pt x="114681" y="318821"/>
                    <a:pt x="98508" y="320888"/>
                  </a:cubicBezTo>
                  <a:cubicBezTo>
                    <a:pt x="82629" y="321735"/>
                    <a:pt x="64694" y="323231"/>
                    <a:pt x="50387" y="322802"/>
                  </a:cubicBezTo>
                  <a:cubicBezTo>
                    <a:pt x="49987" y="314096"/>
                    <a:pt x="49282" y="312944"/>
                    <a:pt x="54788" y="307181"/>
                  </a:cubicBezTo>
                  <a:cubicBezTo>
                    <a:pt x="29566" y="292075"/>
                    <a:pt x="43815" y="311820"/>
                    <a:pt x="19374" y="297694"/>
                  </a:cubicBezTo>
                  <a:lnTo>
                    <a:pt x="30480" y="304619"/>
                  </a:lnTo>
                  <a:cubicBezTo>
                    <a:pt x="17574" y="301085"/>
                    <a:pt x="13430" y="307515"/>
                    <a:pt x="7144" y="310372"/>
                  </a:cubicBezTo>
                  <a:cubicBezTo>
                    <a:pt x="7144" y="310372"/>
                    <a:pt x="15030" y="313858"/>
                    <a:pt x="22917" y="317344"/>
                  </a:cubicBezTo>
                  <a:cubicBezTo>
                    <a:pt x="26841" y="319116"/>
                    <a:pt x="30775" y="320840"/>
                    <a:pt x="33899" y="321726"/>
                  </a:cubicBezTo>
                  <a:cubicBezTo>
                    <a:pt x="36967" y="322736"/>
                    <a:pt x="39005" y="323412"/>
                    <a:pt x="39005" y="323412"/>
                  </a:cubicBezTo>
                  <a:cubicBezTo>
                    <a:pt x="37890" y="325869"/>
                    <a:pt x="32223" y="325326"/>
                    <a:pt x="26232" y="323431"/>
                  </a:cubicBezTo>
                  <a:cubicBezTo>
                    <a:pt x="20326" y="321335"/>
                    <a:pt x="13916" y="318411"/>
                    <a:pt x="10658" y="317621"/>
                  </a:cubicBezTo>
                  <a:cubicBezTo>
                    <a:pt x="-1743" y="319002"/>
                    <a:pt x="25737" y="330127"/>
                    <a:pt x="20212" y="333223"/>
                  </a:cubicBezTo>
                  <a:cubicBezTo>
                    <a:pt x="26537" y="331632"/>
                    <a:pt x="39348" y="337366"/>
                    <a:pt x="48339" y="338785"/>
                  </a:cubicBezTo>
                  <a:lnTo>
                    <a:pt x="48873" y="342119"/>
                  </a:lnTo>
                  <a:cubicBezTo>
                    <a:pt x="52549" y="344233"/>
                    <a:pt x="55978" y="345748"/>
                    <a:pt x="59369" y="346491"/>
                  </a:cubicBezTo>
                  <a:cubicBezTo>
                    <a:pt x="62798" y="347120"/>
                    <a:pt x="66075" y="347310"/>
                    <a:pt x="69313" y="347396"/>
                  </a:cubicBezTo>
                  <a:cubicBezTo>
                    <a:pt x="75800" y="347567"/>
                    <a:pt x="82086" y="347301"/>
                    <a:pt x="89278" y="349196"/>
                  </a:cubicBezTo>
                  <a:cubicBezTo>
                    <a:pt x="90383" y="350349"/>
                    <a:pt x="90459" y="351006"/>
                    <a:pt x="90106" y="351434"/>
                  </a:cubicBezTo>
                  <a:cubicBezTo>
                    <a:pt x="95869" y="349710"/>
                    <a:pt x="101927" y="346139"/>
                    <a:pt x="110919" y="346415"/>
                  </a:cubicBezTo>
                  <a:lnTo>
                    <a:pt x="104118" y="345729"/>
                  </a:lnTo>
                  <a:cubicBezTo>
                    <a:pt x="117939" y="340871"/>
                    <a:pt x="147590" y="340395"/>
                    <a:pt x="129216" y="330117"/>
                  </a:cubicBezTo>
                  <a:cubicBezTo>
                    <a:pt x="129216" y="330117"/>
                    <a:pt x="131264" y="330565"/>
                    <a:pt x="134331" y="331241"/>
                  </a:cubicBezTo>
                  <a:cubicBezTo>
                    <a:pt x="137446" y="331613"/>
                    <a:pt x="141599" y="332099"/>
                    <a:pt x="145742" y="332594"/>
                  </a:cubicBezTo>
                  <a:cubicBezTo>
                    <a:pt x="154086" y="333575"/>
                    <a:pt x="162439" y="334566"/>
                    <a:pt x="162439" y="334566"/>
                  </a:cubicBezTo>
                  <a:cubicBezTo>
                    <a:pt x="158610" y="342043"/>
                    <a:pt x="151152" y="353787"/>
                    <a:pt x="130445" y="353263"/>
                  </a:cubicBezTo>
                  <a:lnTo>
                    <a:pt x="127711" y="356159"/>
                  </a:lnTo>
                  <a:cubicBezTo>
                    <a:pt x="135160" y="359512"/>
                    <a:pt x="146409" y="358054"/>
                    <a:pt x="154191" y="355721"/>
                  </a:cubicBezTo>
                  <a:cubicBezTo>
                    <a:pt x="162020" y="353225"/>
                    <a:pt x="166411" y="349187"/>
                    <a:pt x="161582" y="345634"/>
                  </a:cubicBezTo>
                  <a:cubicBezTo>
                    <a:pt x="169316" y="337214"/>
                    <a:pt x="181956" y="335690"/>
                    <a:pt x="196291" y="336356"/>
                  </a:cubicBezTo>
                  <a:cubicBezTo>
                    <a:pt x="203473" y="336880"/>
                    <a:pt x="210941" y="336604"/>
                    <a:pt x="218151" y="335756"/>
                  </a:cubicBezTo>
                  <a:cubicBezTo>
                    <a:pt x="225352" y="334966"/>
                    <a:pt x="232286" y="333556"/>
                    <a:pt x="238058" y="330708"/>
                  </a:cubicBezTo>
                  <a:cubicBezTo>
                    <a:pt x="240840" y="335413"/>
                    <a:pt x="227438" y="339509"/>
                    <a:pt x="221771" y="343948"/>
                  </a:cubicBezTo>
                  <a:cubicBezTo>
                    <a:pt x="214236" y="345691"/>
                    <a:pt x="208740" y="346624"/>
                    <a:pt x="207693" y="342481"/>
                  </a:cubicBezTo>
                  <a:cubicBezTo>
                    <a:pt x="191557" y="345138"/>
                    <a:pt x="193358" y="348767"/>
                    <a:pt x="194824" y="352235"/>
                  </a:cubicBezTo>
                  <a:cubicBezTo>
                    <a:pt x="196272" y="355597"/>
                    <a:pt x="197187" y="358445"/>
                    <a:pt x="178089" y="358492"/>
                  </a:cubicBezTo>
                  <a:cubicBezTo>
                    <a:pt x="159572" y="356797"/>
                    <a:pt x="200387" y="349253"/>
                    <a:pt x="173250" y="349853"/>
                  </a:cubicBezTo>
                  <a:cubicBezTo>
                    <a:pt x="173250" y="349853"/>
                    <a:pt x="168488" y="353692"/>
                    <a:pt x="163525" y="356797"/>
                  </a:cubicBezTo>
                  <a:cubicBezTo>
                    <a:pt x="158477" y="360074"/>
                    <a:pt x="153419" y="363341"/>
                    <a:pt x="153419" y="363341"/>
                  </a:cubicBezTo>
                  <a:cubicBezTo>
                    <a:pt x="170831" y="364531"/>
                    <a:pt x="186433" y="360350"/>
                    <a:pt x="200073" y="358216"/>
                  </a:cubicBezTo>
                  <a:cubicBezTo>
                    <a:pt x="237782" y="349977"/>
                    <a:pt x="268881" y="341909"/>
                    <a:pt x="290646" y="334547"/>
                  </a:cubicBezTo>
                  <a:cubicBezTo>
                    <a:pt x="301476" y="330832"/>
                    <a:pt x="310496" y="328851"/>
                    <a:pt x="316287" y="326498"/>
                  </a:cubicBezTo>
                  <a:cubicBezTo>
                    <a:pt x="322212" y="324441"/>
                    <a:pt x="325422" y="323317"/>
                    <a:pt x="325422" y="323317"/>
                  </a:cubicBezTo>
                  <a:cubicBezTo>
                    <a:pt x="325422" y="323317"/>
                    <a:pt x="330137" y="320964"/>
                    <a:pt x="338385" y="316840"/>
                  </a:cubicBezTo>
                  <a:cubicBezTo>
                    <a:pt x="340443" y="315801"/>
                    <a:pt x="342710" y="314649"/>
                    <a:pt x="345186" y="313392"/>
                  </a:cubicBezTo>
                  <a:cubicBezTo>
                    <a:pt x="347539" y="311925"/>
                    <a:pt x="350091" y="310334"/>
                    <a:pt x="352816" y="308639"/>
                  </a:cubicBezTo>
                  <a:cubicBezTo>
                    <a:pt x="358245" y="305229"/>
                    <a:pt x="364379" y="301390"/>
                    <a:pt x="371065" y="297199"/>
                  </a:cubicBezTo>
                  <a:cubicBezTo>
                    <a:pt x="397031" y="279359"/>
                    <a:pt x="429282" y="251879"/>
                    <a:pt x="455000" y="218704"/>
                  </a:cubicBezTo>
                  <a:cubicBezTo>
                    <a:pt x="481384" y="186014"/>
                    <a:pt x="499720" y="147818"/>
                    <a:pt x="510216" y="118472"/>
                  </a:cubicBezTo>
                  <a:cubicBezTo>
                    <a:pt x="512797" y="111090"/>
                    <a:pt x="515160" y="104327"/>
                    <a:pt x="517246" y="98327"/>
                  </a:cubicBezTo>
                  <a:cubicBezTo>
                    <a:pt x="518760" y="92154"/>
                    <a:pt x="520075" y="86782"/>
                    <a:pt x="521160" y="82353"/>
                  </a:cubicBezTo>
                  <a:cubicBezTo>
                    <a:pt x="523304" y="73495"/>
                    <a:pt x="524523" y="68437"/>
                    <a:pt x="524523" y="68437"/>
                  </a:cubicBezTo>
                  <a:cubicBezTo>
                    <a:pt x="527256" y="51245"/>
                    <a:pt x="527933" y="39367"/>
                    <a:pt x="527695" y="30166"/>
                  </a:cubicBezTo>
                  <a:cubicBezTo>
                    <a:pt x="527028" y="20926"/>
                    <a:pt x="523542" y="14087"/>
                    <a:pt x="517065" y="7144"/>
                  </a:cubicBezTo>
                  <a:cubicBezTo>
                    <a:pt x="515474" y="10516"/>
                    <a:pt x="514741" y="17269"/>
                    <a:pt x="513845" y="22269"/>
                  </a:cubicBezTo>
                  <a:cubicBezTo>
                    <a:pt x="513026" y="27280"/>
                    <a:pt x="511216" y="30413"/>
                    <a:pt x="509464" y="26794"/>
                  </a:cubicBezTo>
                  <a:cubicBezTo>
                    <a:pt x="514074" y="30785"/>
                    <a:pt x="515064" y="43777"/>
                    <a:pt x="511797" y="60950"/>
                  </a:cubicBezTo>
                  <a:cubicBezTo>
                    <a:pt x="506711" y="61703"/>
                    <a:pt x="511826" y="44787"/>
                    <a:pt x="510007" y="48978"/>
                  </a:cubicBezTo>
                  <a:lnTo>
                    <a:pt x="509159" y="52159"/>
                  </a:lnTo>
                  <a:cubicBezTo>
                    <a:pt x="506882" y="49930"/>
                    <a:pt x="505578" y="46701"/>
                    <a:pt x="506254" y="41481"/>
                  </a:cubicBezTo>
                  <a:cubicBezTo>
                    <a:pt x="503634" y="45901"/>
                    <a:pt x="501444" y="51368"/>
                    <a:pt x="499758" y="57321"/>
                  </a:cubicBezTo>
                  <a:cubicBezTo>
                    <a:pt x="497538" y="63170"/>
                    <a:pt x="495624" y="69475"/>
                    <a:pt x="494357" y="75790"/>
                  </a:cubicBezTo>
                  <a:cubicBezTo>
                    <a:pt x="492919" y="82048"/>
                    <a:pt x="492719" y="88525"/>
                    <a:pt x="491957" y="94088"/>
                  </a:cubicBezTo>
                  <a:cubicBezTo>
                    <a:pt x="491385" y="99708"/>
                    <a:pt x="491547" y="104832"/>
                    <a:pt x="492643" y="108890"/>
                  </a:cubicBezTo>
                  <a:cubicBezTo>
                    <a:pt x="482375" y="121653"/>
                    <a:pt x="488994" y="96155"/>
                    <a:pt x="487585" y="87744"/>
                  </a:cubicBezTo>
                  <a:cubicBezTo>
                    <a:pt x="482098" y="99965"/>
                    <a:pt x="477622" y="111319"/>
                    <a:pt x="472564" y="121806"/>
                  </a:cubicBezTo>
                  <a:cubicBezTo>
                    <a:pt x="466830" y="131978"/>
                    <a:pt x="462477" y="142227"/>
                    <a:pt x="456562" y="151648"/>
                  </a:cubicBezTo>
                  <a:cubicBezTo>
                    <a:pt x="445008" y="170593"/>
                    <a:pt x="432845" y="189433"/>
                    <a:pt x="414642" y="208959"/>
                  </a:cubicBezTo>
                  <a:cubicBezTo>
                    <a:pt x="420729" y="215598"/>
                    <a:pt x="415214" y="216770"/>
                    <a:pt x="414538" y="226638"/>
                  </a:cubicBezTo>
                  <a:lnTo>
                    <a:pt x="409032" y="227781"/>
                  </a:lnTo>
                  <a:cubicBezTo>
                    <a:pt x="411813" y="227152"/>
                    <a:pt x="410918" y="237277"/>
                    <a:pt x="419681" y="230429"/>
                  </a:cubicBezTo>
                  <a:cubicBezTo>
                    <a:pt x="392030" y="247755"/>
                    <a:pt x="400098" y="265767"/>
                    <a:pt x="383486" y="282845"/>
                  </a:cubicBezTo>
                  <a:lnTo>
                    <a:pt x="381972" y="278082"/>
                  </a:lnTo>
                  <a:cubicBezTo>
                    <a:pt x="367532" y="290398"/>
                    <a:pt x="362322" y="292522"/>
                    <a:pt x="349634" y="303419"/>
                  </a:cubicBezTo>
                  <a:cubicBezTo>
                    <a:pt x="319421" y="311487"/>
                    <a:pt x="371732" y="288369"/>
                    <a:pt x="358454" y="283140"/>
                  </a:cubicBezTo>
                  <a:lnTo>
                    <a:pt x="352244" y="289122"/>
                  </a:lnTo>
                  <a:cubicBezTo>
                    <a:pt x="354016" y="282731"/>
                    <a:pt x="354721" y="273815"/>
                    <a:pt x="360121" y="265948"/>
                  </a:cubicBezTo>
                  <a:cubicBezTo>
                    <a:pt x="350987" y="276692"/>
                    <a:pt x="341738" y="280816"/>
                    <a:pt x="332765" y="285359"/>
                  </a:cubicBezTo>
                  <a:cubicBezTo>
                    <a:pt x="323431" y="289408"/>
                    <a:pt x="313534" y="292437"/>
                    <a:pt x="301361" y="301657"/>
                  </a:cubicBezTo>
                  <a:cubicBezTo>
                    <a:pt x="302524" y="295094"/>
                    <a:pt x="324660" y="280768"/>
                    <a:pt x="330241" y="276368"/>
                  </a:cubicBezTo>
                  <a:cubicBezTo>
                    <a:pt x="321716" y="280968"/>
                    <a:pt x="307153" y="291341"/>
                    <a:pt x="304524" y="287550"/>
                  </a:cubicBezTo>
                  <a:lnTo>
                    <a:pt x="305410" y="294332"/>
                  </a:lnTo>
                  <a:cubicBezTo>
                    <a:pt x="289998" y="302628"/>
                    <a:pt x="305086" y="287836"/>
                    <a:pt x="298285" y="286502"/>
                  </a:cubicBezTo>
                  <a:cubicBezTo>
                    <a:pt x="279930" y="294389"/>
                    <a:pt x="280197" y="299390"/>
                    <a:pt x="281616" y="305000"/>
                  </a:cubicBezTo>
                  <a:cubicBezTo>
                    <a:pt x="282902" y="310267"/>
                    <a:pt x="285464" y="316354"/>
                    <a:pt x="268681" y="3235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498">
              <a:extLst>
                <a:ext uri="{FF2B5EF4-FFF2-40B4-BE49-F238E27FC236}">
                  <a16:creationId xmlns:a16="http://schemas.microsoft.com/office/drawing/2014/main" id="{0BEA3E0A-3B78-DF2F-BDBE-0BFADB64685B}"/>
                </a:ext>
              </a:extLst>
            </p:cNvPr>
            <p:cNvSpPr/>
            <p:nvPr/>
          </p:nvSpPr>
          <p:spPr>
            <a:xfrm>
              <a:off x="10434780" y="1060256"/>
              <a:ext cx="19050" cy="19050"/>
            </a:xfrm>
            <a:custGeom>
              <a:avLst/>
              <a:gdLst>
                <a:gd name="connsiteX0" fmla="*/ 7144 w 19050"/>
                <a:gd name="connsiteY0" fmla="*/ 7144 h 19050"/>
                <a:gd name="connsiteX1" fmla="*/ 15602 w 19050"/>
                <a:gd name="connsiteY1" fmla="*/ 17859 h 19050"/>
                <a:gd name="connsiteX2" fmla="*/ 7144 w 19050"/>
                <a:gd name="connsiteY2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9050">
                  <a:moveTo>
                    <a:pt x="7144" y="7144"/>
                  </a:moveTo>
                  <a:cubicBezTo>
                    <a:pt x="9773" y="11630"/>
                    <a:pt x="12687" y="15030"/>
                    <a:pt x="15602" y="17859"/>
                  </a:cubicBezTo>
                  <a:cubicBezTo>
                    <a:pt x="12944" y="14192"/>
                    <a:pt x="10211" y="10563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499">
              <a:extLst>
                <a:ext uri="{FF2B5EF4-FFF2-40B4-BE49-F238E27FC236}">
                  <a16:creationId xmlns:a16="http://schemas.microsoft.com/office/drawing/2014/main" id="{164E6F0E-EA80-0806-2339-F20D044D7AF3}"/>
                </a:ext>
              </a:extLst>
            </p:cNvPr>
            <p:cNvSpPr/>
            <p:nvPr/>
          </p:nvSpPr>
          <p:spPr>
            <a:xfrm>
              <a:off x="10499427" y="1113235"/>
              <a:ext cx="9525" cy="9525"/>
            </a:xfrm>
            <a:custGeom>
              <a:avLst/>
              <a:gdLst>
                <a:gd name="connsiteX0" fmla="*/ 7144 w 9525"/>
                <a:gd name="connsiteY0" fmla="*/ 8171 h 9525"/>
                <a:gd name="connsiteX1" fmla="*/ 9830 w 9525"/>
                <a:gd name="connsiteY1" fmla="*/ 7437 h 9525"/>
                <a:gd name="connsiteX2" fmla="*/ 7144 w 9525"/>
                <a:gd name="connsiteY2" fmla="*/ 817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171"/>
                  </a:moveTo>
                  <a:cubicBezTo>
                    <a:pt x="8049" y="7761"/>
                    <a:pt x="8934" y="7514"/>
                    <a:pt x="9830" y="7437"/>
                  </a:cubicBezTo>
                  <a:cubicBezTo>
                    <a:pt x="8392" y="6895"/>
                    <a:pt x="7449" y="7085"/>
                    <a:pt x="7144" y="81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500">
              <a:extLst>
                <a:ext uri="{FF2B5EF4-FFF2-40B4-BE49-F238E27FC236}">
                  <a16:creationId xmlns:a16="http://schemas.microsoft.com/office/drawing/2014/main" id="{07CA3D40-5501-D5F6-B128-472D8DADC77F}"/>
                </a:ext>
              </a:extLst>
            </p:cNvPr>
            <p:cNvSpPr/>
            <p:nvPr/>
          </p:nvSpPr>
          <p:spPr>
            <a:xfrm>
              <a:off x="10502113" y="1112805"/>
              <a:ext cx="19050" cy="19050"/>
            </a:xfrm>
            <a:custGeom>
              <a:avLst/>
              <a:gdLst>
                <a:gd name="connsiteX0" fmla="*/ 16250 w 19050"/>
                <a:gd name="connsiteY0" fmla="*/ 7144 h 19050"/>
                <a:gd name="connsiteX1" fmla="*/ 7144 w 19050"/>
                <a:gd name="connsiteY1" fmla="*/ 7868 h 19050"/>
                <a:gd name="connsiteX2" fmla="*/ 16250 w 19050"/>
                <a:gd name="connsiteY2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9050">
                  <a:moveTo>
                    <a:pt x="16250" y="7144"/>
                  </a:moveTo>
                  <a:cubicBezTo>
                    <a:pt x="15811" y="10706"/>
                    <a:pt x="12030" y="7344"/>
                    <a:pt x="7144" y="7868"/>
                  </a:cubicBezTo>
                  <a:cubicBezTo>
                    <a:pt x="12221" y="10116"/>
                    <a:pt x="22784" y="18155"/>
                    <a:pt x="1625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501">
              <a:extLst>
                <a:ext uri="{FF2B5EF4-FFF2-40B4-BE49-F238E27FC236}">
                  <a16:creationId xmlns:a16="http://schemas.microsoft.com/office/drawing/2014/main" id="{9F379D30-3E29-7B77-A84E-EA443053862A}"/>
                </a:ext>
              </a:extLst>
            </p:cNvPr>
            <p:cNvSpPr/>
            <p:nvPr/>
          </p:nvSpPr>
          <p:spPr>
            <a:xfrm>
              <a:off x="11042590" y="848744"/>
              <a:ext cx="19050" cy="28575"/>
            </a:xfrm>
            <a:custGeom>
              <a:avLst/>
              <a:gdLst>
                <a:gd name="connsiteX0" fmla="*/ 7144 w 19050"/>
                <a:gd name="connsiteY0" fmla="*/ 12430 h 28575"/>
                <a:gd name="connsiteX1" fmla="*/ 13087 w 19050"/>
                <a:gd name="connsiteY1" fmla="*/ 22793 h 28575"/>
                <a:gd name="connsiteX2" fmla="*/ 10011 w 19050"/>
                <a:gd name="connsiteY2" fmla="*/ 7144 h 28575"/>
                <a:gd name="connsiteX3" fmla="*/ 7144 w 19050"/>
                <a:gd name="connsiteY3" fmla="*/ 1243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28575">
                  <a:moveTo>
                    <a:pt x="7144" y="12430"/>
                  </a:moveTo>
                  <a:cubicBezTo>
                    <a:pt x="9144" y="14783"/>
                    <a:pt x="11668" y="25413"/>
                    <a:pt x="13087" y="22793"/>
                  </a:cubicBezTo>
                  <a:lnTo>
                    <a:pt x="10011" y="7144"/>
                  </a:lnTo>
                  <a:lnTo>
                    <a:pt x="7144" y="12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502">
              <a:extLst>
                <a:ext uri="{FF2B5EF4-FFF2-40B4-BE49-F238E27FC236}">
                  <a16:creationId xmlns:a16="http://schemas.microsoft.com/office/drawing/2014/main" id="{58360B4A-9D22-1BD0-DC2D-3FF095788B95}"/>
                </a:ext>
              </a:extLst>
            </p:cNvPr>
            <p:cNvSpPr/>
            <p:nvPr/>
          </p:nvSpPr>
          <p:spPr>
            <a:xfrm>
              <a:off x="11037122" y="797899"/>
              <a:ext cx="19050" cy="38100"/>
            </a:xfrm>
            <a:custGeom>
              <a:avLst/>
              <a:gdLst>
                <a:gd name="connsiteX0" fmla="*/ 17278 w 19050"/>
                <a:gd name="connsiteY0" fmla="*/ 31413 h 38100"/>
                <a:gd name="connsiteX1" fmla="*/ 17402 w 19050"/>
                <a:gd name="connsiteY1" fmla="*/ 15659 h 38100"/>
                <a:gd name="connsiteX2" fmla="*/ 12297 w 19050"/>
                <a:gd name="connsiteY2" fmla="*/ 11325 h 38100"/>
                <a:gd name="connsiteX3" fmla="*/ 7144 w 19050"/>
                <a:gd name="connsiteY3" fmla="*/ 7144 h 38100"/>
                <a:gd name="connsiteX4" fmla="*/ 17278 w 19050"/>
                <a:gd name="connsiteY4" fmla="*/ 31413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" h="38100">
                  <a:moveTo>
                    <a:pt x="17278" y="31413"/>
                  </a:moveTo>
                  <a:lnTo>
                    <a:pt x="17402" y="15659"/>
                  </a:lnTo>
                  <a:cubicBezTo>
                    <a:pt x="17402" y="15659"/>
                    <a:pt x="14849" y="13497"/>
                    <a:pt x="12297" y="11325"/>
                  </a:cubicBezTo>
                  <a:cubicBezTo>
                    <a:pt x="9763" y="9192"/>
                    <a:pt x="7144" y="7144"/>
                    <a:pt x="7144" y="7144"/>
                  </a:cubicBezTo>
                  <a:cubicBezTo>
                    <a:pt x="9868" y="23212"/>
                    <a:pt x="14583" y="15002"/>
                    <a:pt x="17278" y="314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503">
              <a:extLst>
                <a:ext uri="{FF2B5EF4-FFF2-40B4-BE49-F238E27FC236}">
                  <a16:creationId xmlns:a16="http://schemas.microsoft.com/office/drawing/2014/main" id="{F0C7A818-4142-6C4D-1483-FE125FB379A6}"/>
                </a:ext>
              </a:extLst>
            </p:cNvPr>
            <p:cNvSpPr/>
            <p:nvPr/>
          </p:nvSpPr>
          <p:spPr>
            <a:xfrm>
              <a:off x="11043590" y="778035"/>
              <a:ext cx="9525" cy="9525"/>
            </a:xfrm>
            <a:custGeom>
              <a:avLst/>
              <a:gdLst>
                <a:gd name="connsiteX0" fmla="*/ 7144 w 9525"/>
                <a:gd name="connsiteY0" fmla="*/ 7339 h 9525"/>
                <a:gd name="connsiteX1" fmla="*/ 10087 w 9525"/>
                <a:gd name="connsiteY1" fmla="*/ 10282 h 9525"/>
                <a:gd name="connsiteX2" fmla="*/ 7144 w 9525"/>
                <a:gd name="connsiteY2" fmla="*/ 733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339"/>
                  </a:moveTo>
                  <a:lnTo>
                    <a:pt x="10087" y="10282"/>
                  </a:lnTo>
                  <a:cubicBezTo>
                    <a:pt x="8372" y="7301"/>
                    <a:pt x="7591" y="6786"/>
                    <a:pt x="7144" y="73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504">
              <a:extLst>
                <a:ext uri="{FF2B5EF4-FFF2-40B4-BE49-F238E27FC236}">
                  <a16:creationId xmlns:a16="http://schemas.microsoft.com/office/drawing/2014/main" id="{51FE8BB5-ECC1-152E-6CCC-241CEA3D1844}"/>
                </a:ext>
              </a:extLst>
            </p:cNvPr>
            <p:cNvSpPr/>
            <p:nvPr/>
          </p:nvSpPr>
          <p:spPr>
            <a:xfrm>
              <a:off x="11032179" y="772029"/>
              <a:ext cx="19050" cy="28575"/>
            </a:xfrm>
            <a:custGeom>
              <a:avLst/>
              <a:gdLst>
                <a:gd name="connsiteX0" fmla="*/ 14811 w 19050"/>
                <a:gd name="connsiteY0" fmla="*/ 13687 h 28575"/>
                <a:gd name="connsiteX1" fmla="*/ 7144 w 19050"/>
                <a:gd name="connsiteY1" fmla="*/ 9554 h 28575"/>
                <a:gd name="connsiteX2" fmla="*/ 16678 w 19050"/>
                <a:gd name="connsiteY2" fmla="*/ 27823 h 28575"/>
                <a:gd name="connsiteX3" fmla="*/ 15964 w 19050"/>
                <a:gd name="connsiteY3" fmla="*/ 20041 h 28575"/>
                <a:gd name="connsiteX4" fmla="*/ 18564 w 19050"/>
                <a:gd name="connsiteY4" fmla="*/ 13354 h 28575"/>
                <a:gd name="connsiteX5" fmla="*/ 12249 w 19050"/>
                <a:gd name="connsiteY5" fmla="*/ 7144 h 28575"/>
                <a:gd name="connsiteX6" fmla="*/ 14811 w 19050"/>
                <a:gd name="connsiteY6" fmla="*/ 13687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50" h="28575">
                  <a:moveTo>
                    <a:pt x="14811" y="13687"/>
                  </a:moveTo>
                  <a:lnTo>
                    <a:pt x="7144" y="9554"/>
                  </a:lnTo>
                  <a:lnTo>
                    <a:pt x="16678" y="27823"/>
                  </a:lnTo>
                  <a:lnTo>
                    <a:pt x="15964" y="20041"/>
                  </a:lnTo>
                  <a:cubicBezTo>
                    <a:pt x="18117" y="19402"/>
                    <a:pt x="17707" y="14335"/>
                    <a:pt x="18564" y="13354"/>
                  </a:cubicBezTo>
                  <a:lnTo>
                    <a:pt x="12249" y="7144"/>
                  </a:lnTo>
                  <a:cubicBezTo>
                    <a:pt x="13230" y="8792"/>
                    <a:pt x="15230" y="12192"/>
                    <a:pt x="14811" y="136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505">
              <a:extLst>
                <a:ext uri="{FF2B5EF4-FFF2-40B4-BE49-F238E27FC236}">
                  <a16:creationId xmlns:a16="http://schemas.microsoft.com/office/drawing/2014/main" id="{0D5696A3-1B04-258F-64AB-91CB649A03BD}"/>
                </a:ext>
              </a:extLst>
            </p:cNvPr>
            <p:cNvSpPr/>
            <p:nvPr/>
          </p:nvSpPr>
          <p:spPr>
            <a:xfrm>
              <a:off x="11033512" y="761971"/>
              <a:ext cx="9525" cy="9525"/>
            </a:xfrm>
            <a:custGeom>
              <a:avLst/>
              <a:gdLst>
                <a:gd name="connsiteX0" fmla="*/ 8496 w 9525"/>
                <a:gd name="connsiteY0" fmla="*/ 7144 h 9525"/>
                <a:gd name="connsiteX1" fmla="*/ 7144 w 9525"/>
                <a:gd name="connsiteY1" fmla="*/ 9030 h 9525"/>
                <a:gd name="connsiteX2" fmla="*/ 84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496" y="7144"/>
                  </a:moveTo>
                  <a:cubicBezTo>
                    <a:pt x="8030" y="7772"/>
                    <a:pt x="7696" y="8515"/>
                    <a:pt x="7144" y="9030"/>
                  </a:cubicBezTo>
                  <a:cubicBezTo>
                    <a:pt x="7934" y="8944"/>
                    <a:pt x="8344" y="8230"/>
                    <a:pt x="84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506">
              <a:extLst>
                <a:ext uri="{FF2B5EF4-FFF2-40B4-BE49-F238E27FC236}">
                  <a16:creationId xmlns:a16="http://schemas.microsoft.com/office/drawing/2014/main" id="{1053939D-51D5-727E-C5A3-626A670C3721}"/>
                </a:ext>
              </a:extLst>
            </p:cNvPr>
            <p:cNvSpPr/>
            <p:nvPr/>
          </p:nvSpPr>
          <p:spPr>
            <a:xfrm>
              <a:off x="11021320" y="719335"/>
              <a:ext cx="28575" cy="47625"/>
            </a:xfrm>
            <a:custGeom>
              <a:avLst/>
              <a:gdLst>
                <a:gd name="connsiteX0" fmla="*/ 17202 w 28575"/>
                <a:gd name="connsiteY0" fmla="*/ 8451 h 47625"/>
                <a:gd name="connsiteX1" fmla="*/ 7144 w 28575"/>
                <a:gd name="connsiteY1" fmla="*/ 7146 h 47625"/>
                <a:gd name="connsiteX2" fmla="*/ 16031 w 28575"/>
                <a:gd name="connsiteY2" fmla="*/ 20585 h 47625"/>
                <a:gd name="connsiteX3" fmla="*/ 22679 w 28575"/>
                <a:gd name="connsiteY3" fmla="*/ 33578 h 47625"/>
                <a:gd name="connsiteX4" fmla="*/ 20698 w 28575"/>
                <a:gd name="connsiteY4" fmla="*/ 49780 h 47625"/>
                <a:gd name="connsiteX5" fmla="*/ 22127 w 28575"/>
                <a:gd name="connsiteY5" fmla="*/ 19357 h 47625"/>
                <a:gd name="connsiteX6" fmla="*/ 17831 w 28575"/>
                <a:gd name="connsiteY6" fmla="*/ 19261 h 47625"/>
                <a:gd name="connsiteX7" fmla="*/ 17202 w 28575"/>
                <a:gd name="connsiteY7" fmla="*/ 8451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575" h="47625">
                  <a:moveTo>
                    <a:pt x="17202" y="8451"/>
                  </a:moveTo>
                  <a:cubicBezTo>
                    <a:pt x="16840" y="13108"/>
                    <a:pt x="10001" y="7022"/>
                    <a:pt x="7144" y="7146"/>
                  </a:cubicBezTo>
                  <a:cubicBezTo>
                    <a:pt x="9411" y="14747"/>
                    <a:pt x="12821" y="17690"/>
                    <a:pt x="16031" y="20585"/>
                  </a:cubicBezTo>
                  <a:cubicBezTo>
                    <a:pt x="18917" y="23586"/>
                    <a:pt x="21707" y="26491"/>
                    <a:pt x="22679" y="33578"/>
                  </a:cubicBezTo>
                  <a:cubicBezTo>
                    <a:pt x="10620" y="15299"/>
                    <a:pt x="21812" y="42217"/>
                    <a:pt x="20698" y="49780"/>
                  </a:cubicBezTo>
                  <a:cubicBezTo>
                    <a:pt x="24984" y="44141"/>
                    <a:pt x="26108" y="35340"/>
                    <a:pt x="22127" y="19357"/>
                  </a:cubicBezTo>
                  <a:lnTo>
                    <a:pt x="17831" y="19261"/>
                  </a:lnTo>
                  <a:cubicBezTo>
                    <a:pt x="14040" y="11575"/>
                    <a:pt x="18202" y="14670"/>
                    <a:pt x="17202" y="84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507">
              <a:extLst>
                <a:ext uri="{FF2B5EF4-FFF2-40B4-BE49-F238E27FC236}">
                  <a16:creationId xmlns:a16="http://schemas.microsoft.com/office/drawing/2014/main" id="{47F7FA07-D4DC-DA8E-57C4-217549AFA8E0}"/>
                </a:ext>
              </a:extLst>
            </p:cNvPr>
            <p:cNvSpPr/>
            <p:nvPr/>
          </p:nvSpPr>
          <p:spPr>
            <a:xfrm>
              <a:off x="10977520" y="647581"/>
              <a:ext cx="47625" cy="66675"/>
            </a:xfrm>
            <a:custGeom>
              <a:avLst/>
              <a:gdLst>
                <a:gd name="connsiteX0" fmla="*/ 8844 w 47625"/>
                <a:gd name="connsiteY0" fmla="*/ 14015 h 66675"/>
                <a:gd name="connsiteX1" fmla="*/ 21112 w 47625"/>
                <a:gd name="connsiteY1" fmla="*/ 20549 h 66675"/>
                <a:gd name="connsiteX2" fmla="*/ 25550 w 47625"/>
                <a:gd name="connsiteY2" fmla="*/ 32018 h 66675"/>
                <a:gd name="connsiteX3" fmla="*/ 25979 w 47625"/>
                <a:gd name="connsiteY3" fmla="*/ 43057 h 66675"/>
                <a:gd name="connsiteX4" fmla="*/ 37580 w 47625"/>
                <a:gd name="connsiteY4" fmla="*/ 52220 h 66675"/>
                <a:gd name="connsiteX5" fmla="*/ 44724 w 47625"/>
                <a:gd name="connsiteY5" fmla="*/ 66869 h 66675"/>
                <a:gd name="connsiteX6" fmla="*/ 35923 w 47625"/>
                <a:gd name="connsiteY6" fmla="*/ 42847 h 66675"/>
                <a:gd name="connsiteX7" fmla="*/ 25779 w 47625"/>
                <a:gd name="connsiteY7" fmla="*/ 22712 h 66675"/>
                <a:gd name="connsiteX8" fmla="*/ 30808 w 47625"/>
                <a:gd name="connsiteY8" fmla="*/ 28007 h 66675"/>
                <a:gd name="connsiteX9" fmla="*/ 22969 w 47625"/>
                <a:gd name="connsiteY9" fmla="*/ 12063 h 66675"/>
                <a:gd name="connsiteX10" fmla="*/ 10949 w 47625"/>
                <a:gd name="connsiteY10" fmla="*/ 8157 h 66675"/>
                <a:gd name="connsiteX11" fmla="*/ 8844 w 47625"/>
                <a:gd name="connsiteY11" fmla="*/ 1401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625" h="66675">
                  <a:moveTo>
                    <a:pt x="8844" y="14015"/>
                  </a:moveTo>
                  <a:lnTo>
                    <a:pt x="21112" y="20549"/>
                  </a:lnTo>
                  <a:cubicBezTo>
                    <a:pt x="20616" y="22283"/>
                    <a:pt x="23379" y="27217"/>
                    <a:pt x="25550" y="32018"/>
                  </a:cubicBezTo>
                  <a:cubicBezTo>
                    <a:pt x="27913" y="36704"/>
                    <a:pt x="28655" y="41904"/>
                    <a:pt x="25979" y="43057"/>
                  </a:cubicBezTo>
                  <a:cubicBezTo>
                    <a:pt x="30332" y="48562"/>
                    <a:pt x="33180" y="48124"/>
                    <a:pt x="37580" y="52220"/>
                  </a:cubicBezTo>
                  <a:cubicBezTo>
                    <a:pt x="37571" y="58507"/>
                    <a:pt x="37961" y="62698"/>
                    <a:pt x="44724" y="66869"/>
                  </a:cubicBezTo>
                  <a:cubicBezTo>
                    <a:pt x="39362" y="52715"/>
                    <a:pt x="37342" y="47629"/>
                    <a:pt x="35923" y="42847"/>
                  </a:cubicBezTo>
                  <a:cubicBezTo>
                    <a:pt x="34266" y="38190"/>
                    <a:pt x="33199" y="33732"/>
                    <a:pt x="25779" y="22712"/>
                  </a:cubicBezTo>
                  <a:cubicBezTo>
                    <a:pt x="27198" y="22397"/>
                    <a:pt x="29017" y="25217"/>
                    <a:pt x="30808" y="28007"/>
                  </a:cubicBezTo>
                  <a:lnTo>
                    <a:pt x="22969" y="12063"/>
                  </a:lnTo>
                  <a:cubicBezTo>
                    <a:pt x="19540" y="13663"/>
                    <a:pt x="14397" y="10072"/>
                    <a:pt x="10949" y="8157"/>
                  </a:cubicBezTo>
                  <a:cubicBezTo>
                    <a:pt x="7215" y="6462"/>
                    <a:pt x="5700" y="6014"/>
                    <a:pt x="8844" y="140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508">
              <a:extLst>
                <a:ext uri="{FF2B5EF4-FFF2-40B4-BE49-F238E27FC236}">
                  <a16:creationId xmlns:a16="http://schemas.microsoft.com/office/drawing/2014/main" id="{7C3B1939-89F5-1487-AB4F-7E938D57D5B3}"/>
                </a:ext>
              </a:extLst>
            </p:cNvPr>
            <p:cNvSpPr/>
            <p:nvPr/>
          </p:nvSpPr>
          <p:spPr>
            <a:xfrm>
              <a:off x="10959656" y="618401"/>
              <a:ext cx="38100" cy="28575"/>
            </a:xfrm>
            <a:custGeom>
              <a:avLst/>
              <a:gdLst>
                <a:gd name="connsiteX0" fmla="*/ 13630 w 38100"/>
                <a:gd name="connsiteY0" fmla="*/ 21498 h 28575"/>
                <a:gd name="connsiteX1" fmla="*/ 30918 w 38100"/>
                <a:gd name="connsiteY1" fmla="*/ 25794 h 28575"/>
                <a:gd name="connsiteX2" fmla="*/ 19069 w 38100"/>
                <a:gd name="connsiteY2" fmla="*/ 16288 h 28575"/>
                <a:gd name="connsiteX3" fmla="*/ 11001 w 38100"/>
                <a:gd name="connsiteY3" fmla="*/ 9839 h 28575"/>
                <a:gd name="connsiteX4" fmla="*/ 7144 w 38100"/>
                <a:gd name="connsiteY4" fmla="*/ 7144 h 28575"/>
                <a:gd name="connsiteX5" fmla="*/ 13630 w 38100"/>
                <a:gd name="connsiteY5" fmla="*/ 2149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100" h="28575">
                  <a:moveTo>
                    <a:pt x="13630" y="21498"/>
                  </a:moveTo>
                  <a:cubicBezTo>
                    <a:pt x="23089" y="31337"/>
                    <a:pt x="32595" y="33452"/>
                    <a:pt x="30918" y="25794"/>
                  </a:cubicBezTo>
                  <a:cubicBezTo>
                    <a:pt x="30918" y="25794"/>
                    <a:pt x="24994" y="21041"/>
                    <a:pt x="19069" y="16288"/>
                  </a:cubicBezTo>
                  <a:cubicBezTo>
                    <a:pt x="16135" y="13945"/>
                    <a:pt x="13202" y="11601"/>
                    <a:pt x="11001" y="9839"/>
                  </a:cubicBezTo>
                  <a:cubicBezTo>
                    <a:pt x="8830" y="8068"/>
                    <a:pt x="7144" y="7144"/>
                    <a:pt x="7144" y="7144"/>
                  </a:cubicBezTo>
                  <a:cubicBezTo>
                    <a:pt x="13440" y="13097"/>
                    <a:pt x="20736" y="20812"/>
                    <a:pt x="13630" y="214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509">
              <a:extLst>
                <a:ext uri="{FF2B5EF4-FFF2-40B4-BE49-F238E27FC236}">
                  <a16:creationId xmlns:a16="http://schemas.microsoft.com/office/drawing/2014/main" id="{772F2271-14AB-37B3-CB04-BB5CD6D5DACB}"/>
                </a:ext>
              </a:extLst>
            </p:cNvPr>
            <p:cNvSpPr/>
            <p:nvPr/>
          </p:nvSpPr>
          <p:spPr>
            <a:xfrm>
              <a:off x="10936757" y="599398"/>
              <a:ext cx="28575" cy="28575"/>
            </a:xfrm>
            <a:custGeom>
              <a:avLst/>
              <a:gdLst>
                <a:gd name="connsiteX0" fmla="*/ 22365 w 28575"/>
                <a:gd name="connsiteY0" fmla="*/ 26032 h 28575"/>
                <a:gd name="connsiteX1" fmla="*/ 7144 w 28575"/>
                <a:gd name="connsiteY1" fmla="*/ 7144 h 28575"/>
                <a:gd name="connsiteX2" fmla="*/ 22365 w 28575"/>
                <a:gd name="connsiteY2" fmla="*/ 2603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75" h="28575">
                  <a:moveTo>
                    <a:pt x="22365" y="26032"/>
                  </a:moveTo>
                  <a:cubicBezTo>
                    <a:pt x="20564" y="20174"/>
                    <a:pt x="18221" y="8868"/>
                    <a:pt x="7144" y="7144"/>
                  </a:cubicBezTo>
                  <a:cubicBezTo>
                    <a:pt x="19526" y="17107"/>
                    <a:pt x="7972" y="18859"/>
                    <a:pt x="22365" y="260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510">
              <a:extLst>
                <a:ext uri="{FF2B5EF4-FFF2-40B4-BE49-F238E27FC236}">
                  <a16:creationId xmlns:a16="http://schemas.microsoft.com/office/drawing/2014/main" id="{5685B605-5F55-AB39-7081-0FFABAA7749B}"/>
                </a:ext>
              </a:extLst>
            </p:cNvPr>
            <p:cNvSpPr/>
            <p:nvPr/>
          </p:nvSpPr>
          <p:spPr>
            <a:xfrm>
              <a:off x="10873845" y="556164"/>
              <a:ext cx="66675" cy="38100"/>
            </a:xfrm>
            <a:custGeom>
              <a:avLst/>
              <a:gdLst>
                <a:gd name="connsiteX0" fmla="*/ 7144 w 66675"/>
                <a:gd name="connsiteY0" fmla="*/ 7221 h 38100"/>
                <a:gd name="connsiteX1" fmla="*/ 10725 w 66675"/>
                <a:gd name="connsiteY1" fmla="*/ 9640 h 38100"/>
                <a:gd name="connsiteX2" fmla="*/ 18383 w 66675"/>
                <a:gd name="connsiteY2" fmla="*/ 15260 h 38100"/>
                <a:gd name="connsiteX3" fmla="*/ 29032 w 66675"/>
                <a:gd name="connsiteY3" fmla="*/ 24061 h 38100"/>
                <a:gd name="connsiteX4" fmla="*/ 7801 w 66675"/>
                <a:gd name="connsiteY4" fmla="*/ 18622 h 38100"/>
                <a:gd name="connsiteX5" fmla="*/ 39081 w 66675"/>
                <a:gd name="connsiteY5" fmla="*/ 30338 h 38100"/>
                <a:gd name="connsiteX6" fmla="*/ 62560 w 66675"/>
                <a:gd name="connsiteY6" fmla="*/ 40234 h 38100"/>
                <a:gd name="connsiteX7" fmla="*/ 44929 w 66675"/>
                <a:gd name="connsiteY7" fmla="*/ 28204 h 38100"/>
                <a:gd name="connsiteX8" fmla="*/ 34471 w 66675"/>
                <a:gd name="connsiteY8" fmla="*/ 18184 h 38100"/>
                <a:gd name="connsiteX9" fmla="*/ 24422 w 66675"/>
                <a:gd name="connsiteY9" fmla="*/ 10192 h 38100"/>
                <a:gd name="connsiteX10" fmla="*/ 7144 w 66675"/>
                <a:gd name="connsiteY10" fmla="*/ 7221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675" h="38100">
                  <a:moveTo>
                    <a:pt x="7144" y="7221"/>
                  </a:moveTo>
                  <a:cubicBezTo>
                    <a:pt x="7144" y="7221"/>
                    <a:pt x="8582" y="8192"/>
                    <a:pt x="10725" y="9640"/>
                  </a:cubicBezTo>
                  <a:cubicBezTo>
                    <a:pt x="12878" y="11088"/>
                    <a:pt x="15764" y="12936"/>
                    <a:pt x="18383" y="15260"/>
                  </a:cubicBezTo>
                  <a:cubicBezTo>
                    <a:pt x="23708" y="19660"/>
                    <a:pt x="29032" y="24061"/>
                    <a:pt x="29032" y="24061"/>
                  </a:cubicBezTo>
                  <a:cubicBezTo>
                    <a:pt x="29127" y="33538"/>
                    <a:pt x="16869" y="19146"/>
                    <a:pt x="7801" y="18622"/>
                  </a:cubicBezTo>
                  <a:cubicBezTo>
                    <a:pt x="26784" y="31185"/>
                    <a:pt x="21460" y="25566"/>
                    <a:pt x="39081" y="30338"/>
                  </a:cubicBezTo>
                  <a:cubicBezTo>
                    <a:pt x="44482" y="34100"/>
                    <a:pt x="54769" y="37348"/>
                    <a:pt x="62560" y="40234"/>
                  </a:cubicBezTo>
                  <a:cubicBezTo>
                    <a:pt x="54435" y="36158"/>
                    <a:pt x="49044" y="32119"/>
                    <a:pt x="44929" y="28204"/>
                  </a:cubicBezTo>
                  <a:cubicBezTo>
                    <a:pt x="40529" y="24737"/>
                    <a:pt x="37471" y="21299"/>
                    <a:pt x="34471" y="18184"/>
                  </a:cubicBezTo>
                  <a:cubicBezTo>
                    <a:pt x="31471" y="15079"/>
                    <a:pt x="28527" y="12297"/>
                    <a:pt x="24422" y="10192"/>
                  </a:cubicBezTo>
                  <a:cubicBezTo>
                    <a:pt x="20412" y="7944"/>
                    <a:pt x="14964" y="6830"/>
                    <a:pt x="7144" y="72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511">
              <a:extLst>
                <a:ext uri="{FF2B5EF4-FFF2-40B4-BE49-F238E27FC236}">
                  <a16:creationId xmlns:a16="http://schemas.microsoft.com/office/drawing/2014/main" id="{9714BBB9-25AC-261D-A1F6-A13DFC41CFD5}"/>
                </a:ext>
              </a:extLst>
            </p:cNvPr>
            <p:cNvSpPr/>
            <p:nvPr/>
          </p:nvSpPr>
          <p:spPr>
            <a:xfrm>
              <a:off x="10908563" y="584892"/>
              <a:ext cx="19050" cy="19050"/>
            </a:xfrm>
            <a:custGeom>
              <a:avLst/>
              <a:gdLst>
                <a:gd name="connsiteX0" fmla="*/ 14583 w 19050"/>
                <a:gd name="connsiteY0" fmla="*/ 13611 h 19050"/>
                <a:gd name="connsiteX1" fmla="*/ 18974 w 19050"/>
                <a:gd name="connsiteY1" fmla="*/ 12868 h 19050"/>
                <a:gd name="connsiteX2" fmla="*/ 7144 w 19050"/>
                <a:gd name="connsiteY2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9050">
                  <a:moveTo>
                    <a:pt x="14583" y="13611"/>
                  </a:moveTo>
                  <a:lnTo>
                    <a:pt x="18974" y="12868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12">
              <a:extLst>
                <a:ext uri="{FF2B5EF4-FFF2-40B4-BE49-F238E27FC236}">
                  <a16:creationId xmlns:a16="http://schemas.microsoft.com/office/drawing/2014/main" id="{DCE30D47-6A36-BFC2-C845-728014A5D274}"/>
                </a:ext>
              </a:extLst>
            </p:cNvPr>
            <p:cNvSpPr/>
            <p:nvPr/>
          </p:nvSpPr>
          <p:spPr>
            <a:xfrm>
              <a:off x="10729341" y="509587"/>
              <a:ext cx="161925" cy="57150"/>
            </a:xfrm>
            <a:custGeom>
              <a:avLst/>
              <a:gdLst>
                <a:gd name="connsiteX0" fmla="*/ 93631 w 161925"/>
                <a:gd name="connsiteY0" fmla="*/ 21698 h 57150"/>
                <a:gd name="connsiteX1" fmla="*/ 69685 w 161925"/>
                <a:gd name="connsiteY1" fmla="*/ 14135 h 57150"/>
                <a:gd name="connsiteX2" fmla="*/ 42796 w 161925"/>
                <a:gd name="connsiteY2" fmla="*/ 12430 h 57150"/>
                <a:gd name="connsiteX3" fmla="*/ 47730 w 161925"/>
                <a:gd name="connsiteY3" fmla="*/ 10735 h 57150"/>
                <a:gd name="connsiteX4" fmla="*/ 39567 w 161925"/>
                <a:gd name="connsiteY4" fmla="*/ 9973 h 57150"/>
                <a:gd name="connsiteX5" fmla="*/ 33966 w 161925"/>
                <a:gd name="connsiteY5" fmla="*/ 9449 h 57150"/>
                <a:gd name="connsiteX6" fmla="*/ 31423 w 161925"/>
                <a:gd name="connsiteY6" fmla="*/ 9277 h 57150"/>
                <a:gd name="connsiteX7" fmla="*/ 30861 w 161925"/>
                <a:gd name="connsiteY7" fmla="*/ 7144 h 57150"/>
                <a:gd name="connsiteX8" fmla="*/ 7144 w 161925"/>
                <a:gd name="connsiteY8" fmla="*/ 18050 h 57150"/>
                <a:gd name="connsiteX9" fmla="*/ 29689 w 161925"/>
                <a:gd name="connsiteY9" fmla="*/ 18707 h 57150"/>
                <a:gd name="connsiteX10" fmla="*/ 19860 w 161925"/>
                <a:gd name="connsiteY10" fmla="*/ 26660 h 57150"/>
                <a:gd name="connsiteX11" fmla="*/ 37014 w 161925"/>
                <a:gd name="connsiteY11" fmla="*/ 18821 h 57150"/>
                <a:gd name="connsiteX12" fmla="*/ 44501 w 161925"/>
                <a:gd name="connsiteY12" fmla="*/ 24698 h 57150"/>
                <a:gd name="connsiteX13" fmla="*/ 58074 w 161925"/>
                <a:gd name="connsiteY13" fmla="*/ 19974 h 57150"/>
                <a:gd name="connsiteX14" fmla="*/ 75800 w 161925"/>
                <a:gd name="connsiteY14" fmla="*/ 20812 h 57150"/>
                <a:gd name="connsiteX15" fmla="*/ 87068 w 161925"/>
                <a:gd name="connsiteY15" fmla="*/ 29585 h 57150"/>
                <a:gd name="connsiteX16" fmla="*/ 95069 w 161925"/>
                <a:gd name="connsiteY16" fmla="*/ 28204 h 57150"/>
                <a:gd name="connsiteX17" fmla="*/ 114814 w 161925"/>
                <a:gd name="connsiteY17" fmla="*/ 34014 h 57150"/>
                <a:gd name="connsiteX18" fmla="*/ 129464 w 161925"/>
                <a:gd name="connsiteY18" fmla="*/ 44320 h 57150"/>
                <a:gd name="connsiteX19" fmla="*/ 130693 w 161925"/>
                <a:gd name="connsiteY19" fmla="*/ 51244 h 57150"/>
                <a:gd name="connsiteX20" fmla="*/ 158534 w 161925"/>
                <a:gd name="connsiteY20" fmla="*/ 48292 h 57150"/>
                <a:gd name="connsiteX21" fmla="*/ 133217 w 161925"/>
                <a:gd name="connsiteY21" fmla="*/ 42491 h 57150"/>
                <a:gd name="connsiteX22" fmla="*/ 128349 w 161925"/>
                <a:gd name="connsiteY22" fmla="*/ 31842 h 57150"/>
                <a:gd name="connsiteX23" fmla="*/ 109309 w 161925"/>
                <a:gd name="connsiteY23" fmla="*/ 27927 h 57150"/>
                <a:gd name="connsiteX24" fmla="*/ 100775 w 161925"/>
                <a:gd name="connsiteY24" fmla="*/ 24708 h 57150"/>
                <a:gd name="connsiteX25" fmla="*/ 91535 w 161925"/>
                <a:gd name="connsiteY25" fmla="*/ 21717 h 57150"/>
                <a:gd name="connsiteX26" fmla="*/ 93631 w 161925"/>
                <a:gd name="connsiteY26" fmla="*/ 2169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61925" h="57150">
                  <a:moveTo>
                    <a:pt x="93631" y="21698"/>
                  </a:moveTo>
                  <a:cubicBezTo>
                    <a:pt x="86687" y="15078"/>
                    <a:pt x="78257" y="14278"/>
                    <a:pt x="69685" y="14135"/>
                  </a:cubicBezTo>
                  <a:cubicBezTo>
                    <a:pt x="60989" y="14354"/>
                    <a:pt x="51997" y="15983"/>
                    <a:pt x="42796" y="12430"/>
                  </a:cubicBezTo>
                  <a:cubicBezTo>
                    <a:pt x="44891" y="12202"/>
                    <a:pt x="43558" y="11211"/>
                    <a:pt x="47730" y="10735"/>
                  </a:cubicBezTo>
                  <a:cubicBezTo>
                    <a:pt x="47730" y="10735"/>
                    <a:pt x="43653" y="10354"/>
                    <a:pt x="39567" y="9973"/>
                  </a:cubicBezTo>
                  <a:cubicBezTo>
                    <a:pt x="37529" y="9782"/>
                    <a:pt x="35500" y="9592"/>
                    <a:pt x="33966" y="9449"/>
                  </a:cubicBezTo>
                  <a:cubicBezTo>
                    <a:pt x="32442" y="9277"/>
                    <a:pt x="31423" y="9277"/>
                    <a:pt x="31423" y="9277"/>
                  </a:cubicBezTo>
                  <a:lnTo>
                    <a:pt x="30861" y="7144"/>
                  </a:lnTo>
                  <a:cubicBezTo>
                    <a:pt x="31242" y="12706"/>
                    <a:pt x="14297" y="14107"/>
                    <a:pt x="7144" y="18050"/>
                  </a:cubicBezTo>
                  <a:cubicBezTo>
                    <a:pt x="23022" y="24794"/>
                    <a:pt x="15840" y="11525"/>
                    <a:pt x="29689" y="18707"/>
                  </a:cubicBezTo>
                  <a:cubicBezTo>
                    <a:pt x="25994" y="21069"/>
                    <a:pt x="23212" y="24765"/>
                    <a:pt x="19860" y="26660"/>
                  </a:cubicBezTo>
                  <a:cubicBezTo>
                    <a:pt x="29585" y="24213"/>
                    <a:pt x="32356" y="21203"/>
                    <a:pt x="37014" y="18821"/>
                  </a:cubicBezTo>
                  <a:cubicBezTo>
                    <a:pt x="47625" y="19802"/>
                    <a:pt x="44015" y="22498"/>
                    <a:pt x="44501" y="24698"/>
                  </a:cubicBezTo>
                  <a:cubicBezTo>
                    <a:pt x="50502" y="23955"/>
                    <a:pt x="53921" y="21574"/>
                    <a:pt x="58074" y="19974"/>
                  </a:cubicBezTo>
                  <a:cubicBezTo>
                    <a:pt x="62227" y="18326"/>
                    <a:pt x="67180" y="17383"/>
                    <a:pt x="75800" y="20812"/>
                  </a:cubicBezTo>
                  <a:cubicBezTo>
                    <a:pt x="85992" y="28499"/>
                    <a:pt x="67361" y="26613"/>
                    <a:pt x="87068" y="29585"/>
                  </a:cubicBezTo>
                  <a:cubicBezTo>
                    <a:pt x="83458" y="24070"/>
                    <a:pt x="88249" y="25660"/>
                    <a:pt x="95069" y="28204"/>
                  </a:cubicBezTo>
                  <a:cubicBezTo>
                    <a:pt x="101937" y="30594"/>
                    <a:pt x="110166" y="35519"/>
                    <a:pt x="114814" y="34014"/>
                  </a:cubicBezTo>
                  <a:cubicBezTo>
                    <a:pt x="121530" y="37386"/>
                    <a:pt x="126625" y="41167"/>
                    <a:pt x="129464" y="44320"/>
                  </a:cubicBezTo>
                  <a:cubicBezTo>
                    <a:pt x="132197" y="47730"/>
                    <a:pt x="132721" y="50463"/>
                    <a:pt x="130693" y="51244"/>
                  </a:cubicBezTo>
                  <a:cubicBezTo>
                    <a:pt x="132988" y="44720"/>
                    <a:pt x="147209" y="44996"/>
                    <a:pt x="158534" y="48292"/>
                  </a:cubicBezTo>
                  <a:lnTo>
                    <a:pt x="133217" y="42491"/>
                  </a:lnTo>
                  <a:cubicBezTo>
                    <a:pt x="133360" y="42291"/>
                    <a:pt x="128349" y="31842"/>
                    <a:pt x="128349" y="31842"/>
                  </a:cubicBezTo>
                  <a:cubicBezTo>
                    <a:pt x="120987" y="31166"/>
                    <a:pt x="115033" y="29823"/>
                    <a:pt x="109309" y="27927"/>
                  </a:cubicBezTo>
                  <a:cubicBezTo>
                    <a:pt x="106451" y="26984"/>
                    <a:pt x="103651" y="25898"/>
                    <a:pt x="100775" y="24708"/>
                  </a:cubicBezTo>
                  <a:cubicBezTo>
                    <a:pt x="97831" y="23755"/>
                    <a:pt x="94783" y="22765"/>
                    <a:pt x="91535" y="21717"/>
                  </a:cubicBezTo>
                  <a:lnTo>
                    <a:pt x="93631" y="216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3">
              <a:extLst>
                <a:ext uri="{FF2B5EF4-FFF2-40B4-BE49-F238E27FC236}">
                  <a16:creationId xmlns:a16="http://schemas.microsoft.com/office/drawing/2014/main" id="{F0C1E242-026A-12C4-A668-8AC64C233135}"/>
                </a:ext>
              </a:extLst>
            </p:cNvPr>
            <p:cNvSpPr/>
            <p:nvPr/>
          </p:nvSpPr>
          <p:spPr>
            <a:xfrm>
              <a:off x="10736675" y="529104"/>
              <a:ext cx="19050" cy="9525"/>
            </a:xfrm>
            <a:custGeom>
              <a:avLst/>
              <a:gdLst>
                <a:gd name="connsiteX0" fmla="*/ 12525 w 19050"/>
                <a:gd name="connsiteY0" fmla="*/ 7144 h 9525"/>
                <a:gd name="connsiteX1" fmla="*/ 7144 w 19050"/>
                <a:gd name="connsiteY1" fmla="*/ 8334 h 9525"/>
                <a:gd name="connsiteX2" fmla="*/ 12525 w 19050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9525">
                  <a:moveTo>
                    <a:pt x="12525" y="7144"/>
                  </a:moveTo>
                  <a:cubicBezTo>
                    <a:pt x="10811" y="7563"/>
                    <a:pt x="9334" y="7991"/>
                    <a:pt x="7144" y="8334"/>
                  </a:cubicBezTo>
                  <a:cubicBezTo>
                    <a:pt x="9211" y="8601"/>
                    <a:pt x="10916" y="8049"/>
                    <a:pt x="12525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14">
              <a:extLst>
                <a:ext uri="{FF2B5EF4-FFF2-40B4-BE49-F238E27FC236}">
                  <a16:creationId xmlns:a16="http://schemas.microsoft.com/office/drawing/2014/main" id="{C487D29B-A466-6E47-7E0E-B72F1E05FC91}"/>
                </a:ext>
              </a:extLst>
            </p:cNvPr>
            <p:cNvSpPr/>
            <p:nvPr/>
          </p:nvSpPr>
          <p:spPr>
            <a:xfrm>
              <a:off x="10849756" y="556593"/>
              <a:ext cx="19050" cy="9525"/>
            </a:xfrm>
            <a:custGeom>
              <a:avLst/>
              <a:gdLst>
                <a:gd name="connsiteX0" fmla="*/ 12964 w 19050"/>
                <a:gd name="connsiteY0" fmla="*/ 8134 h 9525"/>
                <a:gd name="connsiteX1" fmla="*/ 7144 w 19050"/>
                <a:gd name="connsiteY1" fmla="*/ 7144 h 9525"/>
                <a:gd name="connsiteX2" fmla="*/ 9801 w 19050"/>
                <a:gd name="connsiteY2" fmla="*/ 11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9525">
                  <a:moveTo>
                    <a:pt x="12964" y="8134"/>
                  </a:moveTo>
                  <a:lnTo>
                    <a:pt x="7144" y="7144"/>
                  </a:lnTo>
                  <a:lnTo>
                    <a:pt x="9801" y="110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15">
              <a:extLst>
                <a:ext uri="{FF2B5EF4-FFF2-40B4-BE49-F238E27FC236}">
                  <a16:creationId xmlns:a16="http://schemas.microsoft.com/office/drawing/2014/main" id="{4C74CF39-F803-DE5E-D959-3BC8883557BC}"/>
                </a:ext>
              </a:extLst>
            </p:cNvPr>
            <p:cNvSpPr/>
            <p:nvPr/>
          </p:nvSpPr>
          <p:spPr>
            <a:xfrm>
              <a:off x="10725864" y="531647"/>
              <a:ext cx="19050" cy="9525"/>
            </a:xfrm>
            <a:custGeom>
              <a:avLst/>
              <a:gdLst>
                <a:gd name="connsiteX0" fmla="*/ 10935 w 19050"/>
                <a:gd name="connsiteY0" fmla="*/ 9744 h 9525"/>
                <a:gd name="connsiteX1" fmla="*/ 12154 w 19050"/>
                <a:gd name="connsiteY1" fmla="*/ 7144 h 9525"/>
                <a:gd name="connsiteX2" fmla="*/ 7144 w 19050"/>
                <a:gd name="connsiteY2" fmla="*/ 10658 h 9525"/>
                <a:gd name="connsiteX3" fmla="*/ 10935 w 19050"/>
                <a:gd name="connsiteY3" fmla="*/ 97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9525">
                  <a:moveTo>
                    <a:pt x="10935" y="9744"/>
                  </a:moveTo>
                  <a:cubicBezTo>
                    <a:pt x="14097" y="10144"/>
                    <a:pt x="15364" y="7534"/>
                    <a:pt x="12154" y="7144"/>
                  </a:cubicBezTo>
                  <a:lnTo>
                    <a:pt x="7144" y="10658"/>
                  </a:lnTo>
                  <a:lnTo>
                    <a:pt x="10935" y="97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16">
              <a:extLst>
                <a:ext uri="{FF2B5EF4-FFF2-40B4-BE49-F238E27FC236}">
                  <a16:creationId xmlns:a16="http://schemas.microsoft.com/office/drawing/2014/main" id="{737B88D9-EFE9-061F-3361-7339709024A1}"/>
                </a:ext>
              </a:extLst>
            </p:cNvPr>
            <p:cNvSpPr/>
            <p:nvPr/>
          </p:nvSpPr>
          <p:spPr>
            <a:xfrm>
              <a:off x="10702309" y="524360"/>
              <a:ext cx="19050" cy="9525"/>
            </a:xfrm>
            <a:custGeom>
              <a:avLst/>
              <a:gdLst>
                <a:gd name="connsiteX0" fmla="*/ 20155 w 19050"/>
                <a:gd name="connsiteY0" fmla="*/ 11420 h 9525"/>
                <a:gd name="connsiteX1" fmla="*/ 11992 w 19050"/>
                <a:gd name="connsiteY1" fmla="*/ 7144 h 9525"/>
                <a:gd name="connsiteX2" fmla="*/ 7144 w 19050"/>
                <a:gd name="connsiteY2" fmla="*/ 1115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9525">
                  <a:moveTo>
                    <a:pt x="20155" y="11420"/>
                  </a:moveTo>
                  <a:lnTo>
                    <a:pt x="11992" y="7144"/>
                  </a:lnTo>
                  <a:lnTo>
                    <a:pt x="7144" y="111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17">
              <a:extLst>
                <a:ext uri="{FF2B5EF4-FFF2-40B4-BE49-F238E27FC236}">
                  <a16:creationId xmlns:a16="http://schemas.microsoft.com/office/drawing/2014/main" id="{CB45CE05-25DB-4577-EDF1-EE5DFE16BCFA}"/>
                </a:ext>
              </a:extLst>
            </p:cNvPr>
            <p:cNvSpPr/>
            <p:nvPr/>
          </p:nvSpPr>
          <p:spPr>
            <a:xfrm>
              <a:off x="10430426" y="664206"/>
              <a:ext cx="19050" cy="19050"/>
            </a:xfrm>
            <a:custGeom>
              <a:avLst/>
              <a:gdLst>
                <a:gd name="connsiteX0" fmla="*/ 10279 w 19050"/>
                <a:gd name="connsiteY0" fmla="*/ 20393 h 19050"/>
                <a:gd name="connsiteX1" fmla="*/ 11318 w 19050"/>
                <a:gd name="connsiteY1" fmla="*/ 7144 h 19050"/>
                <a:gd name="connsiteX2" fmla="*/ 8441 w 19050"/>
                <a:gd name="connsiteY2" fmla="*/ 14707 h 19050"/>
                <a:gd name="connsiteX3" fmla="*/ 10279 w 19050"/>
                <a:gd name="connsiteY3" fmla="*/ 2039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10279" y="20393"/>
                  </a:moveTo>
                  <a:cubicBezTo>
                    <a:pt x="18347" y="13011"/>
                    <a:pt x="13651" y="10992"/>
                    <a:pt x="11318" y="7144"/>
                  </a:cubicBezTo>
                  <a:cubicBezTo>
                    <a:pt x="5774" y="13506"/>
                    <a:pt x="6812" y="14326"/>
                    <a:pt x="8441" y="14707"/>
                  </a:cubicBezTo>
                  <a:cubicBezTo>
                    <a:pt x="10079" y="15107"/>
                    <a:pt x="12327" y="15126"/>
                    <a:pt x="10279" y="203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18">
              <a:extLst>
                <a:ext uri="{FF2B5EF4-FFF2-40B4-BE49-F238E27FC236}">
                  <a16:creationId xmlns:a16="http://schemas.microsoft.com/office/drawing/2014/main" id="{3206306D-AB4D-14A8-B505-24129C33FBF7}"/>
                </a:ext>
              </a:extLst>
            </p:cNvPr>
            <p:cNvSpPr/>
            <p:nvPr/>
          </p:nvSpPr>
          <p:spPr>
            <a:xfrm>
              <a:off x="10381794" y="842286"/>
              <a:ext cx="9525" cy="47625"/>
            </a:xfrm>
            <a:custGeom>
              <a:avLst/>
              <a:gdLst>
                <a:gd name="connsiteX0" fmla="*/ 10409 w 9525"/>
                <a:gd name="connsiteY0" fmla="*/ 41177 h 47625"/>
                <a:gd name="connsiteX1" fmla="*/ 9295 w 9525"/>
                <a:gd name="connsiteY1" fmla="*/ 7144 h 47625"/>
                <a:gd name="connsiteX2" fmla="*/ 10409 w 9525"/>
                <a:gd name="connsiteY2" fmla="*/ 41177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47625">
                  <a:moveTo>
                    <a:pt x="10409" y="41177"/>
                  </a:moveTo>
                  <a:cubicBezTo>
                    <a:pt x="12915" y="29423"/>
                    <a:pt x="8638" y="18859"/>
                    <a:pt x="9295" y="7144"/>
                  </a:cubicBezTo>
                  <a:cubicBezTo>
                    <a:pt x="5942" y="17478"/>
                    <a:pt x="6657" y="31823"/>
                    <a:pt x="10409" y="411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19">
              <a:extLst>
                <a:ext uri="{FF2B5EF4-FFF2-40B4-BE49-F238E27FC236}">
                  <a16:creationId xmlns:a16="http://schemas.microsoft.com/office/drawing/2014/main" id="{40926AC4-70E1-BBD9-A4E9-BE03D32A8CA2}"/>
                </a:ext>
              </a:extLst>
            </p:cNvPr>
            <p:cNvSpPr/>
            <p:nvPr/>
          </p:nvSpPr>
          <p:spPr>
            <a:xfrm>
              <a:off x="10401433" y="949356"/>
              <a:ext cx="28575" cy="19050"/>
            </a:xfrm>
            <a:custGeom>
              <a:avLst/>
              <a:gdLst>
                <a:gd name="connsiteX0" fmla="*/ 22755 w 28575"/>
                <a:gd name="connsiteY0" fmla="*/ 14583 h 19050"/>
                <a:gd name="connsiteX1" fmla="*/ 19336 w 28575"/>
                <a:gd name="connsiteY1" fmla="*/ 15021 h 19050"/>
                <a:gd name="connsiteX2" fmla="*/ 7144 w 28575"/>
                <a:gd name="connsiteY2" fmla="*/ 7144 h 19050"/>
                <a:gd name="connsiteX3" fmla="*/ 22755 w 28575"/>
                <a:gd name="connsiteY3" fmla="*/ 1458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19050">
                  <a:moveTo>
                    <a:pt x="22755" y="14583"/>
                  </a:moveTo>
                  <a:cubicBezTo>
                    <a:pt x="20403" y="12459"/>
                    <a:pt x="18555" y="8982"/>
                    <a:pt x="19336" y="15021"/>
                  </a:cubicBezTo>
                  <a:lnTo>
                    <a:pt x="7144" y="7144"/>
                  </a:lnTo>
                  <a:cubicBezTo>
                    <a:pt x="8144" y="24251"/>
                    <a:pt x="18812" y="16297"/>
                    <a:pt x="22755" y="145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20">
              <a:extLst>
                <a:ext uri="{FF2B5EF4-FFF2-40B4-BE49-F238E27FC236}">
                  <a16:creationId xmlns:a16="http://schemas.microsoft.com/office/drawing/2014/main" id="{3AA4D07F-ADAB-7C1E-5F4C-68F7030B75C2}"/>
                </a:ext>
              </a:extLst>
            </p:cNvPr>
            <p:cNvSpPr/>
            <p:nvPr/>
          </p:nvSpPr>
          <p:spPr>
            <a:xfrm>
              <a:off x="10437114" y="1029328"/>
              <a:ext cx="28575" cy="19050"/>
            </a:xfrm>
            <a:custGeom>
              <a:avLst/>
              <a:gdLst>
                <a:gd name="connsiteX0" fmla="*/ 28604 w 28575"/>
                <a:gd name="connsiteY0" fmla="*/ 18078 h 19050"/>
                <a:gd name="connsiteX1" fmla="*/ 26822 w 28575"/>
                <a:gd name="connsiteY1" fmla="*/ 16431 h 19050"/>
                <a:gd name="connsiteX2" fmla="*/ 23041 w 28575"/>
                <a:gd name="connsiteY2" fmla="*/ 12668 h 19050"/>
                <a:gd name="connsiteX3" fmla="*/ 17497 w 28575"/>
                <a:gd name="connsiteY3" fmla="*/ 7144 h 19050"/>
                <a:gd name="connsiteX4" fmla="*/ 21384 w 28575"/>
                <a:gd name="connsiteY4" fmla="*/ 14049 h 19050"/>
                <a:gd name="connsiteX5" fmla="*/ 7144 w 28575"/>
                <a:gd name="connsiteY5" fmla="*/ 7963 h 19050"/>
                <a:gd name="connsiteX6" fmla="*/ 28604 w 28575"/>
                <a:gd name="connsiteY6" fmla="*/ 18078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19050">
                  <a:moveTo>
                    <a:pt x="28604" y="18078"/>
                  </a:moveTo>
                  <a:cubicBezTo>
                    <a:pt x="28604" y="18078"/>
                    <a:pt x="27813" y="17469"/>
                    <a:pt x="26822" y="16431"/>
                  </a:cubicBezTo>
                  <a:cubicBezTo>
                    <a:pt x="25794" y="15402"/>
                    <a:pt x="24422" y="14040"/>
                    <a:pt x="23041" y="12668"/>
                  </a:cubicBezTo>
                  <a:cubicBezTo>
                    <a:pt x="20269" y="9906"/>
                    <a:pt x="17497" y="7144"/>
                    <a:pt x="17497" y="7144"/>
                  </a:cubicBezTo>
                  <a:lnTo>
                    <a:pt x="21384" y="14049"/>
                  </a:lnTo>
                  <a:cubicBezTo>
                    <a:pt x="16069" y="12811"/>
                    <a:pt x="12992" y="11411"/>
                    <a:pt x="7144" y="7963"/>
                  </a:cubicBezTo>
                  <a:cubicBezTo>
                    <a:pt x="15049" y="16926"/>
                    <a:pt x="23822" y="24136"/>
                    <a:pt x="28604" y="180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21">
              <a:extLst>
                <a:ext uri="{FF2B5EF4-FFF2-40B4-BE49-F238E27FC236}">
                  <a16:creationId xmlns:a16="http://schemas.microsoft.com/office/drawing/2014/main" id="{DD2782EB-9DD9-1F45-E0A9-517B192FB3AE}"/>
                </a:ext>
              </a:extLst>
            </p:cNvPr>
            <p:cNvSpPr/>
            <p:nvPr/>
          </p:nvSpPr>
          <p:spPr>
            <a:xfrm>
              <a:off x="10428341" y="1018803"/>
              <a:ext cx="9525" cy="19050"/>
            </a:xfrm>
            <a:custGeom>
              <a:avLst/>
              <a:gdLst>
                <a:gd name="connsiteX0" fmla="*/ 7144 w 9525"/>
                <a:gd name="connsiteY0" fmla="*/ 7144 h 19050"/>
                <a:gd name="connsiteX1" fmla="*/ 10487 w 9525"/>
                <a:gd name="connsiteY1" fmla="*/ 11954 h 19050"/>
                <a:gd name="connsiteX2" fmla="*/ 7144 w 9525"/>
                <a:gd name="connsiteY2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7144" y="7144"/>
                  </a:moveTo>
                  <a:cubicBezTo>
                    <a:pt x="7972" y="8706"/>
                    <a:pt x="9163" y="10316"/>
                    <a:pt x="10487" y="11954"/>
                  </a:cubicBezTo>
                  <a:cubicBezTo>
                    <a:pt x="10639" y="9868"/>
                    <a:pt x="11192" y="8392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522">
              <a:extLst>
                <a:ext uri="{FF2B5EF4-FFF2-40B4-BE49-F238E27FC236}">
                  <a16:creationId xmlns:a16="http://schemas.microsoft.com/office/drawing/2014/main" id="{B1D5F07C-AD64-1F6D-567F-0B9BE70B51F1}"/>
                </a:ext>
              </a:extLst>
            </p:cNvPr>
            <p:cNvSpPr/>
            <p:nvPr/>
          </p:nvSpPr>
          <p:spPr>
            <a:xfrm>
              <a:off x="10431654" y="1023613"/>
              <a:ext cx="19050" cy="19050"/>
            </a:xfrm>
            <a:custGeom>
              <a:avLst/>
              <a:gdLst>
                <a:gd name="connsiteX0" fmla="*/ 10555 w 19050"/>
                <a:gd name="connsiteY0" fmla="*/ 12449 h 19050"/>
                <a:gd name="connsiteX1" fmla="*/ 12603 w 19050"/>
                <a:gd name="connsiteY1" fmla="*/ 13668 h 19050"/>
                <a:gd name="connsiteX2" fmla="*/ 7164 w 19050"/>
                <a:gd name="connsiteY2" fmla="*/ 7144 h 19050"/>
                <a:gd name="connsiteX3" fmla="*/ 10555 w 19050"/>
                <a:gd name="connsiteY3" fmla="*/ 12449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10555" y="12449"/>
                  </a:moveTo>
                  <a:cubicBezTo>
                    <a:pt x="11356" y="12925"/>
                    <a:pt x="11917" y="13259"/>
                    <a:pt x="12603" y="13668"/>
                  </a:cubicBezTo>
                  <a:cubicBezTo>
                    <a:pt x="10698" y="11506"/>
                    <a:pt x="8841" y="9296"/>
                    <a:pt x="7164" y="7144"/>
                  </a:cubicBezTo>
                  <a:cubicBezTo>
                    <a:pt x="7050" y="8658"/>
                    <a:pt x="7307" y="10497"/>
                    <a:pt x="10555" y="124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523">
              <a:extLst>
                <a:ext uri="{FF2B5EF4-FFF2-40B4-BE49-F238E27FC236}">
                  <a16:creationId xmlns:a16="http://schemas.microsoft.com/office/drawing/2014/main" id="{99E63A8A-E5C5-75A8-1FF5-2E203C5F6FCD}"/>
                </a:ext>
              </a:extLst>
            </p:cNvPr>
            <p:cNvSpPr/>
            <p:nvPr/>
          </p:nvSpPr>
          <p:spPr>
            <a:xfrm>
              <a:off x="10461479" y="1052168"/>
              <a:ext cx="28575" cy="28575"/>
            </a:xfrm>
            <a:custGeom>
              <a:avLst/>
              <a:gdLst>
                <a:gd name="connsiteX0" fmla="*/ 7144 w 28575"/>
                <a:gd name="connsiteY0" fmla="*/ 7164 h 28575"/>
                <a:gd name="connsiteX1" fmla="*/ 15497 w 28575"/>
                <a:gd name="connsiteY1" fmla="*/ 17480 h 28575"/>
                <a:gd name="connsiteX2" fmla="*/ 21536 w 28575"/>
                <a:gd name="connsiteY2" fmla="*/ 24290 h 28575"/>
                <a:gd name="connsiteX3" fmla="*/ 24451 w 28575"/>
                <a:gd name="connsiteY3" fmla="*/ 27234 h 28575"/>
                <a:gd name="connsiteX4" fmla="*/ 19269 w 28575"/>
                <a:gd name="connsiteY4" fmla="*/ 18490 h 28575"/>
                <a:gd name="connsiteX5" fmla="*/ 7144 w 28575"/>
                <a:gd name="connsiteY5" fmla="*/ 716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575" h="28575">
                  <a:moveTo>
                    <a:pt x="7144" y="7164"/>
                  </a:moveTo>
                  <a:cubicBezTo>
                    <a:pt x="7144" y="7164"/>
                    <a:pt x="11325" y="12317"/>
                    <a:pt x="15497" y="17480"/>
                  </a:cubicBezTo>
                  <a:cubicBezTo>
                    <a:pt x="17497" y="20128"/>
                    <a:pt x="19698" y="22595"/>
                    <a:pt x="21536" y="24290"/>
                  </a:cubicBezTo>
                  <a:cubicBezTo>
                    <a:pt x="23289" y="26062"/>
                    <a:pt x="24451" y="27234"/>
                    <a:pt x="24451" y="27234"/>
                  </a:cubicBezTo>
                  <a:cubicBezTo>
                    <a:pt x="24451" y="27234"/>
                    <a:pt x="19021" y="18671"/>
                    <a:pt x="19269" y="18490"/>
                  </a:cubicBezTo>
                  <a:cubicBezTo>
                    <a:pt x="13240" y="20471"/>
                    <a:pt x="14783" y="6536"/>
                    <a:pt x="7144" y="71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524">
              <a:extLst>
                <a:ext uri="{FF2B5EF4-FFF2-40B4-BE49-F238E27FC236}">
                  <a16:creationId xmlns:a16="http://schemas.microsoft.com/office/drawing/2014/main" id="{EB83323E-5BEA-70D5-CE6F-7B73B5806AF0}"/>
                </a:ext>
              </a:extLst>
            </p:cNvPr>
            <p:cNvSpPr/>
            <p:nvPr/>
          </p:nvSpPr>
          <p:spPr>
            <a:xfrm>
              <a:off x="10562196" y="1148133"/>
              <a:ext cx="57150" cy="38100"/>
            </a:xfrm>
            <a:custGeom>
              <a:avLst/>
              <a:gdLst>
                <a:gd name="connsiteX0" fmla="*/ 7496 w 57150"/>
                <a:gd name="connsiteY0" fmla="*/ 7144 h 38100"/>
                <a:gd name="connsiteX1" fmla="*/ 7277 w 57150"/>
                <a:gd name="connsiteY1" fmla="*/ 10458 h 38100"/>
                <a:gd name="connsiteX2" fmla="*/ 7144 w 57150"/>
                <a:gd name="connsiteY2" fmla="*/ 13668 h 38100"/>
                <a:gd name="connsiteX3" fmla="*/ 33652 w 57150"/>
                <a:gd name="connsiteY3" fmla="*/ 21907 h 38100"/>
                <a:gd name="connsiteX4" fmla="*/ 53531 w 57150"/>
                <a:gd name="connsiteY4" fmla="*/ 31718 h 38100"/>
                <a:gd name="connsiteX5" fmla="*/ 50644 w 57150"/>
                <a:gd name="connsiteY5" fmla="*/ 21727 h 38100"/>
                <a:gd name="connsiteX6" fmla="*/ 7496 w 57150"/>
                <a:gd name="connsiteY6" fmla="*/ 714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38100">
                  <a:moveTo>
                    <a:pt x="7496" y="7144"/>
                  </a:moveTo>
                  <a:cubicBezTo>
                    <a:pt x="7496" y="7144"/>
                    <a:pt x="7382" y="8801"/>
                    <a:pt x="7277" y="10458"/>
                  </a:cubicBezTo>
                  <a:cubicBezTo>
                    <a:pt x="7210" y="12068"/>
                    <a:pt x="7144" y="13668"/>
                    <a:pt x="7144" y="13668"/>
                  </a:cubicBezTo>
                  <a:cubicBezTo>
                    <a:pt x="14783" y="18059"/>
                    <a:pt x="24965" y="19755"/>
                    <a:pt x="33652" y="21907"/>
                  </a:cubicBezTo>
                  <a:cubicBezTo>
                    <a:pt x="42501" y="23793"/>
                    <a:pt x="50292" y="25289"/>
                    <a:pt x="53531" y="31718"/>
                  </a:cubicBezTo>
                  <a:cubicBezTo>
                    <a:pt x="47739" y="25689"/>
                    <a:pt x="69009" y="30242"/>
                    <a:pt x="50644" y="21727"/>
                  </a:cubicBezTo>
                  <a:cubicBezTo>
                    <a:pt x="40758" y="24670"/>
                    <a:pt x="17736" y="13887"/>
                    <a:pt x="74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525">
              <a:extLst>
                <a:ext uri="{FF2B5EF4-FFF2-40B4-BE49-F238E27FC236}">
                  <a16:creationId xmlns:a16="http://schemas.microsoft.com/office/drawing/2014/main" id="{BDDB3BDE-8BE9-4582-3B13-5B08A594D6C6}"/>
                </a:ext>
              </a:extLst>
            </p:cNvPr>
            <p:cNvSpPr/>
            <p:nvPr/>
          </p:nvSpPr>
          <p:spPr>
            <a:xfrm>
              <a:off x="10616917" y="1181004"/>
              <a:ext cx="28575" cy="19050"/>
            </a:xfrm>
            <a:custGeom>
              <a:avLst/>
              <a:gdLst>
                <a:gd name="connsiteX0" fmla="*/ 8440 w 28575"/>
                <a:gd name="connsiteY0" fmla="*/ 7563 h 19050"/>
                <a:gd name="connsiteX1" fmla="*/ 10659 w 28575"/>
                <a:gd name="connsiteY1" fmla="*/ 13012 h 19050"/>
                <a:gd name="connsiteX2" fmla="*/ 21384 w 28575"/>
                <a:gd name="connsiteY2" fmla="*/ 11116 h 19050"/>
                <a:gd name="connsiteX3" fmla="*/ 8440 w 28575"/>
                <a:gd name="connsiteY3" fmla="*/ 756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19050">
                  <a:moveTo>
                    <a:pt x="8440" y="7563"/>
                  </a:moveTo>
                  <a:cubicBezTo>
                    <a:pt x="5202" y="8230"/>
                    <a:pt x="8831" y="10973"/>
                    <a:pt x="10659" y="13012"/>
                  </a:cubicBezTo>
                  <a:cubicBezTo>
                    <a:pt x="16651" y="15269"/>
                    <a:pt x="24080" y="14374"/>
                    <a:pt x="21384" y="11116"/>
                  </a:cubicBezTo>
                  <a:cubicBezTo>
                    <a:pt x="14260" y="17279"/>
                    <a:pt x="16098" y="4744"/>
                    <a:pt x="8440" y="75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526">
              <a:extLst>
                <a:ext uri="{FF2B5EF4-FFF2-40B4-BE49-F238E27FC236}">
                  <a16:creationId xmlns:a16="http://schemas.microsoft.com/office/drawing/2014/main" id="{EC53F2EF-9B2F-63DF-82AA-70D327714727}"/>
                </a:ext>
              </a:extLst>
            </p:cNvPr>
            <p:cNvSpPr/>
            <p:nvPr/>
          </p:nvSpPr>
          <p:spPr>
            <a:xfrm>
              <a:off x="10690160" y="1185907"/>
              <a:ext cx="28575" cy="19050"/>
            </a:xfrm>
            <a:custGeom>
              <a:avLst/>
              <a:gdLst>
                <a:gd name="connsiteX0" fmla="*/ 15274 w 28575"/>
                <a:gd name="connsiteY0" fmla="*/ 16395 h 19050"/>
                <a:gd name="connsiteX1" fmla="*/ 10263 w 28575"/>
                <a:gd name="connsiteY1" fmla="*/ 18385 h 19050"/>
                <a:gd name="connsiteX2" fmla="*/ 29713 w 28575"/>
                <a:gd name="connsiteY2" fmla="*/ 8270 h 19050"/>
                <a:gd name="connsiteX3" fmla="*/ 15274 w 28575"/>
                <a:gd name="connsiteY3" fmla="*/ 1639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19050">
                  <a:moveTo>
                    <a:pt x="15274" y="16395"/>
                  </a:moveTo>
                  <a:cubicBezTo>
                    <a:pt x="10159" y="16261"/>
                    <a:pt x="2929" y="16480"/>
                    <a:pt x="10263" y="18385"/>
                  </a:cubicBezTo>
                  <a:cubicBezTo>
                    <a:pt x="25799" y="18824"/>
                    <a:pt x="22074" y="11880"/>
                    <a:pt x="29713" y="8270"/>
                  </a:cubicBezTo>
                  <a:cubicBezTo>
                    <a:pt x="17521" y="4060"/>
                    <a:pt x="5901" y="12747"/>
                    <a:pt x="15274" y="163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527">
              <a:extLst>
                <a:ext uri="{FF2B5EF4-FFF2-40B4-BE49-F238E27FC236}">
                  <a16:creationId xmlns:a16="http://schemas.microsoft.com/office/drawing/2014/main" id="{EDE94697-E8C2-A972-D4B8-379A686EDD8D}"/>
                </a:ext>
              </a:extLst>
            </p:cNvPr>
            <p:cNvSpPr/>
            <p:nvPr/>
          </p:nvSpPr>
          <p:spPr>
            <a:xfrm>
              <a:off x="10812123" y="1220738"/>
              <a:ext cx="28575" cy="9525"/>
            </a:xfrm>
            <a:custGeom>
              <a:avLst/>
              <a:gdLst>
                <a:gd name="connsiteX0" fmla="*/ 26222 w 28575"/>
                <a:gd name="connsiteY0" fmla="*/ 8901 h 9525"/>
                <a:gd name="connsiteX1" fmla="*/ 7144 w 28575"/>
                <a:gd name="connsiteY1" fmla="*/ 11320 h 9525"/>
                <a:gd name="connsiteX2" fmla="*/ 26222 w 28575"/>
                <a:gd name="connsiteY2" fmla="*/ 89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75" h="9525">
                  <a:moveTo>
                    <a:pt x="26222" y="8901"/>
                  </a:moveTo>
                  <a:cubicBezTo>
                    <a:pt x="22889" y="4843"/>
                    <a:pt x="9820" y="8739"/>
                    <a:pt x="7144" y="11320"/>
                  </a:cubicBezTo>
                  <a:cubicBezTo>
                    <a:pt x="11249" y="9234"/>
                    <a:pt x="19755" y="8824"/>
                    <a:pt x="26222" y="89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528">
              <a:extLst>
                <a:ext uri="{FF2B5EF4-FFF2-40B4-BE49-F238E27FC236}">
                  <a16:creationId xmlns:a16="http://schemas.microsoft.com/office/drawing/2014/main" id="{82483281-FAE3-4BCC-413A-22981EB47281}"/>
                </a:ext>
              </a:extLst>
            </p:cNvPr>
            <p:cNvSpPr/>
            <p:nvPr/>
          </p:nvSpPr>
          <p:spPr>
            <a:xfrm>
              <a:off x="10813809" y="1181223"/>
              <a:ext cx="19050" cy="19050"/>
            </a:xfrm>
            <a:custGeom>
              <a:avLst/>
              <a:gdLst>
                <a:gd name="connsiteX0" fmla="*/ 14364 w 19050"/>
                <a:gd name="connsiteY0" fmla="*/ 7144 h 19050"/>
                <a:gd name="connsiteX1" fmla="*/ 9925 w 19050"/>
                <a:gd name="connsiteY1" fmla="*/ 7496 h 19050"/>
                <a:gd name="connsiteX2" fmla="*/ 7144 w 19050"/>
                <a:gd name="connsiteY2" fmla="*/ 16250 h 19050"/>
                <a:gd name="connsiteX3" fmla="*/ 10868 w 19050"/>
                <a:gd name="connsiteY3" fmla="*/ 11887 h 19050"/>
                <a:gd name="connsiteX4" fmla="*/ 14364 w 19050"/>
                <a:gd name="connsiteY4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" h="19050">
                  <a:moveTo>
                    <a:pt x="14364" y="7144"/>
                  </a:moveTo>
                  <a:lnTo>
                    <a:pt x="9925" y="7496"/>
                  </a:lnTo>
                  <a:lnTo>
                    <a:pt x="7144" y="16250"/>
                  </a:lnTo>
                  <a:cubicBezTo>
                    <a:pt x="7144" y="16250"/>
                    <a:pt x="9001" y="14068"/>
                    <a:pt x="10868" y="11887"/>
                  </a:cubicBezTo>
                  <a:cubicBezTo>
                    <a:pt x="12668" y="9592"/>
                    <a:pt x="14364" y="7144"/>
                    <a:pt x="1436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529">
              <a:extLst>
                <a:ext uri="{FF2B5EF4-FFF2-40B4-BE49-F238E27FC236}">
                  <a16:creationId xmlns:a16="http://schemas.microsoft.com/office/drawing/2014/main" id="{6BED3A43-63EF-41FF-A253-122D9B49058D}"/>
                </a:ext>
              </a:extLst>
            </p:cNvPr>
            <p:cNvSpPr/>
            <p:nvPr/>
          </p:nvSpPr>
          <p:spPr>
            <a:xfrm>
              <a:off x="10894676" y="1126388"/>
              <a:ext cx="19050" cy="19050"/>
            </a:xfrm>
            <a:custGeom>
              <a:avLst/>
              <a:gdLst>
                <a:gd name="connsiteX0" fmla="*/ 14249 w 19050"/>
                <a:gd name="connsiteY0" fmla="*/ 18126 h 19050"/>
                <a:gd name="connsiteX1" fmla="*/ 20650 w 19050"/>
                <a:gd name="connsiteY1" fmla="*/ 7144 h 19050"/>
                <a:gd name="connsiteX2" fmla="*/ 14068 w 19050"/>
                <a:gd name="connsiteY2" fmla="*/ 12602 h 19050"/>
                <a:gd name="connsiteX3" fmla="*/ 9354 w 19050"/>
                <a:gd name="connsiteY3" fmla="*/ 16097 h 19050"/>
                <a:gd name="connsiteX4" fmla="*/ 7144 w 19050"/>
                <a:gd name="connsiteY4" fmla="*/ 17583 h 19050"/>
                <a:gd name="connsiteX5" fmla="*/ 14249 w 19050"/>
                <a:gd name="connsiteY5" fmla="*/ 1812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50" h="19050">
                  <a:moveTo>
                    <a:pt x="14249" y="18126"/>
                  </a:moveTo>
                  <a:lnTo>
                    <a:pt x="20650" y="7144"/>
                  </a:lnTo>
                  <a:cubicBezTo>
                    <a:pt x="20650" y="7144"/>
                    <a:pt x="17355" y="9868"/>
                    <a:pt x="14068" y="12602"/>
                  </a:cubicBezTo>
                  <a:cubicBezTo>
                    <a:pt x="12468" y="14040"/>
                    <a:pt x="10697" y="15231"/>
                    <a:pt x="9354" y="16097"/>
                  </a:cubicBezTo>
                  <a:cubicBezTo>
                    <a:pt x="8030" y="16993"/>
                    <a:pt x="7144" y="17583"/>
                    <a:pt x="7144" y="17583"/>
                  </a:cubicBezTo>
                  <a:lnTo>
                    <a:pt x="14249" y="1812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530">
              <a:extLst>
                <a:ext uri="{FF2B5EF4-FFF2-40B4-BE49-F238E27FC236}">
                  <a16:creationId xmlns:a16="http://schemas.microsoft.com/office/drawing/2014/main" id="{A0D5DD7C-002C-0357-81EB-63E965465004}"/>
                </a:ext>
              </a:extLst>
            </p:cNvPr>
            <p:cNvSpPr/>
            <p:nvPr/>
          </p:nvSpPr>
          <p:spPr>
            <a:xfrm>
              <a:off x="10916631" y="1118368"/>
              <a:ext cx="19050" cy="19050"/>
            </a:xfrm>
            <a:custGeom>
              <a:avLst/>
              <a:gdLst>
                <a:gd name="connsiteX0" fmla="*/ 7144 w 19050"/>
                <a:gd name="connsiteY0" fmla="*/ 16678 h 19050"/>
                <a:gd name="connsiteX1" fmla="*/ 13192 w 19050"/>
                <a:gd name="connsiteY1" fmla="*/ 11944 h 19050"/>
                <a:gd name="connsiteX2" fmla="*/ 17345 w 19050"/>
                <a:gd name="connsiteY2" fmla="*/ 8696 h 19050"/>
                <a:gd name="connsiteX3" fmla="*/ 19174 w 19050"/>
                <a:gd name="connsiteY3" fmla="*/ 7144 h 19050"/>
                <a:gd name="connsiteX4" fmla="*/ 13668 w 19050"/>
                <a:gd name="connsiteY4" fmla="*/ 8877 h 19050"/>
                <a:gd name="connsiteX5" fmla="*/ 7144 w 19050"/>
                <a:gd name="connsiteY5" fmla="*/ 16678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50" h="19050">
                  <a:moveTo>
                    <a:pt x="7144" y="16678"/>
                  </a:moveTo>
                  <a:cubicBezTo>
                    <a:pt x="7144" y="16678"/>
                    <a:pt x="10163" y="14307"/>
                    <a:pt x="13192" y="11944"/>
                  </a:cubicBezTo>
                  <a:cubicBezTo>
                    <a:pt x="14707" y="10763"/>
                    <a:pt x="16212" y="9582"/>
                    <a:pt x="17345" y="8696"/>
                  </a:cubicBezTo>
                  <a:cubicBezTo>
                    <a:pt x="18507" y="7849"/>
                    <a:pt x="19174" y="7144"/>
                    <a:pt x="19174" y="7144"/>
                  </a:cubicBezTo>
                  <a:cubicBezTo>
                    <a:pt x="19269" y="7277"/>
                    <a:pt x="13668" y="8877"/>
                    <a:pt x="13668" y="8877"/>
                  </a:cubicBezTo>
                  <a:cubicBezTo>
                    <a:pt x="6820" y="12059"/>
                    <a:pt x="11192" y="13516"/>
                    <a:pt x="7144" y="166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531">
              <a:extLst>
                <a:ext uri="{FF2B5EF4-FFF2-40B4-BE49-F238E27FC236}">
                  <a16:creationId xmlns:a16="http://schemas.microsoft.com/office/drawing/2014/main" id="{B2AB3111-7C69-82EF-76CF-34057DB61E7D}"/>
                </a:ext>
              </a:extLst>
            </p:cNvPr>
            <p:cNvSpPr/>
            <p:nvPr/>
          </p:nvSpPr>
          <p:spPr>
            <a:xfrm>
              <a:off x="10938872" y="1097222"/>
              <a:ext cx="19050" cy="19050"/>
            </a:xfrm>
            <a:custGeom>
              <a:avLst/>
              <a:gdLst>
                <a:gd name="connsiteX0" fmla="*/ 19164 w 19050"/>
                <a:gd name="connsiteY0" fmla="*/ 7144 h 19050"/>
                <a:gd name="connsiteX1" fmla="*/ 15192 w 19050"/>
                <a:gd name="connsiteY1" fmla="*/ 9154 h 19050"/>
                <a:gd name="connsiteX2" fmla="*/ 7144 w 19050"/>
                <a:gd name="connsiteY2" fmla="*/ 20907 h 19050"/>
                <a:gd name="connsiteX3" fmla="*/ 19164 w 19050"/>
                <a:gd name="connsiteY3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19164" y="7144"/>
                  </a:moveTo>
                  <a:cubicBezTo>
                    <a:pt x="18050" y="8801"/>
                    <a:pt x="16593" y="9001"/>
                    <a:pt x="15192" y="9154"/>
                  </a:cubicBezTo>
                  <a:lnTo>
                    <a:pt x="7144" y="20907"/>
                  </a:lnTo>
                  <a:lnTo>
                    <a:pt x="1916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532">
              <a:extLst>
                <a:ext uri="{FF2B5EF4-FFF2-40B4-BE49-F238E27FC236}">
                  <a16:creationId xmlns:a16="http://schemas.microsoft.com/office/drawing/2014/main" id="{1CA4E10E-30B8-85BF-C44F-15562CC51BD7}"/>
                </a:ext>
              </a:extLst>
            </p:cNvPr>
            <p:cNvSpPr/>
            <p:nvPr/>
          </p:nvSpPr>
          <p:spPr>
            <a:xfrm>
              <a:off x="11077090" y="864340"/>
              <a:ext cx="19050" cy="28575"/>
            </a:xfrm>
            <a:custGeom>
              <a:avLst/>
              <a:gdLst>
                <a:gd name="connsiteX0" fmla="*/ 8619 w 19050"/>
                <a:gd name="connsiteY0" fmla="*/ 23322 h 28575"/>
                <a:gd name="connsiteX1" fmla="*/ 12477 w 19050"/>
                <a:gd name="connsiteY1" fmla="*/ 7197 h 28575"/>
                <a:gd name="connsiteX2" fmla="*/ 8619 w 19050"/>
                <a:gd name="connsiteY2" fmla="*/ 2332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28575">
                  <a:moveTo>
                    <a:pt x="8619" y="23322"/>
                  </a:moveTo>
                  <a:cubicBezTo>
                    <a:pt x="13610" y="27342"/>
                    <a:pt x="11096" y="11845"/>
                    <a:pt x="12477" y="7197"/>
                  </a:cubicBezTo>
                  <a:cubicBezTo>
                    <a:pt x="11219" y="6339"/>
                    <a:pt x="4123" y="16083"/>
                    <a:pt x="8619" y="233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0E88BE31-28D3-DC8C-0A4E-45610CD2CB03}"/>
              </a:ext>
            </a:extLst>
          </p:cNvPr>
          <p:cNvGrpSpPr/>
          <p:nvPr/>
        </p:nvGrpSpPr>
        <p:grpSpPr>
          <a:xfrm>
            <a:off x="8411093" y="2161283"/>
            <a:ext cx="2991599" cy="876616"/>
            <a:chOff x="-48645" y="4404772"/>
            <a:chExt cx="2991599" cy="876616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44937AC1-548F-CB24-FD03-EC0367218D21}"/>
                </a:ext>
              </a:extLst>
            </p:cNvPr>
            <p:cNvSpPr txBox="1"/>
            <p:nvPr/>
          </p:nvSpPr>
          <p:spPr>
            <a:xfrm>
              <a:off x="-48645" y="4404772"/>
              <a:ext cx="238508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000000"/>
                  </a:solidFill>
                  <a:latin typeface="HarmonyOS Sans SC Light" panose="000004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5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5C31E0E1-D8AC-5A7B-770D-CCA15EBC16E9}"/>
                </a:ext>
              </a:extLst>
            </p:cNvPr>
            <p:cNvSpPr txBox="1"/>
            <p:nvPr/>
          </p:nvSpPr>
          <p:spPr>
            <a:xfrm>
              <a:off x="-20071" y="4738675"/>
              <a:ext cx="2963025" cy="5427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50">
                  <a:solidFill>
                    <a:schemeClr val="bg1">
                      <a:lumMod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</a:t>
              </a:r>
              <a:r>
                <a:rPr lang="en-US" altLang="zh-CN" dirty="0"/>
                <a:t>… …</a:t>
              </a:r>
              <a:endParaRPr lang="zh-CN" altLang="en-US" dirty="0"/>
            </a:p>
          </p:txBody>
        </p:sp>
      </p:grpSp>
      <p:pic>
        <p:nvPicPr>
          <p:cNvPr id="75" name="图片 74">
            <a:extLst>
              <a:ext uri="{FF2B5EF4-FFF2-40B4-BE49-F238E27FC236}">
                <a16:creationId xmlns:a16="http://schemas.microsoft.com/office/drawing/2014/main" id="{6F848229-B7A9-C3C5-2BE8-C0C979839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4022" y="2125209"/>
            <a:ext cx="1113014" cy="968042"/>
          </a:xfrm>
          <a:prstGeom prst="rect">
            <a:avLst/>
          </a:prstGeom>
        </p:spPr>
      </p:pic>
      <p:grpSp>
        <p:nvGrpSpPr>
          <p:cNvPr id="76" name="组合 75">
            <a:extLst>
              <a:ext uri="{FF2B5EF4-FFF2-40B4-BE49-F238E27FC236}">
                <a16:creationId xmlns:a16="http://schemas.microsoft.com/office/drawing/2014/main" id="{C8D54CB9-3C38-9066-9AC6-1FE1F9AD4497}"/>
              </a:ext>
            </a:extLst>
          </p:cNvPr>
          <p:cNvGrpSpPr/>
          <p:nvPr/>
        </p:nvGrpSpPr>
        <p:grpSpPr>
          <a:xfrm>
            <a:off x="877252" y="2161283"/>
            <a:ext cx="2985276" cy="876616"/>
            <a:chOff x="-20071" y="4404772"/>
            <a:chExt cx="2985276" cy="876616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53E7DFF2-015A-F141-222B-06B6C7EB2919}"/>
                </a:ext>
              </a:extLst>
            </p:cNvPr>
            <p:cNvSpPr txBox="1"/>
            <p:nvPr/>
          </p:nvSpPr>
          <p:spPr>
            <a:xfrm>
              <a:off x="580118" y="4404772"/>
              <a:ext cx="238508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000000"/>
                  </a:solidFill>
                  <a:latin typeface="HarmonyOS Sans SC Light" panose="000004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pPr algn="r"/>
              <a:r>
                <a:rPr lang="zh-CN" altLang="en-US" sz="1800" dirty="0">
                  <a:blipFill dpi="0" rotWithShape="1">
                    <a:blip r:embed="rId5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9BE45E15-A487-C9F4-A26E-0B46004D99AF}"/>
                </a:ext>
              </a:extLst>
            </p:cNvPr>
            <p:cNvSpPr txBox="1"/>
            <p:nvPr/>
          </p:nvSpPr>
          <p:spPr>
            <a:xfrm>
              <a:off x="-20071" y="4738675"/>
              <a:ext cx="2963025" cy="5427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50">
                  <a:solidFill>
                    <a:schemeClr val="bg1">
                      <a:lumMod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r>
                <a:rPr lang="zh-CN" altLang="en-US" dirty="0"/>
                <a:t>根据自己的需要添加适当的文字，此处添加详细文本描述，建议与标题相关尽量简洁</a:t>
              </a:r>
              <a:r>
                <a:rPr lang="en-US" altLang="zh-CN" dirty="0"/>
                <a:t>… …</a:t>
              </a:r>
              <a:endParaRPr lang="zh-CN" altLang="en-US" dirty="0"/>
            </a:p>
          </p:txBody>
        </p:sp>
      </p:grpSp>
      <p:pic>
        <p:nvPicPr>
          <p:cNvPr id="79" name="图片 78">
            <a:extLst>
              <a:ext uri="{FF2B5EF4-FFF2-40B4-BE49-F238E27FC236}">
                <a16:creationId xmlns:a16="http://schemas.microsoft.com/office/drawing/2014/main" id="{EE54E497-960B-0850-BC42-048981B487C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9283" y="4162866"/>
            <a:ext cx="1113014" cy="968042"/>
          </a:xfrm>
          <a:prstGeom prst="rect">
            <a:avLst/>
          </a:prstGeom>
        </p:spPr>
      </p:pic>
      <p:grpSp>
        <p:nvGrpSpPr>
          <p:cNvPr id="80" name="组合 79">
            <a:extLst>
              <a:ext uri="{FF2B5EF4-FFF2-40B4-BE49-F238E27FC236}">
                <a16:creationId xmlns:a16="http://schemas.microsoft.com/office/drawing/2014/main" id="{82268806-4A16-4834-1E3A-5B626C938301}"/>
              </a:ext>
            </a:extLst>
          </p:cNvPr>
          <p:cNvGrpSpPr/>
          <p:nvPr/>
        </p:nvGrpSpPr>
        <p:grpSpPr>
          <a:xfrm>
            <a:off x="8411093" y="4198940"/>
            <a:ext cx="2991599" cy="876616"/>
            <a:chOff x="-48645" y="4404772"/>
            <a:chExt cx="2991599" cy="876616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FA34FDED-5B9A-422B-869C-49FE68ECDA1B}"/>
                </a:ext>
              </a:extLst>
            </p:cNvPr>
            <p:cNvSpPr txBox="1"/>
            <p:nvPr/>
          </p:nvSpPr>
          <p:spPr>
            <a:xfrm>
              <a:off x="-48645" y="4404772"/>
              <a:ext cx="238508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000000"/>
                  </a:solidFill>
                  <a:latin typeface="HarmonyOS Sans SC Light" panose="000004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5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24AA6031-E99F-9665-5434-E8D8456CDAFA}"/>
                </a:ext>
              </a:extLst>
            </p:cNvPr>
            <p:cNvSpPr txBox="1"/>
            <p:nvPr/>
          </p:nvSpPr>
          <p:spPr>
            <a:xfrm>
              <a:off x="-20071" y="4738675"/>
              <a:ext cx="2963025" cy="5427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50">
                  <a:solidFill>
                    <a:schemeClr val="bg1">
                      <a:lumMod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</a:t>
              </a:r>
              <a:r>
                <a:rPr lang="en-US" altLang="zh-CN" dirty="0"/>
                <a:t>… …</a:t>
              </a:r>
              <a:endParaRPr lang="zh-CN" altLang="en-US" dirty="0"/>
            </a:p>
          </p:txBody>
        </p:sp>
      </p:grpSp>
      <p:pic>
        <p:nvPicPr>
          <p:cNvPr id="83" name="图片 82">
            <a:extLst>
              <a:ext uri="{FF2B5EF4-FFF2-40B4-BE49-F238E27FC236}">
                <a16:creationId xmlns:a16="http://schemas.microsoft.com/office/drawing/2014/main" id="{37216EA8-CB73-5C7D-E14D-2266632DE86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4022" y="4162866"/>
            <a:ext cx="1113014" cy="968042"/>
          </a:xfrm>
          <a:prstGeom prst="rect">
            <a:avLst/>
          </a:prstGeom>
        </p:spPr>
      </p:pic>
      <p:grpSp>
        <p:nvGrpSpPr>
          <p:cNvPr id="84" name="组合 83">
            <a:extLst>
              <a:ext uri="{FF2B5EF4-FFF2-40B4-BE49-F238E27FC236}">
                <a16:creationId xmlns:a16="http://schemas.microsoft.com/office/drawing/2014/main" id="{53689D78-D84A-BCFD-EA8A-BDBFDB09F7B6}"/>
              </a:ext>
            </a:extLst>
          </p:cNvPr>
          <p:cNvGrpSpPr/>
          <p:nvPr/>
        </p:nvGrpSpPr>
        <p:grpSpPr>
          <a:xfrm>
            <a:off x="877252" y="4198940"/>
            <a:ext cx="2985276" cy="876616"/>
            <a:chOff x="-20071" y="4404772"/>
            <a:chExt cx="2985276" cy="876616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6005E87D-5E61-9653-B26E-09EF9572540E}"/>
                </a:ext>
              </a:extLst>
            </p:cNvPr>
            <p:cNvSpPr txBox="1"/>
            <p:nvPr/>
          </p:nvSpPr>
          <p:spPr>
            <a:xfrm>
              <a:off x="580118" y="4404772"/>
              <a:ext cx="238508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000000"/>
                  </a:solidFill>
                  <a:latin typeface="HarmonyOS Sans SC Light" panose="000004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pPr algn="r"/>
              <a:r>
                <a:rPr lang="zh-CN" altLang="en-US" sz="1800" dirty="0">
                  <a:blipFill dpi="0" rotWithShape="1">
                    <a:blip r:embed="rId5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1C96F473-04FC-4023-114C-598B3ADD84DF}"/>
                </a:ext>
              </a:extLst>
            </p:cNvPr>
            <p:cNvSpPr txBox="1"/>
            <p:nvPr/>
          </p:nvSpPr>
          <p:spPr>
            <a:xfrm>
              <a:off x="-20071" y="4738675"/>
              <a:ext cx="2963025" cy="5427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50">
                  <a:solidFill>
                    <a:schemeClr val="bg1">
                      <a:lumMod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r>
                <a:rPr lang="zh-CN" altLang="en-US" dirty="0"/>
                <a:t>根据自己的需要添加适当的文字，此处添加详细文本描述，建议与标题相关尽量简洁</a:t>
              </a:r>
              <a:r>
                <a:rPr lang="en-US" altLang="zh-CN" dirty="0"/>
                <a:t>… …</a:t>
              </a:r>
              <a:endParaRPr lang="zh-CN" altLang="en-US" dirty="0"/>
            </a:p>
          </p:txBody>
        </p:sp>
      </p:grpSp>
      <p:sp>
        <p:nvSpPr>
          <p:cNvPr id="103" name="图形 87" descr="书籍 纯色填充">
            <a:extLst>
              <a:ext uri="{FF2B5EF4-FFF2-40B4-BE49-F238E27FC236}">
                <a16:creationId xmlns:a16="http://schemas.microsoft.com/office/drawing/2014/main" id="{889135A1-352D-4EF0-7FC8-96E3A5FCB017}"/>
              </a:ext>
            </a:extLst>
          </p:cNvPr>
          <p:cNvSpPr/>
          <p:nvPr/>
        </p:nvSpPr>
        <p:spPr>
          <a:xfrm>
            <a:off x="4205721" y="4448143"/>
            <a:ext cx="445711" cy="415893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7933372B-06BC-9E07-A74A-3A16CE316BC0}"/>
              </a:ext>
            </a:extLst>
          </p:cNvPr>
          <p:cNvGrpSpPr/>
          <p:nvPr/>
        </p:nvGrpSpPr>
        <p:grpSpPr>
          <a:xfrm>
            <a:off x="4187028" y="2417826"/>
            <a:ext cx="473521" cy="429712"/>
            <a:chOff x="4151478" y="2197971"/>
            <a:chExt cx="808197" cy="733424"/>
          </a:xfrm>
          <a:solidFill>
            <a:schemeClr val="bg1"/>
          </a:solidFill>
        </p:grpSpPr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3DBAEC2C-9781-213B-45C8-C2B9E6FADA3E}"/>
                </a:ext>
              </a:extLst>
            </p:cNvPr>
            <p:cNvSpPr/>
            <p:nvPr/>
          </p:nvSpPr>
          <p:spPr>
            <a:xfrm>
              <a:off x="4450373" y="2708511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3 w 86486"/>
                <a:gd name="connsiteY1" fmla="*/ 86487 h 86487"/>
                <a:gd name="connsiteX2" fmla="*/ 0 w 86486"/>
                <a:gd name="connsiteY2" fmla="*/ 43243 h 86487"/>
                <a:gd name="connsiteX3" fmla="*/ 43243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3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3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E6BF74F9-2B0D-C082-E43E-13EDCB97CB92}"/>
                </a:ext>
              </a:extLst>
            </p:cNvPr>
            <p:cNvSpPr/>
            <p:nvPr/>
          </p:nvSpPr>
          <p:spPr>
            <a:xfrm>
              <a:off x="4407225" y="2806904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AE3B4975-6A4E-A085-5863-692BDF393D19}"/>
                </a:ext>
              </a:extLst>
            </p:cNvPr>
            <p:cNvSpPr/>
            <p:nvPr/>
          </p:nvSpPr>
          <p:spPr>
            <a:xfrm>
              <a:off x="4639539" y="2708511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4 w 86486"/>
                <a:gd name="connsiteY1" fmla="*/ 86487 h 86487"/>
                <a:gd name="connsiteX2" fmla="*/ 0 w 86486"/>
                <a:gd name="connsiteY2" fmla="*/ 43243 h 86487"/>
                <a:gd name="connsiteX3" fmla="*/ 43244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EA581574-21ED-57D2-78E9-2AF5C0620160}"/>
                </a:ext>
              </a:extLst>
            </p:cNvPr>
            <p:cNvSpPr/>
            <p:nvPr/>
          </p:nvSpPr>
          <p:spPr>
            <a:xfrm>
              <a:off x="4597725" y="2806904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50DE3BB6-D742-980E-9BC6-47492FCF6EAF}"/>
                </a:ext>
              </a:extLst>
            </p:cNvPr>
            <p:cNvSpPr/>
            <p:nvPr/>
          </p:nvSpPr>
          <p:spPr>
            <a:xfrm>
              <a:off x="4830039" y="2708511"/>
              <a:ext cx="86487" cy="86487"/>
            </a:xfrm>
            <a:custGeom>
              <a:avLst/>
              <a:gdLst>
                <a:gd name="connsiteX0" fmla="*/ 86487 w 86487"/>
                <a:gd name="connsiteY0" fmla="*/ 43243 h 86487"/>
                <a:gd name="connsiteX1" fmla="*/ 43244 w 86487"/>
                <a:gd name="connsiteY1" fmla="*/ 86487 h 86487"/>
                <a:gd name="connsiteX2" fmla="*/ 0 w 86487"/>
                <a:gd name="connsiteY2" fmla="*/ 43243 h 86487"/>
                <a:gd name="connsiteX3" fmla="*/ 43244 w 86487"/>
                <a:gd name="connsiteY3" fmla="*/ 0 h 86487"/>
                <a:gd name="connsiteX4" fmla="*/ 86487 w 86487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7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26A39C81-022D-83E8-2854-8D06F1D2E326}"/>
                </a:ext>
              </a:extLst>
            </p:cNvPr>
            <p:cNvSpPr/>
            <p:nvPr/>
          </p:nvSpPr>
          <p:spPr>
            <a:xfrm>
              <a:off x="4788225" y="2806904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D59387CA-9B0F-5A6B-6F5A-ED2D2A68777B}"/>
                </a:ext>
              </a:extLst>
            </p:cNvPr>
            <p:cNvSpPr/>
            <p:nvPr/>
          </p:nvSpPr>
          <p:spPr>
            <a:xfrm>
              <a:off x="4250443" y="2295316"/>
              <a:ext cx="113157" cy="113157"/>
            </a:xfrm>
            <a:custGeom>
              <a:avLst/>
              <a:gdLst>
                <a:gd name="connsiteX0" fmla="*/ 113157 w 113157"/>
                <a:gd name="connsiteY0" fmla="*/ 56579 h 113157"/>
                <a:gd name="connsiteX1" fmla="*/ 56578 w 113157"/>
                <a:gd name="connsiteY1" fmla="*/ 113157 h 113157"/>
                <a:gd name="connsiteX2" fmla="*/ 0 w 113157"/>
                <a:gd name="connsiteY2" fmla="*/ 56578 h 113157"/>
                <a:gd name="connsiteX3" fmla="*/ 56578 w 113157"/>
                <a:gd name="connsiteY3" fmla="*/ 0 h 113157"/>
                <a:gd name="connsiteX4" fmla="*/ 113157 w 113157"/>
                <a:gd name="connsiteY4" fmla="*/ 56579 h 11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157" h="113157">
                  <a:moveTo>
                    <a:pt x="113157" y="56579"/>
                  </a:moveTo>
                  <a:cubicBezTo>
                    <a:pt x="113157" y="87826"/>
                    <a:pt x="87826" y="113157"/>
                    <a:pt x="56578" y="113157"/>
                  </a:cubicBezTo>
                  <a:cubicBezTo>
                    <a:pt x="25331" y="113157"/>
                    <a:pt x="0" y="87826"/>
                    <a:pt x="0" y="56578"/>
                  </a:cubicBezTo>
                  <a:cubicBezTo>
                    <a:pt x="0" y="25331"/>
                    <a:pt x="25331" y="0"/>
                    <a:pt x="56578" y="0"/>
                  </a:cubicBezTo>
                  <a:cubicBezTo>
                    <a:pt x="87826" y="0"/>
                    <a:pt x="113157" y="25331"/>
                    <a:pt x="113157" y="565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6D53D7B3-4CED-9438-DE62-84130AB2D6B6}"/>
                </a:ext>
              </a:extLst>
            </p:cNvPr>
            <p:cNvSpPr/>
            <p:nvPr/>
          </p:nvSpPr>
          <p:spPr>
            <a:xfrm>
              <a:off x="4151478" y="2325942"/>
              <a:ext cx="493343" cy="605453"/>
            </a:xfrm>
            <a:custGeom>
              <a:avLst/>
              <a:gdLst>
                <a:gd name="connsiteX0" fmla="*/ 489204 w 493343"/>
                <a:gd name="connsiteY0" fmla="*/ 4140 h 605453"/>
                <a:gd name="connsiteX1" fmla="*/ 469011 w 493343"/>
                <a:gd name="connsiteY1" fmla="*/ 4140 h 605453"/>
                <a:gd name="connsiteX2" fmla="*/ 345948 w 493343"/>
                <a:gd name="connsiteY2" fmla="*/ 127203 h 605453"/>
                <a:gd name="connsiteX3" fmla="*/ 318230 w 493343"/>
                <a:gd name="connsiteY3" fmla="*/ 134251 h 605453"/>
                <a:gd name="connsiteX4" fmla="*/ 280702 w 493343"/>
                <a:gd name="connsiteY4" fmla="*/ 194354 h 605453"/>
                <a:gd name="connsiteX5" fmla="*/ 270034 w 493343"/>
                <a:gd name="connsiteY5" fmla="*/ 148920 h 605453"/>
                <a:gd name="connsiteX6" fmla="*/ 261557 w 493343"/>
                <a:gd name="connsiteY6" fmla="*/ 133299 h 605453"/>
                <a:gd name="connsiteX7" fmla="*/ 202121 w 493343"/>
                <a:gd name="connsiteY7" fmla="*/ 102247 h 605453"/>
                <a:gd name="connsiteX8" fmla="*/ 155543 w 493343"/>
                <a:gd name="connsiteY8" fmla="*/ 96628 h 605453"/>
                <a:gd name="connsiteX9" fmla="*/ 108871 w 493343"/>
                <a:gd name="connsiteY9" fmla="*/ 103676 h 605453"/>
                <a:gd name="connsiteX10" fmla="*/ 49530 w 493343"/>
                <a:gd name="connsiteY10" fmla="*/ 134728 h 605453"/>
                <a:gd name="connsiteX11" fmla="*/ 41053 w 493343"/>
                <a:gd name="connsiteY11" fmla="*/ 150349 h 605453"/>
                <a:gd name="connsiteX12" fmla="*/ 0 w 493343"/>
                <a:gd name="connsiteY12" fmla="*/ 325609 h 605453"/>
                <a:gd name="connsiteX13" fmla="*/ 28575 w 493343"/>
                <a:gd name="connsiteY13" fmla="*/ 354184 h 605453"/>
                <a:gd name="connsiteX14" fmla="*/ 55436 w 493343"/>
                <a:gd name="connsiteY14" fmla="*/ 333038 h 605453"/>
                <a:gd name="connsiteX15" fmla="*/ 85154 w 493343"/>
                <a:gd name="connsiteY15" fmla="*/ 210070 h 605453"/>
                <a:gd name="connsiteX16" fmla="*/ 85154 w 493343"/>
                <a:gd name="connsiteY16" fmla="*/ 605453 h 605453"/>
                <a:gd name="connsiteX17" fmla="*/ 141446 w 493343"/>
                <a:gd name="connsiteY17" fmla="*/ 605453 h 605453"/>
                <a:gd name="connsiteX18" fmla="*/ 141446 w 493343"/>
                <a:gd name="connsiteY18" fmla="*/ 351040 h 605453"/>
                <a:gd name="connsiteX19" fmla="*/ 170021 w 493343"/>
                <a:gd name="connsiteY19" fmla="*/ 351040 h 605453"/>
                <a:gd name="connsiteX20" fmla="*/ 170021 w 493343"/>
                <a:gd name="connsiteY20" fmla="*/ 605453 h 605453"/>
                <a:gd name="connsiteX21" fmla="*/ 226219 w 493343"/>
                <a:gd name="connsiteY21" fmla="*/ 605453 h 605453"/>
                <a:gd name="connsiteX22" fmla="*/ 226219 w 493343"/>
                <a:gd name="connsiteY22" fmla="*/ 208261 h 605453"/>
                <a:gd name="connsiteX23" fmla="*/ 236696 w 493343"/>
                <a:gd name="connsiteY23" fmla="*/ 253028 h 605453"/>
                <a:gd name="connsiteX24" fmla="*/ 242316 w 493343"/>
                <a:gd name="connsiteY24" fmla="*/ 260172 h 605453"/>
                <a:gd name="connsiteX25" fmla="*/ 280416 w 493343"/>
                <a:gd name="connsiteY25" fmla="*/ 273602 h 605453"/>
                <a:gd name="connsiteX26" fmla="*/ 303276 w 493343"/>
                <a:gd name="connsiteY26" fmla="*/ 263220 h 605453"/>
                <a:gd name="connsiteX27" fmla="*/ 361379 w 493343"/>
                <a:gd name="connsiteY27" fmla="*/ 167970 h 605453"/>
                <a:gd name="connsiteX28" fmla="*/ 365284 w 493343"/>
                <a:gd name="connsiteY28" fmla="*/ 148253 h 605453"/>
                <a:gd name="connsiteX29" fmla="*/ 489109 w 493343"/>
                <a:gd name="connsiteY29" fmla="*/ 24428 h 605453"/>
                <a:gd name="connsiteX30" fmla="*/ 489204 w 493343"/>
                <a:gd name="connsiteY30" fmla="*/ 4140 h 60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93343" h="605453">
                  <a:moveTo>
                    <a:pt x="489204" y="4140"/>
                  </a:moveTo>
                  <a:cubicBezTo>
                    <a:pt x="483604" y="-1380"/>
                    <a:pt x="474611" y="-1380"/>
                    <a:pt x="469011" y="4140"/>
                  </a:cubicBezTo>
                  <a:lnTo>
                    <a:pt x="345948" y="127203"/>
                  </a:lnTo>
                  <a:cubicBezTo>
                    <a:pt x="336113" y="124427"/>
                    <a:pt x="325545" y="127114"/>
                    <a:pt x="318230" y="134251"/>
                  </a:cubicBezTo>
                  <a:cubicBezTo>
                    <a:pt x="316230" y="136252"/>
                    <a:pt x="280702" y="194354"/>
                    <a:pt x="280702" y="194354"/>
                  </a:cubicBezTo>
                  <a:lnTo>
                    <a:pt x="270034" y="148920"/>
                  </a:lnTo>
                  <a:cubicBezTo>
                    <a:pt x="268621" y="143062"/>
                    <a:pt x="265699" y="137676"/>
                    <a:pt x="261557" y="133299"/>
                  </a:cubicBezTo>
                  <a:cubicBezTo>
                    <a:pt x="244001" y="119108"/>
                    <a:pt x="223797" y="108552"/>
                    <a:pt x="202121" y="102247"/>
                  </a:cubicBezTo>
                  <a:cubicBezTo>
                    <a:pt x="186797" y="98970"/>
                    <a:pt x="171207" y="97089"/>
                    <a:pt x="155543" y="96628"/>
                  </a:cubicBezTo>
                  <a:cubicBezTo>
                    <a:pt x="139740" y="96871"/>
                    <a:pt x="124041" y="99242"/>
                    <a:pt x="108871" y="103676"/>
                  </a:cubicBezTo>
                  <a:cubicBezTo>
                    <a:pt x="86998" y="109410"/>
                    <a:pt x="66710" y="120027"/>
                    <a:pt x="49530" y="134728"/>
                  </a:cubicBezTo>
                  <a:cubicBezTo>
                    <a:pt x="45351" y="139078"/>
                    <a:pt x="42422" y="144474"/>
                    <a:pt x="41053" y="150349"/>
                  </a:cubicBezTo>
                  <a:cubicBezTo>
                    <a:pt x="41053" y="150349"/>
                    <a:pt x="0" y="322751"/>
                    <a:pt x="0" y="325609"/>
                  </a:cubicBezTo>
                  <a:cubicBezTo>
                    <a:pt x="0" y="341391"/>
                    <a:pt x="12794" y="354184"/>
                    <a:pt x="28575" y="354184"/>
                  </a:cubicBezTo>
                  <a:cubicBezTo>
                    <a:pt x="41222" y="353859"/>
                    <a:pt x="52150" y="345256"/>
                    <a:pt x="55436" y="333038"/>
                  </a:cubicBezTo>
                  <a:lnTo>
                    <a:pt x="85154" y="210070"/>
                  </a:lnTo>
                  <a:lnTo>
                    <a:pt x="85154" y="605453"/>
                  </a:lnTo>
                  <a:lnTo>
                    <a:pt x="141446" y="605453"/>
                  </a:lnTo>
                  <a:lnTo>
                    <a:pt x="141446" y="351040"/>
                  </a:lnTo>
                  <a:lnTo>
                    <a:pt x="170021" y="351040"/>
                  </a:lnTo>
                  <a:lnTo>
                    <a:pt x="170021" y="605453"/>
                  </a:lnTo>
                  <a:lnTo>
                    <a:pt x="226219" y="605453"/>
                  </a:lnTo>
                  <a:lnTo>
                    <a:pt x="226219" y="208261"/>
                  </a:lnTo>
                  <a:lnTo>
                    <a:pt x="236696" y="253028"/>
                  </a:lnTo>
                  <a:cubicBezTo>
                    <a:pt x="237423" y="256123"/>
                    <a:pt x="239479" y="258737"/>
                    <a:pt x="242316" y="260172"/>
                  </a:cubicBezTo>
                  <a:cubicBezTo>
                    <a:pt x="253269" y="268579"/>
                    <a:pt x="266612" y="273282"/>
                    <a:pt x="280416" y="273602"/>
                  </a:cubicBezTo>
                  <a:cubicBezTo>
                    <a:pt x="289404" y="274860"/>
                    <a:pt x="298310" y="270815"/>
                    <a:pt x="303276" y="263220"/>
                  </a:cubicBezTo>
                  <a:lnTo>
                    <a:pt x="361379" y="167970"/>
                  </a:lnTo>
                  <a:cubicBezTo>
                    <a:pt x="365092" y="162114"/>
                    <a:pt x="366486" y="155082"/>
                    <a:pt x="365284" y="148253"/>
                  </a:cubicBezTo>
                  <a:lnTo>
                    <a:pt x="489109" y="24428"/>
                  </a:lnTo>
                  <a:cubicBezTo>
                    <a:pt x="494717" y="18844"/>
                    <a:pt x="494760" y="9777"/>
                    <a:pt x="489204" y="41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6A9881BD-EC64-9A3A-71FA-1F75ED1B7496}"/>
                </a:ext>
              </a:extLst>
            </p:cNvPr>
            <p:cNvSpPr/>
            <p:nvPr/>
          </p:nvSpPr>
          <p:spPr>
            <a:xfrm>
              <a:off x="4331025" y="2197971"/>
              <a:ext cx="542925" cy="390525"/>
            </a:xfrm>
            <a:custGeom>
              <a:avLst/>
              <a:gdLst>
                <a:gd name="connsiteX0" fmla="*/ 504825 w 542925"/>
                <a:gd name="connsiteY0" fmla="*/ 0 h 390525"/>
                <a:gd name="connsiteX1" fmla="*/ 38100 w 542925"/>
                <a:gd name="connsiteY1" fmla="*/ 0 h 390525"/>
                <a:gd name="connsiteX2" fmla="*/ 0 w 542925"/>
                <a:gd name="connsiteY2" fmla="*/ 38100 h 390525"/>
                <a:gd name="connsiteX3" fmla="*/ 0 w 542925"/>
                <a:gd name="connsiteY3" fmla="*/ 72390 h 390525"/>
                <a:gd name="connsiteX4" fmla="*/ 38100 w 542925"/>
                <a:gd name="connsiteY4" fmla="*/ 95250 h 390525"/>
                <a:gd name="connsiteX5" fmla="*/ 38100 w 542925"/>
                <a:gd name="connsiteY5" fmla="*/ 38100 h 390525"/>
                <a:gd name="connsiteX6" fmla="*/ 504825 w 542925"/>
                <a:gd name="connsiteY6" fmla="*/ 38100 h 390525"/>
                <a:gd name="connsiteX7" fmla="*/ 504825 w 542925"/>
                <a:gd name="connsiteY7" fmla="*/ 352425 h 390525"/>
                <a:gd name="connsiteX8" fmla="*/ 179737 w 542925"/>
                <a:gd name="connsiteY8" fmla="*/ 352425 h 390525"/>
                <a:gd name="connsiteX9" fmla="*/ 156496 w 542925"/>
                <a:gd name="connsiteY9" fmla="*/ 390525 h 390525"/>
                <a:gd name="connsiteX10" fmla="*/ 504825 w 542925"/>
                <a:gd name="connsiteY10" fmla="*/ 390525 h 390525"/>
                <a:gd name="connsiteX11" fmla="*/ 542925 w 542925"/>
                <a:gd name="connsiteY11" fmla="*/ 352425 h 390525"/>
                <a:gd name="connsiteX12" fmla="*/ 542925 w 542925"/>
                <a:gd name="connsiteY12" fmla="*/ 38100 h 390525"/>
                <a:gd name="connsiteX13" fmla="*/ 504825 w 542925"/>
                <a:gd name="connsiteY13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2925" h="390525">
                  <a:moveTo>
                    <a:pt x="504825" y="0"/>
                  </a:move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72390"/>
                  </a:lnTo>
                  <a:cubicBezTo>
                    <a:pt x="14564" y="76354"/>
                    <a:pt x="27748" y="84266"/>
                    <a:pt x="38100" y="95250"/>
                  </a:cubicBezTo>
                  <a:lnTo>
                    <a:pt x="38100" y="38100"/>
                  </a:lnTo>
                  <a:lnTo>
                    <a:pt x="504825" y="38100"/>
                  </a:lnTo>
                  <a:lnTo>
                    <a:pt x="504825" y="352425"/>
                  </a:lnTo>
                  <a:lnTo>
                    <a:pt x="179737" y="352425"/>
                  </a:lnTo>
                  <a:lnTo>
                    <a:pt x="156496" y="390525"/>
                  </a:lnTo>
                  <a:lnTo>
                    <a:pt x="504825" y="390525"/>
                  </a:lnTo>
                  <a:cubicBezTo>
                    <a:pt x="525867" y="390525"/>
                    <a:pt x="542925" y="373467"/>
                    <a:pt x="542925" y="352425"/>
                  </a:cubicBezTo>
                  <a:lnTo>
                    <a:pt x="542925" y="38100"/>
                  </a:lnTo>
                  <a:cubicBezTo>
                    <a:pt x="542925" y="17058"/>
                    <a:pt x="525867" y="0"/>
                    <a:pt x="5048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ECBF73BC-FDDF-8D53-6BAF-C75D24D99E52}"/>
              </a:ext>
            </a:extLst>
          </p:cNvPr>
          <p:cNvGrpSpPr/>
          <p:nvPr/>
        </p:nvGrpSpPr>
        <p:grpSpPr>
          <a:xfrm>
            <a:off x="7657494" y="2339310"/>
            <a:ext cx="392395" cy="502266"/>
            <a:chOff x="7696711" y="2177171"/>
            <a:chExt cx="595312" cy="762000"/>
          </a:xfrm>
          <a:solidFill>
            <a:schemeClr val="bg1"/>
          </a:solidFill>
        </p:grpSpPr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C6FA4EC1-2289-755F-4025-77BAFD78002D}"/>
                </a:ext>
              </a:extLst>
            </p:cNvPr>
            <p:cNvSpPr/>
            <p:nvPr/>
          </p:nvSpPr>
          <p:spPr>
            <a:xfrm>
              <a:off x="7696711" y="2462921"/>
              <a:ext cx="595312" cy="476250"/>
            </a:xfrm>
            <a:custGeom>
              <a:avLst/>
              <a:gdLst>
                <a:gd name="connsiteX0" fmla="*/ 595312 w 595312"/>
                <a:gd name="connsiteY0" fmla="*/ 201930 h 476250"/>
                <a:gd name="connsiteX1" fmla="*/ 457200 w 595312"/>
                <a:gd name="connsiteY1" fmla="*/ 57150 h 476250"/>
                <a:gd name="connsiteX2" fmla="*/ 457200 w 595312"/>
                <a:gd name="connsiteY2" fmla="*/ 0 h 476250"/>
                <a:gd name="connsiteX3" fmla="*/ 0 w 595312"/>
                <a:gd name="connsiteY3" fmla="*/ 0 h 476250"/>
                <a:gd name="connsiteX4" fmla="*/ 0 w 595312"/>
                <a:gd name="connsiteY4" fmla="*/ 438150 h 476250"/>
                <a:gd name="connsiteX5" fmla="*/ 38100 w 595312"/>
                <a:gd name="connsiteY5" fmla="*/ 476250 h 476250"/>
                <a:gd name="connsiteX6" fmla="*/ 419100 w 595312"/>
                <a:gd name="connsiteY6" fmla="*/ 476250 h 476250"/>
                <a:gd name="connsiteX7" fmla="*/ 457200 w 595312"/>
                <a:gd name="connsiteY7" fmla="*/ 438150 h 476250"/>
                <a:gd name="connsiteX8" fmla="*/ 457200 w 595312"/>
                <a:gd name="connsiteY8" fmla="*/ 347663 h 476250"/>
                <a:gd name="connsiteX9" fmla="*/ 595312 w 595312"/>
                <a:gd name="connsiteY9" fmla="*/ 201930 h 476250"/>
                <a:gd name="connsiteX10" fmla="*/ 458153 w 595312"/>
                <a:gd name="connsiteY10" fmla="*/ 290513 h 476250"/>
                <a:gd name="connsiteX11" fmla="*/ 458153 w 595312"/>
                <a:gd name="connsiteY11" fmla="*/ 114300 h 476250"/>
                <a:gd name="connsiteX12" fmla="*/ 539115 w 595312"/>
                <a:gd name="connsiteY12" fmla="*/ 201930 h 476250"/>
                <a:gd name="connsiteX13" fmla="*/ 458153 w 595312"/>
                <a:gd name="connsiteY13" fmla="*/ 290513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95312" h="476250">
                  <a:moveTo>
                    <a:pt x="595312" y="201930"/>
                  </a:moveTo>
                  <a:cubicBezTo>
                    <a:pt x="595312" y="123825"/>
                    <a:pt x="534353" y="60960"/>
                    <a:pt x="457200" y="57150"/>
                  </a:cubicBezTo>
                  <a:lnTo>
                    <a:pt x="457200" y="0"/>
                  </a:lnTo>
                  <a:lnTo>
                    <a:pt x="0" y="0"/>
                  </a:lnTo>
                  <a:lnTo>
                    <a:pt x="0" y="438150"/>
                  </a:lnTo>
                  <a:cubicBezTo>
                    <a:pt x="0" y="459105"/>
                    <a:pt x="17145" y="476250"/>
                    <a:pt x="38100" y="476250"/>
                  </a:cubicBezTo>
                  <a:lnTo>
                    <a:pt x="419100" y="476250"/>
                  </a:lnTo>
                  <a:cubicBezTo>
                    <a:pt x="440055" y="476250"/>
                    <a:pt x="457200" y="459105"/>
                    <a:pt x="457200" y="438150"/>
                  </a:cubicBezTo>
                  <a:lnTo>
                    <a:pt x="457200" y="347663"/>
                  </a:lnTo>
                  <a:cubicBezTo>
                    <a:pt x="534353" y="343853"/>
                    <a:pt x="595312" y="280035"/>
                    <a:pt x="595312" y="201930"/>
                  </a:cubicBezTo>
                  <a:close/>
                  <a:moveTo>
                    <a:pt x="458153" y="290513"/>
                  </a:moveTo>
                  <a:lnTo>
                    <a:pt x="458153" y="114300"/>
                  </a:lnTo>
                  <a:cubicBezTo>
                    <a:pt x="503872" y="118110"/>
                    <a:pt x="539115" y="156210"/>
                    <a:pt x="539115" y="201930"/>
                  </a:cubicBezTo>
                  <a:cubicBezTo>
                    <a:pt x="539115" y="247650"/>
                    <a:pt x="502920" y="286703"/>
                    <a:pt x="458153" y="2905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C84B6F5A-A76B-499C-5BE9-240168806E1F}"/>
                </a:ext>
              </a:extLst>
            </p:cNvPr>
            <p:cNvSpPr/>
            <p:nvPr/>
          </p:nvSpPr>
          <p:spPr>
            <a:xfrm>
              <a:off x="7888163" y="2177171"/>
              <a:ext cx="66675" cy="172402"/>
            </a:xfrm>
            <a:custGeom>
              <a:avLst/>
              <a:gdLst>
                <a:gd name="connsiteX0" fmla="*/ 20003 w 66675"/>
                <a:gd name="connsiteY0" fmla="*/ 100013 h 172402"/>
                <a:gd name="connsiteX1" fmla="*/ 28575 w 66675"/>
                <a:gd name="connsiteY1" fmla="*/ 120015 h 172402"/>
                <a:gd name="connsiteX2" fmla="*/ 20003 w 66675"/>
                <a:gd name="connsiteY2" fmla="*/ 140018 h 172402"/>
                <a:gd name="connsiteX3" fmla="*/ 20003 w 66675"/>
                <a:gd name="connsiteY3" fmla="*/ 166688 h 172402"/>
                <a:gd name="connsiteX4" fmla="*/ 33338 w 66675"/>
                <a:gd name="connsiteY4" fmla="*/ 172403 h 172402"/>
                <a:gd name="connsiteX5" fmla="*/ 46673 w 66675"/>
                <a:gd name="connsiteY5" fmla="*/ 166688 h 172402"/>
                <a:gd name="connsiteX6" fmla="*/ 66675 w 66675"/>
                <a:gd name="connsiteY6" fmla="*/ 119063 h 172402"/>
                <a:gd name="connsiteX7" fmla="*/ 46673 w 66675"/>
                <a:gd name="connsiteY7" fmla="*/ 72390 h 172402"/>
                <a:gd name="connsiteX8" fmla="*/ 46673 w 66675"/>
                <a:gd name="connsiteY8" fmla="*/ 72390 h 172402"/>
                <a:gd name="connsiteX9" fmla="*/ 46673 w 66675"/>
                <a:gd name="connsiteY9" fmla="*/ 32385 h 172402"/>
                <a:gd name="connsiteX10" fmla="*/ 46673 w 66675"/>
                <a:gd name="connsiteY10" fmla="*/ 5715 h 172402"/>
                <a:gd name="connsiteX11" fmla="*/ 20003 w 66675"/>
                <a:gd name="connsiteY11" fmla="*/ 5715 h 172402"/>
                <a:gd name="connsiteX12" fmla="*/ 20003 w 66675"/>
                <a:gd name="connsiteY12" fmla="*/ 100013 h 172402"/>
                <a:gd name="connsiteX13" fmla="*/ 20003 w 66675"/>
                <a:gd name="connsiteY13" fmla="*/ 100013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5" h="172402">
                  <a:moveTo>
                    <a:pt x="20003" y="100013"/>
                  </a:moveTo>
                  <a:cubicBezTo>
                    <a:pt x="25718" y="105728"/>
                    <a:pt x="28575" y="112395"/>
                    <a:pt x="28575" y="120015"/>
                  </a:cubicBezTo>
                  <a:cubicBezTo>
                    <a:pt x="28575" y="127635"/>
                    <a:pt x="25718" y="135255"/>
                    <a:pt x="20003" y="140018"/>
                  </a:cubicBezTo>
                  <a:cubicBezTo>
                    <a:pt x="12382" y="147638"/>
                    <a:pt x="12382" y="159068"/>
                    <a:pt x="20003" y="166688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3" y="166688"/>
                  </a:cubicBezTo>
                  <a:cubicBezTo>
                    <a:pt x="59055" y="154305"/>
                    <a:pt x="66675" y="137160"/>
                    <a:pt x="66675" y="119063"/>
                  </a:cubicBezTo>
                  <a:cubicBezTo>
                    <a:pt x="66675" y="100965"/>
                    <a:pt x="60007" y="84772"/>
                    <a:pt x="46673" y="72390"/>
                  </a:cubicBezTo>
                  <a:cubicBezTo>
                    <a:pt x="46673" y="72390"/>
                    <a:pt x="46673" y="72390"/>
                    <a:pt x="46673" y="72390"/>
                  </a:cubicBezTo>
                  <a:cubicBezTo>
                    <a:pt x="35243" y="60960"/>
                    <a:pt x="35243" y="42862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3" y="-1905"/>
                    <a:pt x="27623" y="-1905"/>
                    <a:pt x="20003" y="5715"/>
                  </a:cubicBezTo>
                  <a:cubicBezTo>
                    <a:pt x="-6668" y="31433"/>
                    <a:pt x="-6668" y="74295"/>
                    <a:pt x="20003" y="100013"/>
                  </a:cubicBezTo>
                  <a:cubicBezTo>
                    <a:pt x="20003" y="100013"/>
                    <a:pt x="20003" y="100013"/>
                    <a:pt x="20003" y="1000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66D54CCE-448F-6AFB-98B1-C5C21851425D}"/>
                </a:ext>
              </a:extLst>
            </p:cNvPr>
            <p:cNvSpPr/>
            <p:nvPr/>
          </p:nvSpPr>
          <p:spPr>
            <a:xfrm>
              <a:off x="7991986" y="2232416"/>
              <a:ext cx="65960" cy="172402"/>
            </a:xfrm>
            <a:custGeom>
              <a:avLst/>
              <a:gdLst>
                <a:gd name="connsiteX0" fmla="*/ 20002 w 65960"/>
                <a:gd name="connsiteY0" fmla="*/ 100012 h 172402"/>
                <a:gd name="connsiteX1" fmla="*/ 20002 w 65960"/>
                <a:gd name="connsiteY1" fmla="*/ 140018 h 172402"/>
                <a:gd name="connsiteX2" fmla="*/ 20002 w 65960"/>
                <a:gd name="connsiteY2" fmla="*/ 166687 h 172402"/>
                <a:gd name="connsiteX3" fmla="*/ 33338 w 65960"/>
                <a:gd name="connsiteY3" fmla="*/ 172403 h 172402"/>
                <a:gd name="connsiteX4" fmla="*/ 46672 w 65960"/>
                <a:gd name="connsiteY4" fmla="*/ 166687 h 172402"/>
                <a:gd name="connsiteX5" fmla="*/ 46672 w 65960"/>
                <a:gd name="connsiteY5" fmla="*/ 72390 h 172402"/>
                <a:gd name="connsiteX6" fmla="*/ 46672 w 65960"/>
                <a:gd name="connsiteY6" fmla="*/ 72390 h 172402"/>
                <a:gd name="connsiteX7" fmla="*/ 38100 w 65960"/>
                <a:gd name="connsiteY7" fmla="*/ 52387 h 172402"/>
                <a:gd name="connsiteX8" fmla="*/ 46672 w 65960"/>
                <a:gd name="connsiteY8" fmla="*/ 32385 h 172402"/>
                <a:gd name="connsiteX9" fmla="*/ 46672 w 65960"/>
                <a:gd name="connsiteY9" fmla="*/ 5715 h 172402"/>
                <a:gd name="connsiteX10" fmla="*/ 20002 w 65960"/>
                <a:gd name="connsiteY10" fmla="*/ 5715 h 172402"/>
                <a:gd name="connsiteX11" fmla="*/ 0 w 65960"/>
                <a:gd name="connsiteY11" fmla="*/ 53340 h 172402"/>
                <a:gd name="connsiteX12" fmla="*/ 20002 w 65960"/>
                <a:gd name="connsiteY12" fmla="*/ 100012 h 172402"/>
                <a:gd name="connsiteX13" fmla="*/ 20002 w 65960"/>
                <a:gd name="connsiteY13" fmla="*/ 100012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960" h="172402">
                  <a:moveTo>
                    <a:pt x="20002" y="100012"/>
                  </a:moveTo>
                  <a:cubicBezTo>
                    <a:pt x="31432" y="111443"/>
                    <a:pt x="31432" y="129540"/>
                    <a:pt x="20002" y="140018"/>
                  </a:cubicBezTo>
                  <a:cubicBezTo>
                    <a:pt x="12382" y="147637"/>
                    <a:pt x="12382" y="159068"/>
                    <a:pt x="20002" y="166687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2" y="166687"/>
                  </a:cubicBezTo>
                  <a:cubicBezTo>
                    <a:pt x="72390" y="140970"/>
                    <a:pt x="72390" y="98108"/>
                    <a:pt x="46672" y="72390"/>
                  </a:cubicBezTo>
                  <a:cubicBezTo>
                    <a:pt x="46672" y="72390"/>
                    <a:pt x="46672" y="72390"/>
                    <a:pt x="46672" y="72390"/>
                  </a:cubicBezTo>
                  <a:cubicBezTo>
                    <a:pt x="40957" y="66675"/>
                    <a:pt x="38100" y="60008"/>
                    <a:pt x="38100" y="52387"/>
                  </a:cubicBezTo>
                  <a:cubicBezTo>
                    <a:pt x="38100" y="44768"/>
                    <a:pt x="40957" y="37148"/>
                    <a:pt x="46672" y="32385"/>
                  </a:cubicBezTo>
                  <a:cubicBezTo>
                    <a:pt x="54293" y="24765"/>
                    <a:pt x="54293" y="13335"/>
                    <a:pt x="46672" y="5715"/>
                  </a:cubicBezTo>
                  <a:cubicBezTo>
                    <a:pt x="39052" y="-1905"/>
                    <a:pt x="27622" y="-1905"/>
                    <a:pt x="20002" y="5715"/>
                  </a:cubicBezTo>
                  <a:cubicBezTo>
                    <a:pt x="7620" y="18097"/>
                    <a:pt x="0" y="35243"/>
                    <a:pt x="0" y="53340"/>
                  </a:cubicBezTo>
                  <a:cubicBezTo>
                    <a:pt x="952" y="71437"/>
                    <a:pt x="7620" y="87630"/>
                    <a:pt x="20002" y="100012"/>
                  </a:cubicBezTo>
                  <a:cubicBezTo>
                    <a:pt x="20002" y="100012"/>
                    <a:pt x="20002" y="100012"/>
                    <a:pt x="20002" y="1000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E2018D60-B96B-6CEE-876D-2B7D6F8A0447}"/>
                </a:ext>
              </a:extLst>
            </p:cNvPr>
            <p:cNvSpPr/>
            <p:nvPr/>
          </p:nvSpPr>
          <p:spPr>
            <a:xfrm>
              <a:off x="7792914" y="2231463"/>
              <a:ext cx="66674" cy="173354"/>
            </a:xfrm>
            <a:custGeom>
              <a:avLst/>
              <a:gdLst>
                <a:gd name="connsiteX0" fmla="*/ 20002 w 66674"/>
                <a:gd name="connsiteY0" fmla="*/ 100965 h 173354"/>
                <a:gd name="connsiteX1" fmla="*/ 28575 w 66674"/>
                <a:gd name="connsiteY1" fmla="*/ 120967 h 173354"/>
                <a:gd name="connsiteX2" fmla="*/ 20002 w 66674"/>
                <a:gd name="connsiteY2" fmla="*/ 140970 h 173354"/>
                <a:gd name="connsiteX3" fmla="*/ 20002 w 66674"/>
                <a:gd name="connsiteY3" fmla="*/ 167640 h 173354"/>
                <a:gd name="connsiteX4" fmla="*/ 33337 w 66674"/>
                <a:gd name="connsiteY4" fmla="*/ 173355 h 173354"/>
                <a:gd name="connsiteX5" fmla="*/ 46673 w 66674"/>
                <a:gd name="connsiteY5" fmla="*/ 167640 h 173354"/>
                <a:gd name="connsiteX6" fmla="*/ 66675 w 66674"/>
                <a:gd name="connsiteY6" fmla="*/ 120015 h 173354"/>
                <a:gd name="connsiteX7" fmla="*/ 46673 w 66674"/>
                <a:gd name="connsiteY7" fmla="*/ 72390 h 173354"/>
                <a:gd name="connsiteX8" fmla="*/ 46673 w 66674"/>
                <a:gd name="connsiteY8" fmla="*/ 72390 h 173354"/>
                <a:gd name="connsiteX9" fmla="*/ 46673 w 66674"/>
                <a:gd name="connsiteY9" fmla="*/ 32385 h 173354"/>
                <a:gd name="connsiteX10" fmla="*/ 46673 w 66674"/>
                <a:gd name="connsiteY10" fmla="*/ 5715 h 173354"/>
                <a:gd name="connsiteX11" fmla="*/ 20002 w 66674"/>
                <a:gd name="connsiteY11" fmla="*/ 5715 h 173354"/>
                <a:gd name="connsiteX12" fmla="*/ 20002 w 66674"/>
                <a:gd name="connsiteY12" fmla="*/ 100965 h 173354"/>
                <a:gd name="connsiteX13" fmla="*/ 20002 w 66674"/>
                <a:gd name="connsiteY13" fmla="*/ 100965 h 173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4" h="173354">
                  <a:moveTo>
                    <a:pt x="20002" y="100965"/>
                  </a:moveTo>
                  <a:cubicBezTo>
                    <a:pt x="25717" y="106680"/>
                    <a:pt x="28575" y="113348"/>
                    <a:pt x="28575" y="120967"/>
                  </a:cubicBezTo>
                  <a:cubicBezTo>
                    <a:pt x="28575" y="128588"/>
                    <a:pt x="25717" y="136208"/>
                    <a:pt x="20002" y="140970"/>
                  </a:cubicBezTo>
                  <a:cubicBezTo>
                    <a:pt x="12383" y="148590"/>
                    <a:pt x="12383" y="160020"/>
                    <a:pt x="20002" y="167640"/>
                  </a:cubicBezTo>
                  <a:cubicBezTo>
                    <a:pt x="23812" y="171450"/>
                    <a:pt x="28575" y="173355"/>
                    <a:pt x="33337" y="173355"/>
                  </a:cubicBezTo>
                  <a:cubicBezTo>
                    <a:pt x="38100" y="173355"/>
                    <a:pt x="42862" y="171450"/>
                    <a:pt x="46673" y="167640"/>
                  </a:cubicBezTo>
                  <a:cubicBezTo>
                    <a:pt x="59055" y="155258"/>
                    <a:pt x="66675" y="138113"/>
                    <a:pt x="66675" y="120015"/>
                  </a:cubicBezTo>
                  <a:cubicBezTo>
                    <a:pt x="66675" y="101917"/>
                    <a:pt x="60007" y="85725"/>
                    <a:pt x="46673" y="72390"/>
                  </a:cubicBezTo>
                  <a:lnTo>
                    <a:pt x="46673" y="72390"/>
                  </a:lnTo>
                  <a:cubicBezTo>
                    <a:pt x="35243" y="60960"/>
                    <a:pt x="35243" y="42863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2" y="-1905"/>
                    <a:pt x="27623" y="-1905"/>
                    <a:pt x="20002" y="5715"/>
                  </a:cubicBezTo>
                  <a:cubicBezTo>
                    <a:pt x="-6667" y="33338"/>
                    <a:pt x="-6667" y="75248"/>
                    <a:pt x="20002" y="100965"/>
                  </a:cubicBezTo>
                  <a:cubicBezTo>
                    <a:pt x="20002" y="100965"/>
                    <a:pt x="20002" y="100965"/>
                    <a:pt x="20002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DA9DC6EB-2544-516F-297F-73A397BFAAF5}"/>
              </a:ext>
            </a:extLst>
          </p:cNvPr>
          <p:cNvGrpSpPr/>
          <p:nvPr/>
        </p:nvGrpSpPr>
        <p:grpSpPr>
          <a:xfrm>
            <a:off x="7681808" y="4443073"/>
            <a:ext cx="320719" cy="413831"/>
            <a:chOff x="7626360" y="4232359"/>
            <a:chExt cx="590550" cy="762000"/>
          </a:xfrm>
          <a:solidFill>
            <a:schemeClr val="bg1"/>
          </a:solidFill>
        </p:grpSpPr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0E66F23D-6C5F-CCBE-A77C-DF9DE81968A3}"/>
                </a:ext>
              </a:extLst>
            </p:cNvPr>
            <p:cNvSpPr/>
            <p:nvPr/>
          </p:nvSpPr>
          <p:spPr>
            <a:xfrm>
              <a:off x="7626360" y="4232359"/>
              <a:ext cx="590550" cy="762000"/>
            </a:xfrm>
            <a:custGeom>
              <a:avLst/>
              <a:gdLst>
                <a:gd name="connsiteX0" fmla="*/ 57150 w 590550"/>
                <a:gd name="connsiteY0" fmla="*/ 704850 h 762000"/>
                <a:gd name="connsiteX1" fmla="*/ 57150 w 590550"/>
                <a:gd name="connsiteY1" fmla="*/ 57150 h 762000"/>
                <a:gd name="connsiteX2" fmla="*/ 295275 w 590550"/>
                <a:gd name="connsiteY2" fmla="*/ 57150 h 762000"/>
                <a:gd name="connsiteX3" fmla="*/ 295275 w 590550"/>
                <a:gd name="connsiteY3" fmla="*/ 257175 h 762000"/>
                <a:gd name="connsiteX4" fmla="*/ 533400 w 590550"/>
                <a:gd name="connsiteY4" fmla="*/ 257175 h 762000"/>
                <a:gd name="connsiteX5" fmla="*/ 533400 w 590550"/>
                <a:gd name="connsiteY5" fmla="*/ 704850 h 762000"/>
                <a:gd name="connsiteX6" fmla="*/ 57150 w 590550"/>
                <a:gd name="connsiteY6" fmla="*/ 704850 h 762000"/>
                <a:gd name="connsiteX7" fmla="*/ 352425 w 590550"/>
                <a:gd name="connsiteY7" fmla="*/ 80963 h 762000"/>
                <a:gd name="connsiteX8" fmla="*/ 471488 w 590550"/>
                <a:gd name="connsiteY8" fmla="*/ 200025 h 762000"/>
                <a:gd name="connsiteX9" fmla="*/ 352425 w 590550"/>
                <a:gd name="connsiteY9" fmla="*/ 200025 h 762000"/>
                <a:gd name="connsiteX10" fmla="*/ 352425 w 590550"/>
                <a:gd name="connsiteY10" fmla="*/ 80963 h 762000"/>
                <a:gd name="connsiteX11" fmla="*/ 352425 w 590550"/>
                <a:gd name="connsiteY11" fmla="*/ 0 h 762000"/>
                <a:gd name="connsiteX12" fmla="*/ 0 w 590550"/>
                <a:gd name="connsiteY12" fmla="*/ 0 h 762000"/>
                <a:gd name="connsiteX13" fmla="*/ 0 w 590550"/>
                <a:gd name="connsiteY13" fmla="*/ 762000 h 762000"/>
                <a:gd name="connsiteX14" fmla="*/ 590550 w 590550"/>
                <a:gd name="connsiteY14" fmla="*/ 762000 h 762000"/>
                <a:gd name="connsiteX15" fmla="*/ 590550 w 590550"/>
                <a:gd name="connsiteY15" fmla="*/ 209550 h 762000"/>
                <a:gd name="connsiteX16" fmla="*/ 352425 w 590550"/>
                <a:gd name="connsiteY16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90550" h="762000">
                  <a:moveTo>
                    <a:pt x="57150" y="704850"/>
                  </a:moveTo>
                  <a:lnTo>
                    <a:pt x="57150" y="57150"/>
                  </a:lnTo>
                  <a:lnTo>
                    <a:pt x="295275" y="57150"/>
                  </a:lnTo>
                  <a:lnTo>
                    <a:pt x="295275" y="257175"/>
                  </a:lnTo>
                  <a:lnTo>
                    <a:pt x="533400" y="257175"/>
                  </a:lnTo>
                  <a:lnTo>
                    <a:pt x="533400" y="704850"/>
                  </a:lnTo>
                  <a:lnTo>
                    <a:pt x="57150" y="704850"/>
                  </a:lnTo>
                  <a:close/>
                  <a:moveTo>
                    <a:pt x="352425" y="80963"/>
                  </a:moveTo>
                  <a:lnTo>
                    <a:pt x="471488" y="200025"/>
                  </a:lnTo>
                  <a:lnTo>
                    <a:pt x="352425" y="200025"/>
                  </a:lnTo>
                  <a:lnTo>
                    <a:pt x="352425" y="80963"/>
                  </a:lnTo>
                  <a:close/>
                  <a:moveTo>
                    <a:pt x="352425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590550" y="762000"/>
                  </a:lnTo>
                  <a:lnTo>
                    <a:pt x="590550" y="209550"/>
                  </a:lnTo>
                  <a:lnTo>
                    <a:pt x="35242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47AC100-10DD-DC2C-D637-9F0F3257F092}"/>
                </a:ext>
              </a:extLst>
            </p:cNvPr>
            <p:cNvSpPr/>
            <p:nvPr/>
          </p:nvSpPr>
          <p:spPr>
            <a:xfrm>
              <a:off x="7740660" y="4584784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386D214B-01D6-0D22-8190-E8BE17E862DD}"/>
                </a:ext>
              </a:extLst>
            </p:cNvPr>
            <p:cNvSpPr/>
            <p:nvPr/>
          </p:nvSpPr>
          <p:spPr>
            <a:xfrm>
              <a:off x="7740660" y="4508584"/>
              <a:ext cx="123825" cy="38100"/>
            </a:xfrm>
            <a:custGeom>
              <a:avLst/>
              <a:gdLst>
                <a:gd name="connsiteX0" fmla="*/ 0 w 123825"/>
                <a:gd name="connsiteY0" fmla="*/ 0 h 38100"/>
                <a:gd name="connsiteX1" fmla="*/ 123825 w 123825"/>
                <a:gd name="connsiteY1" fmla="*/ 0 h 38100"/>
                <a:gd name="connsiteX2" fmla="*/ 123825 w 123825"/>
                <a:gd name="connsiteY2" fmla="*/ 38100 h 38100"/>
                <a:gd name="connsiteX3" fmla="*/ 0 w 1238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38100">
                  <a:moveTo>
                    <a:pt x="0" y="0"/>
                  </a:moveTo>
                  <a:lnTo>
                    <a:pt x="123825" y="0"/>
                  </a:lnTo>
                  <a:lnTo>
                    <a:pt x="12382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D336BA44-2F7C-41CA-2303-7EDEED25AB4D}"/>
                </a:ext>
              </a:extLst>
            </p:cNvPr>
            <p:cNvSpPr/>
            <p:nvPr/>
          </p:nvSpPr>
          <p:spPr>
            <a:xfrm>
              <a:off x="7740660" y="4660984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2EB44BE7-6AD6-F429-0BDE-2737EB15A8C4}"/>
                </a:ext>
              </a:extLst>
            </p:cNvPr>
            <p:cNvSpPr/>
            <p:nvPr/>
          </p:nvSpPr>
          <p:spPr>
            <a:xfrm>
              <a:off x="7740660" y="4737184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1B82100B-BB2A-8289-FA56-FDD05A8AAA02}"/>
                </a:ext>
              </a:extLst>
            </p:cNvPr>
            <p:cNvSpPr/>
            <p:nvPr/>
          </p:nvSpPr>
          <p:spPr>
            <a:xfrm>
              <a:off x="7740660" y="4813384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30301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4">
            <a:extLst>
              <a:ext uri="{FF2B5EF4-FFF2-40B4-BE49-F238E27FC236}">
                <a16:creationId xmlns:a16="http://schemas.microsoft.com/office/drawing/2014/main" id="{03A16885-809A-6FC5-D1E8-F8FA260F8F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97235" y="2112463"/>
            <a:ext cx="1946274" cy="1768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" name="Picture 64">
            <a:extLst>
              <a:ext uri="{FF2B5EF4-FFF2-40B4-BE49-F238E27FC236}">
                <a16:creationId xmlns:a16="http://schemas.microsoft.com/office/drawing/2014/main" id="{2F4CD747-AA02-DC0F-348B-B52032ACB0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14708" y="2112463"/>
            <a:ext cx="1946274" cy="1768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660881CC-26D7-4DDB-09F6-5F0ADDBA79F6}"/>
              </a:ext>
            </a:extLst>
          </p:cNvPr>
          <p:cNvSpPr txBox="1"/>
          <p:nvPr/>
        </p:nvSpPr>
        <p:spPr>
          <a:xfrm>
            <a:off x="5111497" y="98387"/>
            <a:ext cx="25324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solidFill>
                  <a:srgbClr val="000000"/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3490A0B-C1C6-557C-1D96-6F951DBA8E57}"/>
              </a:ext>
            </a:extLst>
          </p:cNvPr>
          <p:cNvSpPr txBox="1"/>
          <p:nvPr/>
        </p:nvSpPr>
        <p:spPr>
          <a:xfrm>
            <a:off x="4349426" y="-45387"/>
            <a:ext cx="7617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5400" b="1">
                <a:gradFill flip="none" rotWithShape="1">
                  <a:gsLst>
                    <a:gs pos="45000">
                      <a:srgbClr val="FFFFFF"/>
                    </a:gs>
                    <a:gs pos="100000">
                      <a:srgbClr val="FFFFFF">
                        <a:alpha val="39000"/>
                      </a:srgbClr>
                    </a:gs>
                  </a:gsLst>
                  <a:lin ang="54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4400" b="0" dirty="0">
                <a:solidFill>
                  <a:schemeClr val="bg1"/>
                </a:solidFill>
                <a:effectLst>
                  <a:outerShdw dist="63500" dir="3600000" algn="tl" rotWithShape="0">
                    <a:prstClr val="black">
                      <a:alpha val="10000"/>
                    </a:prstClr>
                  </a:outerShdw>
                </a:effectLst>
                <a:latin typeface="HarmonyOS Sans SC Light" panose="00000400000000000000" pitchFamily="2" charset="-122"/>
                <a:sym typeface="HarmonyOS Sans SC Light" panose="00000400000000000000" pitchFamily="2" charset="-122"/>
              </a:rPr>
              <a:t>贰</a:t>
            </a:r>
          </a:p>
        </p:txBody>
      </p:sp>
      <p:pic>
        <p:nvPicPr>
          <p:cNvPr id="2" name="Picture 64">
            <a:extLst>
              <a:ext uri="{FF2B5EF4-FFF2-40B4-BE49-F238E27FC236}">
                <a16:creationId xmlns:a16="http://schemas.microsoft.com/office/drawing/2014/main" id="{E57B0B91-EA38-80C4-1579-E5D6EF7AE8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2181" y="2051844"/>
            <a:ext cx="1946274" cy="1768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" name="Picture 56" descr="50">
            <a:extLst>
              <a:ext uri="{FF2B5EF4-FFF2-40B4-BE49-F238E27FC236}">
                <a16:creationId xmlns:a16="http://schemas.microsoft.com/office/drawing/2014/main" id="{7DB8E122-D4CD-6184-2F29-2F428D6A47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lum contrast="-4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16341" y="2509044"/>
            <a:ext cx="7620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8" descr="50">
            <a:extLst>
              <a:ext uri="{FF2B5EF4-FFF2-40B4-BE49-F238E27FC236}">
                <a16:creationId xmlns:a16="http://schemas.microsoft.com/office/drawing/2014/main" id="{922BF1EC-59A8-9633-4C5F-223313CEA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lum contrast="-4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98868" y="2509044"/>
            <a:ext cx="7620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59">
            <a:extLst>
              <a:ext uri="{FF2B5EF4-FFF2-40B4-BE49-F238E27FC236}">
                <a16:creationId xmlns:a16="http://schemas.microsoft.com/office/drawing/2014/main" id="{D877B69D-04E6-3438-6BFB-C7E895254B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4710" y="2592963"/>
            <a:ext cx="12207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>
                <a:blipFill dpi="0" rotWithShape="1">
                  <a:blip r:embed="rId5"/>
                  <a:srcRect/>
                  <a:stretch>
                    <a:fillRect/>
                  </a:stretch>
                </a:blipFill>
                <a:latin typeface="HarmonyOS Sans SC Light" panose="00000400000000000000" pitchFamily="2" charset="-122"/>
                <a:ea typeface="鸿雷板书简体" panose="00000500000000000000" pitchFamily="2" charset="-122"/>
              </a:defRPr>
            </a:lvl1pPr>
          </a:lstStyle>
          <a:p>
            <a:pPr algn="ctr"/>
            <a:r>
              <a:rPr lang="zh-CN" altLang="en-US" dirty="0">
                <a:sym typeface="HarmonyOS Sans SC Light" panose="00000400000000000000" pitchFamily="2" charset="-122"/>
              </a:rPr>
              <a:t>添加描述文本</a:t>
            </a:r>
          </a:p>
        </p:txBody>
      </p:sp>
      <p:sp>
        <p:nvSpPr>
          <p:cNvPr id="6" name="Text Box 60">
            <a:extLst>
              <a:ext uri="{FF2B5EF4-FFF2-40B4-BE49-F238E27FC236}">
                <a16:creationId xmlns:a16="http://schemas.microsoft.com/office/drawing/2014/main" id="{5B10C7A5-B609-131E-0EA5-9251BDAA58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5082" y="2607469"/>
            <a:ext cx="1219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>
                <a:blipFill dpi="0" rotWithShape="1">
                  <a:blip r:embed="rId5"/>
                  <a:srcRect/>
                  <a:stretch>
                    <a:fillRect/>
                  </a:stretch>
                </a:blipFill>
                <a:latin typeface="HarmonyOS Sans SC Light" panose="00000400000000000000" pitchFamily="2" charset="-122"/>
                <a:ea typeface="鸿雷板书简体" panose="00000500000000000000" pitchFamily="2" charset="-122"/>
              </a:defRPr>
            </a:lvl1pPr>
          </a:lstStyle>
          <a:p>
            <a:pPr algn="ctr"/>
            <a:r>
              <a:rPr lang="zh-CN" altLang="en-US" dirty="0">
                <a:sym typeface="HarmonyOS Sans SC Light" panose="00000400000000000000" pitchFamily="2" charset="-122"/>
              </a:rPr>
              <a:t>添加描述文本</a:t>
            </a:r>
          </a:p>
        </p:txBody>
      </p:sp>
      <p:sp>
        <p:nvSpPr>
          <p:cNvPr id="7" name="Text Box 61">
            <a:extLst>
              <a:ext uri="{FF2B5EF4-FFF2-40B4-BE49-F238E27FC236}">
                <a16:creationId xmlns:a16="http://schemas.microsoft.com/office/drawing/2014/main" id="{2779971A-F7F4-FA1E-AE73-D992D267C0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9970" y="2607469"/>
            <a:ext cx="1219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>
                <a:blipFill dpi="0" rotWithShape="1">
                  <a:blip r:embed="rId5"/>
                  <a:srcRect/>
                  <a:stretch>
                    <a:fillRect/>
                  </a:stretch>
                </a:blipFill>
                <a:latin typeface="HarmonyOS Sans SC Light" panose="00000400000000000000" pitchFamily="2" charset="-122"/>
                <a:ea typeface="鸿雷板书简体" panose="00000500000000000000" pitchFamily="2" charset="-122"/>
              </a:defRPr>
            </a:lvl1pPr>
          </a:lstStyle>
          <a:p>
            <a:pPr algn="ctr"/>
            <a:r>
              <a:rPr lang="zh-CN" altLang="en-US" dirty="0">
                <a:sym typeface="HarmonyOS Sans SC Light" panose="00000400000000000000" pitchFamily="2" charset="-122"/>
              </a:rPr>
              <a:t>添加描述文本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584BE54-10C5-3CFF-A2CC-F20A0A622D27}"/>
              </a:ext>
            </a:extLst>
          </p:cNvPr>
          <p:cNvGrpSpPr/>
          <p:nvPr/>
        </p:nvGrpSpPr>
        <p:grpSpPr>
          <a:xfrm>
            <a:off x="1832181" y="4123062"/>
            <a:ext cx="2991599" cy="876616"/>
            <a:chOff x="-48645" y="4404772"/>
            <a:chExt cx="2991599" cy="876616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5AF2D3E-779E-8B27-FCBD-5D8BFAF76C3C}"/>
                </a:ext>
              </a:extLst>
            </p:cNvPr>
            <p:cNvSpPr txBox="1"/>
            <p:nvPr/>
          </p:nvSpPr>
          <p:spPr>
            <a:xfrm>
              <a:off x="-48645" y="4404772"/>
              <a:ext cx="238508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000000"/>
                  </a:solidFill>
                  <a:latin typeface="HarmonyOS Sans SC Light" panose="000004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5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D046A77-E93A-89C4-1079-9F306F00A321}"/>
                </a:ext>
              </a:extLst>
            </p:cNvPr>
            <p:cNvSpPr txBox="1"/>
            <p:nvPr/>
          </p:nvSpPr>
          <p:spPr>
            <a:xfrm>
              <a:off x="-20071" y="4738675"/>
              <a:ext cx="2963025" cy="5427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50">
                  <a:solidFill>
                    <a:schemeClr val="bg1">
                      <a:lumMod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</a:t>
              </a:r>
              <a:r>
                <a:rPr lang="en-US" altLang="zh-CN" dirty="0"/>
                <a:t>… …</a:t>
              </a:r>
              <a:endParaRPr lang="zh-CN" altLang="en-US" dirty="0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474FD8C-C5AD-B6A2-375D-2B86A0726A2C}"/>
              </a:ext>
            </a:extLst>
          </p:cNvPr>
          <p:cNvGrpSpPr/>
          <p:nvPr/>
        </p:nvGrpSpPr>
        <p:grpSpPr>
          <a:xfrm>
            <a:off x="5014708" y="4123062"/>
            <a:ext cx="2991599" cy="876616"/>
            <a:chOff x="-48645" y="4404772"/>
            <a:chExt cx="2991599" cy="876616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2444B17-65AE-8C77-0688-A0997BDE7735}"/>
                </a:ext>
              </a:extLst>
            </p:cNvPr>
            <p:cNvSpPr txBox="1"/>
            <p:nvPr/>
          </p:nvSpPr>
          <p:spPr>
            <a:xfrm>
              <a:off x="-48645" y="4404772"/>
              <a:ext cx="238508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000000"/>
                  </a:solidFill>
                  <a:latin typeface="HarmonyOS Sans SC Light" panose="000004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5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E5D1BDD-5817-5954-4C80-876A24B0E201}"/>
                </a:ext>
              </a:extLst>
            </p:cNvPr>
            <p:cNvSpPr txBox="1"/>
            <p:nvPr/>
          </p:nvSpPr>
          <p:spPr>
            <a:xfrm>
              <a:off x="-20071" y="4738675"/>
              <a:ext cx="2963025" cy="5427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50">
                  <a:solidFill>
                    <a:schemeClr val="bg1">
                      <a:lumMod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</a:t>
              </a:r>
              <a:r>
                <a:rPr lang="en-US" altLang="zh-CN" dirty="0"/>
                <a:t>… …</a:t>
              </a:r>
              <a:endParaRPr lang="zh-CN" altLang="en-US" dirty="0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05C9C94-F1A0-CD97-57D8-090AA246557D}"/>
              </a:ext>
            </a:extLst>
          </p:cNvPr>
          <p:cNvGrpSpPr/>
          <p:nvPr/>
        </p:nvGrpSpPr>
        <p:grpSpPr>
          <a:xfrm>
            <a:off x="8197235" y="4123062"/>
            <a:ext cx="2991599" cy="876616"/>
            <a:chOff x="-48645" y="4404772"/>
            <a:chExt cx="2991599" cy="876616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3072D09-6A18-4922-0B2A-75F8B6052D69}"/>
                </a:ext>
              </a:extLst>
            </p:cNvPr>
            <p:cNvSpPr txBox="1"/>
            <p:nvPr/>
          </p:nvSpPr>
          <p:spPr>
            <a:xfrm>
              <a:off x="-48645" y="4404772"/>
              <a:ext cx="238508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000000"/>
                  </a:solidFill>
                  <a:latin typeface="HarmonyOS Sans SC Light" panose="000004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5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1D1BC78-BB13-BE0D-CAF1-6F458B5EF067}"/>
                </a:ext>
              </a:extLst>
            </p:cNvPr>
            <p:cNvSpPr txBox="1"/>
            <p:nvPr/>
          </p:nvSpPr>
          <p:spPr>
            <a:xfrm>
              <a:off x="-20071" y="4738675"/>
              <a:ext cx="2963025" cy="5427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50">
                  <a:solidFill>
                    <a:schemeClr val="bg1">
                      <a:lumMod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</a:t>
              </a:r>
              <a:r>
                <a:rPr lang="en-US" altLang="zh-CN" dirty="0"/>
                <a:t>… …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7700930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660881CC-26D7-4DDB-09F6-5F0ADDBA79F6}"/>
              </a:ext>
            </a:extLst>
          </p:cNvPr>
          <p:cNvSpPr txBox="1"/>
          <p:nvPr/>
        </p:nvSpPr>
        <p:spPr>
          <a:xfrm>
            <a:off x="5111497" y="98387"/>
            <a:ext cx="25324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solidFill>
                  <a:srgbClr val="000000"/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3490A0B-C1C6-557C-1D96-6F951DBA8E57}"/>
              </a:ext>
            </a:extLst>
          </p:cNvPr>
          <p:cNvSpPr txBox="1"/>
          <p:nvPr/>
        </p:nvSpPr>
        <p:spPr>
          <a:xfrm>
            <a:off x="4349426" y="-45387"/>
            <a:ext cx="7617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5400" b="1">
                <a:gradFill flip="none" rotWithShape="1">
                  <a:gsLst>
                    <a:gs pos="45000">
                      <a:srgbClr val="FFFFFF"/>
                    </a:gs>
                    <a:gs pos="100000">
                      <a:srgbClr val="FFFFFF">
                        <a:alpha val="39000"/>
                      </a:srgbClr>
                    </a:gs>
                  </a:gsLst>
                  <a:lin ang="54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4400" b="0" dirty="0">
                <a:solidFill>
                  <a:schemeClr val="bg1"/>
                </a:solidFill>
                <a:effectLst>
                  <a:outerShdw dist="63500" dir="3600000" algn="tl" rotWithShape="0">
                    <a:prstClr val="black">
                      <a:alpha val="10000"/>
                    </a:prstClr>
                  </a:outerShdw>
                </a:effectLst>
                <a:latin typeface="HarmonyOS Sans SC Light" panose="00000400000000000000" pitchFamily="2" charset="-122"/>
                <a:sym typeface="HarmonyOS Sans SC Light" panose="00000400000000000000" pitchFamily="2" charset="-122"/>
              </a:rPr>
              <a:t>贰</a:t>
            </a:r>
          </a:p>
        </p:txBody>
      </p:sp>
      <p:sp>
        <p:nvSpPr>
          <p:cNvPr id="2" name="Line 49">
            <a:extLst>
              <a:ext uri="{FF2B5EF4-FFF2-40B4-BE49-F238E27FC236}">
                <a16:creationId xmlns:a16="http://schemas.microsoft.com/office/drawing/2014/main" id="{CDFE71D2-AB02-AD5A-8C40-7F46D68CC736}"/>
              </a:ext>
            </a:extLst>
          </p:cNvPr>
          <p:cNvSpPr>
            <a:spLocks noChangeShapeType="1"/>
          </p:cNvSpPr>
          <p:nvPr/>
        </p:nvSpPr>
        <p:spPr bwMode="auto">
          <a:xfrm>
            <a:off x="3067844" y="2930525"/>
            <a:ext cx="1181100" cy="1027906"/>
          </a:xfrm>
          <a:prstGeom prst="line">
            <a:avLst/>
          </a:prstGeom>
          <a:noFill/>
          <a:ln w="22225" cap="rnd">
            <a:solidFill>
              <a:schemeClr val="bg1">
                <a:lumMod val="50000"/>
              </a:schemeClr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Line 50">
            <a:extLst>
              <a:ext uri="{FF2B5EF4-FFF2-40B4-BE49-F238E27FC236}">
                <a16:creationId xmlns:a16="http://schemas.microsoft.com/office/drawing/2014/main" id="{87E6BDDD-C633-BD81-04DE-F3A75E304C4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111173" y="3708400"/>
            <a:ext cx="1794452" cy="461665"/>
          </a:xfrm>
          <a:prstGeom prst="line">
            <a:avLst/>
          </a:prstGeom>
          <a:noFill/>
          <a:ln w="22225" cap="rnd">
            <a:solidFill>
              <a:schemeClr val="bg1">
                <a:lumMod val="50000"/>
              </a:schemeClr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Line 51">
            <a:extLst>
              <a:ext uri="{FF2B5EF4-FFF2-40B4-BE49-F238E27FC236}">
                <a16:creationId xmlns:a16="http://schemas.microsoft.com/office/drawing/2014/main" id="{9D2F0632-816A-5C98-CE4C-2CCFC679CAE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912100" y="2766219"/>
            <a:ext cx="1422400" cy="625474"/>
          </a:xfrm>
          <a:prstGeom prst="line">
            <a:avLst/>
          </a:prstGeom>
          <a:noFill/>
          <a:ln w="22225" cap="rnd">
            <a:solidFill>
              <a:schemeClr val="bg1">
                <a:lumMod val="50000"/>
              </a:schemeClr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pic>
        <p:nvPicPr>
          <p:cNvPr id="11" name="Picture 46" descr="60">
            <a:extLst>
              <a:ext uri="{FF2B5EF4-FFF2-40B4-BE49-F238E27FC236}">
                <a16:creationId xmlns:a16="http://schemas.microsoft.com/office/drawing/2014/main" id="{E560498C-6036-F213-57BE-B747A2DFD6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8456" y="1792287"/>
            <a:ext cx="1792288" cy="167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8" descr="60">
            <a:extLst>
              <a:ext uri="{FF2B5EF4-FFF2-40B4-BE49-F238E27FC236}">
                <a16:creationId xmlns:a16="http://schemas.microsoft.com/office/drawing/2014/main" id="{44260EAE-F4C6-D0CB-28F4-C99182B1B8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43325" y="3345656"/>
            <a:ext cx="1790700" cy="167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2" descr="60">
            <a:extLst>
              <a:ext uri="{FF2B5EF4-FFF2-40B4-BE49-F238E27FC236}">
                <a16:creationId xmlns:a16="http://schemas.microsoft.com/office/drawing/2014/main" id="{2A0D42FC-6A30-368F-B6DC-1CE8BED816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2400" y="2766219"/>
            <a:ext cx="1790700" cy="1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3" descr="60">
            <a:extLst>
              <a:ext uri="{FF2B5EF4-FFF2-40B4-BE49-F238E27FC236}">
                <a16:creationId xmlns:a16="http://schemas.microsoft.com/office/drawing/2014/main" id="{8D49C22F-3E39-0893-36F9-31923B72C1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76506" y="1526381"/>
            <a:ext cx="1790700" cy="167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58">
            <a:extLst>
              <a:ext uri="{FF2B5EF4-FFF2-40B4-BE49-F238E27FC236}">
                <a16:creationId xmlns:a16="http://schemas.microsoft.com/office/drawing/2014/main" id="{5D0EAC83-865E-049D-ED91-6CDCBFD4FC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1856" y="2457450"/>
            <a:ext cx="915988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1800" b="1" baseline="0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2020</a:t>
            </a:r>
          </a:p>
        </p:txBody>
      </p:sp>
      <p:sp>
        <p:nvSpPr>
          <p:cNvPr id="16" name="Text Box 59">
            <a:extLst>
              <a:ext uri="{FF2B5EF4-FFF2-40B4-BE49-F238E27FC236}">
                <a16:creationId xmlns:a16="http://schemas.microsoft.com/office/drawing/2014/main" id="{05CC6071-030E-C6A3-5B4C-93B5195F0B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6725" y="4082256"/>
            <a:ext cx="9144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1800" b="1" baseline="0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2021</a:t>
            </a:r>
          </a:p>
        </p:txBody>
      </p:sp>
      <p:sp>
        <p:nvSpPr>
          <p:cNvPr id="17" name="Text Box 60">
            <a:extLst>
              <a:ext uri="{FF2B5EF4-FFF2-40B4-BE49-F238E27FC236}">
                <a16:creationId xmlns:a16="http://schemas.microsoft.com/office/drawing/2014/main" id="{AE28C6DD-C84C-B87B-44A6-B29AE6B818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7700" y="3466307"/>
            <a:ext cx="914400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1800" b="1" baseline="0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2022</a:t>
            </a:r>
          </a:p>
        </p:txBody>
      </p:sp>
      <p:sp>
        <p:nvSpPr>
          <p:cNvPr id="18" name="Text Box 61">
            <a:extLst>
              <a:ext uri="{FF2B5EF4-FFF2-40B4-BE49-F238E27FC236}">
                <a16:creationId xmlns:a16="http://schemas.microsoft.com/office/drawing/2014/main" id="{ED5B86BE-1FD8-192B-E1FA-EF67462E2D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34500" y="2120900"/>
            <a:ext cx="914400" cy="451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baseline="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2023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9895AC5-A3FB-5B67-A53B-91C0FCB69FC1}"/>
              </a:ext>
            </a:extLst>
          </p:cNvPr>
          <p:cNvGrpSpPr/>
          <p:nvPr/>
        </p:nvGrpSpPr>
        <p:grpSpPr>
          <a:xfrm>
            <a:off x="1526381" y="3457020"/>
            <a:ext cx="1819275" cy="1361364"/>
            <a:chOff x="-48645" y="4404772"/>
            <a:chExt cx="1819275" cy="1361364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E0F7D55-CC03-BCEC-F458-83EC26B98DBA}"/>
                </a:ext>
              </a:extLst>
            </p:cNvPr>
            <p:cNvSpPr txBox="1"/>
            <p:nvPr/>
          </p:nvSpPr>
          <p:spPr>
            <a:xfrm>
              <a:off x="-48645" y="4404772"/>
              <a:ext cx="181927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000000"/>
                  </a:solidFill>
                  <a:latin typeface="HarmonyOS Sans SC Light" panose="000004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7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ECB9617-993C-82F8-920F-60EE804584F6}"/>
                </a:ext>
              </a:extLst>
            </p:cNvPr>
            <p:cNvSpPr txBox="1"/>
            <p:nvPr/>
          </p:nvSpPr>
          <p:spPr>
            <a:xfrm>
              <a:off x="-20071" y="4738675"/>
              <a:ext cx="1790701" cy="10274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50">
                  <a:solidFill>
                    <a:schemeClr val="bg1">
                      <a:lumMod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</a:t>
              </a:r>
              <a:r>
                <a:rPr lang="en-US" altLang="zh-CN" dirty="0"/>
                <a:t>… …</a:t>
              </a:r>
              <a:endParaRPr lang="zh-CN" altLang="en-US" dirty="0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1696C49-B210-A2A2-3C95-7E5862E386B0}"/>
              </a:ext>
            </a:extLst>
          </p:cNvPr>
          <p:cNvGrpSpPr/>
          <p:nvPr/>
        </p:nvGrpSpPr>
        <p:grpSpPr>
          <a:xfrm>
            <a:off x="4067969" y="2191899"/>
            <a:ext cx="1819275" cy="1361364"/>
            <a:chOff x="-48645" y="4404772"/>
            <a:chExt cx="1819275" cy="1361364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BDED41E-A9E8-3F28-3261-8C5E5CD29E1B}"/>
                </a:ext>
              </a:extLst>
            </p:cNvPr>
            <p:cNvSpPr txBox="1"/>
            <p:nvPr/>
          </p:nvSpPr>
          <p:spPr>
            <a:xfrm>
              <a:off x="-48645" y="4404772"/>
              <a:ext cx="181927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000000"/>
                  </a:solidFill>
                  <a:latin typeface="HarmonyOS Sans SC Light" panose="000004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7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47B54F8-E51E-D6FE-4D77-518FAACA84EE}"/>
                </a:ext>
              </a:extLst>
            </p:cNvPr>
            <p:cNvSpPr txBox="1"/>
            <p:nvPr/>
          </p:nvSpPr>
          <p:spPr>
            <a:xfrm>
              <a:off x="-20071" y="4738675"/>
              <a:ext cx="1790701" cy="10274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50">
                  <a:solidFill>
                    <a:schemeClr val="bg1">
                      <a:lumMod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</a:t>
              </a:r>
              <a:r>
                <a:rPr lang="en-US" altLang="zh-CN" dirty="0"/>
                <a:t>… …</a:t>
              </a:r>
              <a:endParaRPr lang="zh-CN" altLang="en-US" dirty="0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70E875E-20DD-23E0-A272-8AFE41E81DA4}"/>
              </a:ext>
            </a:extLst>
          </p:cNvPr>
          <p:cNvGrpSpPr/>
          <p:nvPr/>
        </p:nvGrpSpPr>
        <p:grpSpPr>
          <a:xfrm>
            <a:off x="6515100" y="4339787"/>
            <a:ext cx="1819275" cy="1361364"/>
            <a:chOff x="-48645" y="4404772"/>
            <a:chExt cx="1819275" cy="1361364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A523A8D-9ECD-EEDE-9D46-DB44CB11F698}"/>
                </a:ext>
              </a:extLst>
            </p:cNvPr>
            <p:cNvSpPr txBox="1"/>
            <p:nvPr/>
          </p:nvSpPr>
          <p:spPr>
            <a:xfrm>
              <a:off x="-48645" y="4404772"/>
              <a:ext cx="181927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000000"/>
                  </a:solidFill>
                  <a:latin typeface="HarmonyOS Sans SC Light" panose="000004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7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081FDF0-2601-0299-666C-853035A29989}"/>
                </a:ext>
              </a:extLst>
            </p:cNvPr>
            <p:cNvSpPr txBox="1"/>
            <p:nvPr/>
          </p:nvSpPr>
          <p:spPr>
            <a:xfrm>
              <a:off x="-20071" y="4738675"/>
              <a:ext cx="1790701" cy="10274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50">
                  <a:solidFill>
                    <a:schemeClr val="bg1">
                      <a:lumMod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</a:t>
              </a:r>
              <a:r>
                <a:rPr lang="en-US" altLang="zh-CN" dirty="0"/>
                <a:t>… …</a:t>
              </a:r>
              <a:endParaRPr lang="zh-CN" altLang="en-US" dirty="0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27C94B1-9DD8-F1BD-337F-55E4A9D05A03}"/>
              </a:ext>
            </a:extLst>
          </p:cNvPr>
          <p:cNvGrpSpPr/>
          <p:nvPr/>
        </p:nvGrpSpPr>
        <p:grpSpPr>
          <a:xfrm>
            <a:off x="9008268" y="3109830"/>
            <a:ext cx="1819275" cy="1361364"/>
            <a:chOff x="-48645" y="4404772"/>
            <a:chExt cx="1819275" cy="1361364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B029244-9BC0-C0B1-9D74-DB2A66528C20}"/>
                </a:ext>
              </a:extLst>
            </p:cNvPr>
            <p:cNvSpPr txBox="1"/>
            <p:nvPr/>
          </p:nvSpPr>
          <p:spPr>
            <a:xfrm>
              <a:off x="-48645" y="4404772"/>
              <a:ext cx="181927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000000"/>
                  </a:solidFill>
                  <a:latin typeface="HarmonyOS Sans SC Light" panose="000004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7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2CF72FE-D9AA-3DC5-7FEE-1C1218A2E61F}"/>
                </a:ext>
              </a:extLst>
            </p:cNvPr>
            <p:cNvSpPr txBox="1"/>
            <p:nvPr/>
          </p:nvSpPr>
          <p:spPr>
            <a:xfrm>
              <a:off x="-20071" y="4738675"/>
              <a:ext cx="1790701" cy="10274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50">
                  <a:solidFill>
                    <a:schemeClr val="bg1">
                      <a:lumMod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</a:t>
              </a:r>
              <a:r>
                <a:rPr lang="en-US" altLang="zh-CN" dirty="0"/>
                <a:t>… …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9714015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41B373F8-2CB1-674A-0657-4FFBBAA6FCF2}"/>
              </a:ext>
            </a:extLst>
          </p:cNvPr>
          <p:cNvSpPr/>
          <p:nvPr/>
        </p:nvSpPr>
        <p:spPr>
          <a:xfrm>
            <a:off x="7368751" y="1931505"/>
            <a:ext cx="2569674" cy="2675321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latin typeface="HarmonyOS Sans SC Light" panose="00000400000000000000" pitchFamily="2" charset="-122"/>
              <a:ea typeface="鸿雷板书简体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id="{D5AC4F1A-BA85-6E95-33A5-26D0BDD15E1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" y="0"/>
            <a:ext cx="4223368" cy="3166140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id="{7195FD11-167A-DA7C-C7D2-72A79C0423E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234174" y="4411366"/>
            <a:ext cx="4957003" cy="244663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640B12C-862D-C8A1-49FD-4B2DC348871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3" y="5076907"/>
            <a:ext cx="12190355" cy="1781093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id="{344FAD9C-97A9-69F6-0832-CAB0BBFE6AE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56046" y="4939596"/>
            <a:ext cx="2113257" cy="1407246"/>
          </a:xfrm>
          <a:prstGeom prst="rect">
            <a:avLst/>
          </a:prstGeom>
        </p:spPr>
      </p:pic>
      <p:sp>
        <p:nvSpPr>
          <p:cNvPr id="2" name="椭圆 1">
            <a:extLst>
              <a:ext uri="{FF2B5EF4-FFF2-40B4-BE49-F238E27FC236}">
                <a16:creationId xmlns:a16="http://schemas.microsoft.com/office/drawing/2014/main" id="{165C3FA8-BA8E-260F-3CF3-7DB8B71644B9}"/>
              </a:ext>
            </a:extLst>
          </p:cNvPr>
          <p:cNvSpPr/>
          <p:nvPr/>
        </p:nvSpPr>
        <p:spPr>
          <a:xfrm>
            <a:off x="2281662" y="4316895"/>
            <a:ext cx="905150" cy="854484"/>
          </a:xfrm>
          <a:prstGeom prst="ellipse">
            <a:avLst/>
          </a:prstGeom>
          <a:blipFill>
            <a:blip r:embed="rId8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latin typeface="HarmonyOS Sans SC Light" panose="00000400000000000000" pitchFamily="2" charset="-122"/>
              <a:ea typeface="鸿雷板书简体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45615" name="组合 145614">
            <a:extLst>
              <a:ext uri="{FF2B5EF4-FFF2-40B4-BE49-F238E27FC236}">
                <a16:creationId xmlns:a16="http://schemas.microsoft.com/office/drawing/2014/main" id="{9D1E3242-80FA-DE7A-443D-DBE3085FAF49}"/>
              </a:ext>
            </a:extLst>
          </p:cNvPr>
          <p:cNvGrpSpPr/>
          <p:nvPr/>
        </p:nvGrpSpPr>
        <p:grpSpPr>
          <a:xfrm>
            <a:off x="6096001" y="1729537"/>
            <a:ext cx="989533" cy="3481599"/>
            <a:chOff x="5334794" y="1196851"/>
            <a:chExt cx="742379" cy="2612005"/>
          </a:xfrm>
        </p:grpSpPr>
        <p:sp>
          <p:nvSpPr>
            <p:cNvPr id="145613" name="卷形: 水平 145612">
              <a:extLst>
                <a:ext uri="{FF2B5EF4-FFF2-40B4-BE49-F238E27FC236}">
                  <a16:creationId xmlns:a16="http://schemas.microsoft.com/office/drawing/2014/main" id="{C73B428F-D354-DAA5-6851-D947E833CFF8}"/>
                </a:ext>
              </a:extLst>
            </p:cNvPr>
            <p:cNvSpPr/>
            <p:nvPr/>
          </p:nvSpPr>
          <p:spPr bwMode="auto">
            <a:xfrm>
              <a:off x="5334794" y="1196851"/>
              <a:ext cx="742379" cy="2612005"/>
            </a:xfrm>
            <a:prstGeom prst="horizontalScroll">
              <a:avLst>
                <a:gd name="adj" fmla="val 18212"/>
              </a:avLst>
            </a:prstGeom>
            <a:blipFill dpi="0" rotWithShape="1">
              <a:blip r:embed="rId9"/>
              <a:srcRect/>
              <a:tile tx="0" ty="-641350" sx="100000" sy="100000" flip="none" algn="tl"/>
            </a:blipFill>
            <a:ln w="158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121882" tIns="60941" rIns="121882" bIns="60941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8761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33" baseline="-25000">
                <a:latin typeface="HarmonyOS Sans SC Light" panose="000004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9B03FC31-F123-464A-DD4B-5ABB5A7A7208}"/>
                </a:ext>
              </a:extLst>
            </p:cNvPr>
            <p:cNvSpPr txBox="1"/>
            <p:nvPr/>
          </p:nvSpPr>
          <p:spPr>
            <a:xfrm>
              <a:off x="5526036" y="1674486"/>
              <a:ext cx="461807" cy="165673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45612" name="文本框 145611">
            <a:extLst>
              <a:ext uri="{FF2B5EF4-FFF2-40B4-BE49-F238E27FC236}">
                <a16:creationId xmlns:a16="http://schemas.microsoft.com/office/drawing/2014/main" id="{AF10CC38-67D8-D41D-25D0-03360AFBC319}"/>
              </a:ext>
            </a:extLst>
          </p:cNvPr>
          <p:cNvSpPr txBox="1"/>
          <p:nvPr/>
        </p:nvSpPr>
        <p:spPr>
          <a:xfrm flipH="1">
            <a:off x="2992706" y="2367753"/>
            <a:ext cx="2954655" cy="237638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rPr>
              <a:t>200</a:t>
            </a: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rPr>
              <a:t>5</a:t>
            </a: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</a:p>
          <a:p>
            <a:pPr algn="l">
              <a:lnSpc>
                <a:spcPct val="150000"/>
              </a:lnSpc>
            </a:pP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HarmonyOS Sans SC Light" panose="00000400000000000000" pitchFamily="2" charset="-122"/>
              <a:ea typeface="鸿雷板书简体" panose="000005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4E3951-3420-534E-94B4-D578A7111B68}"/>
              </a:ext>
            </a:extLst>
          </p:cNvPr>
          <p:cNvSpPr txBox="1"/>
          <p:nvPr/>
        </p:nvSpPr>
        <p:spPr>
          <a:xfrm>
            <a:off x="7983372" y="2674471"/>
            <a:ext cx="134043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5400" b="1">
                <a:gradFill flip="none" rotWithShape="1">
                  <a:gsLst>
                    <a:gs pos="45000">
                      <a:srgbClr val="FFFFFF"/>
                    </a:gs>
                    <a:gs pos="100000">
                      <a:srgbClr val="FFFFFF">
                        <a:alpha val="39000"/>
                      </a:srgbClr>
                    </a:gs>
                  </a:gsLst>
                  <a:lin ang="54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8800" b="0" dirty="0">
                <a:solidFill>
                  <a:schemeClr val="bg1">
                    <a:lumMod val="95000"/>
                  </a:schemeClr>
                </a:solidFill>
                <a:effectLst>
                  <a:outerShdw dist="63500" dir="3600000" algn="tl" rotWithShape="0">
                    <a:prstClr val="black">
                      <a:alpha val="10000"/>
                    </a:prstClr>
                  </a:outerShdw>
                </a:effectLst>
                <a:latin typeface="HarmonyOS Sans SC Light" panose="00000400000000000000" pitchFamily="2" charset="-122"/>
                <a:sym typeface="HarmonyOS Sans SC Light" panose="00000400000000000000" pitchFamily="2" charset="-122"/>
              </a:rPr>
              <a:t>叁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E0D9E43-9004-6DFF-D144-E5784DD7EF1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6251" y="-9162"/>
            <a:ext cx="2592373" cy="172824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5B1551B-8AF4-628A-8959-38A576EBF15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5412" y="5134165"/>
            <a:ext cx="1832539" cy="1727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0296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660881CC-26D7-4DDB-09F6-5F0ADDBA79F6}"/>
              </a:ext>
            </a:extLst>
          </p:cNvPr>
          <p:cNvSpPr txBox="1"/>
          <p:nvPr/>
        </p:nvSpPr>
        <p:spPr>
          <a:xfrm>
            <a:off x="5111497" y="98387"/>
            <a:ext cx="25324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solidFill>
                  <a:srgbClr val="000000"/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3490A0B-C1C6-557C-1D96-6F951DBA8E57}"/>
              </a:ext>
            </a:extLst>
          </p:cNvPr>
          <p:cNvSpPr txBox="1"/>
          <p:nvPr/>
        </p:nvSpPr>
        <p:spPr>
          <a:xfrm>
            <a:off x="4349426" y="-45387"/>
            <a:ext cx="7617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5400" b="1">
                <a:gradFill flip="none" rotWithShape="1">
                  <a:gsLst>
                    <a:gs pos="45000">
                      <a:srgbClr val="FFFFFF"/>
                    </a:gs>
                    <a:gs pos="100000">
                      <a:srgbClr val="FFFFFF">
                        <a:alpha val="39000"/>
                      </a:srgbClr>
                    </a:gs>
                  </a:gsLst>
                  <a:lin ang="54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4400" b="0" dirty="0">
                <a:solidFill>
                  <a:schemeClr val="bg1"/>
                </a:solidFill>
                <a:effectLst>
                  <a:outerShdw dist="63500" dir="3600000" algn="tl" rotWithShape="0">
                    <a:prstClr val="black">
                      <a:alpha val="10000"/>
                    </a:prstClr>
                  </a:outerShdw>
                </a:effectLst>
                <a:latin typeface="HarmonyOS Sans SC Light" panose="00000400000000000000" pitchFamily="2" charset="-122"/>
                <a:sym typeface="HarmonyOS Sans SC Light" panose="00000400000000000000" pitchFamily="2" charset="-122"/>
              </a:rPr>
              <a:t>叁</a:t>
            </a:r>
          </a:p>
        </p:txBody>
      </p:sp>
      <p:pic>
        <p:nvPicPr>
          <p:cNvPr id="2" name="Picture 8" descr="22">
            <a:extLst>
              <a:ext uri="{FF2B5EF4-FFF2-40B4-BE49-F238E27FC236}">
                <a16:creationId xmlns:a16="http://schemas.microsoft.com/office/drawing/2014/main" id="{02B3F20B-95F5-167B-8E67-383939E622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53047" y="1963738"/>
            <a:ext cx="3771900" cy="334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2" descr="44">
            <a:extLst>
              <a:ext uri="{FF2B5EF4-FFF2-40B4-BE49-F238E27FC236}">
                <a16:creationId xmlns:a16="http://schemas.microsoft.com/office/drawing/2014/main" id="{3807255C-AA06-D5B8-B4CE-DC63BD5BC5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36378" y="3298030"/>
            <a:ext cx="3309938" cy="231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Box 16">
            <a:extLst>
              <a:ext uri="{FF2B5EF4-FFF2-40B4-BE49-F238E27FC236}">
                <a16:creationId xmlns:a16="http://schemas.microsoft.com/office/drawing/2014/main" id="{0690AF9A-8D20-161D-0378-343CF38C7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1747" y="3332162"/>
            <a:ext cx="1905000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000000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</a:t>
            </a:r>
            <a:r>
              <a:rPr lang="zh-CN" altLang="en-US" sz="2700" b="1" baseline="0" dirty="0">
                <a:solidFill>
                  <a:srgbClr val="000000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</a:t>
            </a:r>
          </a:p>
        </p:txBody>
      </p:sp>
      <p:pic>
        <p:nvPicPr>
          <p:cNvPr id="5" name="Picture 4" descr="61">
            <a:extLst>
              <a:ext uri="{FF2B5EF4-FFF2-40B4-BE49-F238E27FC236}">
                <a16:creationId xmlns:a16="http://schemas.microsoft.com/office/drawing/2014/main" id="{F36C272E-1A98-3707-5398-E49DEC9E73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16634" y="1431925"/>
            <a:ext cx="2054225" cy="183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61">
            <a:extLst>
              <a:ext uri="{FF2B5EF4-FFF2-40B4-BE49-F238E27FC236}">
                <a16:creationId xmlns:a16="http://schemas.microsoft.com/office/drawing/2014/main" id="{8BD48794-E2B0-04E6-DC6A-0426A435DD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38647" y="3490913"/>
            <a:ext cx="2057400" cy="18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61">
            <a:extLst>
              <a:ext uri="{FF2B5EF4-FFF2-40B4-BE49-F238E27FC236}">
                <a16:creationId xmlns:a16="http://schemas.microsoft.com/office/drawing/2014/main" id="{F0E8CF4C-1255-9300-D2DE-93A46D77A0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15247" y="3429000"/>
            <a:ext cx="2057400" cy="18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13">
            <a:extLst>
              <a:ext uri="{FF2B5EF4-FFF2-40B4-BE49-F238E27FC236}">
                <a16:creationId xmlns:a16="http://schemas.microsoft.com/office/drawing/2014/main" id="{B681B291-B670-7595-1DE4-07862B714C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0347" y="2060575"/>
            <a:ext cx="1219200" cy="63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zh-CN" altLang="en-US" dirty="0">
                <a:solidFill>
                  <a:schemeClr val="bg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rPr>
              <a:t>添加描述文本</a:t>
            </a: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183DA6E2-674F-A1D7-6F17-4282D9510E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3947" y="4105275"/>
            <a:ext cx="1219200" cy="63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zh-CN" altLang="en-US" dirty="0">
                <a:solidFill>
                  <a:schemeClr val="bg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rPr>
              <a:t>添加描述文本</a:t>
            </a:r>
          </a:p>
        </p:txBody>
      </p:sp>
      <p:sp>
        <p:nvSpPr>
          <p:cNvPr id="12" name="Text Box 15">
            <a:extLst>
              <a:ext uri="{FF2B5EF4-FFF2-40B4-BE49-F238E27FC236}">
                <a16:creationId xmlns:a16="http://schemas.microsoft.com/office/drawing/2014/main" id="{260C43E5-B45F-7155-9CB5-26691B943E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86747" y="4005263"/>
            <a:ext cx="1219200" cy="63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zh-CN" altLang="en-US" dirty="0">
                <a:solidFill>
                  <a:schemeClr val="bg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rPr>
              <a:t>添加描述文本</a:t>
            </a:r>
          </a:p>
        </p:txBody>
      </p:sp>
    </p:spTree>
    <p:extLst>
      <p:ext uri="{BB962C8B-B14F-4D97-AF65-F5344CB8AC3E}">
        <p14:creationId xmlns:p14="http://schemas.microsoft.com/office/powerpoint/2010/main" val="5568307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5">
            <a:extLst>
              <a:ext uri="{FF2B5EF4-FFF2-40B4-BE49-F238E27FC236}">
                <a16:creationId xmlns:a16="http://schemas.microsoft.com/office/drawing/2014/main" id="{F73D21FB-0CC7-8818-210E-535C6EBA9E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5573" y="1616370"/>
            <a:ext cx="3784878" cy="320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椭圆 19">
            <a:extLst>
              <a:ext uri="{FF2B5EF4-FFF2-40B4-BE49-F238E27FC236}">
                <a16:creationId xmlns:a16="http://schemas.microsoft.com/office/drawing/2014/main" id="{FAFBFC65-77B3-C5E1-1D95-24C31E5F8B72}"/>
              </a:ext>
            </a:extLst>
          </p:cNvPr>
          <p:cNvSpPr/>
          <p:nvPr/>
        </p:nvSpPr>
        <p:spPr>
          <a:xfrm>
            <a:off x="4709061" y="1854482"/>
            <a:ext cx="3101107" cy="2927520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latin typeface="HarmonyOS Sans SC Light" panose="00000400000000000000" pitchFamily="2" charset="-122"/>
              <a:ea typeface="鸿雷板书简体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pic>
        <p:nvPicPr>
          <p:cNvPr id="19" name="Picture 23" descr="67">
            <a:extLst>
              <a:ext uri="{FF2B5EF4-FFF2-40B4-BE49-F238E27FC236}">
                <a16:creationId xmlns:a16="http://schemas.microsoft.com/office/drawing/2014/main" id="{3E953156-7209-2DBC-8A90-436E93E02B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02116" y="2962899"/>
            <a:ext cx="1583330" cy="3578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660881CC-26D7-4DDB-09F6-5F0ADDBA79F6}"/>
              </a:ext>
            </a:extLst>
          </p:cNvPr>
          <p:cNvSpPr txBox="1"/>
          <p:nvPr/>
        </p:nvSpPr>
        <p:spPr>
          <a:xfrm>
            <a:off x="5111497" y="98387"/>
            <a:ext cx="25324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solidFill>
                  <a:srgbClr val="000000"/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3490A0B-C1C6-557C-1D96-6F951DBA8E57}"/>
              </a:ext>
            </a:extLst>
          </p:cNvPr>
          <p:cNvSpPr txBox="1"/>
          <p:nvPr/>
        </p:nvSpPr>
        <p:spPr>
          <a:xfrm>
            <a:off x="4349426" y="-45387"/>
            <a:ext cx="7617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5400" b="1">
                <a:gradFill flip="none" rotWithShape="1">
                  <a:gsLst>
                    <a:gs pos="45000">
                      <a:srgbClr val="FFFFFF"/>
                    </a:gs>
                    <a:gs pos="100000">
                      <a:srgbClr val="FFFFFF">
                        <a:alpha val="39000"/>
                      </a:srgbClr>
                    </a:gs>
                  </a:gsLst>
                  <a:lin ang="54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4400" b="0" dirty="0">
                <a:solidFill>
                  <a:schemeClr val="bg1"/>
                </a:solidFill>
                <a:effectLst>
                  <a:outerShdw dist="63500" dir="3600000" algn="tl" rotWithShape="0">
                    <a:prstClr val="black">
                      <a:alpha val="10000"/>
                    </a:prstClr>
                  </a:outerShdw>
                </a:effectLst>
                <a:latin typeface="HarmonyOS Sans SC Light" panose="00000400000000000000" pitchFamily="2" charset="-122"/>
                <a:sym typeface="HarmonyOS Sans SC Light" panose="00000400000000000000" pitchFamily="2" charset="-122"/>
              </a:rPr>
              <a:t>叁</a:t>
            </a:r>
          </a:p>
        </p:txBody>
      </p:sp>
      <p:grpSp>
        <p:nvGrpSpPr>
          <p:cNvPr id="7" name="Group 22">
            <a:extLst>
              <a:ext uri="{FF2B5EF4-FFF2-40B4-BE49-F238E27FC236}">
                <a16:creationId xmlns:a16="http://schemas.microsoft.com/office/drawing/2014/main" id="{3546B278-4A54-2CA8-C4BB-AB41B4856422}"/>
              </a:ext>
            </a:extLst>
          </p:cNvPr>
          <p:cNvGrpSpPr>
            <a:grpSpLocks/>
          </p:cNvGrpSpPr>
          <p:nvPr/>
        </p:nvGrpSpPr>
        <p:grpSpPr bwMode="auto">
          <a:xfrm>
            <a:off x="3661161" y="2329215"/>
            <a:ext cx="4938480" cy="2162294"/>
            <a:chOff x="1333" y="1552"/>
            <a:chExt cx="3372" cy="1814"/>
          </a:xfrm>
        </p:grpSpPr>
        <p:sp>
          <p:nvSpPr>
            <p:cNvPr id="8" name="Line 9">
              <a:extLst>
                <a:ext uri="{FF2B5EF4-FFF2-40B4-BE49-F238E27FC236}">
                  <a16:creationId xmlns:a16="http://schemas.microsoft.com/office/drawing/2014/main" id="{1B61FD74-6BA3-7B65-40B5-B0409DC592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33" y="1552"/>
              <a:ext cx="827" cy="512"/>
            </a:xfrm>
            <a:prstGeom prst="line">
              <a:avLst/>
            </a:prstGeom>
            <a:noFill/>
            <a:ln w="22225" cap="rnd">
              <a:solidFill>
                <a:schemeClr val="bg1">
                  <a:lumMod val="50000"/>
                </a:schemeClr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" name="Line 10">
              <a:extLst>
                <a:ext uri="{FF2B5EF4-FFF2-40B4-BE49-F238E27FC236}">
                  <a16:creationId xmlns:a16="http://schemas.microsoft.com/office/drawing/2014/main" id="{F9CF0EF0-BAA2-F301-12B6-FA2802A215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44" y="2832"/>
              <a:ext cx="913" cy="534"/>
            </a:xfrm>
            <a:prstGeom prst="line">
              <a:avLst/>
            </a:prstGeom>
            <a:noFill/>
            <a:ln w="22225" cap="rnd">
              <a:solidFill>
                <a:schemeClr val="bg1">
                  <a:lumMod val="50000"/>
                </a:schemeClr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Line 11">
              <a:extLst>
                <a:ext uri="{FF2B5EF4-FFF2-40B4-BE49-F238E27FC236}">
                  <a16:creationId xmlns:a16="http://schemas.microsoft.com/office/drawing/2014/main" id="{8184EBB9-4E9C-DF2F-8E11-DC6F478D711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840" y="1626"/>
              <a:ext cx="865" cy="390"/>
            </a:xfrm>
            <a:prstGeom prst="line">
              <a:avLst/>
            </a:prstGeom>
            <a:noFill/>
            <a:ln w="22225" cap="rnd">
              <a:solidFill>
                <a:schemeClr val="bg1">
                  <a:lumMod val="50000"/>
                </a:schemeClr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Line 12">
              <a:extLst>
                <a:ext uri="{FF2B5EF4-FFF2-40B4-BE49-F238E27FC236}">
                  <a16:creationId xmlns:a16="http://schemas.microsoft.com/office/drawing/2014/main" id="{A71E14D8-A30A-3491-C2EC-FE68F7C18A0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9" y="2832"/>
              <a:ext cx="769" cy="512"/>
            </a:xfrm>
            <a:prstGeom prst="line">
              <a:avLst/>
            </a:prstGeom>
            <a:noFill/>
            <a:ln w="22225" cap="rnd">
              <a:solidFill>
                <a:schemeClr val="bg1">
                  <a:lumMod val="50000"/>
                </a:schemeClr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4" name="Text Box 13">
            <a:extLst>
              <a:ext uri="{FF2B5EF4-FFF2-40B4-BE49-F238E27FC236}">
                <a16:creationId xmlns:a16="http://schemas.microsoft.com/office/drawing/2014/main" id="{C2ABA1DC-A8B7-A3A1-1AFF-0EE29BFA06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5894" y="2902744"/>
            <a:ext cx="154622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000000"/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文字标题内容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D3827D2-5240-FAD8-D436-6C153BD158AA}"/>
              </a:ext>
            </a:extLst>
          </p:cNvPr>
          <p:cNvGrpSpPr/>
          <p:nvPr/>
        </p:nvGrpSpPr>
        <p:grpSpPr>
          <a:xfrm>
            <a:off x="2223852" y="1568400"/>
            <a:ext cx="1549543" cy="1641423"/>
            <a:chOff x="2223852" y="1568400"/>
            <a:chExt cx="1549543" cy="1641423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3D749E2F-E389-B83F-7755-5B8C09C1708F}"/>
                </a:ext>
              </a:extLst>
            </p:cNvPr>
            <p:cNvSpPr/>
            <p:nvPr/>
          </p:nvSpPr>
          <p:spPr>
            <a:xfrm rot="3706567">
              <a:off x="2177912" y="1614340"/>
              <a:ext cx="1641423" cy="1549543"/>
            </a:xfrm>
            <a:prstGeom prst="ellipse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latin typeface="HarmonyOS Sans SC Light" panose="00000400000000000000" pitchFamily="2" charset="-122"/>
                <a:ea typeface="鸿雷板书简体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Text Box 14">
              <a:extLst>
                <a:ext uri="{FF2B5EF4-FFF2-40B4-BE49-F238E27FC236}">
                  <a16:creationId xmlns:a16="http://schemas.microsoft.com/office/drawing/2014/main" id="{8980BB1D-9DDC-3C75-B87C-64A4AB72BF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05634" y="2070894"/>
              <a:ext cx="1125538" cy="6364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81640" tIns="40820" rIns="81640" bIns="40820">
              <a:spAutoFit/>
            </a:bodyPr>
            <a:lstStyle>
              <a:lvl1pPr algn="l" defTabSz="8159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07988" algn="l" defTabSz="8159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815975" algn="l" defTabSz="8159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223963" algn="l" defTabSz="8159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631950" algn="l" defTabSz="8159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0891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5463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0035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4607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1800" b="1" baseline="0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添加描述文本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3B2E844-ABFD-7611-CB72-8462DEA0375D}"/>
              </a:ext>
            </a:extLst>
          </p:cNvPr>
          <p:cNvGrpSpPr/>
          <p:nvPr/>
        </p:nvGrpSpPr>
        <p:grpSpPr>
          <a:xfrm>
            <a:off x="2266861" y="3670797"/>
            <a:ext cx="1549543" cy="1641423"/>
            <a:chOff x="2223852" y="1568400"/>
            <a:chExt cx="1549543" cy="1641423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ED755F8B-5575-1E6A-E6D9-E86DE57B340E}"/>
                </a:ext>
              </a:extLst>
            </p:cNvPr>
            <p:cNvSpPr/>
            <p:nvPr/>
          </p:nvSpPr>
          <p:spPr>
            <a:xfrm rot="3706567">
              <a:off x="2177912" y="1614340"/>
              <a:ext cx="1641423" cy="1549543"/>
            </a:xfrm>
            <a:prstGeom prst="ellipse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latin typeface="HarmonyOS Sans SC Light" panose="00000400000000000000" pitchFamily="2" charset="-122"/>
                <a:ea typeface="鸿雷板书简体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5" name="Text Box 14">
              <a:extLst>
                <a:ext uri="{FF2B5EF4-FFF2-40B4-BE49-F238E27FC236}">
                  <a16:creationId xmlns:a16="http://schemas.microsoft.com/office/drawing/2014/main" id="{445CB9DF-79A5-8231-3A7B-78A083ADFD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05634" y="2070894"/>
              <a:ext cx="1125538" cy="6364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81640" tIns="40820" rIns="81640" bIns="40820">
              <a:spAutoFit/>
            </a:bodyPr>
            <a:lstStyle>
              <a:lvl1pPr algn="l" defTabSz="8159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07988" algn="l" defTabSz="8159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815975" algn="l" defTabSz="8159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223963" algn="l" defTabSz="8159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631950" algn="l" defTabSz="8159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0891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5463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0035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4607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1800" b="1" baseline="0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添加描述文本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2BF0EF9-2F7C-BC6C-779A-ED17F531A0CC}"/>
              </a:ext>
            </a:extLst>
          </p:cNvPr>
          <p:cNvGrpSpPr/>
          <p:nvPr/>
        </p:nvGrpSpPr>
        <p:grpSpPr>
          <a:xfrm>
            <a:off x="8528451" y="1508503"/>
            <a:ext cx="1549543" cy="1641423"/>
            <a:chOff x="2223852" y="1568400"/>
            <a:chExt cx="1549543" cy="1641423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3DE58673-6D84-2FFD-FF89-8DE4097E7C82}"/>
                </a:ext>
              </a:extLst>
            </p:cNvPr>
            <p:cNvSpPr/>
            <p:nvPr/>
          </p:nvSpPr>
          <p:spPr>
            <a:xfrm rot="3706567">
              <a:off x="2177912" y="1614340"/>
              <a:ext cx="1641423" cy="1549543"/>
            </a:xfrm>
            <a:prstGeom prst="ellipse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latin typeface="HarmonyOS Sans SC Light" panose="00000400000000000000" pitchFamily="2" charset="-122"/>
                <a:ea typeface="鸿雷板书简体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8" name="Text Box 14">
              <a:extLst>
                <a:ext uri="{FF2B5EF4-FFF2-40B4-BE49-F238E27FC236}">
                  <a16:creationId xmlns:a16="http://schemas.microsoft.com/office/drawing/2014/main" id="{1025ACD8-FB0C-776F-A04C-9FBBD65F50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05634" y="2070894"/>
              <a:ext cx="1125538" cy="6364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81640" tIns="40820" rIns="81640" bIns="40820">
              <a:spAutoFit/>
            </a:bodyPr>
            <a:lstStyle>
              <a:lvl1pPr algn="l" defTabSz="8159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07988" algn="l" defTabSz="8159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815975" algn="l" defTabSz="8159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223963" algn="l" defTabSz="8159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631950" algn="l" defTabSz="8159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0891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5463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0035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4607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1800" b="1" baseline="0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添加描述文本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9A47A20-A3A5-7082-A800-2710A3534CAA}"/>
              </a:ext>
            </a:extLst>
          </p:cNvPr>
          <p:cNvGrpSpPr/>
          <p:nvPr/>
        </p:nvGrpSpPr>
        <p:grpSpPr>
          <a:xfrm>
            <a:off x="8513647" y="3764609"/>
            <a:ext cx="1549543" cy="1641423"/>
            <a:chOff x="2223852" y="1568400"/>
            <a:chExt cx="1549543" cy="1641423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01A887F1-9186-C989-1EAE-6B54D8358BD1}"/>
                </a:ext>
              </a:extLst>
            </p:cNvPr>
            <p:cNvSpPr/>
            <p:nvPr/>
          </p:nvSpPr>
          <p:spPr>
            <a:xfrm rot="3706567">
              <a:off x="2177912" y="1614340"/>
              <a:ext cx="1641423" cy="1549543"/>
            </a:xfrm>
            <a:prstGeom prst="ellipse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latin typeface="HarmonyOS Sans SC Light" panose="00000400000000000000" pitchFamily="2" charset="-122"/>
                <a:ea typeface="鸿雷板书简体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1" name="Text Box 14">
              <a:extLst>
                <a:ext uri="{FF2B5EF4-FFF2-40B4-BE49-F238E27FC236}">
                  <a16:creationId xmlns:a16="http://schemas.microsoft.com/office/drawing/2014/main" id="{43B74065-DCC8-1363-0E8D-7515161EF6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05634" y="2070894"/>
              <a:ext cx="1125538" cy="6364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81640" tIns="40820" rIns="81640" bIns="40820">
              <a:spAutoFit/>
            </a:bodyPr>
            <a:lstStyle>
              <a:lvl1pPr algn="l" defTabSz="8159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07988" algn="l" defTabSz="8159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815975" algn="l" defTabSz="8159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223963" algn="l" defTabSz="8159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631950" algn="l" defTabSz="8159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0891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5463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0035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4607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1800" b="1" baseline="0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添加描述文本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43241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660881CC-26D7-4DDB-09F6-5F0ADDBA79F6}"/>
              </a:ext>
            </a:extLst>
          </p:cNvPr>
          <p:cNvSpPr txBox="1"/>
          <p:nvPr/>
        </p:nvSpPr>
        <p:spPr>
          <a:xfrm>
            <a:off x="5111497" y="98387"/>
            <a:ext cx="25324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solidFill>
                  <a:srgbClr val="000000"/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3490A0B-C1C6-557C-1D96-6F951DBA8E57}"/>
              </a:ext>
            </a:extLst>
          </p:cNvPr>
          <p:cNvSpPr txBox="1"/>
          <p:nvPr/>
        </p:nvSpPr>
        <p:spPr>
          <a:xfrm>
            <a:off x="4349426" y="-45387"/>
            <a:ext cx="7617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5400" b="1">
                <a:gradFill flip="none" rotWithShape="1">
                  <a:gsLst>
                    <a:gs pos="45000">
                      <a:srgbClr val="FFFFFF"/>
                    </a:gs>
                    <a:gs pos="100000">
                      <a:srgbClr val="FFFFFF">
                        <a:alpha val="39000"/>
                      </a:srgbClr>
                    </a:gs>
                  </a:gsLst>
                  <a:lin ang="54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4400" b="0" dirty="0">
                <a:solidFill>
                  <a:schemeClr val="bg1"/>
                </a:solidFill>
                <a:effectLst>
                  <a:outerShdw dist="63500" dir="3600000" algn="tl" rotWithShape="0">
                    <a:prstClr val="black">
                      <a:alpha val="10000"/>
                    </a:prstClr>
                  </a:outerShdw>
                </a:effectLst>
                <a:latin typeface="HarmonyOS Sans SC Light" panose="00000400000000000000" pitchFamily="2" charset="-122"/>
                <a:sym typeface="HarmonyOS Sans SC Light" panose="00000400000000000000" pitchFamily="2" charset="-122"/>
              </a:rPr>
              <a:t>叁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BBEECDF-317F-4A11-D5DF-2E8F97DA6E6E}"/>
              </a:ext>
            </a:extLst>
          </p:cNvPr>
          <p:cNvGrpSpPr/>
          <p:nvPr/>
        </p:nvGrpSpPr>
        <p:grpSpPr>
          <a:xfrm>
            <a:off x="1843088" y="1726416"/>
            <a:ext cx="8863012" cy="4047003"/>
            <a:chOff x="2489994" y="2106750"/>
            <a:chExt cx="6527800" cy="2980706"/>
          </a:xfrm>
        </p:grpSpPr>
        <p:pic>
          <p:nvPicPr>
            <p:cNvPr id="2" name="Picture 48" descr="80">
              <a:extLst>
                <a:ext uri="{FF2B5EF4-FFF2-40B4-BE49-F238E27FC236}">
                  <a16:creationId xmlns:a16="http://schemas.microsoft.com/office/drawing/2014/main" id="{5698EDCB-4E68-C25A-3EF4-4F92239F64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89994" y="4140338"/>
              <a:ext cx="6527800" cy="812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50" descr="66">
              <a:extLst>
                <a:ext uri="{FF2B5EF4-FFF2-40B4-BE49-F238E27FC236}">
                  <a16:creationId xmlns:a16="http://schemas.microsoft.com/office/drawing/2014/main" id="{A243F36B-D366-D8CC-5164-1A68E25C430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68381" y="2316300"/>
              <a:ext cx="811213" cy="27447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53" descr="66">
              <a:extLst>
                <a:ext uri="{FF2B5EF4-FFF2-40B4-BE49-F238E27FC236}">
                  <a16:creationId xmlns:a16="http://schemas.microsoft.com/office/drawing/2014/main" id="{041DAD89-8386-04B6-0556-3313B8A8569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5994" y="2602050"/>
              <a:ext cx="811212" cy="22875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54" descr="66">
              <a:extLst>
                <a:ext uri="{FF2B5EF4-FFF2-40B4-BE49-F238E27FC236}">
                  <a16:creationId xmlns:a16="http://schemas.microsoft.com/office/drawing/2014/main" id="{48EFAB01-2235-66F4-5097-BB4135FC72E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0594" y="2946538"/>
              <a:ext cx="811212" cy="1714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55" descr="66">
              <a:extLst>
                <a:ext uri="{FF2B5EF4-FFF2-40B4-BE49-F238E27FC236}">
                  <a16:creationId xmlns:a16="http://schemas.microsoft.com/office/drawing/2014/main" id="{A3A8C585-1B78-D996-BB88-CD6FA4ABF83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82181" y="3345000"/>
              <a:ext cx="811213" cy="13160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56" descr="79">
              <a:extLst>
                <a:ext uri="{FF2B5EF4-FFF2-40B4-BE49-F238E27FC236}">
                  <a16:creationId xmlns:a16="http://schemas.microsoft.com/office/drawing/2014/main" id="{9E38F68A-E263-48BD-620D-07E8E4DD725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20261056" flipH="1">
              <a:off x="2915444" y="2106750"/>
              <a:ext cx="4044950" cy="1066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Rectangle 57">
              <a:extLst>
                <a:ext uri="{FF2B5EF4-FFF2-40B4-BE49-F238E27FC236}">
                  <a16:creationId xmlns:a16="http://schemas.microsoft.com/office/drawing/2014/main" id="{8FCA25B6-9572-7E10-5B55-85B8EB668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4094" y="4737858"/>
              <a:ext cx="749300" cy="3495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81640" tIns="40820" rIns="81640" bIns="40820" anchor="ctr">
              <a:spAutoFit/>
            </a:bodyPr>
            <a:lstStyle>
              <a:lvl1pPr algn="l" defTabSz="8159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07988" algn="l" defTabSz="8159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815975" algn="l" defTabSz="8159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223963" algn="l" defTabSz="8159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631950" algn="l" defTabSz="8159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0891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5463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0035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4607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2300" b="1" baseline="0" dirty="0">
                  <a:solidFill>
                    <a:srgbClr val="00000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2020</a:t>
              </a:r>
            </a:p>
          </p:txBody>
        </p:sp>
        <p:sp>
          <p:nvSpPr>
            <p:cNvPr id="11" name="Rectangle 58">
              <a:extLst>
                <a:ext uri="{FF2B5EF4-FFF2-40B4-BE49-F238E27FC236}">
                  <a16:creationId xmlns:a16="http://schemas.microsoft.com/office/drawing/2014/main" id="{FE11C220-E8ED-6A2C-79FE-763C3D108E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2506" y="4737858"/>
              <a:ext cx="749300" cy="3495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81640" tIns="40820" rIns="81640" bIns="40820" anchor="ctr">
              <a:spAutoFit/>
            </a:bodyPr>
            <a:lstStyle>
              <a:lvl1pPr algn="l" defTabSz="8159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07988" algn="l" defTabSz="8159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815975" algn="l" defTabSz="8159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223963" algn="l" defTabSz="8159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631950" algn="l" defTabSz="8159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0891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5463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0035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4607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2300" b="1" baseline="0" dirty="0">
                  <a:solidFill>
                    <a:srgbClr val="00000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2021</a:t>
              </a:r>
            </a:p>
          </p:txBody>
        </p:sp>
        <p:sp>
          <p:nvSpPr>
            <p:cNvPr id="12" name="Rectangle 59">
              <a:extLst>
                <a:ext uri="{FF2B5EF4-FFF2-40B4-BE49-F238E27FC236}">
                  <a16:creationId xmlns:a16="http://schemas.microsoft.com/office/drawing/2014/main" id="{7A7A7922-4E48-64AB-6E63-BC9CB61268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8619" y="4715632"/>
              <a:ext cx="749301" cy="3495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81640" tIns="40820" rIns="81640" bIns="40820" anchor="ctr">
              <a:spAutoFit/>
            </a:bodyPr>
            <a:lstStyle>
              <a:lvl1pPr algn="l" defTabSz="8159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07988" algn="l" defTabSz="8159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815975" algn="l" defTabSz="8159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223963" algn="l" defTabSz="8159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631950" algn="l" defTabSz="8159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0891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5463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0035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4607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2300" b="1" baseline="0" dirty="0">
                  <a:solidFill>
                    <a:srgbClr val="00000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2022</a:t>
              </a:r>
            </a:p>
          </p:txBody>
        </p:sp>
        <p:sp>
          <p:nvSpPr>
            <p:cNvPr id="13" name="Rectangle 60">
              <a:extLst>
                <a:ext uri="{FF2B5EF4-FFF2-40B4-BE49-F238E27FC236}">
                  <a16:creationId xmlns:a16="http://schemas.microsoft.com/office/drawing/2014/main" id="{3127D389-63B9-D090-D124-1FDDDA62A6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34019" y="4712458"/>
              <a:ext cx="749301" cy="3495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81640" tIns="40820" rIns="81640" bIns="40820" anchor="ctr">
              <a:spAutoFit/>
            </a:bodyPr>
            <a:lstStyle>
              <a:lvl1pPr algn="l" defTabSz="8159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07988" algn="l" defTabSz="8159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815975" algn="l" defTabSz="8159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223963" algn="l" defTabSz="8159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631950" algn="l" defTabSz="8159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0891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5463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0035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4607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2300" b="1" baseline="0" dirty="0">
                  <a:solidFill>
                    <a:srgbClr val="00000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2023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039380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660881CC-26D7-4DDB-09F6-5F0ADDBA79F6}"/>
              </a:ext>
            </a:extLst>
          </p:cNvPr>
          <p:cNvSpPr txBox="1"/>
          <p:nvPr/>
        </p:nvSpPr>
        <p:spPr>
          <a:xfrm>
            <a:off x="5111497" y="98387"/>
            <a:ext cx="25324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solidFill>
                  <a:srgbClr val="000000"/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3490A0B-C1C6-557C-1D96-6F951DBA8E57}"/>
              </a:ext>
            </a:extLst>
          </p:cNvPr>
          <p:cNvSpPr txBox="1"/>
          <p:nvPr/>
        </p:nvSpPr>
        <p:spPr>
          <a:xfrm>
            <a:off x="4349426" y="-45387"/>
            <a:ext cx="7617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5400" b="1">
                <a:gradFill flip="none" rotWithShape="1">
                  <a:gsLst>
                    <a:gs pos="45000">
                      <a:srgbClr val="FFFFFF"/>
                    </a:gs>
                    <a:gs pos="100000">
                      <a:srgbClr val="FFFFFF">
                        <a:alpha val="39000"/>
                      </a:srgbClr>
                    </a:gs>
                  </a:gsLst>
                  <a:lin ang="54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4400" b="0" dirty="0">
                <a:solidFill>
                  <a:schemeClr val="bg1"/>
                </a:solidFill>
                <a:effectLst>
                  <a:outerShdw dist="63500" dir="3600000" algn="tl" rotWithShape="0">
                    <a:prstClr val="black">
                      <a:alpha val="10000"/>
                    </a:prstClr>
                  </a:outerShdw>
                </a:effectLst>
                <a:latin typeface="HarmonyOS Sans SC Light" panose="00000400000000000000" pitchFamily="2" charset="-122"/>
                <a:sym typeface="HarmonyOS Sans SC Light" panose="00000400000000000000" pitchFamily="2" charset="-122"/>
              </a:rPr>
              <a:t>叁</a:t>
            </a:r>
          </a:p>
        </p:txBody>
      </p:sp>
      <p:pic>
        <p:nvPicPr>
          <p:cNvPr id="2" name="图片 1" descr="图片19.png">
            <a:extLst>
              <a:ext uri="{FF2B5EF4-FFF2-40B4-BE49-F238E27FC236}">
                <a16:creationId xmlns:a16="http://schemas.microsoft.com/office/drawing/2014/main" id="{F389FD17-C599-2585-D8E5-CC0C57BFA86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rgbClr val="C0504D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 rot="5400000">
            <a:off x="5941605" y="-1852205"/>
            <a:ext cx="308791" cy="1087120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6" descr="图片212.png">
            <a:extLst>
              <a:ext uri="{FF2B5EF4-FFF2-40B4-BE49-F238E27FC236}">
                <a16:creationId xmlns:a16="http://schemas.microsoft.com/office/drawing/2014/main" id="{AC0AA09E-6F9F-9413-5845-C2574BD5F9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3707" y="1554362"/>
            <a:ext cx="3047421" cy="151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E284D556-06E5-6FD1-2C17-3ED2C144874E}"/>
              </a:ext>
            </a:extLst>
          </p:cNvPr>
          <p:cNvSpPr/>
          <p:nvPr/>
        </p:nvSpPr>
        <p:spPr>
          <a:xfrm>
            <a:off x="2100003" y="3500637"/>
            <a:ext cx="141288" cy="141288"/>
          </a:xfrm>
          <a:prstGeom prst="ellipse">
            <a:avLst/>
          </a:prstGeom>
          <a:solidFill>
            <a:schemeClr val="bg1">
              <a:lumMod val="50000"/>
            </a:schemeClr>
          </a:solidFill>
          <a:ln w="381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CCCBB25D-798A-1076-61D7-FE9CB345677A}"/>
              </a:ext>
            </a:extLst>
          </p:cNvPr>
          <p:cNvSpPr/>
          <p:nvPr/>
        </p:nvSpPr>
        <p:spPr>
          <a:xfrm>
            <a:off x="5627428" y="3500637"/>
            <a:ext cx="141288" cy="141288"/>
          </a:xfrm>
          <a:prstGeom prst="ellipse">
            <a:avLst/>
          </a:prstGeom>
          <a:solidFill>
            <a:schemeClr val="bg1">
              <a:lumMod val="50000"/>
            </a:schemeClr>
          </a:solidFill>
          <a:ln w="381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7767CB7D-74CE-DE17-0EC8-185CB240CB97}"/>
              </a:ext>
            </a:extLst>
          </p:cNvPr>
          <p:cNvSpPr/>
          <p:nvPr/>
        </p:nvSpPr>
        <p:spPr>
          <a:xfrm>
            <a:off x="8148378" y="3500637"/>
            <a:ext cx="141288" cy="141288"/>
          </a:xfrm>
          <a:prstGeom prst="ellipse">
            <a:avLst/>
          </a:prstGeom>
          <a:solidFill>
            <a:schemeClr val="bg1">
              <a:lumMod val="50000"/>
            </a:schemeClr>
          </a:solidFill>
          <a:ln w="381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120E8A4F-5AF5-4A09-CBC7-226EBA4D4588}"/>
              </a:ext>
            </a:extLst>
          </p:cNvPr>
          <p:cNvSpPr/>
          <p:nvPr/>
        </p:nvSpPr>
        <p:spPr>
          <a:xfrm>
            <a:off x="6059228" y="3500637"/>
            <a:ext cx="141288" cy="141288"/>
          </a:xfrm>
          <a:prstGeom prst="ellipse">
            <a:avLst/>
          </a:prstGeom>
          <a:solidFill>
            <a:schemeClr val="bg1">
              <a:lumMod val="50000"/>
            </a:schemeClr>
          </a:solidFill>
          <a:ln w="381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TextBox 10">
            <a:extLst>
              <a:ext uri="{FF2B5EF4-FFF2-40B4-BE49-F238E27FC236}">
                <a16:creationId xmlns:a16="http://schemas.microsoft.com/office/drawing/2014/main" id="{9C6C9F5E-D3FB-603D-FB98-EDB17386F440}"/>
              </a:ext>
            </a:extLst>
          </p:cNvPr>
          <p:cNvSpPr txBox="1"/>
          <p:nvPr/>
        </p:nvSpPr>
        <p:spPr>
          <a:xfrm>
            <a:off x="1811078" y="3716537"/>
            <a:ext cx="936625" cy="261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b="1" baseline="0" dirty="0">
                <a:solidFill>
                  <a:srgbClr val="00000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20419</a:t>
            </a:r>
            <a:endParaRPr lang="zh-CN" altLang="en-US" sz="1100" b="1" baseline="0" dirty="0">
              <a:solidFill>
                <a:srgbClr val="00000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TextBox 10">
            <a:extLst>
              <a:ext uri="{FF2B5EF4-FFF2-40B4-BE49-F238E27FC236}">
                <a16:creationId xmlns:a16="http://schemas.microsoft.com/office/drawing/2014/main" id="{8B25F8CD-539F-17D3-99F7-0FA18513129B}"/>
              </a:ext>
            </a:extLst>
          </p:cNvPr>
          <p:cNvSpPr txBox="1"/>
          <p:nvPr/>
        </p:nvSpPr>
        <p:spPr>
          <a:xfrm>
            <a:off x="5301197" y="3645100"/>
            <a:ext cx="542131" cy="2619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b="1" baseline="0" dirty="0">
                <a:solidFill>
                  <a:srgbClr val="00000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2020</a:t>
            </a:r>
            <a:endParaRPr lang="zh-CN" altLang="en-US" sz="1100" b="1" baseline="0" dirty="0">
              <a:solidFill>
                <a:srgbClr val="00000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TextBox 10">
            <a:extLst>
              <a:ext uri="{FF2B5EF4-FFF2-40B4-BE49-F238E27FC236}">
                <a16:creationId xmlns:a16="http://schemas.microsoft.com/office/drawing/2014/main" id="{09C221CE-FC5F-95CA-F506-11443D284C75}"/>
              </a:ext>
            </a:extLst>
          </p:cNvPr>
          <p:cNvSpPr txBox="1"/>
          <p:nvPr/>
        </p:nvSpPr>
        <p:spPr>
          <a:xfrm>
            <a:off x="5843328" y="3645100"/>
            <a:ext cx="936625" cy="261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b="1" baseline="0" dirty="0">
                <a:solidFill>
                  <a:srgbClr val="00000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2021</a:t>
            </a:r>
            <a:endParaRPr lang="zh-CN" altLang="en-US" sz="1100" b="1" baseline="0" dirty="0">
              <a:solidFill>
                <a:srgbClr val="00000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6" name="TextBox 10">
            <a:extLst>
              <a:ext uri="{FF2B5EF4-FFF2-40B4-BE49-F238E27FC236}">
                <a16:creationId xmlns:a16="http://schemas.microsoft.com/office/drawing/2014/main" id="{2711D05F-E6A5-D774-9C04-61102DEEA143}"/>
              </a:ext>
            </a:extLst>
          </p:cNvPr>
          <p:cNvSpPr txBox="1"/>
          <p:nvPr/>
        </p:nvSpPr>
        <p:spPr>
          <a:xfrm>
            <a:off x="8148378" y="3645100"/>
            <a:ext cx="936625" cy="261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b="1" baseline="0" dirty="0">
                <a:solidFill>
                  <a:srgbClr val="00000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2023</a:t>
            </a:r>
            <a:endParaRPr lang="zh-CN" altLang="en-US" sz="1100" b="1" baseline="0" dirty="0">
              <a:solidFill>
                <a:srgbClr val="00000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任意多边形 94">
            <a:extLst>
              <a:ext uri="{FF2B5EF4-FFF2-40B4-BE49-F238E27FC236}">
                <a16:creationId xmlns:a16="http://schemas.microsoft.com/office/drawing/2014/main" id="{E3714C7F-E37B-4CDA-0682-B42B43C7FCCD}"/>
              </a:ext>
            </a:extLst>
          </p:cNvPr>
          <p:cNvSpPr/>
          <p:nvPr/>
        </p:nvSpPr>
        <p:spPr>
          <a:xfrm>
            <a:off x="4349426" y="3916494"/>
            <a:ext cx="1789971" cy="504824"/>
          </a:xfrm>
          <a:custGeom>
            <a:avLst/>
            <a:gdLst>
              <a:gd name="connsiteX0" fmla="*/ 685800 w 697703"/>
              <a:gd name="connsiteY0" fmla="*/ 0 h 393700"/>
              <a:gd name="connsiteX1" fmla="*/ 596900 w 697703"/>
              <a:gd name="connsiteY1" fmla="*/ 101600 h 393700"/>
              <a:gd name="connsiteX2" fmla="*/ 520700 w 697703"/>
              <a:gd name="connsiteY2" fmla="*/ 165100 h 393700"/>
              <a:gd name="connsiteX3" fmla="*/ 381000 w 697703"/>
              <a:gd name="connsiteY3" fmla="*/ 228600 h 393700"/>
              <a:gd name="connsiteX4" fmla="*/ 342900 w 697703"/>
              <a:gd name="connsiteY4" fmla="*/ 254000 h 393700"/>
              <a:gd name="connsiteX5" fmla="*/ 266700 w 697703"/>
              <a:gd name="connsiteY5" fmla="*/ 279400 h 393700"/>
              <a:gd name="connsiteX6" fmla="*/ 241300 w 697703"/>
              <a:gd name="connsiteY6" fmla="*/ 317500 h 393700"/>
              <a:gd name="connsiteX7" fmla="*/ 114300 w 697703"/>
              <a:gd name="connsiteY7" fmla="*/ 355600 h 393700"/>
              <a:gd name="connsiteX8" fmla="*/ 38100 w 697703"/>
              <a:gd name="connsiteY8" fmla="*/ 381000 h 393700"/>
              <a:gd name="connsiteX9" fmla="*/ 0 w 697703"/>
              <a:gd name="connsiteY9" fmla="*/ 393700 h 393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7703" h="393700">
                <a:moveTo>
                  <a:pt x="685800" y="0"/>
                </a:moveTo>
                <a:cubicBezTo>
                  <a:pt x="659932" y="103470"/>
                  <a:pt x="697703" y="797"/>
                  <a:pt x="596900" y="101600"/>
                </a:cubicBezTo>
                <a:cubicBezTo>
                  <a:pt x="568813" y="129687"/>
                  <a:pt x="556063" y="147419"/>
                  <a:pt x="520700" y="165100"/>
                </a:cubicBezTo>
                <a:cubicBezTo>
                  <a:pt x="412812" y="219044"/>
                  <a:pt x="590363" y="89025"/>
                  <a:pt x="381000" y="228600"/>
                </a:cubicBezTo>
                <a:cubicBezTo>
                  <a:pt x="368300" y="237067"/>
                  <a:pt x="356848" y="247801"/>
                  <a:pt x="342900" y="254000"/>
                </a:cubicBezTo>
                <a:cubicBezTo>
                  <a:pt x="318434" y="264874"/>
                  <a:pt x="266700" y="279400"/>
                  <a:pt x="266700" y="279400"/>
                </a:cubicBezTo>
                <a:cubicBezTo>
                  <a:pt x="258233" y="292100"/>
                  <a:pt x="254243" y="309410"/>
                  <a:pt x="241300" y="317500"/>
                </a:cubicBezTo>
                <a:cubicBezTo>
                  <a:pt x="213668" y="334770"/>
                  <a:pt x="148617" y="345305"/>
                  <a:pt x="114300" y="355600"/>
                </a:cubicBezTo>
                <a:cubicBezTo>
                  <a:pt x="88655" y="363293"/>
                  <a:pt x="63500" y="372533"/>
                  <a:pt x="38100" y="381000"/>
                </a:cubicBezTo>
                <a:lnTo>
                  <a:pt x="0" y="393700"/>
                </a:lnTo>
              </a:path>
            </a:pathLst>
          </a:custGeom>
          <a:noFill/>
          <a:ln w="38100" cap="flat" cmpd="sng" algn="ctr">
            <a:solidFill>
              <a:sysClr val="windowText" lastClr="000000"/>
            </a:solidFill>
            <a:prstDash val="solid"/>
            <a:headEnd type="none"/>
            <a:tailEnd type="stealth"/>
          </a:ln>
          <a:effectLst>
            <a:outerShdw blurRad="50800" dist="50800" dir="5400000" algn="ctr" rotWithShape="0">
              <a:srgbClr val="000000">
                <a:alpha val="72000"/>
              </a:srgbClr>
            </a:outerShdw>
          </a:effectLst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任意多边形 95">
            <a:extLst>
              <a:ext uri="{FF2B5EF4-FFF2-40B4-BE49-F238E27FC236}">
                <a16:creationId xmlns:a16="http://schemas.microsoft.com/office/drawing/2014/main" id="{6BAF7FD0-144F-392D-2078-0960B5C93356}"/>
              </a:ext>
            </a:extLst>
          </p:cNvPr>
          <p:cNvSpPr/>
          <p:nvPr/>
        </p:nvSpPr>
        <p:spPr>
          <a:xfrm>
            <a:off x="2207953" y="2990777"/>
            <a:ext cx="1039813" cy="509860"/>
          </a:xfrm>
          <a:custGeom>
            <a:avLst/>
            <a:gdLst>
              <a:gd name="connsiteX0" fmla="*/ 1473200 w 1473200"/>
              <a:gd name="connsiteY0" fmla="*/ 0 h 571500"/>
              <a:gd name="connsiteX1" fmla="*/ 1371600 w 1473200"/>
              <a:gd name="connsiteY1" fmla="*/ 25400 h 571500"/>
              <a:gd name="connsiteX2" fmla="*/ 1181100 w 1473200"/>
              <a:gd name="connsiteY2" fmla="*/ 50800 h 571500"/>
              <a:gd name="connsiteX3" fmla="*/ 1143000 w 1473200"/>
              <a:gd name="connsiteY3" fmla="*/ 63500 h 571500"/>
              <a:gd name="connsiteX4" fmla="*/ 1092200 w 1473200"/>
              <a:gd name="connsiteY4" fmla="*/ 76200 h 571500"/>
              <a:gd name="connsiteX5" fmla="*/ 1041400 w 1473200"/>
              <a:gd name="connsiteY5" fmla="*/ 101600 h 571500"/>
              <a:gd name="connsiteX6" fmla="*/ 952500 w 1473200"/>
              <a:gd name="connsiteY6" fmla="*/ 127000 h 571500"/>
              <a:gd name="connsiteX7" fmla="*/ 812800 w 1473200"/>
              <a:gd name="connsiteY7" fmla="*/ 165100 h 571500"/>
              <a:gd name="connsiteX8" fmla="*/ 736600 w 1473200"/>
              <a:gd name="connsiteY8" fmla="*/ 203200 h 571500"/>
              <a:gd name="connsiteX9" fmla="*/ 685800 w 1473200"/>
              <a:gd name="connsiteY9" fmla="*/ 228600 h 571500"/>
              <a:gd name="connsiteX10" fmla="*/ 596900 w 1473200"/>
              <a:gd name="connsiteY10" fmla="*/ 266700 h 571500"/>
              <a:gd name="connsiteX11" fmla="*/ 558800 w 1473200"/>
              <a:gd name="connsiteY11" fmla="*/ 304800 h 571500"/>
              <a:gd name="connsiteX12" fmla="*/ 482600 w 1473200"/>
              <a:gd name="connsiteY12" fmla="*/ 330200 h 571500"/>
              <a:gd name="connsiteX13" fmla="*/ 444500 w 1473200"/>
              <a:gd name="connsiteY13" fmla="*/ 342900 h 571500"/>
              <a:gd name="connsiteX14" fmla="*/ 406400 w 1473200"/>
              <a:gd name="connsiteY14" fmla="*/ 368300 h 571500"/>
              <a:gd name="connsiteX15" fmla="*/ 317500 w 1473200"/>
              <a:gd name="connsiteY15" fmla="*/ 393700 h 571500"/>
              <a:gd name="connsiteX16" fmla="*/ 279400 w 1473200"/>
              <a:gd name="connsiteY16" fmla="*/ 419100 h 571500"/>
              <a:gd name="connsiteX17" fmla="*/ 177800 w 1473200"/>
              <a:gd name="connsiteY17" fmla="*/ 469900 h 571500"/>
              <a:gd name="connsiteX18" fmla="*/ 139700 w 1473200"/>
              <a:gd name="connsiteY18" fmla="*/ 495300 h 571500"/>
              <a:gd name="connsiteX19" fmla="*/ 25400 w 1473200"/>
              <a:gd name="connsiteY19" fmla="*/ 546100 h 571500"/>
              <a:gd name="connsiteX20" fmla="*/ 0 w 1473200"/>
              <a:gd name="connsiteY20" fmla="*/ 57150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73200" h="571500">
                <a:moveTo>
                  <a:pt x="1473200" y="0"/>
                </a:moveTo>
                <a:cubicBezTo>
                  <a:pt x="1439333" y="8467"/>
                  <a:pt x="1406158" y="20463"/>
                  <a:pt x="1371600" y="25400"/>
                </a:cubicBezTo>
                <a:cubicBezTo>
                  <a:pt x="1248913" y="42927"/>
                  <a:pt x="1312403" y="34387"/>
                  <a:pt x="1181100" y="50800"/>
                </a:cubicBezTo>
                <a:cubicBezTo>
                  <a:pt x="1168400" y="55033"/>
                  <a:pt x="1155872" y="59822"/>
                  <a:pt x="1143000" y="63500"/>
                </a:cubicBezTo>
                <a:cubicBezTo>
                  <a:pt x="1126217" y="68295"/>
                  <a:pt x="1108543" y="70071"/>
                  <a:pt x="1092200" y="76200"/>
                </a:cubicBezTo>
                <a:cubicBezTo>
                  <a:pt x="1074473" y="82847"/>
                  <a:pt x="1058801" y="94142"/>
                  <a:pt x="1041400" y="101600"/>
                </a:cubicBezTo>
                <a:cubicBezTo>
                  <a:pt x="1018554" y="111391"/>
                  <a:pt x="974808" y="122043"/>
                  <a:pt x="952500" y="127000"/>
                </a:cubicBezTo>
                <a:cubicBezTo>
                  <a:pt x="916717" y="134952"/>
                  <a:pt x="842536" y="145276"/>
                  <a:pt x="812800" y="165100"/>
                </a:cubicBezTo>
                <a:cubicBezTo>
                  <a:pt x="739581" y="213913"/>
                  <a:pt x="810212" y="171652"/>
                  <a:pt x="736600" y="203200"/>
                </a:cubicBezTo>
                <a:cubicBezTo>
                  <a:pt x="719199" y="210658"/>
                  <a:pt x="703201" y="221142"/>
                  <a:pt x="685800" y="228600"/>
                </a:cubicBezTo>
                <a:cubicBezTo>
                  <a:pt x="644343" y="246367"/>
                  <a:pt x="639021" y="236614"/>
                  <a:pt x="596900" y="266700"/>
                </a:cubicBezTo>
                <a:cubicBezTo>
                  <a:pt x="582285" y="277139"/>
                  <a:pt x="574500" y="296078"/>
                  <a:pt x="558800" y="304800"/>
                </a:cubicBezTo>
                <a:cubicBezTo>
                  <a:pt x="535395" y="317803"/>
                  <a:pt x="508000" y="321733"/>
                  <a:pt x="482600" y="330200"/>
                </a:cubicBezTo>
                <a:cubicBezTo>
                  <a:pt x="469900" y="334433"/>
                  <a:pt x="455639" y="335474"/>
                  <a:pt x="444500" y="342900"/>
                </a:cubicBezTo>
                <a:cubicBezTo>
                  <a:pt x="431800" y="351367"/>
                  <a:pt x="420052" y="361474"/>
                  <a:pt x="406400" y="368300"/>
                </a:cubicBezTo>
                <a:cubicBezTo>
                  <a:pt x="388180" y="377410"/>
                  <a:pt x="333776" y="389631"/>
                  <a:pt x="317500" y="393700"/>
                </a:cubicBezTo>
                <a:cubicBezTo>
                  <a:pt x="304800" y="402167"/>
                  <a:pt x="292800" y="411791"/>
                  <a:pt x="279400" y="419100"/>
                </a:cubicBezTo>
                <a:cubicBezTo>
                  <a:pt x="246159" y="437231"/>
                  <a:pt x="209305" y="448897"/>
                  <a:pt x="177800" y="469900"/>
                </a:cubicBezTo>
                <a:cubicBezTo>
                  <a:pt x="165100" y="478367"/>
                  <a:pt x="153648" y="489101"/>
                  <a:pt x="139700" y="495300"/>
                </a:cubicBezTo>
                <a:cubicBezTo>
                  <a:pt x="60398" y="530545"/>
                  <a:pt x="79291" y="502987"/>
                  <a:pt x="25400" y="546100"/>
                </a:cubicBezTo>
                <a:cubicBezTo>
                  <a:pt x="16050" y="553580"/>
                  <a:pt x="8467" y="563033"/>
                  <a:pt x="0" y="571500"/>
                </a:cubicBezTo>
              </a:path>
            </a:pathLst>
          </a:custGeom>
          <a:noFill/>
          <a:ln w="38100" cap="flat" cmpd="sng" algn="ctr">
            <a:solidFill>
              <a:sysClr val="windowText" lastClr="000000"/>
            </a:solidFill>
            <a:prstDash val="solid"/>
            <a:headEnd type="stealth"/>
            <a:tailEnd type="none"/>
          </a:ln>
          <a:effectLst>
            <a:outerShdw blurRad="50800" dist="50800" dir="5400000" algn="ctr" rotWithShape="0">
              <a:srgbClr val="000000">
                <a:alpha val="69000"/>
              </a:srgbClr>
            </a:outerShdw>
          </a:effectLst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任意多边形 97">
            <a:extLst>
              <a:ext uri="{FF2B5EF4-FFF2-40B4-BE49-F238E27FC236}">
                <a16:creationId xmlns:a16="http://schemas.microsoft.com/office/drawing/2014/main" id="{46073F16-89C9-9A21-05FF-49D755D8582E}"/>
              </a:ext>
            </a:extLst>
          </p:cNvPr>
          <p:cNvSpPr/>
          <p:nvPr/>
        </p:nvSpPr>
        <p:spPr>
          <a:xfrm>
            <a:off x="5775681" y="2929137"/>
            <a:ext cx="1425249" cy="537262"/>
          </a:xfrm>
          <a:custGeom>
            <a:avLst/>
            <a:gdLst>
              <a:gd name="connsiteX0" fmla="*/ 1473200 w 1473200"/>
              <a:gd name="connsiteY0" fmla="*/ 0 h 571500"/>
              <a:gd name="connsiteX1" fmla="*/ 1371600 w 1473200"/>
              <a:gd name="connsiteY1" fmla="*/ 25400 h 571500"/>
              <a:gd name="connsiteX2" fmla="*/ 1181100 w 1473200"/>
              <a:gd name="connsiteY2" fmla="*/ 50800 h 571500"/>
              <a:gd name="connsiteX3" fmla="*/ 1143000 w 1473200"/>
              <a:gd name="connsiteY3" fmla="*/ 63500 h 571500"/>
              <a:gd name="connsiteX4" fmla="*/ 1092200 w 1473200"/>
              <a:gd name="connsiteY4" fmla="*/ 76200 h 571500"/>
              <a:gd name="connsiteX5" fmla="*/ 1041400 w 1473200"/>
              <a:gd name="connsiteY5" fmla="*/ 101600 h 571500"/>
              <a:gd name="connsiteX6" fmla="*/ 952500 w 1473200"/>
              <a:gd name="connsiteY6" fmla="*/ 127000 h 571500"/>
              <a:gd name="connsiteX7" fmla="*/ 812800 w 1473200"/>
              <a:gd name="connsiteY7" fmla="*/ 165100 h 571500"/>
              <a:gd name="connsiteX8" fmla="*/ 736600 w 1473200"/>
              <a:gd name="connsiteY8" fmla="*/ 203200 h 571500"/>
              <a:gd name="connsiteX9" fmla="*/ 685800 w 1473200"/>
              <a:gd name="connsiteY9" fmla="*/ 228600 h 571500"/>
              <a:gd name="connsiteX10" fmla="*/ 596900 w 1473200"/>
              <a:gd name="connsiteY10" fmla="*/ 266700 h 571500"/>
              <a:gd name="connsiteX11" fmla="*/ 558800 w 1473200"/>
              <a:gd name="connsiteY11" fmla="*/ 304800 h 571500"/>
              <a:gd name="connsiteX12" fmla="*/ 482600 w 1473200"/>
              <a:gd name="connsiteY12" fmla="*/ 330200 h 571500"/>
              <a:gd name="connsiteX13" fmla="*/ 444500 w 1473200"/>
              <a:gd name="connsiteY13" fmla="*/ 342900 h 571500"/>
              <a:gd name="connsiteX14" fmla="*/ 406400 w 1473200"/>
              <a:gd name="connsiteY14" fmla="*/ 368300 h 571500"/>
              <a:gd name="connsiteX15" fmla="*/ 317500 w 1473200"/>
              <a:gd name="connsiteY15" fmla="*/ 393700 h 571500"/>
              <a:gd name="connsiteX16" fmla="*/ 279400 w 1473200"/>
              <a:gd name="connsiteY16" fmla="*/ 419100 h 571500"/>
              <a:gd name="connsiteX17" fmla="*/ 177800 w 1473200"/>
              <a:gd name="connsiteY17" fmla="*/ 469900 h 571500"/>
              <a:gd name="connsiteX18" fmla="*/ 139700 w 1473200"/>
              <a:gd name="connsiteY18" fmla="*/ 495300 h 571500"/>
              <a:gd name="connsiteX19" fmla="*/ 25400 w 1473200"/>
              <a:gd name="connsiteY19" fmla="*/ 546100 h 571500"/>
              <a:gd name="connsiteX20" fmla="*/ 0 w 1473200"/>
              <a:gd name="connsiteY20" fmla="*/ 57150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73200" h="571500">
                <a:moveTo>
                  <a:pt x="1473200" y="0"/>
                </a:moveTo>
                <a:cubicBezTo>
                  <a:pt x="1439333" y="8467"/>
                  <a:pt x="1406158" y="20463"/>
                  <a:pt x="1371600" y="25400"/>
                </a:cubicBezTo>
                <a:cubicBezTo>
                  <a:pt x="1248913" y="42927"/>
                  <a:pt x="1312403" y="34387"/>
                  <a:pt x="1181100" y="50800"/>
                </a:cubicBezTo>
                <a:cubicBezTo>
                  <a:pt x="1168400" y="55033"/>
                  <a:pt x="1155872" y="59822"/>
                  <a:pt x="1143000" y="63500"/>
                </a:cubicBezTo>
                <a:cubicBezTo>
                  <a:pt x="1126217" y="68295"/>
                  <a:pt x="1108543" y="70071"/>
                  <a:pt x="1092200" y="76200"/>
                </a:cubicBezTo>
                <a:cubicBezTo>
                  <a:pt x="1074473" y="82847"/>
                  <a:pt x="1058801" y="94142"/>
                  <a:pt x="1041400" y="101600"/>
                </a:cubicBezTo>
                <a:cubicBezTo>
                  <a:pt x="1018554" y="111391"/>
                  <a:pt x="974808" y="122043"/>
                  <a:pt x="952500" y="127000"/>
                </a:cubicBezTo>
                <a:cubicBezTo>
                  <a:pt x="916717" y="134952"/>
                  <a:pt x="842536" y="145276"/>
                  <a:pt x="812800" y="165100"/>
                </a:cubicBezTo>
                <a:cubicBezTo>
                  <a:pt x="739581" y="213913"/>
                  <a:pt x="810212" y="171652"/>
                  <a:pt x="736600" y="203200"/>
                </a:cubicBezTo>
                <a:cubicBezTo>
                  <a:pt x="719199" y="210658"/>
                  <a:pt x="703201" y="221142"/>
                  <a:pt x="685800" y="228600"/>
                </a:cubicBezTo>
                <a:cubicBezTo>
                  <a:pt x="644343" y="246367"/>
                  <a:pt x="639021" y="236614"/>
                  <a:pt x="596900" y="266700"/>
                </a:cubicBezTo>
                <a:cubicBezTo>
                  <a:pt x="582285" y="277139"/>
                  <a:pt x="574500" y="296078"/>
                  <a:pt x="558800" y="304800"/>
                </a:cubicBezTo>
                <a:cubicBezTo>
                  <a:pt x="535395" y="317803"/>
                  <a:pt x="508000" y="321733"/>
                  <a:pt x="482600" y="330200"/>
                </a:cubicBezTo>
                <a:cubicBezTo>
                  <a:pt x="469900" y="334433"/>
                  <a:pt x="455639" y="335474"/>
                  <a:pt x="444500" y="342900"/>
                </a:cubicBezTo>
                <a:cubicBezTo>
                  <a:pt x="431800" y="351367"/>
                  <a:pt x="420052" y="361474"/>
                  <a:pt x="406400" y="368300"/>
                </a:cubicBezTo>
                <a:cubicBezTo>
                  <a:pt x="388180" y="377410"/>
                  <a:pt x="333776" y="389631"/>
                  <a:pt x="317500" y="393700"/>
                </a:cubicBezTo>
                <a:cubicBezTo>
                  <a:pt x="304800" y="402167"/>
                  <a:pt x="292800" y="411791"/>
                  <a:pt x="279400" y="419100"/>
                </a:cubicBezTo>
                <a:cubicBezTo>
                  <a:pt x="246159" y="437231"/>
                  <a:pt x="209305" y="448897"/>
                  <a:pt x="177800" y="469900"/>
                </a:cubicBezTo>
                <a:cubicBezTo>
                  <a:pt x="165100" y="478367"/>
                  <a:pt x="153648" y="489101"/>
                  <a:pt x="139700" y="495300"/>
                </a:cubicBezTo>
                <a:cubicBezTo>
                  <a:pt x="60398" y="530545"/>
                  <a:pt x="79291" y="502987"/>
                  <a:pt x="25400" y="546100"/>
                </a:cubicBezTo>
                <a:cubicBezTo>
                  <a:pt x="16050" y="553580"/>
                  <a:pt x="8467" y="563033"/>
                  <a:pt x="0" y="571500"/>
                </a:cubicBezTo>
              </a:path>
            </a:pathLst>
          </a:custGeom>
          <a:noFill/>
          <a:ln w="38100" cap="flat" cmpd="sng" algn="ctr">
            <a:solidFill>
              <a:sysClr val="windowText" lastClr="000000"/>
            </a:solidFill>
            <a:prstDash val="solid"/>
            <a:headEnd type="stealth"/>
            <a:tailEnd type="none"/>
          </a:ln>
          <a:effectLst>
            <a:outerShdw blurRad="50800" dist="50800" dir="5400000" algn="ctr" rotWithShape="0">
              <a:srgbClr val="000000">
                <a:alpha val="69000"/>
              </a:srgbClr>
            </a:outerShdw>
          </a:effectLst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pic>
        <p:nvPicPr>
          <p:cNvPr id="25" name="图片 14" descr="图片212.png">
            <a:extLst>
              <a:ext uri="{FF2B5EF4-FFF2-40B4-BE49-F238E27FC236}">
                <a16:creationId xmlns:a16="http://schemas.microsoft.com/office/drawing/2014/main" id="{E61C70D9-9351-F095-08A2-FF7FFE1367B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1079" y="4463553"/>
            <a:ext cx="2994240" cy="1448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6" descr="图片212.png">
            <a:extLst>
              <a:ext uri="{FF2B5EF4-FFF2-40B4-BE49-F238E27FC236}">
                <a16:creationId xmlns:a16="http://schemas.microsoft.com/office/drawing/2014/main" id="{5D310AE5-5745-F074-4D41-A4CF3F885A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00930" y="1554361"/>
            <a:ext cx="3047421" cy="1497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14" descr="图片212.png">
            <a:extLst>
              <a:ext uri="{FF2B5EF4-FFF2-40B4-BE49-F238E27FC236}">
                <a16:creationId xmlns:a16="http://schemas.microsoft.com/office/drawing/2014/main" id="{699DD9B7-4A7E-10C9-468F-C5E8EF3677B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9993" y="4463553"/>
            <a:ext cx="3173505" cy="1448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任意多边形 94">
            <a:extLst>
              <a:ext uri="{FF2B5EF4-FFF2-40B4-BE49-F238E27FC236}">
                <a16:creationId xmlns:a16="http://schemas.microsoft.com/office/drawing/2014/main" id="{8A63A818-2438-A2BA-D67F-78907DD31886}"/>
              </a:ext>
            </a:extLst>
          </p:cNvPr>
          <p:cNvSpPr/>
          <p:nvPr/>
        </p:nvSpPr>
        <p:spPr>
          <a:xfrm>
            <a:off x="6789254" y="3843235"/>
            <a:ext cx="1359124" cy="620318"/>
          </a:xfrm>
          <a:custGeom>
            <a:avLst/>
            <a:gdLst>
              <a:gd name="connsiteX0" fmla="*/ 685800 w 697703"/>
              <a:gd name="connsiteY0" fmla="*/ 0 h 393700"/>
              <a:gd name="connsiteX1" fmla="*/ 596900 w 697703"/>
              <a:gd name="connsiteY1" fmla="*/ 101600 h 393700"/>
              <a:gd name="connsiteX2" fmla="*/ 520700 w 697703"/>
              <a:gd name="connsiteY2" fmla="*/ 165100 h 393700"/>
              <a:gd name="connsiteX3" fmla="*/ 381000 w 697703"/>
              <a:gd name="connsiteY3" fmla="*/ 228600 h 393700"/>
              <a:gd name="connsiteX4" fmla="*/ 342900 w 697703"/>
              <a:gd name="connsiteY4" fmla="*/ 254000 h 393700"/>
              <a:gd name="connsiteX5" fmla="*/ 266700 w 697703"/>
              <a:gd name="connsiteY5" fmla="*/ 279400 h 393700"/>
              <a:gd name="connsiteX6" fmla="*/ 241300 w 697703"/>
              <a:gd name="connsiteY6" fmla="*/ 317500 h 393700"/>
              <a:gd name="connsiteX7" fmla="*/ 114300 w 697703"/>
              <a:gd name="connsiteY7" fmla="*/ 355600 h 393700"/>
              <a:gd name="connsiteX8" fmla="*/ 38100 w 697703"/>
              <a:gd name="connsiteY8" fmla="*/ 381000 h 393700"/>
              <a:gd name="connsiteX9" fmla="*/ 0 w 697703"/>
              <a:gd name="connsiteY9" fmla="*/ 393700 h 393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7703" h="393700">
                <a:moveTo>
                  <a:pt x="685800" y="0"/>
                </a:moveTo>
                <a:cubicBezTo>
                  <a:pt x="659932" y="103470"/>
                  <a:pt x="697703" y="797"/>
                  <a:pt x="596900" y="101600"/>
                </a:cubicBezTo>
                <a:cubicBezTo>
                  <a:pt x="568813" y="129687"/>
                  <a:pt x="556063" y="147419"/>
                  <a:pt x="520700" y="165100"/>
                </a:cubicBezTo>
                <a:cubicBezTo>
                  <a:pt x="412812" y="219044"/>
                  <a:pt x="590363" y="89025"/>
                  <a:pt x="381000" y="228600"/>
                </a:cubicBezTo>
                <a:cubicBezTo>
                  <a:pt x="368300" y="237067"/>
                  <a:pt x="356848" y="247801"/>
                  <a:pt x="342900" y="254000"/>
                </a:cubicBezTo>
                <a:cubicBezTo>
                  <a:pt x="318434" y="264874"/>
                  <a:pt x="266700" y="279400"/>
                  <a:pt x="266700" y="279400"/>
                </a:cubicBezTo>
                <a:cubicBezTo>
                  <a:pt x="258233" y="292100"/>
                  <a:pt x="254243" y="309410"/>
                  <a:pt x="241300" y="317500"/>
                </a:cubicBezTo>
                <a:cubicBezTo>
                  <a:pt x="213668" y="334770"/>
                  <a:pt x="148617" y="345305"/>
                  <a:pt x="114300" y="355600"/>
                </a:cubicBezTo>
                <a:cubicBezTo>
                  <a:pt x="88655" y="363293"/>
                  <a:pt x="63500" y="372533"/>
                  <a:pt x="38100" y="381000"/>
                </a:cubicBezTo>
                <a:lnTo>
                  <a:pt x="0" y="393700"/>
                </a:lnTo>
              </a:path>
            </a:pathLst>
          </a:custGeom>
          <a:noFill/>
          <a:ln w="38100" cap="flat" cmpd="sng" algn="ctr">
            <a:solidFill>
              <a:sysClr val="windowText" lastClr="000000"/>
            </a:solidFill>
            <a:prstDash val="solid"/>
            <a:headEnd type="none"/>
            <a:tailEnd type="stealth"/>
          </a:ln>
          <a:effectLst>
            <a:outerShdw blurRad="50800" dist="50800" dir="5400000" algn="ctr" rotWithShape="0">
              <a:srgbClr val="000000">
                <a:alpha val="72000"/>
              </a:srgbClr>
            </a:outerShdw>
          </a:effectLst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5A05C18-F867-77AA-7737-2899B03A783D}"/>
              </a:ext>
            </a:extLst>
          </p:cNvPr>
          <p:cNvGrpSpPr/>
          <p:nvPr/>
        </p:nvGrpSpPr>
        <p:grpSpPr>
          <a:xfrm>
            <a:off x="7277524" y="1788737"/>
            <a:ext cx="3047420" cy="816396"/>
            <a:chOff x="-48645" y="4404772"/>
            <a:chExt cx="3047420" cy="816396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C038AC2-D1EC-2213-BED7-E4F7E0CD81BE}"/>
                </a:ext>
              </a:extLst>
            </p:cNvPr>
            <p:cNvSpPr txBox="1"/>
            <p:nvPr/>
          </p:nvSpPr>
          <p:spPr>
            <a:xfrm>
              <a:off x="-48645" y="4404772"/>
              <a:ext cx="181927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000000"/>
                  </a:solidFill>
                  <a:latin typeface="HarmonyOS Sans SC Light" panose="000004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5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D709DB8-2917-1AB9-B4AD-3882CA030826}"/>
                </a:ext>
              </a:extLst>
            </p:cNvPr>
            <p:cNvSpPr txBox="1"/>
            <p:nvPr/>
          </p:nvSpPr>
          <p:spPr>
            <a:xfrm>
              <a:off x="-20072" y="4678455"/>
              <a:ext cx="3018847" cy="5427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50">
                  <a:solidFill>
                    <a:schemeClr val="bg1">
                      <a:lumMod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</a:t>
              </a:r>
              <a:r>
                <a:rPr lang="en-US" altLang="zh-CN" dirty="0"/>
                <a:t>… …</a:t>
              </a:r>
              <a:endParaRPr lang="zh-CN" altLang="en-US" dirty="0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294335D8-33B4-10F3-6FBF-67475DD6AA03}"/>
              </a:ext>
            </a:extLst>
          </p:cNvPr>
          <p:cNvGrpSpPr/>
          <p:nvPr/>
        </p:nvGrpSpPr>
        <p:grpSpPr>
          <a:xfrm>
            <a:off x="3330302" y="1788737"/>
            <a:ext cx="3047420" cy="816396"/>
            <a:chOff x="-48645" y="4404772"/>
            <a:chExt cx="3047420" cy="816396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A12035D-951E-33EC-9EF0-D317AFEA7CCB}"/>
                </a:ext>
              </a:extLst>
            </p:cNvPr>
            <p:cNvSpPr txBox="1"/>
            <p:nvPr/>
          </p:nvSpPr>
          <p:spPr>
            <a:xfrm>
              <a:off x="-48645" y="4404772"/>
              <a:ext cx="181927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000000"/>
                  </a:solidFill>
                  <a:latin typeface="HarmonyOS Sans SC Light" panose="000004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5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CABBCEA-CB6C-449F-7C3F-BF3A05706521}"/>
                </a:ext>
              </a:extLst>
            </p:cNvPr>
            <p:cNvSpPr txBox="1"/>
            <p:nvPr/>
          </p:nvSpPr>
          <p:spPr>
            <a:xfrm>
              <a:off x="-20072" y="4678455"/>
              <a:ext cx="3018847" cy="5427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50">
                  <a:solidFill>
                    <a:schemeClr val="bg1">
                      <a:lumMod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</a:t>
              </a:r>
              <a:r>
                <a:rPr lang="en-US" altLang="zh-CN" dirty="0"/>
                <a:t>… …</a:t>
              </a:r>
              <a:endParaRPr lang="zh-CN" altLang="en-US" dirty="0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F460706-00AA-5379-761D-A125EA4BA441}"/>
              </a:ext>
            </a:extLst>
          </p:cNvPr>
          <p:cNvGrpSpPr/>
          <p:nvPr/>
        </p:nvGrpSpPr>
        <p:grpSpPr>
          <a:xfrm>
            <a:off x="1883984" y="4698574"/>
            <a:ext cx="3047420" cy="816396"/>
            <a:chOff x="-48645" y="4404772"/>
            <a:chExt cx="3047420" cy="816396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0A529A23-7DE1-86E0-B5D6-4B0C15F8C5C3}"/>
                </a:ext>
              </a:extLst>
            </p:cNvPr>
            <p:cNvSpPr txBox="1"/>
            <p:nvPr/>
          </p:nvSpPr>
          <p:spPr>
            <a:xfrm>
              <a:off x="-48645" y="4404772"/>
              <a:ext cx="181927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000000"/>
                  </a:solidFill>
                  <a:latin typeface="HarmonyOS Sans SC Light" panose="000004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5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68F5E34-DCCB-9DFF-075C-DDFC59B169A3}"/>
                </a:ext>
              </a:extLst>
            </p:cNvPr>
            <p:cNvSpPr txBox="1"/>
            <p:nvPr/>
          </p:nvSpPr>
          <p:spPr>
            <a:xfrm>
              <a:off x="-20072" y="4678455"/>
              <a:ext cx="3018847" cy="5427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50">
                  <a:solidFill>
                    <a:schemeClr val="bg1">
                      <a:lumMod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</a:t>
              </a:r>
              <a:r>
                <a:rPr lang="en-US" altLang="zh-CN" dirty="0"/>
                <a:t>… …</a:t>
              </a:r>
              <a:endParaRPr lang="zh-CN" altLang="en-US" dirty="0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D6F3EEBB-C1F0-4D1E-9BE1-0150E37370F9}"/>
              </a:ext>
            </a:extLst>
          </p:cNvPr>
          <p:cNvGrpSpPr/>
          <p:nvPr/>
        </p:nvGrpSpPr>
        <p:grpSpPr>
          <a:xfrm>
            <a:off x="5426078" y="4698574"/>
            <a:ext cx="3047420" cy="816396"/>
            <a:chOff x="-48645" y="4404772"/>
            <a:chExt cx="3047420" cy="816396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19A339E-FDC2-94E7-0B79-FA0AF470329F}"/>
                </a:ext>
              </a:extLst>
            </p:cNvPr>
            <p:cNvSpPr txBox="1"/>
            <p:nvPr/>
          </p:nvSpPr>
          <p:spPr>
            <a:xfrm>
              <a:off x="-48645" y="4404772"/>
              <a:ext cx="181927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000000"/>
                  </a:solidFill>
                  <a:latin typeface="HarmonyOS Sans SC Light" panose="000004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5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0B8F6AD-10B7-6D07-DFDD-3D62CC11AAE4}"/>
                </a:ext>
              </a:extLst>
            </p:cNvPr>
            <p:cNvSpPr txBox="1"/>
            <p:nvPr/>
          </p:nvSpPr>
          <p:spPr>
            <a:xfrm>
              <a:off x="-20072" y="4678455"/>
              <a:ext cx="3018847" cy="5427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50">
                  <a:solidFill>
                    <a:schemeClr val="bg1">
                      <a:lumMod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</a:t>
              </a:r>
              <a:r>
                <a:rPr lang="en-US" altLang="zh-CN" dirty="0"/>
                <a:t>… …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359460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41B373F8-2CB1-674A-0657-4FFBBAA6FCF2}"/>
              </a:ext>
            </a:extLst>
          </p:cNvPr>
          <p:cNvSpPr/>
          <p:nvPr/>
        </p:nvSpPr>
        <p:spPr>
          <a:xfrm>
            <a:off x="7368751" y="1931505"/>
            <a:ext cx="2569674" cy="2675321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latin typeface="HarmonyOS Sans SC Light" panose="00000400000000000000" pitchFamily="2" charset="-122"/>
              <a:ea typeface="鸿雷板书简体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id="{D5AC4F1A-BA85-6E95-33A5-26D0BDD15E1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" y="0"/>
            <a:ext cx="4223368" cy="3166140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id="{7195FD11-167A-DA7C-C7D2-72A79C0423E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234174" y="4411366"/>
            <a:ext cx="4957003" cy="244663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640B12C-862D-C8A1-49FD-4B2DC348871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3" y="5076907"/>
            <a:ext cx="12190355" cy="1781093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id="{344FAD9C-97A9-69F6-0832-CAB0BBFE6AE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56046" y="4939596"/>
            <a:ext cx="2113257" cy="1407246"/>
          </a:xfrm>
          <a:prstGeom prst="rect">
            <a:avLst/>
          </a:prstGeom>
        </p:spPr>
      </p:pic>
      <p:sp>
        <p:nvSpPr>
          <p:cNvPr id="2" name="椭圆 1">
            <a:extLst>
              <a:ext uri="{FF2B5EF4-FFF2-40B4-BE49-F238E27FC236}">
                <a16:creationId xmlns:a16="http://schemas.microsoft.com/office/drawing/2014/main" id="{165C3FA8-BA8E-260F-3CF3-7DB8B71644B9}"/>
              </a:ext>
            </a:extLst>
          </p:cNvPr>
          <p:cNvSpPr/>
          <p:nvPr/>
        </p:nvSpPr>
        <p:spPr>
          <a:xfrm>
            <a:off x="2281662" y="4316895"/>
            <a:ext cx="905150" cy="854484"/>
          </a:xfrm>
          <a:prstGeom prst="ellipse">
            <a:avLst/>
          </a:prstGeom>
          <a:blipFill>
            <a:blip r:embed="rId8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latin typeface="HarmonyOS Sans SC Light" panose="00000400000000000000" pitchFamily="2" charset="-122"/>
              <a:ea typeface="鸿雷板书简体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45615" name="组合 145614">
            <a:extLst>
              <a:ext uri="{FF2B5EF4-FFF2-40B4-BE49-F238E27FC236}">
                <a16:creationId xmlns:a16="http://schemas.microsoft.com/office/drawing/2014/main" id="{9D1E3242-80FA-DE7A-443D-DBE3085FAF49}"/>
              </a:ext>
            </a:extLst>
          </p:cNvPr>
          <p:cNvGrpSpPr/>
          <p:nvPr/>
        </p:nvGrpSpPr>
        <p:grpSpPr>
          <a:xfrm>
            <a:off x="6096001" y="1729537"/>
            <a:ext cx="989533" cy="3481599"/>
            <a:chOff x="5334794" y="1196851"/>
            <a:chExt cx="742379" cy="2612005"/>
          </a:xfrm>
        </p:grpSpPr>
        <p:sp>
          <p:nvSpPr>
            <p:cNvPr id="145613" name="卷形: 水平 145612">
              <a:extLst>
                <a:ext uri="{FF2B5EF4-FFF2-40B4-BE49-F238E27FC236}">
                  <a16:creationId xmlns:a16="http://schemas.microsoft.com/office/drawing/2014/main" id="{C73B428F-D354-DAA5-6851-D947E833CFF8}"/>
                </a:ext>
              </a:extLst>
            </p:cNvPr>
            <p:cNvSpPr/>
            <p:nvPr/>
          </p:nvSpPr>
          <p:spPr bwMode="auto">
            <a:xfrm>
              <a:off x="5334794" y="1196851"/>
              <a:ext cx="742379" cy="2612005"/>
            </a:xfrm>
            <a:prstGeom prst="horizontalScroll">
              <a:avLst>
                <a:gd name="adj" fmla="val 18212"/>
              </a:avLst>
            </a:prstGeom>
            <a:blipFill dpi="0" rotWithShape="1">
              <a:blip r:embed="rId9"/>
              <a:srcRect/>
              <a:tile tx="0" ty="-641350" sx="100000" sy="100000" flip="none" algn="tl"/>
            </a:blipFill>
            <a:ln w="158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121882" tIns="60941" rIns="121882" bIns="60941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8761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33" baseline="-25000">
                <a:latin typeface="HarmonyOS Sans SC Light" panose="000004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9B03FC31-F123-464A-DD4B-5ABB5A7A7208}"/>
                </a:ext>
              </a:extLst>
            </p:cNvPr>
            <p:cNvSpPr txBox="1"/>
            <p:nvPr/>
          </p:nvSpPr>
          <p:spPr>
            <a:xfrm>
              <a:off x="5526036" y="1674486"/>
              <a:ext cx="461807" cy="165673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45612" name="文本框 145611">
            <a:extLst>
              <a:ext uri="{FF2B5EF4-FFF2-40B4-BE49-F238E27FC236}">
                <a16:creationId xmlns:a16="http://schemas.microsoft.com/office/drawing/2014/main" id="{AF10CC38-67D8-D41D-25D0-03360AFBC319}"/>
              </a:ext>
            </a:extLst>
          </p:cNvPr>
          <p:cNvSpPr txBox="1"/>
          <p:nvPr/>
        </p:nvSpPr>
        <p:spPr>
          <a:xfrm flipH="1">
            <a:off x="2992706" y="2367753"/>
            <a:ext cx="2954655" cy="237638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rPr>
              <a:t>200</a:t>
            </a: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rPr>
              <a:t>5</a:t>
            </a: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</a:p>
          <a:p>
            <a:pPr algn="l">
              <a:lnSpc>
                <a:spcPct val="150000"/>
              </a:lnSpc>
            </a:pP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HarmonyOS Sans SC Light" panose="00000400000000000000" pitchFamily="2" charset="-122"/>
              <a:ea typeface="鸿雷板书简体" panose="000005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4E3951-3420-534E-94B4-D578A7111B68}"/>
              </a:ext>
            </a:extLst>
          </p:cNvPr>
          <p:cNvSpPr txBox="1"/>
          <p:nvPr/>
        </p:nvSpPr>
        <p:spPr>
          <a:xfrm>
            <a:off x="7983372" y="2674471"/>
            <a:ext cx="134043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5400" b="1">
                <a:gradFill flip="none" rotWithShape="1">
                  <a:gsLst>
                    <a:gs pos="45000">
                      <a:srgbClr val="FFFFFF"/>
                    </a:gs>
                    <a:gs pos="100000">
                      <a:srgbClr val="FFFFFF">
                        <a:alpha val="39000"/>
                      </a:srgbClr>
                    </a:gs>
                  </a:gsLst>
                  <a:lin ang="54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8800" b="0" dirty="0">
                <a:solidFill>
                  <a:schemeClr val="bg1">
                    <a:lumMod val="95000"/>
                  </a:schemeClr>
                </a:solidFill>
                <a:effectLst>
                  <a:outerShdw dist="63500" dir="3600000" algn="tl" rotWithShape="0">
                    <a:prstClr val="black">
                      <a:alpha val="10000"/>
                    </a:prstClr>
                  </a:outerShdw>
                </a:effectLst>
                <a:latin typeface="HarmonyOS Sans SC Light" panose="00000400000000000000" pitchFamily="2" charset="-122"/>
                <a:sym typeface="HarmonyOS Sans SC Light" panose="00000400000000000000" pitchFamily="2" charset="-122"/>
              </a:rPr>
              <a:t>肆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E0D9E43-9004-6DFF-D144-E5784DD7EF1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6251" y="-9162"/>
            <a:ext cx="2592373" cy="172824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5B1551B-8AF4-628A-8959-38A576EBF15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5412" y="5134165"/>
            <a:ext cx="1832539" cy="1727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9786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660881CC-26D7-4DDB-09F6-5F0ADDBA79F6}"/>
              </a:ext>
            </a:extLst>
          </p:cNvPr>
          <p:cNvSpPr txBox="1"/>
          <p:nvPr/>
        </p:nvSpPr>
        <p:spPr>
          <a:xfrm>
            <a:off x="5111497" y="98387"/>
            <a:ext cx="25324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solidFill>
                  <a:srgbClr val="000000"/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3490A0B-C1C6-557C-1D96-6F951DBA8E57}"/>
              </a:ext>
            </a:extLst>
          </p:cNvPr>
          <p:cNvSpPr txBox="1"/>
          <p:nvPr/>
        </p:nvSpPr>
        <p:spPr>
          <a:xfrm>
            <a:off x="4349426" y="-45387"/>
            <a:ext cx="7617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5400" b="1">
                <a:gradFill flip="none" rotWithShape="1">
                  <a:gsLst>
                    <a:gs pos="45000">
                      <a:srgbClr val="FFFFFF"/>
                    </a:gs>
                    <a:gs pos="100000">
                      <a:srgbClr val="FFFFFF">
                        <a:alpha val="39000"/>
                      </a:srgbClr>
                    </a:gs>
                  </a:gsLst>
                  <a:lin ang="54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4400" b="0" dirty="0">
                <a:solidFill>
                  <a:schemeClr val="bg1"/>
                </a:solidFill>
                <a:effectLst>
                  <a:outerShdw dist="63500" dir="3600000" algn="tl" rotWithShape="0">
                    <a:prstClr val="black">
                      <a:alpha val="10000"/>
                    </a:prstClr>
                  </a:outerShdw>
                </a:effectLst>
                <a:latin typeface="HarmonyOS Sans SC Light" panose="00000400000000000000" pitchFamily="2" charset="-122"/>
                <a:sym typeface="HarmonyOS Sans SC Light" panose="00000400000000000000" pitchFamily="2" charset="-122"/>
              </a:rPr>
              <a:t>肆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C2EDA1B-E15E-AAA2-E162-4185F128C105}"/>
              </a:ext>
            </a:extLst>
          </p:cNvPr>
          <p:cNvGrpSpPr/>
          <p:nvPr/>
        </p:nvGrpSpPr>
        <p:grpSpPr>
          <a:xfrm>
            <a:off x="1773851" y="2005130"/>
            <a:ext cx="4561199" cy="1423870"/>
            <a:chOff x="-844542" y="1210735"/>
            <a:chExt cx="4561199" cy="142387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B1129BB6-9029-3490-FFDF-FAB184947A45}"/>
                </a:ext>
              </a:extLst>
            </p:cNvPr>
            <p:cNvGrpSpPr/>
            <p:nvPr/>
          </p:nvGrpSpPr>
          <p:grpSpPr>
            <a:xfrm>
              <a:off x="-844542" y="1210735"/>
              <a:ext cx="4561199" cy="1423870"/>
              <a:chOff x="-324544" y="925135"/>
              <a:chExt cx="3616980" cy="1129113"/>
            </a:xfrm>
          </p:grpSpPr>
          <p:pic>
            <p:nvPicPr>
              <p:cNvPr id="5" name="Picture 2" descr="D:\png\2015007_0000_图层-1-拷贝-4.png">
                <a:extLst>
                  <a:ext uri="{FF2B5EF4-FFF2-40B4-BE49-F238E27FC236}">
                    <a16:creationId xmlns:a16="http://schemas.microsoft.com/office/drawing/2014/main" id="{29E844FD-E7DD-3F2C-76DC-844378839C8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-324544" y="1819016"/>
                <a:ext cx="3191569" cy="23523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" name="Picture 2" descr="D:\png\010100009777_0002_图层-8.png">
                <a:extLst>
                  <a:ext uri="{FF2B5EF4-FFF2-40B4-BE49-F238E27FC236}">
                    <a16:creationId xmlns:a16="http://schemas.microsoft.com/office/drawing/2014/main" id="{A7741B97-58DC-2512-065C-964454FBA01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email">
                <a:biLevel thresh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23728" y="925135"/>
                <a:ext cx="1168708" cy="109983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" name="TextBox 1">
              <a:extLst>
                <a:ext uri="{FF2B5EF4-FFF2-40B4-BE49-F238E27FC236}">
                  <a16:creationId xmlns:a16="http://schemas.microsoft.com/office/drawing/2014/main" id="{A28EC4A7-CF4D-2D05-1B24-9F3F0902B214}"/>
                </a:ext>
              </a:extLst>
            </p:cNvPr>
            <p:cNvSpPr txBox="1"/>
            <p:nvPr/>
          </p:nvSpPr>
          <p:spPr>
            <a:xfrm>
              <a:off x="2660498" y="1442542"/>
              <a:ext cx="48923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latin typeface="鸿雷板书简体" panose="00000500000000000000" pitchFamily="2" charset="-122"/>
                  <a:ea typeface="鸿雷板书简体" panose="00000500000000000000" pitchFamily="2" charset="-122"/>
                  <a:cs typeface="Segoe UI Black" panose="020B0A02040204020203" pitchFamily="34" charset="0"/>
                </a:rPr>
                <a:t>1</a:t>
              </a:r>
              <a:endParaRPr lang="zh-CN" altLang="en-US" sz="5400" dirty="0">
                <a:latin typeface="鸿雷板书简体" panose="00000500000000000000" pitchFamily="2" charset="-122"/>
                <a:ea typeface="鸿雷板书简体" panose="00000500000000000000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772B446-746B-F005-8F98-5A138DFA023E}"/>
              </a:ext>
            </a:extLst>
          </p:cNvPr>
          <p:cNvGrpSpPr/>
          <p:nvPr/>
        </p:nvGrpSpPr>
        <p:grpSpPr>
          <a:xfrm>
            <a:off x="-289686" y="4101979"/>
            <a:ext cx="5839608" cy="1424406"/>
            <a:chOff x="-1116632" y="3393987"/>
            <a:chExt cx="5839608" cy="1424406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C5E138B1-5359-0690-6C37-5FEE75F35A32}"/>
                </a:ext>
              </a:extLst>
            </p:cNvPr>
            <p:cNvGrpSpPr/>
            <p:nvPr/>
          </p:nvGrpSpPr>
          <p:grpSpPr>
            <a:xfrm>
              <a:off x="-1116632" y="3393987"/>
              <a:ext cx="5839608" cy="1424406"/>
              <a:chOff x="-1368188" y="2857322"/>
              <a:chExt cx="4630744" cy="1129538"/>
            </a:xfrm>
          </p:grpSpPr>
          <p:pic>
            <p:nvPicPr>
              <p:cNvPr id="12" name="Picture 2" descr="D:\png\2015007_0000_图层-1-拷贝-4.png">
                <a:extLst>
                  <a:ext uri="{FF2B5EF4-FFF2-40B4-BE49-F238E27FC236}">
                    <a16:creationId xmlns:a16="http://schemas.microsoft.com/office/drawing/2014/main" id="{7967EFED-FAB3-A851-8E1A-4C27BE137CA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-1368188" y="2857322"/>
                <a:ext cx="4396758" cy="26037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2" descr="D:\png\010100009777_0002_图层-8.png">
                <a:extLst>
                  <a:ext uri="{FF2B5EF4-FFF2-40B4-BE49-F238E27FC236}">
                    <a16:creationId xmlns:a16="http://schemas.microsoft.com/office/drawing/2014/main" id="{6131E6A5-FA52-61BD-36C3-434E58E03C7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email">
                <a:biLevel thresh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02364" y="2895043"/>
                <a:ext cx="1160192" cy="1091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1" name="TextBox 13">
              <a:extLst>
                <a:ext uri="{FF2B5EF4-FFF2-40B4-BE49-F238E27FC236}">
                  <a16:creationId xmlns:a16="http://schemas.microsoft.com/office/drawing/2014/main" id="{DAD111CE-BEDA-1361-9DBB-1944F2855FDB}"/>
                </a:ext>
              </a:extLst>
            </p:cNvPr>
            <p:cNvSpPr txBox="1"/>
            <p:nvPr/>
          </p:nvSpPr>
          <p:spPr>
            <a:xfrm>
              <a:off x="3716657" y="3668309"/>
              <a:ext cx="58862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latin typeface="鸿雷板书简体" panose="00000500000000000000" pitchFamily="2" charset="-122"/>
                  <a:ea typeface="鸿雷板书简体" panose="00000500000000000000" pitchFamily="2" charset="-122"/>
                  <a:cs typeface="Segoe UI Black" panose="020B0A02040204020203" pitchFamily="34" charset="0"/>
                </a:rPr>
                <a:t>3</a:t>
              </a:r>
              <a:endParaRPr lang="zh-CN" altLang="en-US" sz="5400" dirty="0">
                <a:latin typeface="鸿雷板书简体" panose="00000500000000000000" pitchFamily="2" charset="-122"/>
                <a:ea typeface="鸿雷板书简体" panose="00000500000000000000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E03B052-908A-BA9F-8904-643029952A64}"/>
              </a:ext>
            </a:extLst>
          </p:cNvPr>
          <p:cNvGrpSpPr/>
          <p:nvPr/>
        </p:nvGrpSpPr>
        <p:grpSpPr>
          <a:xfrm>
            <a:off x="646418" y="2539335"/>
            <a:ext cx="7560840" cy="1423870"/>
            <a:chOff x="-2021680" y="1744940"/>
            <a:chExt cx="7560840" cy="1423870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16BD811E-9C0C-9633-7004-475CDEF9525B}"/>
                </a:ext>
              </a:extLst>
            </p:cNvPr>
            <p:cNvGrpSpPr/>
            <p:nvPr/>
          </p:nvGrpSpPr>
          <p:grpSpPr>
            <a:xfrm>
              <a:off x="-2021680" y="1744940"/>
              <a:ext cx="7560840" cy="1423870"/>
              <a:chOff x="-1623106" y="1563638"/>
              <a:chExt cx="5995662" cy="1129113"/>
            </a:xfrm>
          </p:grpSpPr>
          <p:pic>
            <p:nvPicPr>
              <p:cNvPr id="17" name="Picture 2" descr="D:\png\2015007_0000_图层-1-拷贝-4.png">
                <a:extLst>
                  <a:ext uri="{FF2B5EF4-FFF2-40B4-BE49-F238E27FC236}">
                    <a16:creationId xmlns:a16="http://schemas.microsoft.com/office/drawing/2014/main" id="{9646DFFE-3652-3A01-F6C8-193A28274AE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-1623106" y="2457519"/>
                <a:ext cx="5570250" cy="23523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8" name="Picture 2" descr="D:\png\010100009777_0002_图层-8.png">
                <a:extLst>
                  <a:ext uri="{FF2B5EF4-FFF2-40B4-BE49-F238E27FC236}">
                    <a16:creationId xmlns:a16="http://schemas.microsoft.com/office/drawing/2014/main" id="{78472F8F-1C39-AB8B-793B-F4061A348D4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email">
                <a:biLevel thresh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03848" y="1563638"/>
                <a:ext cx="1168708" cy="109983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6" name="TextBox 12">
              <a:extLst>
                <a:ext uri="{FF2B5EF4-FFF2-40B4-BE49-F238E27FC236}">
                  <a16:creationId xmlns:a16="http://schemas.microsoft.com/office/drawing/2014/main" id="{0090D70A-DF08-E3FD-4ACB-BB77CBB2CF24}"/>
                </a:ext>
              </a:extLst>
            </p:cNvPr>
            <p:cNvSpPr txBox="1"/>
            <p:nvPr/>
          </p:nvSpPr>
          <p:spPr>
            <a:xfrm>
              <a:off x="4542412" y="1904207"/>
              <a:ext cx="59984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latin typeface="鸿雷板书简体" panose="00000500000000000000" pitchFamily="2" charset="-122"/>
                  <a:ea typeface="鸿雷板书简体" panose="00000500000000000000" pitchFamily="2" charset="-122"/>
                  <a:cs typeface="Segoe UI Black" panose="020B0A02040204020203" pitchFamily="34" charset="0"/>
                </a:rPr>
                <a:t>2</a:t>
              </a:r>
              <a:endParaRPr lang="zh-CN" altLang="en-US" sz="5400" dirty="0">
                <a:latin typeface="鸿雷板书简体" panose="00000500000000000000" pitchFamily="2" charset="-122"/>
                <a:ea typeface="鸿雷板书简体" panose="00000500000000000000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F0E4C78-7C91-52B3-BAD3-0E1D79FA8E63}"/>
              </a:ext>
            </a:extLst>
          </p:cNvPr>
          <p:cNvGrpSpPr/>
          <p:nvPr/>
        </p:nvGrpSpPr>
        <p:grpSpPr>
          <a:xfrm>
            <a:off x="6185769" y="1528884"/>
            <a:ext cx="3047420" cy="816396"/>
            <a:chOff x="-48645" y="4404772"/>
            <a:chExt cx="3047420" cy="816396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EC49116-31ED-7BBE-7DAD-7483E1DDA3CE}"/>
                </a:ext>
              </a:extLst>
            </p:cNvPr>
            <p:cNvSpPr txBox="1"/>
            <p:nvPr/>
          </p:nvSpPr>
          <p:spPr>
            <a:xfrm>
              <a:off x="-48645" y="4404772"/>
              <a:ext cx="181927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000000"/>
                  </a:solidFill>
                  <a:latin typeface="HarmonyOS Sans SC Light" panose="000004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7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CE29C22-8E59-CCA6-DE4A-31FFFD2CAD3B}"/>
                </a:ext>
              </a:extLst>
            </p:cNvPr>
            <p:cNvSpPr txBox="1"/>
            <p:nvPr/>
          </p:nvSpPr>
          <p:spPr>
            <a:xfrm>
              <a:off x="-20072" y="4678455"/>
              <a:ext cx="3018847" cy="5427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50">
                  <a:solidFill>
                    <a:schemeClr val="bg1">
                      <a:lumMod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</a:t>
              </a:r>
              <a:r>
                <a:rPr lang="en-US" altLang="zh-CN" dirty="0"/>
                <a:t>… …</a:t>
              </a:r>
              <a:endParaRPr lang="zh-CN" altLang="en-US" dirty="0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1D295AD-92C7-1949-4F46-6167D6A065E6}"/>
              </a:ext>
            </a:extLst>
          </p:cNvPr>
          <p:cNvGrpSpPr/>
          <p:nvPr/>
        </p:nvGrpSpPr>
        <p:grpSpPr>
          <a:xfrm>
            <a:off x="8287407" y="2886299"/>
            <a:ext cx="3047420" cy="816396"/>
            <a:chOff x="-48645" y="4404772"/>
            <a:chExt cx="3047420" cy="816396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81FDA0C-D5E3-B669-3106-68D0EE60952C}"/>
                </a:ext>
              </a:extLst>
            </p:cNvPr>
            <p:cNvSpPr txBox="1"/>
            <p:nvPr/>
          </p:nvSpPr>
          <p:spPr>
            <a:xfrm>
              <a:off x="-48645" y="4404772"/>
              <a:ext cx="181927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000000"/>
                  </a:solidFill>
                  <a:latin typeface="HarmonyOS Sans SC Light" panose="000004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7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E9F375F-DF60-42D9-189C-A8412798DF36}"/>
                </a:ext>
              </a:extLst>
            </p:cNvPr>
            <p:cNvSpPr txBox="1"/>
            <p:nvPr/>
          </p:nvSpPr>
          <p:spPr>
            <a:xfrm>
              <a:off x="-20072" y="4678455"/>
              <a:ext cx="3018847" cy="5427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50">
                  <a:solidFill>
                    <a:schemeClr val="bg1">
                      <a:lumMod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</a:t>
              </a:r>
              <a:r>
                <a:rPr lang="en-US" altLang="zh-CN" dirty="0"/>
                <a:t>… …</a:t>
              </a:r>
              <a:endParaRPr lang="zh-CN" altLang="en-US" dirty="0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7EEA3E5-8F3B-DF7B-FDF9-0837AA569EA3}"/>
              </a:ext>
            </a:extLst>
          </p:cNvPr>
          <p:cNvGrpSpPr/>
          <p:nvPr/>
        </p:nvGrpSpPr>
        <p:grpSpPr>
          <a:xfrm>
            <a:off x="5779374" y="4645312"/>
            <a:ext cx="3047420" cy="816396"/>
            <a:chOff x="-48645" y="4404772"/>
            <a:chExt cx="3047420" cy="816396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203EE59-D5FE-3FFD-857D-26F555CEBC9A}"/>
                </a:ext>
              </a:extLst>
            </p:cNvPr>
            <p:cNvSpPr txBox="1"/>
            <p:nvPr/>
          </p:nvSpPr>
          <p:spPr>
            <a:xfrm>
              <a:off x="-48645" y="4404772"/>
              <a:ext cx="181927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000000"/>
                  </a:solidFill>
                  <a:latin typeface="HarmonyOS Sans SC Light" panose="000004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7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8C9D679-829B-3C43-4F4A-496E3AFF0A78}"/>
                </a:ext>
              </a:extLst>
            </p:cNvPr>
            <p:cNvSpPr txBox="1"/>
            <p:nvPr/>
          </p:nvSpPr>
          <p:spPr>
            <a:xfrm>
              <a:off x="-20072" y="4678455"/>
              <a:ext cx="3018847" cy="5427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50">
                  <a:solidFill>
                    <a:schemeClr val="bg1">
                      <a:lumMod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</a:t>
              </a:r>
              <a:r>
                <a:rPr lang="en-US" altLang="zh-CN" dirty="0"/>
                <a:t>… …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413876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>
            <a:extLst>
              <a:ext uri="{FF2B5EF4-FFF2-40B4-BE49-F238E27FC236}">
                <a16:creationId xmlns:a16="http://schemas.microsoft.com/office/drawing/2014/main" id="{D5AC4F1A-BA85-6E95-33A5-26D0BDD15E1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" y="0"/>
            <a:ext cx="4223368" cy="3166140"/>
          </a:xfrm>
          <a:prstGeom prst="rect">
            <a:avLst/>
          </a:prstGeom>
        </p:spPr>
      </p:pic>
      <p:sp>
        <p:nvSpPr>
          <p:cNvPr id="3" name="椭圆 2">
            <a:extLst>
              <a:ext uri="{FF2B5EF4-FFF2-40B4-BE49-F238E27FC236}">
                <a16:creationId xmlns:a16="http://schemas.microsoft.com/office/drawing/2014/main" id="{41B373F8-2CB1-674A-0657-4FFBBAA6FCF2}"/>
              </a:ext>
            </a:extLst>
          </p:cNvPr>
          <p:cNvSpPr/>
          <p:nvPr/>
        </p:nvSpPr>
        <p:spPr>
          <a:xfrm>
            <a:off x="4707094" y="-1196130"/>
            <a:ext cx="2569674" cy="2675321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latin typeface="HarmonyOS Sans SC Light" panose="00000400000000000000" pitchFamily="2" charset="-122"/>
              <a:ea typeface="鸿雷板书简体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7195FD11-167A-DA7C-C7D2-72A79C0423E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234174" y="4411366"/>
            <a:ext cx="4957003" cy="244663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640B12C-862D-C8A1-49FD-4B2DC348871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3" y="5076907"/>
            <a:ext cx="12190355" cy="1781093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id="{344FAD9C-97A9-69F6-0832-CAB0BBFE6AE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9989" y="5207730"/>
            <a:ext cx="1730163" cy="1152139"/>
          </a:xfrm>
          <a:prstGeom prst="rect">
            <a:avLst/>
          </a:prstGeom>
        </p:spPr>
      </p:pic>
      <p:sp>
        <p:nvSpPr>
          <p:cNvPr id="2" name="椭圆 1">
            <a:extLst>
              <a:ext uri="{FF2B5EF4-FFF2-40B4-BE49-F238E27FC236}">
                <a16:creationId xmlns:a16="http://schemas.microsoft.com/office/drawing/2014/main" id="{165C3FA8-BA8E-260F-3CF3-7DB8B71644B9}"/>
              </a:ext>
            </a:extLst>
          </p:cNvPr>
          <p:cNvSpPr/>
          <p:nvPr/>
        </p:nvSpPr>
        <p:spPr>
          <a:xfrm>
            <a:off x="6820419" y="863362"/>
            <a:ext cx="474661" cy="448092"/>
          </a:xfrm>
          <a:prstGeom prst="ellipse">
            <a:avLst/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latin typeface="HarmonyOS Sans SC Light" panose="00000400000000000000" pitchFamily="2" charset="-122"/>
              <a:ea typeface="鸿雷板书简体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27FD076-47BA-957B-DEA0-5C64BEBBB203}"/>
              </a:ext>
            </a:extLst>
          </p:cNvPr>
          <p:cNvSpPr txBox="1"/>
          <p:nvPr/>
        </p:nvSpPr>
        <p:spPr>
          <a:xfrm>
            <a:off x="5169466" y="180678"/>
            <a:ext cx="1741182" cy="9128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b="1">
                <a:solidFill>
                  <a:srgbClr val="000000"/>
                </a:solidFill>
                <a:latin typeface="+mn-ea"/>
                <a:ea typeface="+mn-ea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5332" dirty="0">
                <a:solidFill>
                  <a:srgbClr val="FFFFFF"/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rPr>
              <a:t>目 录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957C0D2-B991-EE04-896A-4BBDB3C9B92B}"/>
              </a:ext>
            </a:extLst>
          </p:cNvPr>
          <p:cNvGrpSpPr/>
          <p:nvPr/>
        </p:nvGrpSpPr>
        <p:grpSpPr>
          <a:xfrm>
            <a:off x="1017567" y="2412105"/>
            <a:ext cx="2367560" cy="2498771"/>
            <a:chOff x="1043976" y="1809637"/>
            <a:chExt cx="1776218" cy="1874657"/>
          </a:xfrm>
        </p:grpSpPr>
        <p:grpSp>
          <p:nvGrpSpPr>
            <p:cNvPr id="145593" name="组合 145592">
              <a:extLst>
                <a:ext uri="{FF2B5EF4-FFF2-40B4-BE49-F238E27FC236}">
                  <a16:creationId xmlns:a16="http://schemas.microsoft.com/office/drawing/2014/main" id="{675F73C3-9B60-6E9F-2182-F4E58010EBA9}"/>
                </a:ext>
              </a:extLst>
            </p:cNvPr>
            <p:cNvGrpSpPr/>
            <p:nvPr/>
          </p:nvGrpSpPr>
          <p:grpSpPr>
            <a:xfrm>
              <a:off x="1460451" y="1999494"/>
              <a:ext cx="1135053" cy="1202889"/>
              <a:chOff x="1199321" y="1640520"/>
              <a:chExt cx="1135053" cy="1202889"/>
            </a:xfrm>
          </p:grpSpPr>
          <p:sp>
            <p:nvSpPr>
              <p:cNvPr id="145595" name="文本框 145594">
                <a:extLst>
                  <a:ext uri="{FF2B5EF4-FFF2-40B4-BE49-F238E27FC236}">
                    <a16:creationId xmlns:a16="http://schemas.microsoft.com/office/drawing/2014/main" id="{632B4E63-D2CD-D227-E170-5443FDD1EF02}"/>
                  </a:ext>
                </a:extLst>
              </p:cNvPr>
              <p:cNvSpPr txBox="1"/>
              <p:nvPr/>
            </p:nvSpPr>
            <p:spPr>
              <a:xfrm>
                <a:off x="1327662" y="1640520"/>
                <a:ext cx="834861" cy="9002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>
                  <a:defRPr sz="5400" b="1">
                    <a:gradFill flip="none" rotWithShape="1">
                      <a:gsLst>
                        <a:gs pos="45000">
                          <a:srgbClr val="FFFFFF"/>
                        </a:gs>
                        <a:gs pos="100000">
                          <a:srgbClr val="FFFFFF">
                            <a:alpha val="39000"/>
                          </a:srgbClr>
                        </a:gs>
                      </a:gsLst>
                      <a:lin ang="5400000" scaled="1"/>
                      <a:tileRect/>
                    </a:gradFill>
                    <a:latin typeface="鸿雷板书简体" panose="00000500000000000000" pitchFamily="2" charset="-122"/>
                    <a:ea typeface="鸿雷板书简体" panose="00000500000000000000" pitchFamily="2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7198" dirty="0">
                    <a:blipFill>
                      <a:blip r:embed="rId9">
                        <a:extLst>
                          <a:ext uri="{96DAC541-7B7A-43D3-8B79-37D633B846F1}">
                            <asvg:svgBlip xmlns:asvg="http://schemas.microsoft.com/office/drawing/2016/SVG/main" r:embed="rId10"/>
                          </a:ext>
                        </a:extLst>
                      </a:blip>
                      <a:stretch>
                        <a:fillRect/>
                      </a:stretch>
                    </a:blipFill>
                    <a:effectLst>
                      <a:outerShdw dist="63500" dir="3600000" algn="tl" rotWithShape="0">
                        <a:prstClr val="black">
                          <a:alpha val="10000"/>
                        </a:prstClr>
                      </a:outerShdw>
                    </a:effectLst>
                    <a:latin typeface="HarmonyOS Sans SC Light" panose="00000400000000000000" pitchFamily="2" charset="-122"/>
                    <a:sym typeface="HarmonyOS Sans SC Light" panose="00000400000000000000" pitchFamily="2" charset="-122"/>
                  </a:rPr>
                  <a:t>壹</a:t>
                </a:r>
              </a:p>
            </p:txBody>
          </p:sp>
          <p:sp>
            <p:nvSpPr>
              <p:cNvPr id="145596" name="文本框 145595">
                <a:extLst>
                  <a:ext uri="{FF2B5EF4-FFF2-40B4-BE49-F238E27FC236}">
                    <a16:creationId xmlns:a16="http://schemas.microsoft.com/office/drawing/2014/main" id="{0488C077-F8D7-CA9E-E7F6-F22D4214B598}"/>
                  </a:ext>
                </a:extLst>
              </p:cNvPr>
              <p:cNvSpPr txBox="1"/>
              <p:nvPr/>
            </p:nvSpPr>
            <p:spPr>
              <a:xfrm>
                <a:off x="1199321" y="2404692"/>
                <a:ext cx="1135053" cy="4387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>
                  <a:defRPr sz="1800" b="1">
                    <a:solidFill>
                      <a:srgbClr val="000000"/>
                    </a:solidFill>
                    <a:latin typeface="鸿雷板书简体" panose="00000500000000000000" pitchFamily="2" charset="-122"/>
                    <a:ea typeface="鸿雷板书简体" panose="00000500000000000000" pitchFamily="2" charset="-122"/>
                  </a:defRPr>
                </a:lvl1pPr>
              </a:lstStyle>
              <a:p>
                <a:pPr algn="ctr"/>
                <a:r>
                  <a:rPr lang="zh-CN" altLang="en-US" sz="1600" b="0" dirty="0">
                    <a:solidFill>
                      <a:schemeClr val="bg1">
                        <a:lumMod val="50000"/>
                      </a:schemeClr>
                    </a:solidFill>
                    <a:latin typeface="HarmonyOS Sans SC Light" panose="00000400000000000000" pitchFamily="2" charset="-122"/>
                    <a:sym typeface="HarmonyOS Sans SC Light" panose="00000400000000000000" pitchFamily="2" charset="-122"/>
                  </a:rPr>
                  <a:t>单击此处添加标题文本</a:t>
                </a:r>
              </a:p>
            </p:txBody>
          </p:sp>
        </p:grpSp>
        <p:grpSp>
          <p:nvGrpSpPr>
            <p:cNvPr id="145597" name="组合 145596">
              <a:extLst>
                <a:ext uri="{FF2B5EF4-FFF2-40B4-BE49-F238E27FC236}">
                  <a16:creationId xmlns:a16="http://schemas.microsoft.com/office/drawing/2014/main" id="{E4FA75D8-90D6-670A-4BCE-0E9D78750EE5}"/>
                </a:ext>
              </a:extLst>
            </p:cNvPr>
            <p:cNvGrpSpPr/>
            <p:nvPr/>
          </p:nvGrpSpPr>
          <p:grpSpPr>
            <a:xfrm>
              <a:off x="1043976" y="1809637"/>
              <a:ext cx="1776218" cy="1874657"/>
              <a:chOff x="10970536" y="5473950"/>
              <a:chExt cx="636791" cy="672082"/>
            </a:xfrm>
            <a:gradFill>
              <a:gsLst>
                <a:gs pos="63300">
                  <a:srgbClr val="5E5E5E">
                    <a:alpha val="67000"/>
                  </a:srgbClr>
                </a:gs>
                <a:gs pos="0">
                  <a:srgbClr val="FFFFFF">
                    <a:alpha val="0"/>
                  </a:srgbClr>
                </a:gs>
                <a:gs pos="100000">
                  <a:srgbClr val="000000"/>
                </a:gs>
              </a:gsLst>
              <a:lin ang="2700000" scaled="1"/>
            </a:gradFill>
          </p:grpSpPr>
          <p:sp>
            <p:nvSpPr>
              <p:cNvPr id="145598" name="任意多边形: 形状 1381">
                <a:extLst>
                  <a:ext uri="{FF2B5EF4-FFF2-40B4-BE49-F238E27FC236}">
                    <a16:creationId xmlns:a16="http://schemas.microsoft.com/office/drawing/2014/main" id="{770D6CDB-8B83-F599-0F90-C05DF4678764}"/>
                  </a:ext>
                </a:extLst>
              </p:cNvPr>
              <p:cNvSpPr/>
              <p:nvPr/>
            </p:nvSpPr>
            <p:spPr>
              <a:xfrm>
                <a:off x="11588277" y="5765425"/>
                <a:ext cx="19050" cy="38100"/>
              </a:xfrm>
              <a:custGeom>
                <a:avLst/>
                <a:gdLst>
                  <a:gd name="connsiteX0" fmla="*/ 8887 w 19050"/>
                  <a:gd name="connsiteY0" fmla="*/ 28946 h 38100"/>
                  <a:gd name="connsiteX1" fmla="*/ 19345 w 19050"/>
                  <a:gd name="connsiteY1" fmla="*/ 15688 h 38100"/>
                  <a:gd name="connsiteX2" fmla="*/ 13240 w 19050"/>
                  <a:gd name="connsiteY2" fmla="*/ 11325 h 38100"/>
                  <a:gd name="connsiteX3" fmla="*/ 7144 w 19050"/>
                  <a:gd name="connsiteY3" fmla="*/ 7144 h 38100"/>
                  <a:gd name="connsiteX4" fmla="*/ 8887 w 19050"/>
                  <a:gd name="connsiteY4" fmla="*/ 28946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38100">
                    <a:moveTo>
                      <a:pt x="8887" y="28946"/>
                    </a:moveTo>
                    <a:cubicBezTo>
                      <a:pt x="11925" y="37748"/>
                      <a:pt x="16288" y="26384"/>
                      <a:pt x="19345" y="15688"/>
                    </a:cubicBezTo>
                    <a:cubicBezTo>
                      <a:pt x="19345" y="15688"/>
                      <a:pt x="16288" y="13506"/>
                      <a:pt x="13240" y="11325"/>
                    </a:cubicBezTo>
                    <a:cubicBezTo>
                      <a:pt x="10192" y="9239"/>
                      <a:pt x="7144" y="7144"/>
                      <a:pt x="7144" y="7144"/>
                    </a:cubicBezTo>
                    <a:lnTo>
                      <a:pt x="8887" y="2894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599" name="任意多边形: 形状 1382">
                <a:extLst>
                  <a:ext uri="{FF2B5EF4-FFF2-40B4-BE49-F238E27FC236}">
                    <a16:creationId xmlns:a16="http://schemas.microsoft.com/office/drawing/2014/main" id="{F24DDEBD-C759-ECB2-E94D-291970E00295}"/>
                  </a:ext>
                </a:extLst>
              </p:cNvPr>
              <p:cNvSpPr/>
              <p:nvPr/>
            </p:nvSpPr>
            <p:spPr>
              <a:xfrm>
                <a:off x="11564636" y="5716428"/>
                <a:ext cx="38100" cy="38100"/>
              </a:xfrm>
              <a:custGeom>
                <a:avLst/>
                <a:gdLst>
                  <a:gd name="connsiteX0" fmla="*/ 31337 w 38100"/>
                  <a:gd name="connsiteY0" fmla="*/ 28508 h 38100"/>
                  <a:gd name="connsiteX1" fmla="*/ 28870 w 38100"/>
                  <a:gd name="connsiteY1" fmla="*/ 24994 h 38100"/>
                  <a:gd name="connsiteX2" fmla="*/ 23231 w 38100"/>
                  <a:gd name="connsiteY2" fmla="*/ 17478 h 38100"/>
                  <a:gd name="connsiteX3" fmla="*/ 14278 w 38100"/>
                  <a:gd name="connsiteY3" fmla="*/ 7144 h 38100"/>
                  <a:gd name="connsiteX4" fmla="*/ 19326 w 38100"/>
                  <a:gd name="connsiteY4" fmla="*/ 14868 h 38100"/>
                  <a:gd name="connsiteX5" fmla="*/ 22803 w 38100"/>
                  <a:gd name="connsiteY5" fmla="*/ 20288 h 38100"/>
                  <a:gd name="connsiteX6" fmla="*/ 24127 w 38100"/>
                  <a:gd name="connsiteY6" fmla="*/ 22831 h 38100"/>
                  <a:gd name="connsiteX7" fmla="*/ 15983 w 38100"/>
                  <a:gd name="connsiteY7" fmla="*/ 29470 h 38100"/>
                  <a:gd name="connsiteX8" fmla="*/ 11278 w 38100"/>
                  <a:gd name="connsiteY8" fmla="*/ 22831 h 38100"/>
                  <a:gd name="connsiteX9" fmla="*/ 7144 w 38100"/>
                  <a:gd name="connsiteY9" fmla="*/ 16478 h 38100"/>
                  <a:gd name="connsiteX10" fmla="*/ 13602 w 38100"/>
                  <a:gd name="connsiteY10" fmla="*/ 30194 h 38100"/>
                  <a:gd name="connsiteX11" fmla="*/ 19583 w 38100"/>
                  <a:gd name="connsiteY11" fmla="*/ 32204 h 38100"/>
                  <a:gd name="connsiteX12" fmla="*/ 31337 w 38100"/>
                  <a:gd name="connsiteY12" fmla="*/ 28508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38100">
                    <a:moveTo>
                      <a:pt x="31337" y="28508"/>
                    </a:moveTo>
                    <a:cubicBezTo>
                      <a:pt x="31337" y="28508"/>
                      <a:pt x="30347" y="27099"/>
                      <a:pt x="28870" y="24994"/>
                    </a:cubicBezTo>
                    <a:cubicBezTo>
                      <a:pt x="27308" y="22917"/>
                      <a:pt x="25622" y="20088"/>
                      <a:pt x="23231" y="17478"/>
                    </a:cubicBezTo>
                    <a:cubicBezTo>
                      <a:pt x="18755" y="12316"/>
                      <a:pt x="14278" y="7144"/>
                      <a:pt x="14278" y="7144"/>
                    </a:cubicBezTo>
                    <a:cubicBezTo>
                      <a:pt x="14278" y="7144"/>
                      <a:pt x="16802" y="11011"/>
                      <a:pt x="19326" y="14868"/>
                    </a:cubicBezTo>
                    <a:cubicBezTo>
                      <a:pt x="20593" y="16840"/>
                      <a:pt x="21860" y="18812"/>
                      <a:pt x="22803" y="20288"/>
                    </a:cubicBezTo>
                    <a:cubicBezTo>
                      <a:pt x="23593" y="21812"/>
                      <a:pt x="24127" y="22831"/>
                      <a:pt x="24127" y="22831"/>
                    </a:cubicBezTo>
                    <a:cubicBezTo>
                      <a:pt x="22574" y="33099"/>
                      <a:pt x="19269" y="32833"/>
                      <a:pt x="15983" y="29470"/>
                    </a:cubicBezTo>
                    <a:cubicBezTo>
                      <a:pt x="14345" y="27775"/>
                      <a:pt x="12706" y="25289"/>
                      <a:pt x="11278" y="22831"/>
                    </a:cubicBezTo>
                    <a:cubicBezTo>
                      <a:pt x="9687" y="20393"/>
                      <a:pt x="8163" y="18050"/>
                      <a:pt x="7144" y="16478"/>
                    </a:cubicBezTo>
                    <a:cubicBezTo>
                      <a:pt x="10020" y="23622"/>
                      <a:pt x="11525" y="27946"/>
                      <a:pt x="13602" y="30194"/>
                    </a:cubicBezTo>
                    <a:cubicBezTo>
                      <a:pt x="15573" y="32461"/>
                      <a:pt x="17583" y="32756"/>
                      <a:pt x="19583" y="32204"/>
                    </a:cubicBezTo>
                    <a:cubicBezTo>
                      <a:pt x="23584" y="31137"/>
                      <a:pt x="27546" y="26518"/>
                      <a:pt x="31337" y="285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600" name="任意多边形: 形状 1383">
                <a:extLst>
                  <a:ext uri="{FF2B5EF4-FFF2-40B4-BE49-F238E27FC236}">
                    <a16:creationId xmlns:a16="http://schemas.microsoft.com/office/drawing/2014/main" id="{9D08205F-7697-10CA-8136-BA0FBB656734}"/>
                  </a:ext>
                </a:extLst>
              </p:cNvPr>
              <p:cNvSpPr/>
              <p:nvPr/>
            </p:nvSpPr>
            <p:spPr>
              <a:xfrm>
                <a:off x="11556968" y="5684543"/>
                <a:ext cx="19050" cy="19050"/>
              </a:xfrm>
              <a:custGeom>
                <a:avLst/>
                <a:gdLst>
                  <a:gd name="connsiteX0" fmla="*/ 17755 w 19050"/>
                  <a:gd name="connsiteY0" fmla="*/ 15959 h 19050"/>
                  <a:gd name="connsiteX1" fmla="*/ 7144 w 19050"/>
                  <a:gd name="connsiteY1" fmla="*/ 14893 h 19050"/>
                  <a:gd name="connsiteX2" fmla="*/ 17755 w 19050"/>
                  <a:gd name="connsiteY2" fmla="*/ 15959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50" h="19050">
                    <a:moveTo>
                      <a:pt x="17755" y="15959"/>
                    </a:moveTo>
                    <a:cubicBezTo>
                      <a:pt x="13211" y="1015"/>
                      <a:pt x="7353" y="8158"/>
                      <a:pt x="7144" y="14893"/>
                    </a:cubicBezTo>
                    <a:cubicBezTo>
                      <a:pt x="10658" y="14588"/>
                      <a:pt x="17621" y="22856"/>
                      <a:pt x="17755" y="1595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601" name="任意多边形: 形状 1384">
                <a:extLst>
                  <a:ext uri="{FF2B5EF4-FFF2-40B4-BE49-F238E27FC236}">
                    <a16:creationId xmlns:a16="http://schemas.microsoft.com/office/drawing/2014/main" id="{948B6935-73B2-7EAE-E6C9-236D1F84038F}"/>
                  </a:ext>
                </a:extLst>
              </p:cNvPr>
              <p:cNvSpPr/>
              <p:nvPr/>
            </p:nvSpPr>
            <p:spPr>
              <a:xfrm>
                <a:off x="11025904" y="5949672"/>
                <a:ext cx="19050" cy="19050"/>
              </a:xfrm>
              <a:custGeom>
                <a:avLst/>
                <a:gdLst>
                  <a:gd name="connsiteX0" fmla="*/ 12323 w 19050"/>
                  <a:gd name="connsiteY0" fmla="*/ 20064 h 19050"/>
                  <a:gd name="connsiteX1" fmla="*/ 11475 w 19050"/>
                  <a:gd name="connsiteY1" fmla="*/ 9034 h 19050"/>
                  <a:gd name="connsiteX2" fmla="*/ 12323 w 19050"/>
                  <a:gd name="connsiteY2" fmla="*/ 2006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50" h="19050">
                    <a:moveTo>
                      <a:pt x="12323" y="20064"/>
                    </a:moveTo>
                    <a:cubicBezTo>
                      <a:pt x="11161" y="14968"/>
                      <a:pt x="9180" y="9482"/>
                      <a:pt x="11475" y="9034"/>
                    </a:cubicBezTo>
                    <a:cubicBezTo>
                      <a:pt x="6732" y="5615"/>
                      <a:pt x="4427" y="5529"/>
                      <a:pt x="12323" y="2006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602" name="任意多边形: 形状 1385">
                <a:extLst>
                  <a:ext uri="{FF2B5EF4-FFF2-40B4-BE49-F238E27FC236}">
                    <a16:creationId xmlns:a16="http://schemas.microsoft.com/office/drawing/2014/main" id="{29A63A4F-F2FB-EF5B-D502-DED99270715F}"/>
                  </a:ext>
                </a:extLst>
              </p:cNvPr>
              <p:cNvSpPr/>
              <p:nvPr/>
            </p:nvSpPr>
            <p:spPr>
              <a:xfrm>
                <a:off x="11030236" y="5951326"/>
                <a:ext cx="9525" cy="9525"/>
              </a:xfrm>
              <a:custGeom>
                <a:avLst/>
                <a:gdLst>
                  <a:gd name="connsiteX0" fmla="*/ 7144 w 9525"/>
                  <a:gd name="connsiteY0" fmla="*/ 7380 h 9525"/>
                  <a:gd name="connsiteX1" fmla="*/ 10096 w 9525"/>
                  <a:gd name="connsiteY1" fmla="*/ 9628 h 9525"/>
                  <a:gd name="connsiteX2" fmla="*/ 7925 w 9525"/>
                  <a:gd name="connsiteY2" fmla="*/ 7180 h 9525"/>
                  <a:gd name="connsiteX3" fmla="*/ 7144 w 9525"/>
                  <a:gd name="connsiteY3" fmla="*/ 738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7144" y="7380"/>
                    </a:moveTo>
                    <a:cubicBezTo>
                      <a:pt x="8030" y="8056"/>
                      <a:pt x="8992" y="8780"/>
                      <a:pt x="10096" y="9628"/>
                    </a:cubicBezTo>
                    <a:cubicBezTo>
                      <a:pt x="9373" y="8799"/>
                      <a:pt x="8839" y="8065"/>
                      <a:pt x="7925" y="7180"/>
                    </a:cubicBezTo>
                    <a:cubicBezTo>
                      <a:pt x="7506" y="7046"/>
                      <a:pt x="7420" y="7323"/>
                      <a:pt x="7144" y="73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603" name="任意多边形: 形状 1386">
                <a:extLst>
                  <a:ext uri="{FF2B5EF4-FFF2-40B4-BE49-F238E27FC236}">
                    <a16:creationId xmlns:a16="http://schemas.microsoft.com/office/drawing/2014/main" id="{DBF5F1FC-55F9-EC77-55BF-7C1E57E0AD7D}"/>
                  </a:ext>
                </a:extLst>
              </p:cNvPr>
              <p:cNvSpPr/>
              <p:nvPr/>
            </p:nvSpPr>
            <p:spPr>
              <a:xfrm>
                <a:off x="10970536" y="5491419"/>
                <a:ext cx="619125" cy="628650"/>
              </a:xfrm>
              <a:custGeom>
                <a:avLst/>
                <a:gdLst>
                  <a:gd name="connsiteX0" fmla="*/ 149377 w 619125"/>
                  <a:gd name="connsiteY0" fmla="*/ 188900 h 628650"/>
                  <a:gd name="connsiteX1" fmla="*/ 151663 w 619125"/>
                  <a:gd name="connsiteY1" fmla="*/ 179451 h 628650"/>
                  <a:gd name="connsiteX2" fmla="*/ 155911 w 619125"/>
                  <a:gd name="connsiteY2" fmla="*/ 172564 h 628650"/>
                  <a:gd name="connsiteX3" fmla="*/ 165379 w 619125"/>
                  <a:gd name="connsiteY3" fmla="*/ 158563 h 628650"/>
                  <a:gd name="connsiteX4" fmla="*/ 171532 w 619125"/>
                  <a:gd name="connsiteY4" fmla="*/ 159144 h 628650"/>
                  <a:gd name="connsiteX5" fmla="*/ 177571 w 619125"/>
                  <a:gd name="connsiteY5" fmla="*/ 159829 h 628650"/>
                  <a:gd name="connsiteX6" fmla="*/ 179171 w 619125"/>
                  <a:gd name="connsiteY6" fmla="*/ 138808 h 628650"/>
                  <a:gd name="connsiteX7" fmla="*/ 200517 w 619125"/>
                  <a:gd name="connsiteY7" fmla="*/ 124206 h 628650"/>
                  <a:gd name="connsiteX8" fmla="*/ 209889 w 619125"/>
                  <a:gd name="connsiteY8" fmla="*/ 115700 h 628650"/>
                  <a:gd name="connsiteX9" fmla="*/ 216471 w 619125"/>
                  <a:gd name="connsiteY9" fmla="*/ 111138 h 628650"/>
                  <a:gd name="connsiteX10" fmla="*/ 215166 w 619125"/>
                  <a:gd name="connsiteY10" fmla="*/ 122444 h 628650"/>
                  <a:gd name="connsiteX11" fmla="*/ 240169 w 619125"/>
                  <a:gd name="connsiteY11" fmla="*/ 94050 h 628650"/>
                  <a:gd name="connsiteX12" fmla="*/ 241589 w 619125"/>
                  <a:gd name="connsiteY12" fmla="*/ 96326 h 628650"/>
                  <a:gd name="connsiteX13" fmla="*/ 319627 w 619125"/>
                  <a:gd name="connsiteY13" fmla="*/ 65056 h 628650"/>
                  <a:gd name="connsiteX14" fmla="*/ 411200 w 619125"/>
                  <a:gd name="connsiteY14" fmla="*/ 68466 h 628650"/>
                  <a:gd name="connsiteX15" fmla="*/ 408133 w 619125"/>
                  <a:gd name="connsiteY15" fmla="*/ 62722 h 628650"/>
                  <a:gd name="connsiteX16" fmla="*/ 499602 w 619125"/>
                  <a:gd name="connsiteY16" fmla="*/ 104737 h 628650"/>
                  <a:gd name="connsiteX17" fmla="*/ 576812 w 619125"/>
                  <a:gd name="connsiteY17" fmla="*/ 164335 h 628650"/>
                  <a:gd name="connsiteX18" fmla="*/ 559086 w 619125"/>
                  <a:gd name="connsiteY18" fmla="*/ 136293 h 628650"/>
                  <a:gd name="connsiteX19" fmla="*/ 536197 w 619125"/>
                  <a:gd name="connsiteY19" fmla="*/ 105194 h 628650"/>
                  <a:gd name="connsiteX20" fmla="*/ 522119 w 619125"/>
                  <a:gd name="connsiteY20" fmla="*/ 91345 h 628650"/>
                  <a:gd name="connsiteX21" fmla="*/ 514823 w 619125"/>
                  <a:gd name="connsiteY21" fmla="*/ 84963 h 628650"/>
                  <a:gd name="connsiteX22" fmla="*/ 506898 w 619125"/>
                  <a:gd name="connsiteY22" fmla="*/ 79734 h 628650"/>
                  <a:gd name="connsiteX23" fmla="*/ 491067 w 619125"/>
                  <a:gd name="connsiteY23" fmla="*/ 71209 h 628650"/>
                  <a:gd name="connsiteX24" fmla="*/ 474865 w 619125"/>
                  <a:gd name="connsiteY24" fmla="*/ 67332 h 628650"/>
                  <a:gd name="connsiteX25" fmla="*/ 465921 w 619125"/>
                  <a:gd name="connsiteY25" fmla="*/ 59017 h 628650"/>
                  <a:gd name="connsiteX26" fmla="*/ 454406 w 619125"/>
                  <a:gd name="connsiteY26" fmla="*/ 53845 h 628650"/>
                  <a:gd name="connsiteX27" fmla="*/ 439471 w 619125"/>
                  <a:gd name="connsiteY27" fmla="*/ 42281 h 628650"/>
                  <a:gd name="connsiteX28" fmla="*/ 421097 w 619125"/>
                  <a:gd name="connsiteY28" fmla="*/ 34842 h 628650"/>
                  <a:gd name="connsiteX29" fmla="*/ 404038 w 619125"/>
                  <a:gd name="connsiteY29" fmla="*/ 31223 h 628650"/>
                  <a:gd name="connsiteX30" fmla="*/ 373329 w 619125"/>
                  <a:gd name="connsiteY30" fmla="*/ 30147 h 628650"/>
                  <a:gd name="connsiteX31" fmla="*/ 309264 w 619125"/>
                  <a:gd name="connsiteY31" fmla="*/ 37109 h 628650"/>
                  <a:gd name="connsiteX32" fmla="*/ 302015 w 619125"/>
                  <a:gd name="connsiteY32" fmla="*/ 26727 h 628650"/>
                  <a:gd name="connsiteX33" fmla="*/ 308568 w 619125"/>
                  <a:gd name="connsiteY33" fmla="*/ 25136 h 628650"/>
                  <a:gd name="connsiteX34" fmla="*/ 323237 w 619125"/>
                  <a:gd name="connsiteY34" fmla="*/ 22784 h 628650"/>
                  <a:gd name="connsiteX35" fmla="*/ 338077 w 619125"/>
                  <a:gd name="connsiteY35" fmla="*/ 20660 h 628650"/>
                  <a:gd name="connsiteX36" fmla="*/ 344878 w 619125"/>
                  <a:gd name="connsiteY36" fmla="*/ 20269 h 628650"/>
                  <a:gd name="connsiteX37" fmla="*/ 340744 w 619125"/>
                  <a:gd name="connsiteY37" fmla="*/ 19450 h 628650"/>
                  <a:gd name="connsiteX38" fmla="*/ 331590 w 619125"/>
                  <a:gd name="connsiteY38" fmla="*/ 18040 h 628650"/>
                  <a:gd name="connsiteX39" fmla="*/ 318132 w 619125"/>
                  <a:gd name="connsiteY39" fmla="*/ 16754 h 628650"/>
                  <a:gd name="connsiteX40" fmla="*/ 342954 w 619125"/>
                  <a:gd name="connsiteY40" fmla="*/ 12878 h 628650"/>
                  <a:gd name="connsiteX41" fmla="*/ 362204 w 619125"/>
                  <a:gd name="connsiteY41" fmla="*/ 7144 h 628650"/>
                  <a:gd name="connsiteX42" fmla="*/ 292271 w 619125"/>
                  <a:gd name="connsiteY42" fmla="*/ 16078 h 628650"/>
                  <a:gd name="connsiteX43" fmla="*/ 274364 w 619125"/>
                  <a:gd name="connsiteY43" fmla="*/ 19850 h 628650"/>
                  <a:gd name="connsiteX44" fmla="*/ 257819 w 619125"/>
                  <a:gd name="connsiteY44" fmla="*/ 25432 h 628650"/>
                  <a:gd name="connsiteX45" fmla="*/ 250190 w 619125"/>
                  <a:gd name="connsiteY45" fmla="*/ 28423 h 628650"/>
                  <a:gd name="connsiteX46" fmla="*/ 243360 w 619125"/>
                  <a:gd name="connsiteY46" fmla="*/ 32309 h 628650"/>
                  <a:gd name="connsiteX47" fmla="*/ 231816 w 619125"/>
                  <a:gd name="connsiteY47" fmla="*/ 40567 h 628650"/>
                  <a:gd name="connsiteX48" fmla="*/ 256219 w 619125"/>
                  <a:gd name="connsiteY48" fmla="*/ 32890 h 628650"/>
                  <a:gd name="connsiteX49" fmla="*/ 283061 w 619125"/>
                  <a:gd name="connsiteY49" fmla="*/ 26070 h 628650"/>
                  <a:gd name="connsiteX50" fmla="*/ 303806 w 619125"/>
                  <a:gd name="connsiteY50" fmla="*/ 33223 h 628650"/>
                  <a:gd name="connsiteX51" fmla="*/ 269564 w 619125"/>
                  <a:gd name="connsiteY51" fmla="*/ 46834 h 628650"/>
                  <a:gd name="connsiteX52" fmla="*/ 237836 w 619125"/>
                  <a:gd name="connsiteY52" fmla="*/ 59436 h 628650"/>
                  <a:gd name="connsiteX53" fmla="*/ 178181 w 619125"/>
                  <a:gd name="connsiteY53" fmla="*/ 95907 h 628650"/>
                  <a:gd name="connsiteX54" fmla="*/ 170504 w 619125"/>
                  <a:gd name="connsiteY54" fmla="*/ 102165 h 628650"/>
                  <a:gd name="connsiteX55" fmla="*/ 162979 w 619125"/>
                  <a:gd name="connsiteY55" fmla="*/ 108394 h 628650"/>
                  <a:gd name="connsiteX56" fmla="*/ 151187 w 619125"/>
                  <a:gd name="connsiteY56" fmla="*/ 113262 h 628650"/>
                  <a:gd name="connsiteX57" fmla="*/ 152568 w 619125"/>
                  <a:gd name="connsiteY57" fmla="*/ 101556 h 628650"/>
                  <a:gd name="connsiteX58" fmla="*/ 143710 w 619125"/>
                  <a:gd name="connsiteY58" fmla="*/ 131912 h 628650"/>
                  <a:gd name="connsiteX59" fmla="*/ 133851 w 619125"/>
                  <a:gd name="connsiteY59" fmla="*/ 118501 h 628650"/>
                  <a:gd name="connsiteX60" fmla="*/ 124060 w 619125"/>
                  <a:gd name="connsiteY60" fmla="*/ 139751 h 628650"/>
                  <a:gd name="connsiteX61" fmla="*/ 113858 w 619125"/>
                  <a:gd name="connsiteY61" fmla="*/ 149895 h 628650"/>
                  <a:gd name="connsiteX62" fmla="*/ 108610 w 619125"/>
                  <a:gd name="connsiteY62" fmla="*/ 163649 h 628650"/>
                  <a:gd name="connsiteX63" fmla="*/ 103209 w 619125"/>
                  <a:gd name="connsiteY63" fmla="*/ 157782 h 628650"/>
                  <a:gd name="connsiteX64" fmla="*/ 110944 w 619125"/>
                  <a:gd name="connsiteY64" fmla="*/ 140703 h 628650"/>
                  <a:gd name="connsiteX65" fmla="*/ 103152 w 619125"/>
                  <a:gd name="connsiteY65" fmla="*/ 156172 h 628650"/>
                  <a:gd name="connsiteX66" fmla="*/ 99218 w 619125"/>
                  <a:gd name="connsiteY66" fmla="*/ 170678 h 628650"/>
                  <a:gd name="connsiteX67" fmla="*/ 96485 w 619125"/>
                  <a:gd name="connsiteY67" fmla="*/ 161792 h 628650"/>
                  <a:gd name="connsiteX68" fmla="*/ 93913 w 619125"/>
                  <a:gd name="connsiteY68" fmla="*/ 152629 h 628650"/>
                  <a:gd name="connsiteX69" fmla="*/ 86636 w 619125"/>
                  <a:gd name="connsiteY69" fmla="*/ 171183 h 628650"/>
                  <a:gd name="connsiteX70" fmla="*/ 70958 w 619125"/>
                  <a:gd name="connsiteY70" fmla="*/ 180289 h 628650"/>
                  <a:gd name="connsiteX71" fmla="*/ 78092 w 619125"/>
                  <a:gd name="connsiteY71" fmla="*/ 196253 h 628650"/>
                  <a:gd name="connsiteX72" fmla="*/ 69405 w 619125"/>
                  <a:gd name="connsiteY72" fmla="*/ 198901 h 628650"/>
                  <a:gd name="connsiteX73" fmla="*/ 72129 w 619125"/>
                  <a:gd name="connsiteY73" fmla="*/ 220685 h 628650"/>
                  <a:gd name="connsiteX74" fmla="*/ 64005 w 619125"/>
                  <a:gd name="connsiteY74" fmla="*/ 208721 h 628650"/>
                  <a:gd name="connsiteX75" fmla="*/ 54661 w 619125"/>
                  <a:gd name="connsiteY75" fmla="*/ 230724 h 628650"/>
                  <a:gd name="connsiteX76" fmla="*/ 63871 w 619125"/>
                  <a:gd name="connsiteY76" fmla="*/ 242097 h 628650"/>
                  <a:gd name="connsiteX77" fmla="*/ 51289 w 619125"/>
                  <a:gd name="connsiteY77" fmla="*/ 251546 h 628650"/>
                  <a:gd name="connsiteX78" fmla="*/ 36096 w 619125"/>
                  <a:gd name="connsiteY78" fmla="*/ 248745 h 628650"/>
                  <a:gd name="connsiteX79" fmla="*/ 35096 w 619125"/>
                  <a:gd name="connsiteY79" fmla="*/ 240582 h 628650"/>
                  <a:gd name="connsiteX80" fmla="*/ 35230 w 619125"/>
                  <a:gd name="connsiteY80" fmla="*/ 232229 h 628650"/>
                  <a:gd name="connsiteX81" fmla="*/ 36334 w 619125"/>
                  <a:gd name="connsiteY81" fmla="*/ 215541 h 628650"/>
                  <a:gd name="connsiteX82" fmla="*/ 39830 w 619125"/>
                  <a:gd name="connsiteY82" fmla="*/ 189519 h 628650"/>
                  <a:gd name="connsiteX83" fmla="*/ 34744 w 619125"/>
                  <a:gd name="connsiteY83" fmla="*/ 209036 h 628650"/>
                  <a:gd name="connsiteX84" fmla="*/ 31553 w 619125"/>
                  <a:gd name="connsiteY84" fmla="*/ 228895 h 628650"/>
                  <a:gd name="connsiteX85" fmla="*/ 21856 w 619125"/>
                  <a:gd name="connsiteY85" fmla="*/ 237011 h 628650"/>
                  <a:gd name="connsiteX86" fmla="*/ 17723 w 619125"/>
                  <a:gd name="connsiteY86" fmla="*/ 239925 h 628650"/>
                  <a:gd name="connsiteX87" fmla="*/ 15779 w 619125"/>
                  <a:gd name="connsiteY87" fmla="*/ 231429 h 628650"/>
                  <a:gd name="connsiteX88" fmla="*/ 8455 w 619125"/>
                  <a:gd name="connsiteY88" fmla="*/ 263214 h 628650"/>
                  <a:gd name="connsiteX89" fmla="*/ 7207 w 619125"/>
                  <a:gd name="connsiteY89" fmla="*/ 297237 h 628650"/>
                  <a:gd name="connsiteX90" fmla="*/ 11169 w 619125"/>
                  <a:gd name="connsiteY90" fmla="*/ 330622 h 628650"/>
                  <a:gd name="connsiteX91" fmla="*/ 18694 w 619125"/>
                  <a:gd name="connsiteY91" fmla="*/ 361036 h 628650"/>
                  <a:gd name="connsiteX92" fmla="*/ 23342 w 619125"/>
                  <a:gd name="connsiteY92" fmla="*/ 348701 h 628650"/>
                  <a:gd name="connsiteX93" fmla="*/ 19647 w 619125"/>
                  <a:gd name="connsiteY93" fmla="*/ 371694 h 628650"/>
                  <a:gd name="connsiteX94" fmla="*/ 44640 w 619125"/>
                  <a:gd name="connsiteY94" fmla="*/ 387953 h 628650"/>
                  <a:gd name="connsiteX95" fmla="*/ 49146 w 619125"/>
                  <a:gd name="connsiteY95" fmla="*/ 419119 h 628650"/>
                  <a:gd name="connsiteX96" fmla="*/ 53213 w 619125"/>
                  <a:gd name="connsiteY96" fmla="*/ 448389 h 628650"/>
                  <a:gd name="connsiteX97" fmla="*/ 60899 w 619125"/>
                  <a:gd name="connsiteY97" fmla="*/ 442665 h 628650"/>
                  <a:gd name="connsiteX98" fmla="*/ 70062 w 619125"/>
                  <a:gd name="connsiteY98" fmla="*/ 459686 h 628650"/>
                  <a:gd name="connsiteX99" fmla="*/ 81912 w 619125"/>
                  <a:gd name="connsiteY99" fmla="*/ 476250 h 628650"/>
                  <a:gd name="connsiteX100" fmla="*/ 69815 w 619125"/>
                  <a:gd name="connsiteY100" fmla="*/ 469468 h 628650"/>
                  <a:gd name="connsiteX101" fmla="*/ 77006 w 619125"/>
                  <a:gd name="connsiteY101" fmla="*/ 484699 h 628650"/>
                  <a:gd name="connsiteX102" fmla="*/ 85312 w 619125"/>
                  <a:gd name="connsiteY102" fmla="*/ 499043 h 628650"/>
                  <a:gd name="connsiteX103" fmla="*/ 77035 w 619125"/>
                  <a:gd name="connsiteY103" fmla="*/ 496748 h 628650"/>
                  <a:gd name="connsiteX104" fmla="*/ 68634 w 619125"/>
                  <a:gd name="connsiteY104" fmla="*/ 494262 h 628650"/>
                  <a:gd name="connsiteX105" fmla="*/ 82350 w 619125"/>
                  <a:gd name="connsiteY105" fmla="*/ 511169 h 628650"/>
                  <a:gd name="connsiteX106" fmla="*/ 81445 w 619125"/>
                  <a:gd name="connsiteY106" fmla="*/ 519455 h 628650"/>
                  <a:gd name="connsiteX107" fmla="*/ 100190 w 619125"/>
                  <a:gd name="connsiteY107" fmla="*/ 531666 h 628650"/>
                  <a:gd name="connsiteX108" fmla="*/ 120345 w 619125"/>
                  <a:gd name="connsiteY108" fmla="*/ 547354 h 628650"/>
                  <a:gd name="connsiteX109" fmla="*/ 141843 w 619125"/>
                  <a:gd name="connsiteY109" fmla="*/ 562756 h 628650"/>
                  <a:gd name="connsiteX110" fmla="*/ 163722 w 619125"/>
                  <a:gd name="connsiteY110" fmla="*/ 574167 h 628650"/>
                  <a:gd name="connsiteX111" fmla="*/ 157607 w 619125"/>
                  <a:gd name="connsiteY111" fmla="*/ 579987 h 628650"/>
                  <a:gd name="connsiteX112" fmla="*/ 192068 w 619125"/>
                  <a:gd name="connsiteY112" fmla="*/ 593741 h 628650"/>
                  <a:gd name="connsiteX113" fmla="*/ 210775 w 619125"/>
                  <a:gd name="connsiteY113" fmla="*/ 601437 h 628650"/>
                  <a:gd name="connsiteX114" fmla="*/ 226396 w 619125"/>
                  <a:gd name="connsiteY114" fmla="*/ 601466 h 628650"/>
                  <a:gd name="connsiteX115" fmla="*/ 227406 w 619125"/>
                  <a:gd name="connsiteY115" fmla="*/ 605371 h 628650"/>
                  <a:gd name="connsiteX116" fmla="*/ 243646 w 619125"/>
                  <a:gd name="connsiteY116" fmla="*/ 605238 h 628650"/>
                  <a:gd name="connsiteX117" fmla="*/ 259753 w 619125"/>
                  <a:gd name="connsiteY117" fmla="*/ 603752 h 628650"/>
                  <a:gd name="connsiteX118" fmla="*/ 267411 w 619125"/>
                  <a:gd name="connsiteY118" fmla="*/ 615858 h 628650"/>
                  <a:gd name="connsiteX119" fmla="*/ 289099 w 619125"/>
                  <a:gd name="connsiteY119" fmla="*/ 618277 h 628650"/>
                  <a:gd name="connsiteX120" fmla="*/ 308445 w 619125"/>
                  <a:gd name="connsiteY120" fmla="*/ 620249 h 628650"/>
                  <a:gd name="connsiteX121" fmla="*/ 341401 w 619125"/>
                  <a:gd name="connsiteY121" fmla="*/ 624421 h 628650"/>
                  <a:gd name="connsiteX122" fmla="*/ 364137 w 619125"/>
                  <a:gd name="connsiteY122" fmla="*/ 612067 h 628650"/>
                  <a:gd name="connsiteX123" fmla="*/ 382263 w 619125"/>
                  <a:gd name="connsiteY123" fmla="*/ 607028 h 628650"/>
                  <a:gd name="connsiteX124" fmla="*/ 400885 w 619125"/>
                  <a:gd name="connsiteY124" fmla="*/ 602380 h 628650"/>
                  <a:gd name="connsiteX125" fmla="*/ 485905 w 619125"/>
                  <a:gd name="connsiteY125" fmla="*/ 572472 h 628650"/>
                  <a:gd name="connsiteX126" fmla="*/ 555971 w 619125"/>
                  <a:gd name="connsiteY126" fmla="*/ 514664 h 628650"/>
                  <a:gd name="connsiteX127" fmla="*/ 601777 w 619125"/>
                  <a:gd name="connsiteY127" fmla="*/ 439388 h 628650"/>
                  <a:gd name="connsiteX128" fmla="*/ 609139 w 619125"/>
                  <a:gd name="connsiteY128" fmla="*/ 419386 h 628650"/>
                  <a:gd name="connsiteX129" fmla="*/ 614369 w 619125"/>
                  <a:gd name="connsiteY129" fmla="*/ 399098 h 628650"/>
                  <a:gd name="connsiteX130" fmla="*/ 616702 w 619125"/>
                  <a:gd name="connsiteY130" fmla="*/ 389106 h 628650"/>
                  <a:gd name="connsiteX131" fmla="*/ 618131 w 619125"/>
                  <a:gd name="connsiteY131" fmla="*/ 379000 h 628650"/>
                  <a:gd name="connsiteX132" fmla="*/ 620588 w 619125"/>
                  <a:gd name="connsiteY132" fmla="*/ 359207 h 628650"/>
                  <a:gd name="connsiteX133" fmla="*/ 617559 w 619125"/>
                  <a:gd name="connsiteY133" fmla="*/ 331918 h 628650"/>
                  <a:gd name="connsiteX134" fmla="*/ 608282 w 619125"/>
                  <a:gd name="connsiteY134" fmla="*/ 302885 h 628650"/>
                  <a:gd name="connsiteX135" fmla="*/ 606815 w 619125"/>
                  <a:gd name="connsiteY135" fmla="*/ 349739 h 628650"/>
                  <a:gd name="connsiteX136" fmla="*/ 594071 w 619125"/>
                  <a:gd name="connsiteY136" fmla="*/ 366684 h 628650"/>
                  <a:gd name="connsiteX137" fmla="*/ 578145 w 619125"/>
                  <a:gd name="connsiteY137" fmla="*/ 379657 h 628650"/>
                  <a:gd name="connsiteX138" fmla="*/ 588784 w 619125"/>
                  <a:gd name="connsiteY138" fmla="*/ 375685 h 628650"/>
                  <a:gd name="connsiteX139" fmla="*/ 587699 w 619125"/>
                  <a:gd name="connsiteY139" fmla="*/ 387668 h 628650"/>
                  <a:gd name="connsiteX140" fmla="*/ 584660 w 619125"/>
                  <a:gd name="connsiteY140" fmla="*/ 392992 h 628650"/>
                  <a:gd name="connsiteX141" fmla="*/ 582384 w 619125"/>
                  <a:gd name="connsiteY141" fmla="*/ 407632 h 628650"/>
                  <a:gd name="connsiteX142" fmla="*/ 568953 w 619125"/>
                  <a:gd name="connsiteY142" fmla="*/ 401193 h 628650"/>
                  <a:gd name="connsiteX143" fmla="*/ 555275 w 619125"/>
                  <a:gd name="connsiteY143" fmla="*/ 423596 h 628650"/>
                  <a:gd name="connsiteX144" fmla="*/ 561400 w 619125"/>
                  <a:gd name="connsiteY144" fmla="*/ 433292 h 628650"/>
                  <a:gd name="connsiteX145" fmla="*/ 546674 w 619125"/>
                  <a:gd name="connsiteY145" fmla="*/ 443541 h 628650"/>
                  <a:gd name="connsiteX146" fmla="*/ 532968 w 619125"/>
                  <a:gd name="connsiteY146" fmla="*/ 445246 h 628650"/>
                  <a:gd name="connsiteX147" fmla="*/ 541369 w 619125"/>
                  <a:gd name="connsiteY147" fmla="*/ 449742 h 628650"/>
                  <a:gd name="connsiteX148" fmla="*/ 533511 w 619125"/>
                  <a:gd name="connsiteY148" fmla="*/ 455924 h 628650"/>
                  <a:gd name="connsiteX149" fmla="*/ 528634 w 619125"/>
                  <a:gd name="connsiteY149" fmla="*/ 461610 h 628650"/>
                  <a:gd name="connsiteX150" fmla="*/ 522995 w 619125"/>
                  <a:gd name="connsiteY150" fmla="*/ 466925 h 628650"/>
                  <a:gd name="connsiteX151" fmla="*/ 508327 w 619125"/>
                  <a:gd name="connsiteY151" fmla="*/ 466249 h 628650"/>
                  <a:gd name="connsiteX152" fmla="*/ 501955 w 619125"/>
                  <a:gd name="connsiteY152" fmla="*/ 480879 h 628650"/>
                  <a:gd name="connsiteX153" fmla="*/ 494668 w 619125"/>
                  <a:gd name="connsiteY153" fmla="*/ 474802 h 628650"/>
                  <a:gd name="connsiteX154" fmla="*/ 483895 w 619125"/>
                  <a:gd name="connsiteY154" fmla="*/ 487451 h 628650"/>
                  <a:gd name="connsiteX155" fmla="*/ 473446 w 619125"/>
                  <a:gd name="connsiteY155" fmla="*/ 490966 h 628650"/>
                  <a:gd name="connsiteX156" fmla="*/ 474894 w 619125"/>
                  <a:gd name="connsiteY156" fmla="*/ 476812 h 628650"/>
                  <a:gd name="connsiteX157" fmla="*/ 461130 w 619125"/>
                  <a:gd name="connsiteY157" fmla="*/ 504577 h 628650"/>
                  <a:gd name="connsiteX158" fmla="*/ 462740 w 619125"/>
                  <a:gd name="connsiteY158" fmla="*/ 516712 h 628650"/>
                  <a:gd name="connsiteX159" fmla="*/ 447462 w 619125"/>
                  <a:gd name="connsiteY159" fmla="*/ 531276 h 628650"/>
                  <a:gd name="connsiteX160" fmla="*/ 445233 w 619125"/>
                  <a:gd name="connsiteY160" fmla="*/ 525580 h 628650"/>
                  <a:gd name="connsiteX161" fmla="*/ 437766 w 619125"/>
                  <a:gd name="connsiteY161" fmla="*/ 536381 h 628650"/>
                  <a:gd name="connsiteX162" fmla="*/ 430784 w 619125"/>
                  <a:gd name="connsiteY162" fmla="*/ 535181 h 628650"/>
                  <a:gd name="connsiteX163" fmla="*/ 423840 w 619125"/>
                  <a:gd name="connsiteY163" fmla="*/ 533600 h 628650"/>
                  <a:gd name="connsiteX164" fmla="*/ 410686 w 619125"/>
                  <a:gd name="connsiteY164" fmla="*/ 547554 h 628650"/>
                  <a:gd name="connsiteX165" fmla="*/ 387235 w 619125"/>
                  <a:gd name="connsiteY165" fmla="*/ 553155 h 628650"/>
                  <a:gd name="connsiteX166" fmla="*/ 361137 w 619125"/>
                  <a:gd name="connsiteY166" fmla="*/ 554831 h 628650"/>
                  <a:gd name="connsiteX167" fmla="*/ 337896 w 619125"/>
                  <a:gd name="connsiteY167" fmla="*/ 559156 h 628650"/>
                  <a:gd name="connsiteX168" fmla="*/ 319055 w 619125"/>
                  <a:gd name="connsiteY168" fmla="*/ 553898 h 628650"/>
                  <a:gd name="connsiteX169" fmla="*/ 294090 w 619125"/>
                  <a:gd name="connsiteY169" fmla="*/ 546211 h 628650"/>
                  <a:gd name="connsiteX170" fmla="*/ 293843 w 619125"/>
                  <a:gd name="connsiteY170" fmla="*/ 555679 h 628650"/>
                  <a:gd name="connsiteX171" fmla="*/ 276412 w 619125"/>
                  <a:gd name="connsiteY171" fmla="*/ 545201 h 628650"/>
                  <a:gd name="connsiteX172" fmla="*/ 264782 w 619125"/>
                  <a:gd name="connsiteY172" fmla="*/ 538658 h 628650"/>
                  <a:gd name="connsiteX173" fmla="*/ 253038 w 619125"/>
                  <a:gd name="connsiteY173" fmla="*/ 530523 h 628650"/>
                  <a:gd name="connsiteX174" fmla="*/ 242055 w 619125"/>
                  <a:gd name="connsiteY174" fmla="*/ 521770 h 628650"/>
                  <a:gd name="connsiteX175" fmla="*/ 233302 w 619125"/>
                  <a:gd name="connsiteY175" fmla="*/ 511740 h 628650"/>
                  <a:gd name="connsiteX176" fmla="*/ 227244 w 619125"/>
                  <a:gd name="connsiteY176" fmla="*/ 501948 h 628650"/>
                  <a:gd name="connsiteX177" fmla="*/ 225168 w 619125"/>
                  <a:gd name="connsiteY177" fmla="*/ 491890 h 628650"/>
                  <a:gd name="connsiteX178" fmla="*/ 221396 w 619125"/>
                  <a:gd name="connsiteY178" fmla="*/ 500615 h 628650"/>
                  <a:gd name="connsiteX179" fmla="*/ 205737 w 619125"/>
                  <a:gd name="connsiteY179" fmla="*/ 494929 h 628650"/>
                  <a:gd name="connsiteX180" fmla="*/ 199107 w 619125"/>
                  <a:gd name="connsiteY180" fmla="*/ 486423 h 628650"/>
                  <a:gd name="connsiteX181" fmla="*/ 193173 w 619125"/>
                  <a:gd name="connsiteY181" fmla="*/ 467639 h 628650"/>
                  <a:gd name="connsiteX182" fmla="*/ 188992 w 619125"/>
                  <a:gd name="connsiteY182" fmla="*/ 478269 h 628650"/>
                  <a:gd name="connsiteX183" fmla="*/ 169837 w 619125"/>
                  <a:gd name="connsiteY183" fmla="*/ 463534 h 628650"/>
                  <a:gd name="connsiteX184" fmla="*/ 159845 w 619125"/>
                  <a:gd name="connsiteY184" fmla="*/ 458162 h 628650"/>
                  <a:gd name="connsiteX185" fmla="*/ 154159 w 619125"/>
                  <a:gd name="connsiteY185" fmla="*/ 452685 h 628650"/>
                  <a:gd name="connsiteX186" fmla="*/ 148872 w 619125"/>
                  <a:gd name="connsiteY186" fmla="*/ 443427 h 628650"/>
                  <a:gd name="connsiteX187" fmla="*/ 161445 w 619125"/>
                  <a:gd name="connsiteY187" fmla="*/ 448132 h 628650"/>
                  <a:gd name="connsiteX188" fmla="*/ 145748 w 619125"/>
                  <a:gd name="connsiteY188" fmla="*/ 435092 h 628650"/>
                  <a:gd name="connsiteX189" fmla="*/ 131680 w 619125"/>
                  <a:gd name="connsiteY189" fmla="*/ 414642 h 628650"/>
                  <a:gd name="connsiteX190" fmla="*/ 120593 w 619125"/>
                  <a:gd name="connsiteY190" fmla="*/ 390173 h 628650"/>
                  <a:gd name="connsiteX191" fmla="*/ 116068 w 619125"/>
                  <a:gd name="connsiteY191" fmla="*/ 377590 h 628650"/>
                  <a:gd name="connsiteX192" fmla="*/ 113706 w 619125"/>
                  <a:gd name="connsiteY192" fmla="*/ 371494 h 628650"/>
                  <a:gd name="connsiteX193" fmla="*/ 111906 w 619125"/>
                  <a:gd name="connsiteY193" fmla="*/ 365379 h 628650"/>
                  <a:gd name="connsiteX194" fmla="*/ 110353 w 619125"/>
                  <a:gd name="connsiteY194" fmla="*/ 350206 h 628650"/>
                  <a:gd name="connsiteX195" fmla="*/ 109886 w 619125"/>
                  <a:gd name="connsiteY195" fmla="*/ 333718 h 628650"/>
                  <a:gd name="connsiteX196" fmla="*/ 109610 w 619125"/>
                  <a:gd name="connsiteY196" fmla="*/ 325193 h 628650"/>
                  <a:gd name="connsiteX197" fmla="*/ 110182 w 619125"/>
                  <a:gd name="connsiteY197" fmla="*/ 316421 h 628650"/>
                  <a:gd name="connsiteX198" fmla="*/ 111572 w 619125"/>
                  <a:gd name="connsiteY198" fmla="*/ 298666 h 628650"/>
                  <a:gd name="connsiteX199" fmla="*/ 132699 w 619125"/>
                  <a:gd name="connsiteY199" fmla="*/ 233201 h 628650"/>
                  <a:gd name="connsiteX200" fmla="*/ 129746 w 619125"/>
                  <a:gd name="connsiteY200" fmla="*/ 231362 h 628650"/>
                  <a:gd name="connsiteX201" fmla="*/ 137842 w 619125"/>
                  <a:gd name="connsiteY201" fmla="*/ 220256 h 628650"/>
                  <a:gd name="connsiteX202" fmla="*/ 143967 w 619125"/>
                  <a:gd name="connsiteY202" fmla="*/ 208007 h 628650"/>
                  <a:gd name="connsiteX203" fmla="*/ 146615 w 619125"/>
                  <a:gd name="connsiteY203" fmla="*/ 201435 h 628650"/>
                  <a:gd name="connsiteX204" fmla="*/ 150092 w 619125"/>
                  <a:gd name="connsiteY204" fmla="*/ 195120 h 628650"/>
                  <a:gd name="connsiteX205" fmla="*/ 158721 w 619125"/>
                  <a:gd name="connsiteY205" fmla="*/ 183051 h 628650"/>
                  <a:gd name="connsiteX206" fmla="*/ 154073 w 619125"/>
                  <a:gd name="connsiteY206" fmla="*/ 185880 h 628650"/>
                  <a:gd name="connsiteX207" fmla="*/ 149377 w 619125"/>
                  <a:gd name="connsiteY207" fmla="*/ 188900 h 628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</a:cxnLst>
                <a:rect l="l" t="t" r="r" b="b"/>
                <a:pathLst>
                  <a:path w="619125" h="628650">
                    <a:moveTo>
                      <a:pt x="149377" y="188900"/>
                    </a:moveTo>
                    <a:cubicBezTo>
                      <a:pt x="149853" y="185252"/>
                      <a:pt x="150663" y="182175"/>
                      <a:pt x="151663" y="179451"/>
                    </a:cubicBezTo>
                    <a:cubicBezTo>
                      <a:pt x="152882" y="176860"/>
                      <a:pt x="154406" y="174698"/>
                      <a:pt x="155911" y="172564"/>
                    </a:cubicBezTo>
                    <a:cubicBezTo>
                      <a:pt x="159102" y="168412"/>
                      <a:pt x="161950" y="164144"/>
                      <a:pt x="165379" y="158563"/>
                    </a:cubicBezTo>
                    <a:cubicBezTo>
                      <a:pt x="165379" y="158563"/>
                      <a:pt x="168456" y="158858"/>
                      <a:pt x="171532" y="159144"/>
                    </a:cubicBezTo>
                    <a:cubicBezTo>
                      <a:pt x="174552" y="159487"/>
                      <a:pt x="177571" y="159829"/>
                      <a:pt x="177571" y="159829"/>
                    </a:cubicBezTo>
                    <a:cubicBezTo>
                      <a:pt x="184410" y="147704"/>
                      <a:pt x="175114" y="149323"/>
                      <a:pt x="179171" y="138808"/>
                    </a:cubicBezTo>
                    <a:cubicBezTo>
                      <a:pt x="186248" y="136817"/>
                      <a:pt x="193221" y="129778"/>
                      <a:pt x="200517" y="124206"/>
                    </a:cubicBezTo>
                    <a:cubicBezTo>
                      <a:pt x="204013" y="121253"/>
                      <a:pt x="207184" y="118148"/>
                      <a:pt x="209889" y="115700"/>
                    </a:cubicBezTo>
                    <a:cubicBezTo>
                      <a:pt x="212795" y="113548"/>
                      <a:pt x="215100" y="111833"/>
                      <a:pt x="216471" y="111138"/>
                    </a:cubicBezTo>
                    <a:cubicBezTo>
                      <a:pt x="222462" y="112843"/>
                      <a:pt x="215309" y="119177"/>
                      <a:pt x="215166" y="122444"/>
                    </a:cubicBezTo>
                    <a:cubicBezTo>
                      <a:pt x="227177" y="111719"/>
                      <a:pt x="221062" y="102994"/>
                      <a:pt x="240169" y="94050"/>
                    </a:cubicBezTo>
                    <a:lnTo>
                      <a:pt x="241589" y="96326"/>
                    </a:lnTo>
                    <a:cubicBezTo>
                      <a:pt x="261277" y="79658"/>
                      <a:pt x="289499" y="68894"/>
                      <a:pt x="319627" y="65056"/>
                    </a:cubicBezTo>
                    <a:cubicBezTo>
                      <a:pt x="349917" y="61017"/>
                      <a:pt x="381473" y="63541"/>
                      <a:pt x="411200" y="68466"/>
                    </a:cubicBezTo>
                    <a:cubicBezTo>
                      <a:pt x="407562" y="66523"/>
                      <a:pt x="409076" y="65084"/>
                      <a:pt x="408133" y="62722"/>
                    </a:cubicBezTo>
                    <a:cubicBezTo>
                      <a:pt x="439537" y="70256"/>
                      <a:pt x="471446" y="85715"/>
                      <a:pt x="499602" y="104737"/>
                    </a:cubicBezTo>
                    <a:cubicBezTo>
                      <a:pt x="528005" y="123654"/>
                      <a:pt x="552961" y="145523"/>
                      <a:pt x="576812" y="164335"/>
                    </a:cubicBezTo>
                    <a:cubicBezTo>
                      <a:pt x="571230" y="156420"/>
                      <a:pt x="566134" y="146304"/>
                      <a:pt x="559086" y="136293"/>
                    </a:cubicBezTo>
                    <a:cubicBezTo>
                      <a:pt x="552856" y="125682"/>
                      <a:pt x="544560" y="115491"/>
                      <a:pt x="536197" y="105194"/>
                    </a:cubicBezTo>
                    <a:cubicBezTo>
                      <a:pt x="531825" y="100232"/>
                      <a:pt x="526882" y="95812"/>
                      <a:pt x="522119" y="91345"/>
                    </a:cubicBezTo>
                    <a:cubicBezTo>
                      <a:pt x="519700" y="89154"/>
                      <a:pt x="517309" y="86973"/>
                      <a:pt x="514823" y="84963"/>
                    </a:cubicBezTo>
                    <a:cubicBezTo>
                      <a:pt x="512184" y="83134"/>
                      <a:pt x="509546" y="81382"/>
                      <a:pt x="506898" y="79734"/>
                    </a:cubicBezTo>
                    <a:cubicBezTo>
                      <a:pt x="501593" y="76448"/>
                      <a:pt x="496354" y="73457"/>
                      <a:pt x="491067" y="71209"/>
                    </a:cubicBezTo>
                    <a:cubicBezTo>
                      <a:pt x="485543" y="69323"/>
                      <a:pt x="480114" y="67970"/>
                      <a:pt x="474865" y="67332"/>
                    </a:cubicBezTo>
                    <a:cubicBezTo>
                      <a:pt x="472656" y="64027"/>
                      <a:pt x="469589" y="61084"/>
                      <a:pt x="465921" y="59017"/>
                    </a:cubicBezTo>
                    <a:cubicBezTo>
                      <a:pt x="462207" y="57026"/>
                      <a:pt x="458159" y="55416"/>
                      <a:pt x="454406" y="53845"/>
                    </a:cubicBezTo>
                    <a:cubicBezTo>
                      <a:pt x="446938" y="50597"/>
                      <a:pt x="440585" y="47730"/>
                      <a:pt x="439471" y="42281"/>
                    </a:cubicBezTo>
                    <a:cubicBezTo>
                      <a:pt x="433022" y="39348"/>
                      <a:pt x="426907" y="36900"/>
                      <a:pt x="421097" y="34842"/>
                    </a:cubicBezTo>
                    <a:cubicBezTo>
                      <a:pt x="415210" y="33004"/>
                      <a:pt x="409448" y="32156"/>
                      <a:pt x="404038" y="31223"/>
                    </a:cubicBezTo>
                    <a:cubicBezTo>
                      <a:pt x="393246" y="29089"/>
                      <a:pt x="383130" y="29651"/>
                      <a:pt x="373329" y="30147"/>
                    </a:cubicBezTo>
                    <a:cubicBezTo>
                      <a:pt x="353660" y="31166"/>
                      <a:pt x="335010" y="35252"/>
                      <a:pt x="309264" y="37109"/>
                    </a:cubicBezTo>
                    <a:cubicBezTo>
                      <a:pt x="301701" y="36271"/>
                      <a:pt x="304730" y="31061"/>
                      <a:pt x="302015" y="26727"/>
                    </a:cubicBezTo>
                    <a:cubicBezTo>
                      <a:pt x="302015" y="26727"/>
                      <a:pt x="304606" y="25870"/>
                      <a:pt x="308568" y="25136"/>
                    </a:cubicBezTo>
                    <a:cubicBezTo>
                      <a:pt x="312569" y="24498"/>
                      <a:pt x="317903" y="23641"/>
                      <a:pt x="323237" y="22784"/>
                    </a:cubicBezTo>
                    <a:cubicBezTo>
                      <a:pt x="328600" y="22031"/>
                      <a:pt x="334010" y="20803"/>
                      <a:pt x="338077" y="20660"/>
                    </a:cubicBezTo>
                    <a:cubicBezTo>
                      <a:pt x="342154" y="20422"/>
                      <a:pt x="344878" y="20269"/>
                      <a:pt x="344878" y="20269"/>
                    </a:cubicBezTo>
                    <a:cubicBezTo>
                      <a:pt x="344878" y="20269"/>
                      <a:pt x="343230" y="19936"/>
                      <a:pt x="340744" y="19450"/>
                    </a:cubicBezTo>
                    <a:cubicBezTo>
                      <a:pt x="338258" y="18926"/>
                      <a:pt x="334934" y="18231"/>
                      <a:pt x="331590" y="18040"/>
                    </a:cubicBezTo>
                    <a:cubicBezTo>
                      <a:pt x="324856" y="17402"/>
                      <a:pt x="318132" y="16754"/>
                      <a:pt x="318132" y="16754"/>
                    </a:cubicBezTo>
                    <a:cubicBezTo>
                      <a:pt x="323818" y="14535"/>
                      <a:pt x="333905" y="12821"/>
                      <a:pt x="342954" y="12878"/>
                    </a:cubicBezTo>
                    <a:cubicBezTo>
                      <a:pt x="352012" y="12468"/>
                      <a:pt x="360118" y="11459"/>
                      <a:pt x="362204" y="7144"/>
                    </a:cubicBezTo>
                    <a:cubicBezTo>
                      <a:pt x="341935" y="11068"/>
                      <a:pt x="316636" y="11030"/>
                      <a:pt x="292271" y="16078"/>
                    </a:cubicBezTo>
                    <a:cubicBezTo>
                      <a:pt x="286213" y="17345"/>
                      <a:pt x="280108" y="18069"/>
                      <a:pt x="274364" y="19850"/>
                    </a:cubicBezTo>
                    <a:cubicBezTo>
                      <a:pt x="268630" y="21641"/>
                      <a:pt x="263068" y="23489"/>
                      <a:pt x="257819" y="25432"/>
                    </a:cubicBezTo>
                    <a:cubicBezTo>
                      <a:pt x="255219" y="26451"/>
                      <a:pt x="252676" y="27451"/>
                      <a:pt x="250190" y="28423"/>
                    </a:cubicBezTo>
                    <a:cubicBezTo>
                      <a:pt x="247808" y="29689"/>
                      <a:pt x="245532" y="30994"/>
                      <a:pt x="243360" y="32309"/>
                    </a:cubicBezTo>
                    <a:cubicBezTo>
                      <a:pt x="239017" y="34947"/>
                      <a:pt x="235121" y="37700"/>
                      <a:pt x="231816" y="40567"/>
                    </a:cubicBezTo>
                    <a:cubicBezTo>
                      <a:pt x="239588" y="39129"/>
                      <a:pt x="247504" y="35433"/>
                      <a:pt x="256219" y="32890"/>
                    </a:cubicBezTo>
                    <a:cubicBezTo>
                      <a:pt x="264963" y="30566"/>
                      <a:pt x="273897" y="27127"/>
                      <a:pt x="283061" y="26070"/>
                    </a:cubicBezTo>
                    <a:cubicBezTo>
                      <a:pt x="291662" y="27937"/>
                      <a:pt x="304082" y="28375"/>
                      <a:pt x="303806" y="33223"/>
                    </a:cubicBezTo>
                    <a:cubicBezTo>
                      <a:pt x="291690" y="38576"/>
                      <a:pt x="280317" y="42101"/>
                      <a:pt x="269564" y="46834"/>
                    </a:cubicBezTo>
                    <a:cubicBezTo>
                      <a:pt x="258553" y="50559"/>
                      <a:pt x="248323" y="55312"/>
                      <a:pt x="237836" y="59436"/>
                    </a:cubicBezTo>
                    <a:cubicBezTo>
                      <a:pt x="217433" y="68704"/>
                      <a:pt x="196526" y="78600"/>
                      <a:pt x="178181" y="95907"/>
                    </a:cubicBezTo>
                    <a:cubicBezTo>
                      <a:pt x="175838" y="97993"/>
                      <a:pt x="173209" y="100146"/>
                      <a:pt x="170504" y="102165"/>
                    </a:cubicBezTo>
                    <a:cubicBezTo>
                      <a:pt x="167989" y="104413"/>
                      <a:pt x="165446" y="106594"/>
                      <a:pt x="162979" y="108394"/>
                    </a:cubicBezTo>
                    <a:cubicBezTo>
                      <a:pt x="158073" y="111995"/>
                      <a:pt x="153587" y="114214"/>
                      <a:pt x="151187" y="113262"/>
                    </a:cubicBezTo>
                    <a:cubicBezTo>
                      <a:pt x="156264" y="106461"/>
                      <a:pt x="148901" y="107928"/>
                      <a:pt x="152568" y="101556"/>
                    </a:cubicBezTo>
                    <a:cubicBezTo>
                      <a:pt x="141938" y="117043"/>
                      <a:pt x="162141" y="114491"/>
                      <a:pt x="143710" y="131912"/>
                    </a:cubicBezTo>
                    <a:lnTo>
                      <a:pt x="133851" y="118501"/>
                    </a:lnTo>
                    <a:cubicBezTo>
                      <a:pt x="136709" y="128330"/>
                      <a:pt x="130518" y="133226"/>
                      <a:pt x="124060" y="139751"/>
                    </a:cubicBezTo>
                    <a:cubicBezTo>
                      <a:pt x="120697" y="142875"/>
                      <a:pt x="116964" y="146123"/>
                      <a:pt x="113858" y="149895"/>
                    </a:cubicBezTo>
                    <a:cubicBezTo>
                      <a:pt x="110677" y="153610"/>
                      <a:pt x="109001" y="158420"/>
                      <a:pt x="108610" y="163649"/>
                    </a:cubicBezTo>
                    <a:cubicBezTo>
                      <a:pt x="104086" y="164811"/>
                      <a:pt x="102581" y="162316"/>
                      <a:pt x="103209" y="157782"/>
                    </a:cubicBezTo>
                    <a:cubicBezTo>
                      <a:pt x="103771" y="153229"/>
                      <a:pt x="106429" y="146666"/>
                      <a:pt x="110944" y="140703"/>
                    </a:cubicBezTo>
                    <a:cubicBezTo>
                      <a:pt x="104524" y="146552"/>
                      <a:pt x="103590" y="151552"/>
                      <a:pt x="103152" y="156172"/>
                    </a:cubicBezTo>
                    <a:cubicBezTo>
                      <a:pt x="102676" y="160792"/>
                      <a:pt x="102752" y="165116"/>
                      <a:pt x="99218" y="170678"/>
                    </a:cubicBezTo>
                    <a:cubicBezTo>
                      <a:pt x="99218" y="170678"/>
                      <a:pt x="97856" y="166240"/>
                      <a:pt x="96485" y="161792"/>
                    </a:cubicBezTo>
                    <a:cubicBezTo>
                      <a:pt x="95199" y="157210"/>
                      <a:pt x="93913" y="152629"/>
                      <a:pt x="93913" y="152629"/>
                    </a:cubicBezTo>
                    <a:cubicBezTo>
                      <a:pt x="95847" y="162477"/>
                      <a:pt x="91684" y="167307"/>
                      <a:pt x="86636" y="171183"/>
                    </a:cubicBezTo>
                    <a:cubicBezTo>
                      <a:pt x="81626" y="175012"/>
                      <a:pt x="74854" y="177355"/>
                      <a:pt x="70958" y="180289"/>
                    </a:cubicBezTo>
                    <a:cubicBezTo>
                      <a:pt x="73711" y="182585"/>
                      <a:pt x="86331" y="180137"/>
                      <a:pt x="78092" y="196253"/>
                    </a:cubicBezTo>
                    <a:cubicBezTo>
                      <a:pt x="73787" y="202911"/>
                      <a:pt x="71872" y="197882"/>
                      <a:pt x="69405" y="198901"/>
                    </a:cubicBezTo>
                    <a:cubicBezTo>
                      <a:pt x="72225" y="201158"/>
                      <a:pt x="75844" y="209531"/>
                      <a:pt x="72129" y="220685"/>
                    </a:cubicBezTo>
                    <a:cubicBezTo>
                      <a:pt x="66929" y="221390"/>
                      <a:pt x="68215" y="211084"/>
                      <a:pt x="64005" y="208721"/>
                    </a:cubicBezTo>
                    <a:cubicBezTo>
                      <a:pt x="60728" y="217494"/>
                      <a:pt x="60156" y="225114"/>
                      <a:pt x="54661" y="230724"/>
                    </a:cubicBezTo>
                    <a:cubicBezTo>
                      <a:pt x="54308" y="247631"/>
                      <a:pt x="61433" y="231353"/>
                      <a:pt x="63871" y="242097"/>
                    </a:cubicBezTo>
                    <a:cubicBezTo>
                      <a:pt x="59452" y="253641"/>
                      <a:pt x="56061" y="253813"/>
                      <a:pt x="51289" y="251546"/>
                    </a:cubicBezTo>
                    <a:cubicBezTo>
                      <a:pt x="46717" y="249374"/>
                      <a:pt x="41697" y="244773"/>
                      <a:pt x="36096" y="248745"/>
                    </a:cubicBezTo>
                    <a:cubicBezTo>
                      <a:pt x="35687" y="246107"/>
                      <a:pt x="35277" y="243354"/>
                      <a:pt x="35096" y="240582"/>
                    </a:cubicBezTo>
                    <a:cubicBezTo>
                      <a:pt x="35068" y="237839"/>
                      <a:pt x="35125" y="235039"/>
                      <a:pt x="35230" y="232229"/>
                    </a:cubicBezTo>
                    <a:cubicBezTo>
                      <a:pt x="35439" y="226609"/>
                      <a:pt x="35868" y="220932"/>
                      <a:pt x="36334" y="215541"/>
                    </a:cubicBezTo>
                    <a:cubicBezTo>
                      <a:pt x="37220" y="204740"/>
                      <a:pt x="39830" y="195529"/>
                      <a:pt x="39830" y="189519"/>
                    </a:cubicBezTo>
                    <a:cubicBezTo>
                      <a:pt x="39830" y="189519"/>
                      <a:pt x="37287" y="199282"/>
                      <a:pt x="34744" y="209036"/>
                    </a:cubicBezTo>
                    <a:cubicBezTo>
                      <a:pt x="33144" y="218961"/>
                      <a:pt x="31553" y="228895"/>
                      <a:pt x="31553" y="228895"/>
                    </a:cubicBezTo>
                    <a:cubicBezTo>
                      <a:pt x="29200" y="227057"/>
                      <a:pt x="25228" y="233096"/>
                      <a:pt x="21856" y="237011"/>
                    </a:cubicBezTo>
                    <a:cubicBezTo>
                      <a:pt x="20132" y="238954"/>
                      <a:pt x="18904" y="240421"/>
                      <a:pt x="17723" y="239925"/>
                    </a:cubicBezTo>
                    <a:cubicBezTo>
                      <a:pt x="16570" y="239439"/>
                      <a:pt x="15627" y="237039"/>
                      <a:pt x="15779" y="231429"/>
                    </a:cubicBezTo>
                    <a:cubicBezTo>
                      <a:pt x="11941" y="241221"/>
                      <a:pt x="10388" y="252155"/>
                      <a:pt x="8455" y="263214"/>
                    </a:cubicBezTo>
                    <a:cubicBezTo>
                      <a:pt x="6655" y="274310"/>
                      <a:pt x="7245" y="285883"/>
                      <a:pt x="7207" y="297237"/>
                    </a:cubicBezTo>
                    <a:cubicBezTo>
                      <a:pt x="7407" y="308610"/>
                      <a:pt x="9693" y="319859"/>
                      <a:pt x="11169" y="330622"/>
                    </a:cubicBezTo>
                    <a:cubicBezTo>
                      <a:pt x="12846" y="341386"/>
                      <a:pt x="16322" y="351539"/>
                      <a:pt x="18694" y="361036"/>
                    </a:cubicBezTo>
                    <a:cubicBezTo>
                      <a:pt x="19694" y="355206"/>
                      <a:pt x="19761" y="348053"/>
                      <a:pt x="23342" y="348701"/>
                    </a:cubicBezTo>
                    <a:cubicBezTo>
                      <a:pt x="29505" y="367741"/>
                      <a:pt x="22466" y="366808"/>
                      <a:pt x="19647" y="371694"/>
                    </a:cubicBezTo>
                    <a:cubicBezTo>
                      <a:pt x="27029" y="385429"/>
                      <a:pt x="35753" y="381429"/>
                      <a:pt x="44640" y="387953"/>
                    </a:cubicBezTo>
                    <a:cubicBezTo>
                      <a:pt x="44850" y="403098"/>
                      <a:pt x="47755" y="411204"/>
                      <a:pt x="49146" y="419119"/>
                    </a:cubicBezTo>
                    <a:cubicBezTo>
                      <a:pt x="50698" y="427072"/>
                      <a:pt x="52832" y="434045"/>
                      <a:pt x="53213" y="448389"/>
                    </a:cubicBezTo>
                    <a:lnTo>
                      <a:pt x="60899" y="442665"/>
                    </a:lnTo>
                    <a:cubicBezTo>
                      <a:pt x="61214" y="452590"/>
                      <a:pt x="65757" y="456124"/>
                      <a:pt x="70062" y="459686"/>
                    </a:cubicBezTo>
                    <a:cubicBezTo>
                      <a:pt x="74539" y="463220"/>
                      <a:pt x="78930" y="466735"/>
                      <a:pt x="81912" y="476250"/>
                    </a:cubicBezTo>
                    <a:cubicBezTo>
                      <a:pt x="80730" y="478365"/>
                      <a:pt x="74758" y="473507"/>
                      <a:pt x="69815" y="469468"/>
                    </a:cubicBezTo>
                    <a:cubicBezTo>
                      <a:pt x="75530" y="476098"/>
                      <a:pt x="76092" y="480460"/>
                      <a:pt x="77006" y="484699"/>
                    </a:cubicBezTo>
                    <a:cubicBezTo>
                      <a:pt x="77806" y="488975"/>
                      <a:pt x="78711" y="493290"/>
                      <a:pt x="85312" y="499043"/>
                    </a:cubicBezTo>
                    <a:cubicBezTo>
                      <a:pt x="85312" y="499043"/>
                      <a:pt x="81169" y="497900"/>
                      <a:pt x="77035" y="496748"/>
                    </a:cubicBezTo>
                    <a:cubicBezTo>
                      <a:pt x="72834" y="495510"/>
                      <a:pt x="68634" y="494262"/>
                      <a:pt x="68634" y="494262"/>
                    </a:cubicBezTo>
                    <a:cubicBezTo>
                      <a:pt x="73006" y="499824"/>
                      <a:pt x="78930" y="506216"/>
                      <a:pt x="82350" y="511169"/>
                    </a:cubicBezTo>
                    <a:cubicBezTo>
                      <a:pt x="86093" y="515836"/>
                      <a:pt x="87331" y="519265"/>
                      <a:pt x="81445" y="519455"/>
                    </a:cubicBezTo>
                    <a:cubicBezTo>
                      <a:pt x="87684" y="522361"/>
                      <a:pt x="93923" y="526618"/>
                      <a:pt x="100190" y="531666"/>
                    </a:cubicBezTo>
                    <a:cubicBezTo>
                      <a:pt x="106372" y="536800"/>
                      <a:pt x="113601" y="541725"/>
                      <a:pt x="120345" y="547354"/>
                    </a:cubicBezTo>
                    <a:cubicBezTo>
                      <a:pt x="127022" y="553098"/>
                      <a:pt x="134490" y="558127"/>
                      <a:pt x="141843" y="562756"/>
                    </a:cubicBezTo>
                    <a:cubicBezTo>
                      <a:pt x="149139" y="567461"/>
                      <a:pt x="156302" y="571776"/>
                      <a:pt x="163722" y="574167"/>
                    </a:cubicBezTo>
                    <a:lnTo>
                      <a:pt x="157607" y="579987"/>
                    </a:lnTo>
                    <a:cubicBezTo>
                      <a:pt x="167208" y="579768"/>
                      <a:pt x="178924" y="588159"/>
                      <a:pt x="192068" y="593741"/>
                    </a:cubicBezTo>
                    <a:cubicBezTo>
                      <a:pt x="198507" y="596732"/>
                      <a:pt x="204860" y="599799"/>
                      <a:pt x="210775" y="601437"/>
                    </a:cubicBezTo>
                    <a:cubicBezTo>
                      <a:pt x="216814" y="602780"/>
                      <a:pt x="222234" y="603094"/>
                      <a:pt x="226396" y="601466"/>
                    </a:cubicBezTo>
                    <a:lnTo>
                      <a:pt x="227406" y="605371"/>
                    </a:lnTo>
                    <a:cubicBezTo>
                      <a:pt x="227406" y="605371"/>
                      <a:pt x="235578" y="605628"/>
                      <a:pt x="243646" y="605238"/>
                    </a:cubicBezTo>
                    <a:cubicBezTo>
                      <a:pt x="251695" y="604495"/>
                      <a:pt x="259753" y="603752"/>
                      <a:pt x="259753" y="603752"/>
                    </a:cubicBezTo>
                    <a:cubicBezTo>
                      <a:pt x="272650" y="608047"/>
                      <a:pt x="265639" y="618915"/>
                      <a:pt x="267411" y="615858"/>
                    </a:cubicBezTo>
                    <a:cubicBezTo>
                      <a:pt x="274974" y="617210"/>
                      <a:pt x="282308" y="617391"/>
                      <a:pt x="289099" y="618277"/>
                    </a:cubicBezTo>
                    <a:cubicBezTo>
                      <a:pt x="295938" y="618877"/>
                      <a:pt x="302311" y="620154"/>
                      <a:pt x="308445" y="620249"/>
                    </a:cubicBezTo>
                    <a:cubicBezTo>
                      <a:pt x="320665" y="620763"/>
                      <a:pt x="331476" y="622926"/>
                      <a:pt x="341401" y="624421"/>
                    </a:cubicBezTo>
                    <a:cubicBezTo>
                      <a:pt x="343811" y="618830"/>
                      <a:pt x="352841" y="614934"/>
                      <a:pt x="364137" y="612067"/>
                    </a:cubicBezTo>
                    <a:cubicBezTo>
                      <a:pt x="369805" y="610705"/>
                      <a:pt x="375958" y="608495"/>
                      <a:pt x="382263" y="607028"/>
                    </a:cubicBezTo>
                    <a:cubicBezTo>
                      <a:pt x="388531" y="605285"/>
                      <a:pt x="395017" y="604323"/>
                      <a:pt x="400885" y="602380"/>
                    </a:cubicBezTo>
                    <a:cubicBezTo>
                      <a:pt x="430260" y="597799"/>
                      <a:pt x="459178" y="587140"/>
                      <a:pt x="485905" y="572472"/>
                    </a:cubicBezTo>
                    <a:cubicBezTo>
                      <a:pt x="512575" y="557508"/>
                      <a:pt x="536083" y="537229"/>
                      <a:pt x="555971" y="514664"/>
                    </a:cubicBezTo>
                    <a:cubicBezTo>
                      <a:pt x="576078" y="492138"/>
                      <a:pt x="590699" y="465715"/>
                      <a:pt x="601777" y="439388"/>
                    </a:cubicBezTo>
                    <a:cubicBezTo>
                      <a:pt x="604244" y="432683"/>
                      <a:pt x="606701" y="426015"/>
                      <a:pt x="609139" y="419386"/>
                    </a:cubicBezTo>
                    <a:cubicBezTo>
                      <a:pt x="611073" y="412594"/>
                      <a:pt x="612673" y="405775"/>
                      <a:pt x="614369" y="399098"/>
                    </a:cubicBezTo>
                    <a:cubicBezTo>
                      <a:pt x="615150" y="395735"/>
                      <a:pt x="616131" y="392468"/>
                      <a:pt x="616702" y="389106"/>
                    </a:cubicBezTo>
                    <a:lnTo>
                      <a:pt x="618131" y="379000"/>
                    </a:lnTo>
                    <a:cubicBezTo>
                      <a:pt x="618969" y="372294"/>
                      <a:pt x="620169" y="365770"/>
                      <a:pt x="620588" y="359207"/>
                    </a:cubicBezTo>
                    <a:cubicBezTo>
                      <a:pt x="621560" y="351434"/>
                      <a:pt x="619855" y="341709"/>
                      <a:pt x="617559" y="331918"/>
                    </a:cubicBezTo>
                    <a:cubicBezTo>
                      <a:pt x="614312" y="321993"/>
                      <a:pt x="610435" y="312020"/>
                      <a:pt x="608282" y="302885"/>
                    </a:cubicBezTo>
                    <a:cubicBezTo>
                      <a:pt x="604310" y="325126"/>
                      <a:pt x="610559" y="327622"/>
                      <a:pt x="606815" y="349739"/>
                    </a:cubicBezTo>
                    <a:cubicBezTo>
                      <a:pt x="604425" y="357845"/>
                      <a:pt x="599319" y="362569"/>
                      <a:pt x="594071" y="366684"/>
                    </a:cubicBezTo>
                    <a:cubicBezTo>
                      <a:pt x="588765" y="370789"/>
                      <a:pt x="583346" y="374342"/>
                      <a:pt x="578145" y="379657"/>
                    </a:cubicBezTo>
                    <a:cubicBezTo>
                      <a:pt x="578345" y="379790"/>
                      <a:pt x="588784" y="375685"/>
                      <a:pt x="588784" y="375685"/>
                    </a:cubicBezTo>
                    <a:cubicBezTo>
                      <a:pt x="589413" y="381505"/>
                      <a:pt x="588613" y="385134"/>
                      <a:pt x="587699" y="387668"/>
                    </a:cubicBezTo>
                    <a:cubicBezTo>
                      <a:pt x="586794" y="390220"/>
                      <a:pt x="585670" y="391668"/>
                      <a:pt x="584660" y="392992"/>
                    </a:cubicBezTo>
                    <a:cubicBezTo>
                      <a:pt x="582603" y="395659"/>
                      <a:pt x="581117" y="397726"/>
                      <a:pt x="582384" y="407632"/>
                    </a:cubicBezTo>
                    <a:lnTo>
                      <a:pt x="568953" y="401193"/>
                    </a:lnTo>
                    <a:cubicBezTo>
                      <a:pt x="573373" y="409413"/>
                      <a:pt x="561371" y="420405"/>
                      <a:pt x="555275" y="423596"/>
                    </a:cubicBezTo>
                    <a:lnTo>
                      <a:pt x="561400" y="433292"/>
                    </a:lnTo>
                    <a:cubicBezTo>
                      <a:pt x="555447" y="437636"/>
                      <a:pt x="550932" y="441236"/>
                      <a:pt x="546674" y="443541"/>
                    </a:cubicBezTo>
                    <a:cubicBezTo>
                      <a:pt x="542274" y="445741"/>
                      <a:pt x="537845" y="446408"/>
                      <a:pt x="532968" y="445246"/>
                    </a:cubicBezTo>
                    <a:lnTo>
                      <a:pt x="541369" y="449742"/>
                    </a:lnTo>
                    <a:cubicBezTo>
                      <a:pt x="539426" y="449866"/>
                      <a:pt x="536635" y="452457"/>
                      <a:pt x="533511" y="455924"/>
                    </a:cubicBezTo>
                    <a:cubicBezTo>
                      <a:pt x="531996" y="457695"/>
                      <a:pt x="530330" y="459638"/>
                      <a:pt x="528634" y="461610"/>
                    </a:cubicBezTo>
                    <a:cubicBezTo>
                      <a:pt x="526786" y="463448"/>
                      <a:pt x="524843" y="465258"/>
                      <a:pt x="522995" y="466925"/>
                    </a:cubicBezTo>
                    <a:cubicBezTo>
                      <a:pt x="515518" y="473612"/>
                      <a:pt x="509184" y="477317"/>
                      <a:pt x="508327" y="466249"/>
                    </a:cubicBezTo>
                    <a:cubicBezTo>
                      <a:pt x="507546" y="470383"/>
                      <a:pt x="508832" y="476393"/>
                      <a:pt x="501955" y="480879"/>
                    </a:cubicBezTo>
                    <a:lnTo>
                      <a:pt x="494668" y="474802"/>
                    </a:lnTo>
                    <a:cubicBezTo>
                      <a:pt x="491267" y="479298"/>
                      <a:pt x="487896" y="484527"/>
                      <a:pt x="483895" y="487451"/>
                    </a:cubicBezTo>
                    <a:cubicBezTo>
                      <a:pt x="479971" y="490461"/>
                      <a:pt x="476285" y="492147"/>
                      <a:pt x="473446" y="490966"/>
                    </a:cubicBezTo>
                    <a:cubicBezTo>
                      <a:pt x="476913" y="485556"/>
                      <a:pt x="475951" y="481155"/>
                      <a:pt x="474894" y="476812"/>
                    </a:cubicBezTo>
                    <a:cubicBezTo>
                      <a:pt x="456787" y="489699"/>
                      <a:pt x="458444" y="496729"/>
                      <a:pt x="461130" y="504577"/>
                    </a:cubicBezTo>
                    <a:cubicBezTo>
                      <a:pt x="462454" y="508454"/>
                      <a:pt x="463959" y="512302"/>
                      <a:pt x="462740" y="516712"/>
                    </a:cubicBezTo>
                    <a:cubicBezTo>
                      <a:pt x="461502" y="521056"/>
                      <a:pt x="457720" y="526485"/>
                      <a:pt x="447462" y="531276"/>
                    </a:cubicBezTo>
                    <a:lnTo>
                      <a:pt x="445233" y="525580"/>
                    </a:lnTo>
                    <a:lnTo>
                      <a:pt x="437766" y="536381"/>
                    </a:lnTo>
                    <a:cubicBezTo>
                      <a:pt x="437766" y="536381"/>
                      <a:pt x="434346" y="536096"/>
                      <a:pt x="430784" y="535181"/>
                    </a:cubicBezTo>
                    <a:cubicBezTo>
                      <a:pt x="427307" y="534391"/>
                      <a:pt x="423840" y="533600"/>
                      <a:pt x="423840" y="533600"/>
                    </a:cubicBezTo>
                    <a:cubicBezTo>
                      <a:pt x="421973" y="539753"/>
                      <a:pt x="417192" y="544344"/>
                      <a:pt x="410686" y="547554"/>
                    </a:cubicBezTo>
                    <a:cubicBezTo>
                      <a:pt x="404009" y="550231"/>
                      <a:pt x="395760" y="551783"/>
                      <a:pt x="387235" y="553155"/>
                    </a:cubicBezTo>
                    <a:cubicBezTo>
                      <a:pt x="378501" y="553574"/>
                      <a:pt x="369528" y="553831"/>
                      <a:pt x="361137" y="554831"/>
                    </a:cubicBezTo>
                    <a:cubicBezTo>
                      <a:pt x="352631" y="554955"/>
                      <a:pt x="344735" y="556012"/>
                      <a:pt x="337896" y="559156"/>
                    </a:cubicBezTo>
                    <a:cubicBezTo>
                      <a:pt x="332486" y="560213"/>
                      <a:pt x="326209" y="556841"/>
                      <a:pt x="319055" y="553898"/>
                    </a:cubicBezTo>
                    <a:cubicBezTo>
                      <a:pt x="311817" y="551231"/>
                      <a:pt x="303939" y="547059"/>
                      <a:pt x="294090" y="546211"/>
                    </a:cubicBezTo>
                    <a:lnTo>
                      <a:pt x="293843" y="555679"/>
                    </a:lnTo>
                    <a:cubicBezTo>
                      <a:pt x="290128" y="552745"/>
                      <a:pt x="283680" y="549745"/>
                      <a:pt x="276412" y="545201"/>
                    </a:cubicBezTo>
                    <a:cubicBezTo>
                      <a:pt x="272783" y="543154"/>
                      <a:pt x="268859" y="540944"/>
                      <a:pt x="264782" y="538658"/>
                    </a:cubicBezTo>
                    <a:cubicBezTo>
                      <a:pt x="260743" y="536458"/>
                      <a:pt x="256914" y="533248"/>
                      <a:pt x="253038" y="530523"/>
                    </a:cubicBezTo>
                    <a:cubicBezTo>
                      <a:pt x="249218" y="527618"/>
                      <a:pt x="245418" y="524894"/>
                      <a:pt x="242055" y="521770"/>
                    </a:cubicBezTo>
                    <a:cubicBezTo>
                      <a:pt x="238798" y="518398"/>
                      <a:pt x="235826" y="515045"/>
                      <a:pt x="233302" y="511740"/>
                    </a:cubicBezTo>
                    <a:cubicBezTo>
                      <a:pt x="230787" y="508416"/>
                      <a:pt x="228663" y="505235"/>
                      <a:pt x="227244" y="501948"/>
                    </a:cubicBezTo>
                    <a:cubicBezTo>
                      <a:pt x="225930" y="498462"/>
                      <a:pt x="225196" y="495100"/>
                      <a:pt x="225168" y="491890"/>
                    </a:cubicBezTo>
                    <a:cubicBezTo>
                      <a:pt x="209956" y="491147"/>
                      <a:pt x="225339" y="494290"/>
                      <a:pt x="221396" y="500615"/>
                    </a:cubicBezTo>
                    <a:cubicBezTo>
                      <a:pt x="214404" y="499167"/>
                      <a:pt x="209299" y="497262"/>
                      <a:pt x="205737" y="494929"/>
                    </a:cubicBezTo>
                    <a:cubicBezTo>
                      <a:pt x="202393" y="492252"/>
                      <a:pt x="200422" y="489385"/>
                      <a:pt x="199107" y="486423"/>
                    </a:cubicBezTo>
                    <a:cubicBezTo>
                      <a:pt x="196593" y="480355"/>
                      <a:pt x="196154" y="474564"/>
                      <a:pt x="193173" y="467639"/>
                    </a:cubicBezTo>
                    <a:cubicBezTo>
                      <a:pt x="178181" y="460229"/>
                      <a:pt x="199945" y="478736"/>
                      <a:pt x="188992" y="478269"/>
                    </a:cubicBezTo>
                    <a:cubicBezTo>
                      <a:pt x="182086" y="466773"/>
                      <a:pt x="175933" y="466077"/>
                      <a:pt x="169837" y="463534"/>
                    </a:cubicBezTo>
                    <a:cubicBezTo>
                      <a:pt x="166751" y="462344"/>
                      <a:pt x="163465" y="460991"/>
                      <a:pt x="159845" y="458162"/>
                    </a:cubicBezTo>
                    <a:cubicBezTo>
                      <a:pt x="158035" y="456752"/>
                      <a:pt x="156140" y="454971"/>
                      <a:pt x="154159" y="452685"/>
                    </a:cubicBezTo>
                    <a:cubicBezTo>
                      <a:pt x="152416" y="450199"/>
                      <a:pt x="150673" y="447132"/>
                      <a:pt x="148872" y="443427"/>
                    </a:cubicBezTo>
                    <a:cubicBezTo>
                      <a:pt x="151254" y="437655"/>
                      <a:pt x="156626" y="447932"/>
                      <a:pt x="161445" y="448132"/>
                    </a:cubicBezTo>
                    <a:cubicBezTo>
                      <a:pt x="156111" y="445399"/>
                      <a:pt x="151092" y="440646"/>
                      <a:pt x="145748" y="435092"/>
                    </a:cubicBezTo>
                    <a:cubicBezTo>
                      <a:pt x="140509" y="429454"/>
                      <a:pt x="136461" y="421996"/>
                      <a:pt x="131680" y="414642"/>
                    </a:cubicBezTo>
                    <a:cubicBezTo>
                      <a:pt x="127908" y="406737"/>
                      <a:pt x="123822" y="398555"/>
                      <a:pt x="120593" y="390173"/>
                    </a:cubicBezTo>
                    <a:cubicBezTo>
                      <a:pt x="119145" y="385905"/>
                      <a:pt x="117640" y="381695"/>
                      <a:pt x="116068" y="377590"/>
                    </a:cubicBezTo>
                    <a:cubicBezTo>
                      <a:pt x="115278" y="375542"/>
                      <a:pt x="114487" y="373504"/>
                      <a:pt x="113706" y="371494"/>
                    </a:cubicBezTo>
                    <a:cubicBezTo>
                      <a:pt x="113096" y="369427"/>
                      <a:pt x="112496" y="367389"/>
                      <a:pt x="111906" y="365379"/>
                    </a:cubicBezTo>
                    <a:cubicBezTo>
                      <a:pt x="111534" y="360502"/>
                      <a:pt x="111010" y="355435"/>
                      <a:pt x="110353" y="350206"/>
                    </a:cubicBezTo>
                    <a:cubicBezTo>
                      <a:pt x="110201" y="344910"/>
                      <a:pt x="110048" y="339395"/>
                      <a:pt x="109886" y="333718"/>
                    </a:cubicBezTo>
                    <a:cubicBezTo>
                      <a:pt x="109829" y="330898"/>
                      <a:pt x="109515" y="328079"/>
                      <a:pt x="109610" y="325193"/>
                    </a:cubicBezTo>
                    <a:cubicBezTo>
                      <a:pt x="109801" y="322297"/>
                      <a:pt x="109991" y="319373"/>
                      <a:pt x="110182" y="316421"/>
                    </a:cubicBezTo>
                    <a:cubicBezTo>
                      <a:pt x="110772" y="310544"/>
                      <a:pt x="110267" y="304610"/>
                      <a:pt x="111572" y="298666"/>
                    </a:cubicBezTo>
                    <a:cubicBezTo>
                      <a:pt x="113982" y="274768"/>
                      <a:pt x="122298" y="251441"/>
                      <a:pt x="132699" y="233201"/>
                    </a:cubicBezTo>
                    <a:lnTo>
                      <a:pt x="129746" y="231362"/>
                    </a:lnTo>
                    <a:cubicBezTo>
                      <a:pt x="133337" y="227990"/>
                      <a:pt x="135880" y="224285"/>
                      <a:pt x="137842" y="220256"/>
                    </a:cubicBezTo>
                    <a:cubicBezTo>
                      <a:pt x="140138" y="216370"/>
                      <a:pt x="142224" y="212322"/>
                      <a:pt x="143967" y="208007"/>
                    </a:cubicBezTo>
                    <a:cubicBezTo>
                      <a:pt x="144843" y="205835"/>
                      <a:pt x="145720" y="203645"/>
                      <a:pt x="146615" y="201435"/>
                    </a:cubicBezTo>
                    <a:cubicBezTo>
                      <a:pt x="147577" y="199253"/>
                      <a:pt x="148891" y="197234"/>
                      <a:pt x="150092" y="195120"/>
                    </a:cubicBezTo>
                    <a:cubicBezTo>
                      <a:pt x="152597" y="190957"/>
                      <a:pt x="155264" y="186766"/>
                      <a:pt x="158721" y="183051"/>
                    </a:cubicBezTo>
                    <a:cubicBezTo>
                      <a:pt x="158721" y="183051"/>
                      <a:pt x="156407" y="184442"/>
                      <a:pt x="154073" y="185880"/>
                    </a:cubicBezTo>
                    <a:cubicBezTo>
                      <a:pt x="151720" y="187423"/>
                      <a:pt x="149377" y="188900"/>
                      <a:pt x="149377" y="1889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604" name="任意多边形: 形状 1387">
                <a:extLst>
                  <a:ext uri="{FF2B5EF4-FFF2-40B4-BE49-F238E27FC236}">
                    <a16:creationId xmlns:a16="http://schemas.microsoft.com/office/drawing/2014/main" id="{7918903F-B121-0E33-5BA1-6F49B7330444}"/>
                  </a:ext>
                </a:extLst>
              </p:cNvPr>
              <p:cNvSpPr/>
              <p:nvPr/>
            </p:nvSpPr>
            <p:spPr>
              <a:xfrm>
                <a:off x="11307899" y="5473950"/>
                <a:ext cx="38100" cy="19050"/>
              </a:xfrm>
              <a:custGeom>
                <a:avLst/>
                <a:gdLst>
                  <a:gd name="connsiteX0" fmla="*/ 38910 w 38100"/>
                  <a:gd name="connsiteY0" fmla="*/ 15773 h 19050"/>
                  <a:gd name="connsiteX1" fmla="*/ 35157 w 38100"/>
                  <a:gd name="connsiteY1" fmla="*/ 7144 h 19050"/>
                  <a:gd name="connsiteX2" fmla="*/ 30747 w 38100"/>
                  <a:gd name="connsiteY2" fmla="*/ 7353 h 19050"/>
                  <a:gd name="connsiteX3" fmla="*/ 21050 w 38100"/>
                  <a:gd name="connsiteY3" fmla="*/ 8687 h 19050"/>
                  <a:gd name="connsiteX4" fmla="*/ 7144 w 38100"/>
                  <a:gd name="connsiteY4" fmla="*/ 10725 h 19050"/>
                  <a:gd name="connsiteX5" fmla="*/ 21441 w 38100"/>
                  <a:gd name="connsiteY5" fmla="*/ 14516 h 19050"/>
                  <a:gd name="connsiteX6" fmla="*/ 29175 w 38100"/>
                  <a:gd name="connsiteY6" fmla="*/ 14192 h 19050"/>
                  <a:gd name="connsiteX7" fmla="*/ 38910 w 38100"/>
                  <a:gd name="connsiteY7" fmla="*/ 15773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100" h="19050">
                    <a:moveTo>
                      <a:pt x="38910" y="15773"/>
                    </a:moveTo>
                    <a:lnTo>
                      <a:pt x="35157" y="7144"/>
                    </a:lnTo>
                    <a:cubicBezTo>
                      <a:pt x="35157" y="7144"/>
                      <a:pt x="33395" y="7229"/>
                      <a:pt x="30747" y="7353"/>
                    </a:cubicBezTo>
                    <a:cubicBezTo>
                      <a:pt x="28099" y="7715"/>
                      <a:pt x="24575" y="8201"/>
                      <a:pt x="21050" y="8687"/>
                    </a:cubicBezTo>
                    <a:cubicBezTo>
                      <a:pt x="14097" y="9706"/>
                      <a:pt x="7144" y="10725"/>
                      <a:pt x="7144" y="10725"/>
                    </a:cubicBezTo>
                    <a:cubicBezTo>
                      <a:pt x="12602" y="14221"/>
                      <a:pt x="16707" y="14659"/>
                      <a:pt x="21441" y="14516"/>
                    </a:cubicBezTo>
                    <a:cubicBezTo>
                      <a:pt x="23803" y="14421"/>
                      <a:pt x="26318" y="14316"/>
                      <a:pt x="29175" y="14192"/>
                    </a:cubicBezTo>
                    <a:cubicBezTo>
                      <a:pt x="32014" y="14316"/>
                      <a:pt x="35195" y="14821"/>
                      <a:pt x="38910" y="157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605" name="任意多边形: 形状 1388">
                <a:extLst>
                  <a:ext uri="{FF2B5EF4-FFF2-40B4-BE49-F238E27FC236}">
                    <a16:creationId xmlns:a16="http://schemas.microsoft.com/office/drawing/2014/main" id="{7D69C393-1BD6-F0F4-BC03-7FB328FEF42B}"/>
                  </a:ext>
                </a:extLst>
              </p:cNvPr>
              <p:cNvSpPr/>
              <p:nvPr/>
            </p:nvSpPr>
            <p:spPr>
              <a:xfrm>
                <a:off x="11323310" y="5502055"/>
                <a:ext cx="28575" cy="9525"/>
              </a:xfrm>
              <a:custGeom>
                <a:avLst/>
                <a:gdLst>
                  <a:gd name="connsiteX0" fmla="*/ 14954 w 28575"/>
                  <a:gd name="connsiteY0" fmla="*/ 11109 h 9525"/>
                  <a:gd name="connsiteX1" fmla="*/ 28527 w 28575"/>
                  <a:gd name="connsiteY1" fmla="*/ 9357 h 9525"/>
                  <a:gd name="connsiteX2" fmla="*/ 7144 w 28575"/>
                  <a:gd name="connsiteY2" fmla="*/ 7242 h 9525"/>
                  <a:gd name="connsiteX3" fmla="*/ 11087 w 28575"/>
                  <a:gd name="connsiteY3" fmla="*/ 9014 h 9525"/>
                  <a:gd name="connsiteX4" fmla="*/ 14954 w 28575"/>
                  <a:gd name="connsiteY4" fmla="*/ 11109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9525">
                    <a:moveTo>
                      <a:pt x="14954" y="11109"/>
                    </a:moveTo>
                    <a:lnTo>
                      <a:pt x="28527" y="9357"/>
                    </a:lnTo>
                    <a:cubicBezTo>
                      <a:pt x="28527" y="9357"/>
                      <a:pt x="7191" y="6594"/>
                      <a:pt x="7144" y="7242"/>
                    </a:cubicBezTo>
                    <a:cubicBezTo>
                      <a:pt x="7144" y="7242"/>
                      <a:pt x="9115" y="8128"/>
                      <a:pt x="11087" y="9014"/>
                    </a:cubicBezTo>
                    <a:cubicBezTo>
                      <a:pt x="13049" y="9928"/>
                      <a:pt x="14954" y="11109"/>
                      <a:pt x="14954" y="1110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606" name="任意多边形: 形状 1389">
                <a:extLst>
                  <a:ext uri="{FF2B5EF4-FFF2-40B4-BE49-F238E27FC236}">
                    <a16:creationId xmlns:a16="http://schemas.microsoft.com/office/drawing/2014/main" id="{BCB103FA-4C49-30A9-2226-A37F69218D19}"/>
                  </a:ext>
                </a:extLst>
              </p:cNvPr>
              <p:cNvSpPr/>
              <p:nvPr/>
            </p:nvSpPr>
            <p:spPr>
              <a:xfrm>
                <a:off x="11048838" y="5583888"/>
                <a:ext cx="38100" cy="57150"/>
              </a:xfrm>
              <a:custGeom>
                <a:avLst/>
                <a:gdLst>
                  <a:gd name="connsiteX0" fmla="*/ 7144 w 38100"/>
                  <a:gd name="connsiteY0" fmla="*/ 53216 h 57150"/>
                  <a:gd name="connsiteX1" fmla="*/ 9963 w 38100"/>
                  <a:gd name="connsiteY1" fmla="*/ 50997 h 57150"/>
                  <a:gd name="connsiteX2" fmla="*/ 13259 w 38100"/>
                  <a:gd name="connsiteY2" fmla="*/ 43844 h 57150"/>
                  <a:gd name="connsiteX3" fmla="*/ 21669 w 38100"/>
                  <a:gd name="connsiteY3" fmla="*/ 28661 h 57150"/>
                  <a:gd name="connsiteX4" fmla="*/ 26241 w 38100"/>
                  <a:gd name="connsiteY4" fmla="*/ 20469 h 57150"/>
                  <a:gd name="connsiteX5" fmla="*/ 30823 w 38100"/>
                  <a:gd name="connsiteY5" fmla="*/ 13735 h 57150"/>
                  <a:gd name="connsiteX6" fmla="*/ 35366 w 38100"/>
                  <a:gd name="connsiteY6" fmla="*/ 7144 h 57150"/>
                  <a:gd name="connsiteX7" fmla="*/ 30318 w 38100"/>
                  <a:gd name="connsiteY7" fmla="*/ 14002 h 57150"/>
                  <a:gd name="connsiteX8" fmla="*/ 20155 w 38100"/>
                  <a:gd name="connsiteY8" fmla="*/ 29651 h 57150"/>
                  <a:gd name="connsiteX9" fmla="*/ 10763 w 38100"/>
                  <a:gd name="connsiteY9" fmla="*/ 45615 h 57150"/>
                  <a:gd name="connsiteX10" fmla="*/ 7144 w 38100"/>
                  <a:gd name="connsiteY10" fmla="*/ 5321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100" h="57150">
                    <a:moveTo>
                      <a:pt x="7144" y="53216"/>
                    </a:moveTo>
                    <a:lnTo>
                      <a:pt x="9963" y="50997"/>
                    </a:lnTo>
                    <a:cubicBezTo>
                      <a:pt x="9963" y="50997"/>
                      <a:pt x="11087" y="48025"/>
                      <a:pt x="13259" y="43844"/>
                    </a:cubicBezTo>
                    <a:cubicBezTo>
                      <a:pt x="15554" y="39700"/>
                      <a:pt x="18612" y="34176"/>
                      <a:pt x="21669" y="28661"/>
                    </a:cubicBezTo>
                    <a:cubicBezTo>
                      <a:pt x="23222" y="25870"/>
                      <a:pt x="24784" y="23089"/>
                      <a:pt x="26241" y="20469"/>
                    </a:cubicBezTo>
                    <a:cubicBezTo>
                      <a:pt x="27918" y="18002"/>
                      <a:pt x="29480" y="15707"/>
                      <a:pt x="30823" y="13735"/>
                    </a:cubicBezTo>
                    <a:cubicBezTo>
                      <a:pt x="33547" y="9782"/>
                      <a:pt x="35366" y="7144"/>
                      <a:pt x="35366" y="7144"/>
                    </a:cubicBezTo>
                    <a:cubicBezTo>
                      <a:pt x="35366" y="7144"/>
                      <a:pt x="33347" y="9887"/>
                      <a:pt x="30318" y="14002"/>
                    </a:cubicBezTo>
                    <a:cubicBezTo>
                      <a:pt x="27127" y="17964"/>
                      <a:pt x="23565" y="23784"/>
                      <a:pt x="20155" y="29651"/>
                    </a:cubicBezTo>
                    <a:cubicBezTo>
                      <a:pt x="16716" y="35490"/>
                      <a:pt x="13145" y="41186"/>
                      <a:pt x="10763" y="45615"/>
                    </a:cubicBezTo>
                    <a:cubicBezTo>
                      <a:pt x="8582" y="50178"/>
                      <a:pt x="7144" y="53216"/>
                      <a:pt x="7144" y="532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607" name="任意多边形: 形状 1390">
                <a:extLst>
                  <a:ext uri="{FF2B5EF4-FFF2-40B4-BE49-F238E27FC236}">
                    <a16:creationId xmlns:a16="http://schemas.microsoft.com/office/drawing/2014/main" id="{1C3B022D-CBF5-02EC-1363-564F11D9E230}"/>
                  </a:ext>
                </a:extLst>
              </p:cNvPr>
              <p:cNvSpPr/>
              <p:nvPr/>
            </p:nvSpPr>
            <p:spPr>
              <a:xfrm>
                <a:off x="11007100" y="5949028"/>
                <a:ext cx="28575" cy="28575"/>
              </a:xfrm>
              <a:custGeom>
                <a:avLst/>
                <a:gdLst>
                  <a:gd name="connsiteX0" fmla="*/ 23251 w 28575"/>
                  <a:gd name="connsiteY0" fmla="*/ 23431 h 28575"/>
                  <a:gd name="connsiteX1" fmla="*/ 7144 w 28575"/>
                  <a:gd name="connsiteY1" fmla="*/ 7144 h 28575"/>
                  <a:gd name="connsiteX2" fmla="*/ 24146 w 28575"/>
                  <a:gd name="connsiteY2" fmla="*/ 27337 h 28575"/>
                  <a:gd name="connsiteX3" fmla="*/ 23251 w 28575"/>
                  <a:gd name="connsiteY3" fmla="*/ 2343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" h="28575">
                    <a:moveTo>
                      <a:pt x="23251" y="23431"/>
                    </a:moveTo>
                    <a:cubicBezTo>
                      <a:pt x="16354" y="20279"/>
                      <a:pt x="13097" y="11459"/>
                      <a:pt x="7144" y="7144"/>
                    </a:cubicBezTo>
                    <a:lnTo>
                      <a:pt x="24146" y="27337"/>
                    </a:lnTo>
                    <a:lnTo>
                      <a:pt x="23251" y="23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608" name="任意多边形: 形状 1391">
                <a:extLst>
                  <a:ext uri="{FF2B5EF4-FFF2-40B4-BE49-F238E27FC236}">
                    <a16:creationId xmlns:a16="http://schemas.microsoft.com/office/drawing/2014/main" id="{75BB10D8-936F-2F4C-5C28-48F0D35431D7}"/>
                  </a:ext>
                </a:extLst>
              </p:cNvPr>
              <p:cNvSpPr/>
              <p:nvPr/>
            </p:nvSpPr>
            <p:spPr>
              <a:xfrm>
                <a:off x="11214849" y="6126982"/>
                <a:ext cx="28575" cy="19050"/>
              </a:xfrm>
              <a:custGeom>
                <a:avLst/>
                <a:gdLst>
                  <a:gd name="connsiteX0" fmla="*/ 7144 w 28575"/>
                  <a:gd name="connsiteY0" fmla="*/ 18300 h 19050"/>
                  <a:gd name="connsiteX1" fmla="*/ 16850 w 28575"/>
                  <a:gd name="connsiteY1" fmla="*/ 7346 h 19050"/>
                  <a:gd name="connsiteX2" fmla="*/ 7144 w 28575"/>
                  <a:gd name="connsiteY2" fmla="*/ 1830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575" h="19050">
                    <a:moveTo>
                      <a:pt x="7144" y="18300"/>
                    </a:moveTo>
                    <a:cubicBezTo>
                      <a:pt x="20755" y="6975"/>
                      <a:pt x="27689" y="23186"/>
                      <a:pt x="16850" y="7346"/>
                    </a:cubicBezTo>
                    <a:cubicBezTo>
                      <a:pt x="324" y="5679"/>
                      <a:pt x="12878" y="14747"/>
                      <a:pt x="7144" y="183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609" name="任意多边形: 形状 1392">
                <a:extLst>
                  <a:ext uri="{FF2B5EF4-FFF2-40B4-BE49-F238E27FC236}">
                    <a16:creationId xmlns:a16="http://schemas.microsoft.com/office/drawing/2014/main" id="{7C0F66D7-3D1F-AB1F-72DC-DA69255C150F}"/>
                  </a:ext>
                </a:extLst>
              </p:cNvPr>
              <p:cNvSpPr/>
              <p:nvPr/>
            </p:nvSpPr>
            <p:spPr>
              <a:xfrm>
                <a:off x="11259474" y="6126038"/>
                <a:ext cx="28575" cy="19050"/>
              </a:xfrm>
              <a:custGeom>
                <a:avLst/>
                <a:gdLst>
                  <a:gd name="connsiteX0" fmla="*/ 26880 w 28575"/>
                  <a:gd name="connsiteY0" fmla="*/ 7404 h 19050"/>
                  <a:gd name="connsiteX1" fmla="*/ 7144 w 28575"/>
                  <a:gd name="connsiteY1" fmla="*/ 9786 h 19050"/>
                  <a:gd name="connsiteX2" fmla="*/ 26880 w 28575"/>
                  <a:gd name="connsiteY2" fmla="*/ 740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575" h="19050">
                    <a:moveTo>
                      <a:pt x="26880" y="7404"/>
                    </a:moveTo>
                    <a:cubicBezTo>
                      <a:pt x="17736" y="6385"/>
                      <a:pt x="12440" y="8604"/>
                      <a:pt x="7144" y="9786"/>
                    </a:cubicBezTo>
                    <a:cubicBezTo>
                      <a:pt x="18736" y="17682"/>
                      <a:pt x="19993" y="9747"/>
                      <a:pt x="26880" y="74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DF079637-8F11-5C55-40B7-6A0479EA2656}"/>
              </a:ext>
            </a:extLst>
          </p:cNvPr>
          <p:cNvGrpSpPr/>
          <p:nvPr/>
        </p:nvGrpSpPr>
        <p:grpSpPr>
          <a:xfrm>
            <a:off x="3624371" y="2412105"/>
            <a:ext cx="2367560" cy="2498771"/>
            <a:chOff x="1043976" y="1809637"/>
            <a:chExt cx="1776218" cy="1874657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581E95E0-DE95-AAE9-9C7D-BD83C906354A}"/>
                </a:ext>
              </a:extLst>
            </p:cNvPr>
            <p:cNvGrpSpPr/>
            <p:nvPr/>
          </p:nvGrpSpPr>
          <p:grpSpPr>
            <a:xfrm>
              <a:off x="1460451" y="1999494"/>
              <a:ext cx="1135053" cy="1202889"/>
              <a:chOff x="1199321" y="1640520"/>
              <a:chExt cx="1135053" cy="1202889"/>
            </a:xfrm>
          </p:grpSpPr>
          <p:sp>
            <p:nvSpPr>
              <p:cNvPr id="145623" name="文本框 145622">
                <a:extLst>
                  <a:ext uri="{FF2B5EF4-FFF2-40B4-BE49-F238E27FC236}">
                    <a16:creationId xmlns:a16="http://schemas.microsoft.com/office/drawing/2014/main" id="{FA0FE564-6313-D3DB-07B7-432A410F384F}"/>
                  </a:ext>
                </a:extLst>
              </p:cNvPr>
              <p:cNvSpPr txBox="1"/>
              <p:nvPr/>
            </p:nvSpPr>
            <p:spPr>
              <a:xfrm>
                <a:off x="1327662" y="1640520"/>
                <a:ext cx="834861" cy="9002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>
                  <a:defRPr sz="5400" b="1">
                    <a:gradFill flip="none" rotWithShape="1">
                      <a:gsLst>
                        <a:gs pos="45000">
                          <a:srgbClr val="FFFFFF"/>
                        </a:gs>
                        <a:gs pos="100000">
                          <a:srgbClr val="FFFFFF">
                            <a:alpha val="39000"/>
                          </a:srgbClr>
                        </a:gs>
                      </a:gsLst>
                      <a:lin ang="5400000" scaled="1"/>
                      <a:tileRect/>
                    </a:gradFill>
                    <a:latin typeface="鸿雷板书简体" panose="00000500000000000000" pitchFamily="2" charset="-122"/>
                    <a:ea typeface="鸿雷板书简体" panose="00000500000000000000" pitchFamily="2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7198" dirty="0">
                    <a:blipFill>
                      <a:blip r:embed="rId9">
                        <a:extLst>
                          <a:ext uri="{96DAC541-7B7A-43D3-8B79-37D633B846F1}">
                            <asvg:svgBlip xmlns:asvg="http://schemas.microsoft.com/office/drawing/2016/SVG/main" r:embed="rId10"/>
                          </a:ext>
                        </a:extLst>
                      </a:blip>
                      <a:stretch>
                        <a:fillRect/>
                      </a:stretch>
                    </a:blipFill>
                    <a:effectLst>
                      <a:outerShdw dist="63500" dir="3600000" algn="tl" rotWithShape="0">
                        <a:prstClr val="black">
                          <a:alpha val="10000"/>
                        </a:prstClr>
                      </a:outerShdw>
                    </a:effectLst>
                    <a:latin typeface="HarmonyOS Sans SC Light" panose="00000400000000000000" pitchFamily="2" charset="-122"/>
                    <a:sym typeface="HarmonyOS Sans SC Light" panose="00000400000000000000" pitchFamily="2" charset="-122"/>
                  </a:rPr>
                  <a:t>贰</a:t>
                </a:r>
              </a:p>
            </p:txBody>
          </p:sp>
          <p:sp>
            <p:nvSpPr>
              <p:cNvPr id="145624" name="文本框 145623">
                <a:extLst>
                  <a:ext uri="{FF2B5EF4-FFF2-40B4-BE49-F238E27FC236}">
                    <a16:creationId xmlns:a16="http://schemas.microsoft.com/office/drawing/2014/main" id="{D8A21853-0AD2-051D-E961-ED3167381AE5}"/>
                  </a:ext>
                </a:extLst>
              </p:cNvPr>
              <p:cNvSpPr txBox="1"/>
              <p:nvPr/>
            </p:nvSpPr>
            <p:spPr>
              <a:xfrm>
                <a:off x="1199321" y="2404692"/>
                <a:ext cx="1135053" cy="4387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>
                  <a:defRPr sz="1800" b="1">
                    <a:solidFill>
                      <a:srgbClr val="000000"/>
                    </a:solidFill>
                    <a:latin typeface="鸿雷板书简体" panose="00000500000000000000" pitchFamily="2" charset="-122"/>
                    <a:ea typeface="鸿雷板书简体" panose="00000500000000000000" pitchFamily="2" charset="-122"/>
                  </a:defRPr>
                </a:lvl1pPr>
              </a:lstStyle>
              <a:p>
                <a:pPr algn="ctr"/>
                <a:r>
                  <a:rPr lang="zh-CN" altLang="en-US" sz="1600" b="0" dirty="0">
                    <a:solidFill>
                      <a:schemeClr val="bg1">
                        <a:lumMod val="50000"/>
                      </a:schemeClr>
                    </a:solidFill>
                    <a:latin typeface="HarmonyOS Sans SC Light" panose="00000400000000000000" pitchFamily="2" charset="-122"/>
                    <a:sym typeface="HarmonyOS Sans SC Light" panose="00000400000000000000" pitchFamily="2" charset="-122"/>
                  </a:rPr>
                  <a:t>单击此处添加标题文本</a:t>
                </a: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63048A6C-3B77-B8F6-2889-BE663D54F571}"/>
                </a:ext>
              </a:extLst>
            </p:cNvPr>
            <p:cNvGrpSpPr/>
            <p:nvPr/>
          </p:nvGrpSpPr>
          <p:grpSpPr>
            <a:xfrm>
              <a:off x="1043976" y="1809637"/>
              <a:ext cx="1776218" cy="1874657"/>
              <a:chOff x="10970536" y="5473950"/>
              <a:chExt cx="636791" cy="672082"/>
            </a:xfrm>
            <a:gradFill>
              <a:gsLst>
                <a:gs pos="63300">
                  <a:srgbClr val="5E5E5E">
                    <a:alpha val="67000"/>
                  </a:srgbClr>
                </a:gs>
                <a:gs pos="0">
                  <a:srgbClr val="FFFFFF">
                    <a:alpha val="0"/>
                  </a:srgbClr>
                </a:gs>
                <a:gs pos="100000">
                  <a:srgbClr val="000000"/>
                </a:gs>
              </a:gsLst>
              <a:lin ang="2700000" scaled="1"/>
            </a:gradFill>
          </p:grpSpPr>
          <p:sp>
            <p:nvSpPr>
              <p:cNvPr id="59" name="任意多边形: 形状 1381">
                <a:extLst>
                  <a:ext uri="{FF2B5EF4-FFF2-40B4-BE49-F238E27FC236}">
                    <a16:creationId xmlns:a16="http://schemas.microsoft.com/office/drawing/2014/main" id="{713D3794-5E03-D977-9DB6-CF3DB4FAA7ED}"/>
                  </a:ext>
                </a:extLst>
              </p:cNvPr>
              <p:cNvSpPr/>
              <p:nvPr/>
            </p:nvSpPr>
            <p:spPr>
              <a:xfrm>
                <a:off x="11588277" y="5765425"/>
                <a:ext cx="19050" cy="38100"/>
              </a:xfrm>
              <a:custGeom>
                <a:avLst/>
                <a:gdLst>
                  <a:gd name="connsiteX0" fmla="*/ 8887 w 19050"/>
                  <a:gd name="connsiteY0" fmla="*/ 28946 h 38100"/>
                  <a:gd name="connsiteX1" fmla="*/ 19345 w 19050"/>
                  <a:gd name="connsiteY1" fmla="*/ 15688 h 38100"/>
                  <a:gd name="connsiteX2" fmla="*/ 13240 w 19050"/>
                  <a:gd name="connsiteY2" fmla="*/ 11325 h 38100"/>
                  <a:gd name="connsiteX3" fmla="*/ 7144 w 19050"/>
                  <a:gd name="connsiteY3" fmla="*/ 7144 h 38100"/>
                  <a:gd name="connsiteX4" fmla="*/ 8887 w 19050"/>
                  <a:gd name="connsiteY4" fmla="*/ 28946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38100">
                    <a:moveTo>
                      <a:pt x="8887" y="28946"/>
                    </a:moveTo>
                    <a:cubicBezTo>
                      <a:pt x="11925" y="37748"/>
                      <a:pt x="16288" y="26384"/>
                      <a:pt x="19345" y="15688"/>
                    </a:cubicBezTo>
                    <a:cubicBezTo>
                      <a:pt x="19345" y="15688"/>
                      <a:pt x="16288" y="13506"/>
                      <a:pt x="13240" y="11325"/>
                    </a:cubicBezTo>
                    <a:cubicBezTo>
                      <a:pt x="10192" y="9239"/>
                      <a:pt x="7144" y="7144"/>
                      <a:pt x="7144" y="7144"/>
                    </a:cubicBezTo>
                    <a:lnTo>
                      <a:pt x="8887" y="2894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612" name="任意多边形: 形状 1382">
                <a:extLst>
                  <a:ext uri="{FF2B5EF4-FFF2-40B4-BE49-F238E27FC236}">
                    <a16:creationId xmlns:a16="http://schemas.microsoft.com/office/drawing/2014/main" id="{C3736F4A-EE7C-9C2B-280B-F4F13FD3AF38}"/>
                  </a:ext>
                </a:extLst>
              </p:cNvPr>
              <p:cNvSpPr/>
              <p:nvPr/>
            </p:nvSpPr>
            <p:spPr>
              <a:xfrm>
                <a:off x="11564636" y="5716428"/>
                <a:ext cx="38100" cy="38100"/>
              </a:xfrm>
              <a:custGeom>
                <a:avLst/>
                <a:gdLst>
                  <a:gd name="connsiteX0" fmla="*/ 31337 w 38100"/>
                  <a:gd name="connsiteY0" fmla="*/ 28508 h 38100"/>
                  <a:gd name="connsiteX1" fmla="*/ 28870 w 38100"/>
                  <a:gd name="connsiteY1" fmla="*/ 24994 h 38100"/>
                  <a:gd name="connsiteX2" fmla="*/ 23231 w 38100"/>
                  <a:gd name="connsiteY2" fmla="*/ 17478 h 38100"/>
                  <a:gd name="connsiteX3" fmla="*/ 14278 w 38100"/>
                  <a:gd name="connsiteY3" fmla="*/ 7144 h 38100"/>
                  <a:gd name="connsiteX4" fmla="*/ 19326 w 38100"/>
                  <a:gd name="connsiteY4" fmla="*/ 14868 h 38100"/>
                  <a:gd name="connsiteX5" fmla="*/ 22803 w 38100"/>
                  <a:gd name="connsiteY5" fmla="*/ 20288 h 38100"/>
                  <a:gd name="connsiteX6" fmla="*/ 24127 w 38100"/>
                  <a:gd name="connsiteY6" fmla="*/ 22831 h 38100"/>
                  <a:gd name="connsiteX7" fmla="*/ 15983 w 38100"/>
                  <a:gd name="connsiteY7" fmla="*/ 29470 h 38100"/>
                  <a:gd name="connsiteX8" fmla="*/ 11278 w 38100"/>
                  <a:gd name="connsiteY8" fmla="*/ 22831 h 38100"/>
                  <a:gd name="connsiteX9" fmla="*/ 7144 w 38100"/>
                  <a:gd name="connsiteY9" fmla="*/ 16478 h 38100"/>
                  <a:gd name="connsiteX10" fmla="*/ 13602 w 38100"/>
                  <a:gd name="connsiteY10" fmla="*/ 30194 h 38100"/>
                  <a:gd name="connsiteX11" fmla="*/ 19583 w 38100"/>
                  <a:gd name="connsiteY11" fmla="*/ 32204 h 38100"/>
                  <a:gd name="connsiteX12" fmla="*/ 31337 w 38100"/>
                  <a:gd name="connsiteY12" fmla="*/ 28508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38100">
                    <a:moveTo>
                      <a:pt x="31337" y="28508"/>
                    </a:moveTo>
                    <a:cubicBezTo>
                      <a:pt x="31337" y="28508"/>
                      <a:pt x="30347" y="27099"/>
                      <a:pt x="28870" y="24994"/>
                    </a:cubicBezTo>
                    <a:cubicBezTo>
                      <a:pt x="27308" y="22917"/>
                      <a:pt x="25622" y="20088"/>
                      <a:pt x="23231" y="17478"/>
                    </a:cubicBezTo>
                    <a:cubicBezTo>
                      <a:pt x="18755" y="12316"/>
                      <a:pt x="14278" y="7144"/>
                      <a:pt x="14278" y="7144"/>
                    </a:cubicBezTo>
                    <a:cubicBezTo>
                      <a:pt x="14278" y="7144"/>
                      <a:pt x="16802" y="11011"/>
                      <a:pt x="19326" y="14868"/>
                    </a:cubicBezTo>
                    <a:cubicBezTo>
                      <a:pt x="20593" y="16840"/>
                      <a:pt x="21860" y="18812"/>
                      <a:pt x="22803" y="20288"/>
                    </a:cubicBezTo>
                    <a:cubicBezTo>
                      <a:pt x="23593" y="21812"/>
                      <a:pt x="24127" y="22831"/>
                      <a:pt x="24127" y="22831"/>
                    </a:cubicBezTo>
                    <a:cubicBezTo>
                      <a:pt x="22574" y="33099"/>
                      <a:pt x="19269" y="32833"/>
                      <a:pt x="15983" y="29470"/>
                    </a:cubicBezTo>
                    <a:cubicBezTo>
                      <a:pt x="14345" y="27775"/>
                      <a:pt x="12706" y="25289"/>
                      <a:pt x="11278" y="22831"/>
                    </a:cubicBezTo>
                    <a:cubicBezTo>
                      <a:pt x="9687" y="20393"/>
                      <a:pt x="8163" y="18050"/>
                      <a:pt x="7144" y="16478"/>
                    </a:cubicBezTo>
                    <a:cubicBezTo>
                      <a:pt x="10020" y="23622"/>
                      <a:pt x="11525" y="27946"/>
                      <a:pt x="13602" y="30194"/>
                    </a:cubicBezTo>
                    <a:cubicBezTo>
                      <a:pt x="15573" y="32461"/>
                      <a:pt x="17583" y="32756"/>
                      <a:pt x="19583" y="32204"/>
                    </a:cubicBezTo>
                    <a:cubicBezTo>
                      <a:pt x="23584" y="31137"/>
                      <a:pt x="27546" y="26518"/>
                      <a:pt x="31337" y="285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613" name="任意多边形: 形状 1383">
                <a:extLst>
                  <a:ext uri="{FF2B5EF4-FFF2-40B4-BE49-F238E27FC236}">
                    <a16:creationId xmlns:a16="http://schemas.microsoft.com/office/drawing/2014/main" id="{2C485C42-F1EC-4B72-A2BB-09FEED030948}"/>
                  </a:ext>
                </a:extLst>
              </p:cNvPr>
              <p:cNvSpPr/>
              <p:nvPr/>
            </p:nvSpPr>
            <p:spPr>
              <a:xfrm>
                <a:off x="11556968" y="5684543"/>
                <a:ext cx="19050" cy="19050"/>
              </a:xfrm>
              <a:custGeom>
                <a:avLst/>
                <a:gdLst>
                  <a:gd name="connsiteX0" fmla="*/ 17755 w 19050"/>
                  <a:gd name="connsiteY0" fmla="*/ 15959 h 19050"/>
                  <a:gd name="connsiteX1" fmla="*/ 7144 w 19050"/>
                  <a:gd name="connsiteY1" fmla="*/ 14893 h 19050"/>
                  <a:gd name="connsiteX2" fmla="*/ 17755 w 19050"/>
                  <a:gd name="connsiteY2" fmla="*/ 15959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50" h="19050">
                    <a:moveTo>
                      <a:pt x="17755" y="15959"/>
                    </a:moveTo>
                    <a:cubicBezTo>
                      <a:pt x="13211" y="1015"/>
                      <a:pt x="7353" y="8158"/>
                      <a:pt x="7144" y="14893"/>
                    </a:cubicBezTo>
                    <a:cubicBezTo>
                      <a:pt x="10658" y="14588"/>
                      <a:pt x="17621" y="22856"/>
                      <a:pt x="17755" y="1595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614" name="任意多边形: 形状 1384">
                <a:extLst>
                  <a:ext uri="{FF2B5EF4-FFF2-40B4-BE49-F238E27FC236}">
                    <a16:creationId xmlns:a16="http://schemas.microsoft.com/office/drawing/2014/main" id="{004886DB-B313-8115-A7E0-37582F6A7983}"/>
                  </a:ext>
                </a:extLst>
              </p:cNvPr>
              <p:cNvSpPr/>
              <p:nvPr/>
            </p:nvSpPr>
            <p:spPr>
              <a:xfrm>
                <a:off x="11025904" y="5949672"/>
                <a:ext cx="19050" cy="19050"/>
              </a:xfrm>
              <a:custGeom>
                <a:avLst/>
                <a:gdLst>
                  <a:gd name="connsiteX0" fmla="*/ 12323 w 19050"/>
                  <a:gd name="connsiteY0" fmla="*/ 20064 h 19050"/>
                  <a:gd name="connsiteX1" fmla="*/ 11475 w 19050"/>
                  <a:gd name="connsiteY1" fmla="*/ 9034 h 19050"/>
                  <a:gd name="connsiteX2" fmla="*/ 12323 w 19050"/>
                  <a:gd name="connsiteY2" fmla="*/ 2006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50" h="19050">
                    <a:moveTo>
                      <a:pt x="12323" y="20064"/>
                    </a:moveTo>
                    <a:cubicBezTo>
                      <a:pt x="11161" y="14968"/>
                      <a:pt x="9180" y="9482"/>
                      <a:pt x="11475" y="9034"/>
                    </a:cubicBezTo>
                    <a:cubicBezTo>
                      <a:pt x="6732" y="5615"/>
                      <a:pt x="4427" y="5529"/>
                      <a:pt x="12323" y="2006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615" name="任意多边形: 形状 1385">
                <a:extLst>
                  <a:ext uri="{FF2B5EF4-FFF2-40B4-BE49-F238E27FC236}">
                    <a16:creationId xmlns:a16="http://schemas.microsoft.com/office/drawing/2014/main" id="{C31C0462-AB48-D1E5-E428-77D2DAEA1C25}"/>
                  </a:ext>
                </a:extLst>
              </p:cNvPr>
              <p:cNvSpPr/>
              <p:nvPr/>
            </p:nvSpPr>
            <p:spPr>
              <a:xfrm>
                <a:off x="11030236" y="5951326"/>
                <a:ext cx="9525" cy="9525"/>
              </a:xfrm>
              <a:custGeom>
                <a:avLst/>
                <a:gdLst>
                  <a:gd name="connsiteX0" fmla="*/ 7144 w 9525"/>
                  <a:gd name="connsiteY0" fmla="*/ 7380 h 9525"/>
                  <a:gd name="connsiteX1" fmla="*/ 10096 w 9525"/>
                  <a:gd name="connsiteY1" fmla="*/ 9628 h 9525"/>
                  <a:gd name="connsiteX2" fmla="*/ 7925 w 9525"/>
                  <a:gd name="connsiteY2" fmla="*/ 7180 h 9525"/>
                  <a:gd name="connsiteX3" fmla="*/ 7144 w 9525"/>
                  <a:gd name="connsiteY3" fmla="*/ 738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7144" y="7380"/>
                    </a:moveTo>
                    <a:cubicBezTo>
                      <a:pt x="8030" y="8056"/>
                      <a:pt x="8992" y="8780"/>
                      <a:pt x="10096" y="9628"/>
                    </a:cubicBezTo>
                    <a:cubicBezTo>
                      <a:pt x="9373" y="8799"/>
                      <a:pt x="8839" y="8065"/>
                      <a:pt x="7925" y="7180"/>
                    </a:cubicBezTo>
                    <a:cubicBezTo>
                      <a:pt x="7506" y="7046"/>
                      <a:pt x="7420" y="7323"/>
                      <a:pt x="7144" y="73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616" name="任意多边形: 形状 1386">
                <a:extLst>
                  <a:ext uri="{FF2B5EF4-FFF2-40B4-BE49-F238E27FC236}">
                    <a16:creationId xmlns:a16="http://schemas.microsoft.com/office/drawing/2014/main" id="{E532D651-2A2A-C698-643C-3290DAEDE625}"/>
                  </a:ext>
                </a:extLst>
              </p:cNvPr>
              <p:cNvSpPr/>
              <p:nvPr/>
            </p:nvSpPr>
            <p:spPr>
              <a:xfrm>
                <a:off x="10970536" y="5491419"/>
                <a:ext cx="619125" cy="628650"/>
              </a:xfrm>
              <a:custGeom>
                <a:avLst/>
                <a:gdLst>
                  <a:gd name="connsiteX0" fmla="*/ 149377 w 619125"/>
                  <a:gd name="connsiteY0" fmla="*/ 188900 h 628650"/>
                  <a:gd name="connsiteX1" fmla="*/ 151663 w 619125"/>
                  <a:gd name="connsiteY1" fmla="*/ 179451 h 628650"/>
                  <a:gd name="connsiteX2" fmla="*/ 155911 w 619125"/>
                  <a:gd name="connsiteY2" fmla="*/ 172564 h 628650"/>
                  <a:gd name="connsiteX3" fmla="*/ 165379 w 619125"/>
                  <a:gd name="connsiteY3" fmla="*/ 158563 h 628650"/>
                  <a:gd name="connsiteX4" fmla="*/ 171532 w 619125"/>
                  <a:gd name="connsiteY4" fmla="*/ 159144 h 628650"/>
                  <a:gd name="connsiteX5" fmla="*/ 177571 w 619125"/>
                  <a:gd name="connsiteY5" fmla="*/ 159829 h 628650"/>
                  <a:gd name="connsiteX6" fmla="*/ 179171 w 619125"/>
                  <a:gd name="connsiteY6" fmla="*/ 138808 h 628650"/>
                  <a:gd name="connsiteX7" fmla="*/ 200517 w 619125"/>
                  <a:gd name="connsiteY7" fmla="*/ 124206 h 628650"/>
                  <a:gd name="connsiteX8" fmla="*/ 209889 w 619125"/>
                  <a:gd name="connsiteY8" fmla="*/ 115700 h 628650"/>
                  <a:gd name="connsiteX9" fmla="*/ 216471 w 619125"/>
                  <a:gd name="connsiteY9" fmla="*/ 111138 h 628650"/>
                  <a:gd name="connsiteX10" fmla="*/ 215166 w 619125"/>
                  <a:gd name="connsiteY10" fmla="*/ 122444 h 628650"/>
                  <a:gd name="connsiteX11" fmla="*/ 240169 w 619125"/>
                  <a:gd name="connsiteY11" fmla="*/ 94050 h 628650"/>
                  <a:gd name="connsiteX12" fmla="*/ 241589 w 619125"/>
                  <a:gd name="connsiteY12" fmla="*/ 96326 h 628650"/>
                  <a:gd name="connsiteX13" fmla="*/ 319627 w 619125"/>
                  <a:gd name="connsiteY13" fmla="*/ 65056 h 628650"/>
                  <a:gd name="connsiteX14" fmla="*/ 411200 w 619125"/>
                  <a:gd name="connsiteY14" fmla="*/ 68466 h 628650"/>
                  <a:gd name="connsiteX15" fmla="*/ 408133 w 619125"/>
                  <a:gd name="connsiteY15" fmla="*/ 62722 h 628650"/>
                  <a:gd name="connsiteX16" fmla="*/ 499602 w 619125"/>
                  <a:gd name="connsiteY16" fmla="*/ 104737 h 628650"/>
                  <a:gd name="connsiteX17" fmla="*/ 576812 w 619125"/>
                  <a:gd name="connsiteY17" fmla="*/ 164335 h 628650"/>
                  <a:gd name="connsiteX18" fmla="*/ 559086 w 619125"/>
                  <a:gd name="connsiteY18" fmla="*/ 136293 h 628650"/>
                  <a:gd name="connsiteX19" fmla="*/ 536197 w 619125"/>
                  <a:gd name="connsiteY19" fmla="*/ 105194 h 628650"/>
                  <a:gd name="connsiteX20" fmla="*/ 522119 w 619125"/>
                  <a:gd name="connsiteY20" fmla="*/ 91345 h 628650"/>
                  <a:gd name="connsiteX21" fmla="*/ 514823 w 619125"/>
                  <a:gd name="connsiteY21" fmla="*/ 84963 h 628650"/>
                  <a:gd name="connsiteX22" fmla="*/ 506898 w 619125"/>
                  <a:gd name="connsiteY22" fmla="*/ 79734 h 628650"/>
                  <a:gd name="connsiteX23" fmla="*/ 491067 w 619125"/>
                  <a:gd name="connsiteY23" fmla="*/ 71209 h 628650"/>
                  <a:gd name="connsiteX24" fmla="*/ 474865 w 619125"/>
                  <a:gd name="connsiteY24" fmla="*/ 67332 h 628650"/>
                  <a:gd name="connsiteX25" fmla="*/ 465921 w 619125"/>
                  <a:gd name="connsiteY25" fmla="*/ 59017 h 628650"/>
                  <a:gd name="connsiteX26" fmla="*/ 454406 w 619125"/>
                  <a:gd name="connsiteY26" fmla="*/ 53845 h 628650"/>
                  <a:gd name="connsiteX27" fmla="*/ 439471 w 619125"/>
                  <a:gd name="connsiteY27" fmla="*/ 42281 h 628650"/>
                  <a:gd name="connsiteX28" fmla="*/ 421097 w 619125"/>
                  <a:gd name="connsiteY28" fmla="*/ 34842 h 628650"/>
                  <a:gd name="connsiteX29" fmla="*/ 404038 w 619125"/>
                  <a:gd name="connsiteY29" fmla="*/ 31223 h 628650"/>
                  <a:gd name="connsiteX30" fmla="*/ 373329 w 619125"/>
                  <a:gd name="connsiteY30" fmla="*/ 30147 h 628650"/>
                  <a:gd name="connsiteX31" fmla="*/ 309264 w 619125"/>
                  <a:gd name="connsiteY31" fmla="*/ 37109 h 628650"/>
                  <a:gd name="connsiteX32" fmla="*/ 302015 w 619125"/>
                  <a:gd name="connsiteY32" fmla="*/ 26727 h 628650"/>
                  <a:gd name="connsiteX33" fmla="*/ 308568 w 619125"/>
                  <a:gd name="connsiteY33" fmla="*/ 25136 h 628650"/>
                  <a:gd name="connsiteX34" fmla="*/ 323237 w 619125"/>
                  <a:gd name="connsiteY34" fmla="*/ 22784 h 628650"/>
                  <a:gd name="connsiteX35" fmla="*/ 338077 w 619125"/>
                  <a:gd name="connsiteY35" fmla="*/ 20660 h 628650"/>
                  <a:gd name="connsiteX36" fmla="*/ 344878 w 619125"/>
                  <a:gd name="connsiteY36" fmla="*/ 20269 h 628650"/>
                  <a:gd name="connsiteX37" fmla="*/ 340744 w 619125"/>
                  <a:gd name="connsiteY37" fmla="*/ 19450 h 628650"/>
                  <a:gd name="connsiteX38" fmla="*/ 331590 w 619125"/>
                  <a:gd name="connsiteY38" fmla="*/ 18040 h 628650"/>
                  <a:gd name="connsiteX39" fmla="*/ 318132 w 619125"/>
                  <a:gd name="connsiteY39" fmla="*/ 16754 h 628650"/>
                  <a:gd name="connsiteX40" fmla="*/ 342954 w 619125"/>
                  <a:gd name="connsiteY40" fmla="*/ 12878 h 628650"/>
                  <a:gd name="connsiteX41" fmla="*/ 362204 w 619125"/>
                  <a:gd name="connsiteY41" fmla="*/ 7144 h 628650"/>
                  <a:gd name="connsiteX42" fmla="*/ 292271 w 619125"/>
                  <a:gd name="connsiteY42" fmla="*/ 16078 h 628650"/>
                  <a:gd name="connsiteX43" fmla="*/ 274364 w 619125"/>
                  <a:gd name="connsiteY43" fmla="*/ 19850 h 628650"/>
                  <a:gd name="connsiteX44" fmla="*/ 257819 w 619125"/>
                  <a:gd name="connsiteY44" fmla="*/ 25432 h 628650"/>
                  <a:gd name="connsiteX45" fmla="*/ 250190 w 619125"/>
                  <a:gd name="connsiteY45" fmla="*/ 28423 h 628650"/>
                  <a:gd name="connsiteX46" fmla="*/ 243360 w 619125"/>
                  <a:gd name="connsiteY46" fmla="*/ 32309 h 628650"/>
                  <a:gd name="connsiteX47" fmla="*/ 231816 w 619125"/>
                  <a:gd name="connsiteY47" fmla="*/ 40567 h 628650"/>
                  <a:gd name="connsiteX48" fmla="*/ 256219 w 619125"/>
                  <a:gd name="connsiteY48" fmla="*/ 32890 h 628650"/>
                  <a:gd name="connsiteX49" fmla="*/ 283061 w 619125"/>
                  <a:gd name="connsiteY49" fmla="*/ 26070 h 628650"/>
                  <a:gd name="connsiteX50" fmla="*/ 303806 w 619125"/>
                  <a:gd name="connsiteY50" fmla="*/ 33223 h 628650"/>
                  <a:gd name="connsiteX51" fmla="*/ 269564 w 619125"/>
                  <a:gd name="connsiteY51" fmla="*/ 46834 h 628650"/>
                  <a:gd name="connsiteX52" fmla="*/ 237836 w 619125"/>
                  <a:gd name="connsiteY52" fmla="*/ 59436 h 628650"/>
                  <a:gd name="connsiteX53" fmla="*/ 178181 w 619125"/>
                  <a:gd name="connsiteY53" fmla="*/ 95907 h 628650"/>
                  <a:gd name="connsiteX54" fmla="*/ 170504 w 619125"/>
                  <a:gd name="connsiteY54" fmla="*/ 102165 h 628650"/>
                  <a:gd name="connsiteX55" fmla="*/ 162979 w 619125"/>
                  <a:gd name="connsiteY55" fmla="*/ 108394 h 628650"/>
                  <a:gd name="connsiteX56" fmla="*/ 151187 w 619125"/>
                  <a:gd name="connsiteY56" fmla="*/ 113262 h 628650"/>
                  <a:gd name="connsiteX57" fmla="*/ 152568 w 619125"/>
                  <a:gd name="connsiteY57" fmla="*/ 101556 h 628650"/>
                  <a:gd name="connsiteX58" fmla="*/ 143710 w 619125"/>
                  <a:gd name="connsiteY58" fmla="*/ 131912 h 628650"/>
                  <a:gd name="connsiteX59" fmla="*/ 133851 w 619125"/>
                  <a:gd name="connsiteY59" fmla="*/ 118501 h 628650"/>
                  <a:gd name="connsiteX60" fmla="*/ 124060 w 619125"/>
                  <a:gd name="connsiteY60" fmla="*/ 139751 h 628650"/>
                  <a:gd name="connsiteX61" fmla="*/ 113858 w 619125"/>
                  <a:gd name="connsiteY61" fmla="*/ 149895 h 628650"/>
                  <a:gd name="connsiteX62" fmla="*/ 108610 w 619125"/>
                  <a:gd name="connsiteY62" fmla="*/ 163649 h 628650"/>
                  <a:gd name="connsiteX63" fmla="*/ 103209 w 619125"/>
                  <a:gd name="connsiteY63" fmla="*/ 157782 h 628650"/>
                  <a:gd name="connsiteX64" fmla="*/ 110944 w 619125"/>
                  <a:gd name="connsiteY64" fmla="*/ 140703 h 628650"/>
                  <a:gd name="connsiteX65" fmla="*/ 103152 w 619125"/>
                  <a:gd name="connsiteY65" fmla="*/ 156172 h 628650"/>
                  <a:gd name="connsiteX66" fmla="*/ 99218 w 619125"/>
                  <a:gd name="connsiteY66" fmla="*/ 170678 h 628650"/>
                  <a:gd name="connsiteX67" fmla="*/ 96485 w 619125"/>
                  <a:gd name="connsiteY67" fmla="*/ 161792 h 628650"/>
                  <a:gd name="connsiteX68" fmla="*/ 93913 w 619125"/>
                  <a:gd name="connsiteY68" fmla="*/ 152629 h 628650"/>
                  <a:gd name="connsiteX69" fmla="*/ 86636 w 619125"/>
                  <a:gd name="connsiteY69" fmla="*/ 171183 h 628650"/>
                  <a:gd name="connsiteX70" fmla="*/ 70958 w 619125"/>
                  <a:gd name="connsiteY70" fmla="*/ 180289 h 628650"/>
                  <a:gd name="connsiteX71" fmla="*/ 78092 w 619125"/>
                  <a:gd name="connsiteY71" fmla="*/ 196253 h 628650"/>
                  <a:gd name="connsiteX72" fmla="*/ 69405 w 619125"/>
                  <a:gd name="connsiteY72" fmla="*/ 198901 h 628650"/>
                  <a:gd name="connsiteX73" fmla="*/ 72129 w 619125"/>
                  <a:gd name="connsiteY73" fmla="*/ 220685 h 628650"/>
                  <a:gd name="connsiteX74" fmla="*/ 64005 w 619125"/>
                  <a:gd name="connsiteY74" fmla="*/ 208721 h 628650"/>
                  <a:gd name="connsiteX75" fmla="*/ 54661 w 619125"/>
                  <a:gd name="connsiteY75" fmla="*/ 230724 h 628650"/>
                  <a:gd name="connsiteX76" fmla="*/ 63871 w 619125"/>
                  <a:gd name="connsiteY76" fmla="*/ 242097 h 628650"/>
                  <a:gd name="connsiteX77" fmla="*/ 51289 w 619125"/>
                  <a:gd name="connsiteY77" fmla="*/ 251546 h 628650"/>
                  <a:gd name="connsiteX78" fmla="*/ 36096 w 619125"/>
                  <a:gd name="connsiteY78" fmla="*/ 248745 h 628650"/>
                  <a:gd name="connsiteX79" fmla="*/ 35096 w 619125"/>
                  <a:gd name="connsiteY79" fmla="*/ 240582 h 628650"/>
                  <a:gd name="connsiteX80" fmla="*/ 35230 w 619125"/>
                  <a:gd name="connsiteY80" fmla="*/ 232229 h 628650"/>
                  <a:gd name="connsiteX81" fmla="*/ 36334 w 619125"/>
                  <a:gd name="connsiteY81" fmla="*/ 215541 h 628650"/>
                  <a:gd name="connsiteX82" fmla="*/ 39830 w 619125"/>
                  <a:gd name="connsiteY82" fmla="*/ 189519 h 628650"/>
                  <a:gd name="connsiteX83" fmla="*/ 34744 w 619125"/>
                  <a:gd name="connsiteY83" fmla="*/ 209036 h 628650"/>
                  <a:gd name="connsiteX84" fmla="*/ 31553 w 619125"/>
                  <a:gd name="connsiteY84" fmla="*/ 228895 h 628650"/>
                  <a:gd name="connsiteX85" fmla="*/ 21856 w 619125"/>
                  <a:gd name="connsiteY85" fmla="*/ 237011 h 628650"/>
                  <a:gd name="connsiteX86" fmla="*/ 17723 w 619125"/>
                  <a:gd name="connsiteY86" fmla="*/ 239925 h 628650"/>
                  <a:gd name="connsiteX87" fmla="*/ 15779 w 619125"/>
                  <a:gd name="connsiteY87" fmla="*/ 231429 h 628650"/>
                  <a:gd name="connsiteX88" fmla="*/ 8455 w 619125"/>
                  <a:gd name="connsiteY88" fmla="*/ 263214 h 628650"/>
                  <a:gd name="connsiteX89" fmla="*/ 7207 w 619125"/>
                  <a:gd name="connsiteY89" fmla="*/ 297237 h 628650"/>
                  <a:gd name="connsiteX90" fmla="*/ 11169 w 619125"/>
                  <a:gd name="connsiteY90" fmla="*/ 330622 h 628650"/>
                  <a:gd name="connsiteX91" fmla="*/ 18694 w 619125"/>
                  <a:gd name="connsiteY91" fmla="*/ 361036 h 628650"/>
                  <a:gd name="connsiteX92" fmla="*/ 23342 w 619125"/>
                  <a:gd name="connsiteY92" fmla="*/ 348701 h 628650"/>
                  <a:gd name="connsiteX93" fmla="*/ 19647 w 619125"/>
                  <a:gd name="connsiteY93" fmla="*/ 371694 h 628650"/>
                  <a:gd name="connsiteX94" fmla="*/ 44640 w 619125"/>
                  <a:gd name="connsiteY94" fmla="*/ 387953 h 628650"/>
                  <a:gd name="connsiteX95" fmla="*/ 49146 w 619125"/>
                  <a:gd name="connsiteY95" fmla="*/ 419119 h 628650"/>
                  <a:gd name="connsiteX96" fmla="*/ 53213 w 619125"/>
                  <a:gd name="connsiteY96" fmla="*/ 448389 h 628650"/>
                  <a:gd name="connsiteX97" fmla="*/ 60899 w 619125"/>
                  <a:gd name="connsiteY97" fmla="*/ 442665 h 628650"/>
                  <a:gd name="connsiteX98" fmla="*/ 70062 w 619125"/>
                  <a:gd name="connsiteY98" fmla="*/ 459686 h 628650"/>
                  <a:gd name="connsiteX99" fmla="*/ 81912 w 619125"/>
                  <a:gd name="connsiteY99" fmla="*/ 476250 h 628650"/>
                  <a:gd name="connsiteX100" fmla="*/ 69815 w 619125"/>
                  <a:gd name="connsiteY100" fmla="*/ 469468 h 628650"/>
                  <a:gd name="connsiteX101" fmla="*/ 77006 w 619125"/>
                  <a:gd name="connsiteY101" fmla="*/ 484699 h 628650"/>
                  <a:gd name="connsiteX102" fmla="*/ 85312 w 619125"/>
                  <a:gd name="connsiteY102" fmla="*/ 499043 h 628650"/>
                  <a:gd name="connsiteX103" fmla="*/ 77035 w 619125"/>
                  <a:gd name="connsiteY103" fmla="*/ 496748 h 628650"/>
                  <a:gd name="connsiteX104" fmla="*/ 68634 w 619125"/>
                  <a:gd name="connsiteY104" fmla="*/ 494262 h 628650"/>
                  <a:gd name="connsiteX105" fmla="*/ 82350 w 619125"/>
                  <a:gd name="connsiteY105" fmla="*/ 511169 h 628650"/>
                  <a:gd name="connsiteX106" fmla="*/ 81445 w 619125"/>
                  <a:gd name="connsiteY106" fmla="*/ 519455 h 628650"/>
                  <a:gd name="connsiteX107" fmla="*/ 100190 w 619125"/>
                  <a:gd name="connsiteY107" fmla="*/ 531666 h 628650"/>
                  <a:gd name="connsiteX108" fmla="*/ 120345 w 619125"/>
                  <a:gd name="connsiteY108" fmla="*/ 547354 h 628650"/>
                  <a:gd name="connsiteX109" fmla="*/ 141843 w 619125"/>
                  <a:gd name="connsiteY109" fmla="*/ 562756 h 628650"/>
                  <a:gd name="connsiteX110" fmla="*/ 163722 w 619125"/>
                  <a:gd name="connsiteY110" fmla="*/ 574167 h 628650"/>
                  <a:gd name="connsiteX111" fmla="*/ 157607 w 619125"/>
                  <a:gd name="connsiteY111" fmla="*/ 579987 h 628650"/>
                  <a:gd name="connsiteX112" fmla="*/ 192068 w 619125"/>
                  <a:gd name="connsiteY112" fmla="*/ 593741 h 628650"/>
                  <a:gd name="connsiteX113" fmla="*/ 210775 w 619125"/>
                  <a:gd name="connsiteY113" fmla="*/ 601437 h 628650"/>
                  <a:gd name="connsiteX114" fmla="*/ 226396 w 619125"/>
                  <a:gd name="connsiteY114" fmla="*/ 601466 h 628650"/>
                  <a:gd name="connsiteX115" fmla="*/ 227406 w 619125"/>
                  <a:gd name="connsiteY115" fmla="*/ 605371 h 628650"/>
                  <a:gd name="connsiteX116" fmla="*/ 243646 w 619125"/>
                  <a:gd name="connsiteY116" fmla="*/ 605238 h 628650"/>
                  <a:gd name="connsiteX117" fmla="*/ 259753 w 619125"/>
                  <a:gd name="connsiteY117" fmla="*/ 603752 h 628650"/>
                  <a:gd name="connsiteX118" fmla="*/ 267411 w 619125"/>
                  <a:gd name="connsiteY118" fmla="*/ 615858 h 628650"/>
                  <a:gd name="connsiteX119" fmla="*/ 289099 w 619125"/>
                  <a:gd name="connsiteY119" fmla="*/ 618277 h 628650"/>
                  <a:gd name="connsiteX120" fmla="*/ 308445 w 619125"/>
                  <a:gd name="connsiteY120" fmla="*/ 620249 h 628650"/>
                  <a:gd name="connsiteX121" fmla="*/ 341401 w 619125"/>
                  <a:gd name="connsiteY121" fmla="*/ 624421 h 628650"/>
                  <a:gd name="connsiteX122" fmla="*/ 364137 w 619125"/>
                  <a:gd name="connsiteY122" fmla="*/ 612067 h 628650"/>
                  <a:gd name="connsiteX123" fmla="*/ 382263 w 619125"/>
                  <a:gd name="connsiteY123" fmla="*/ 607028 h 628650"/>
                  <a:gd name="connsiteX124" fmla="*/ 400885 w 619125"/>
                  <a:gd name="connsiteY124" fmla="*/ 602380 h 628650"/>
                  <a:gd name="connsiteX125" fmla="*/ 485905 w 619125"/>
                  <a:gd name="connsiteY125" fmla="*/ 572472 h 628650"/>
                  <a:gd name="connsiteX126" fmla="*/ 555971 w 619125"/>
                  <a:gd name="connsiteY126" fmla="*/ 514664 h 628650"/>
                  <a:gd name="connsiteX127" fmla="*/ 601777 w 619125"/>
                  <a:gd name="connsiteY127" fmla="*/ 439388 h 628650"/>
                  <a:gd name="connsiteX128" fmla="*/ 609139 w 619125"/>
                  <a:gd name="connsiteY128" fmla="*/ 419386 h 628650"/>
                  <a:gd name="connsiteX129" fmla="*/ 614369 w 619125"/>
                  <a:gd name="connsiteY129" fmla="*/ 399098 h 628650"/>
                  <a:gd name="connsiteX130" fmla="*/ 616702 w 619125"/>
                  <a:gd name="connsiteY130" fmla="*/ 389106 h 628650"/>
                  <a:gd name="connsiteX131" fmla="*/ 618131 w 619125"/>
                  <a:gd name="connsiteY131" fmla="*/ 379000 h 628650"/>
                  <a:gd name="connsiteX132" fmla="*/ 620588 w 619125"/>
                  <a:gd name="connsiteY132" fmla="*/ 359207 h 628650"/>
                  <a:gd name="connsiteX133" fmla="*/ 617559 w 619125"/>
                  <a:gd name="connsiteY133" fmla="*/ 331918 h 628650"/>
                  <a:gd name="connsiteX134" fmla="*/ 608282 w 619125"/>
                  <a:gd name="connsiteY134" fmla="*/ 302885 h 628650"/>
                  <a:gd name="connsiteX135" fmla="*/ 606815 w 619125"/>
                  <a:gd name="connsiteY135" fmla="*/ 349739 h 628650"/>
                  <a:gd name="connsiteX136" fmla="*/ 594071 w 619125"/>
                  <a:gd name="connsiteY136" fmla="*/ 366684 h 628650"/>
                  <a:gd name="connsiteX137" fmla="*/ 578145 w 619125"/>
                  <a:gd name="connsiteY137" fmla="*/ 379657 h 628650"/>
                  <a:gd name="connsiteX138" fmla="*/ 588784 w 619125"/>
                  <a:gd name="connsiteY138" fmla="*/ 375685 h 628650"/>
                  <a:gd name="connsiteX139" fmla="*/ 587699 w 619125"/>
                  <a:gd name="connsiteY139" fmla="*/ 387668 h 628650"/>
                  <a:gd name="connsiteX140" fmla="*/ 584660 w 619125"/>
                  <a:gd name="connsiteY140" fmla="*/ 392992 h 628650"/>
                  <a:gd name="connsiteX141" fmla="*/ 582384 w 619125"/>
                  <a:gd name="connsiteY141" fmla="*/ 407632 h 628650"/>
                  <a:gd name="connsiteX142" fmla="*/ 568953 w 619125"/>
                  <a:gd name="connsiteY142" fmla="*/ 401193 h 628650"/>
                  <a:gd name="connsiteX143" fmla="*/ 555275 w 619125"/>
                  <a:gd name="connsiteY143" fmla="*/ 423596 h 628650"/>
                  <a:gd name="connsiteX144" fmla="*/ 561400 w 619125"/>
                  <a:gd name="connsiteY144" fmla="*/ 433292 h 628650"/>
                  <a:gd name="connsiteX145" fmla="*/ 546674 w 619125"/>
                  <a:gd name="connsiteY145" fmla="*/ 443541 h 628650"/>
                  <a:gd name="connsiteX146" fmla="*/ 532968 w 619125"/>
                  <a:gd name="connsiteY146" fmla="*/ 445246 h 628650"/>
                  <a:gd name="connsiteX147" fmla="*/ 541369 w 619125"/>
                  <a:gd name="connsiteY147" fmla="*/ 449742 h 628650"/>
                  <a:gd name="connsiteX148" fmla="*/ 533511 w 619125"/>
                  <a:gd name="connsiteY148" fmla="*/ 455924 h 628650"/>
                  <a:gd name="connsiteX149" fmla="*/ 528634 w 619125"/>
                  <a:gd name="connsiteY149" fmla="*/ 461610 h 628650"/>
                  <a:gd name="connsiteX150" fmla="*/ 522995 w 619125"/>
                  <a:gd name="connsiteY150" fmla="*/ 466925 h 628650"/>
                  <a:gd name="connsiteX151" fmla="*/ 508327 w 619125"/>
                  <a:gd name="connsiteY151" fmla="*/ 466249 h 628650"/>
                  <a:gd name="connsiteX152" fmla="*/ 501955 w 619125"/>
                  <a:gd name="connsiteY152" fmla="*/ 480879 h 628650"/>
                  <a:gd name="connsiteX153" fmla="*/ 494668 w 619125"/>
                  <a:gd name="connsiteY153" fmla="*/ 474802 h 628650"/>
                  <a:gd name="connsiteX154" fmla="*/ 483895 w 619125"/>
                  <a:gd name="connsiteY154" fmla="*/ 487451 h 628650"/>
                  <a:gd name="connsiteX155" fmla="*/ 473446 w 619125"/>
                  <a:gd name="connsiteY155" fmla="*/ 490966 h 628650"/>
                  <a:gd name="connsiteX156" fmla="*/ 474894 w 619125"/>
                  <a:gd name="connsiteY156" fmla="*/ 476812 h 628650"/>
                  <a:gd name="connsiteX157" fmla="*/ 461130 w 619125"/>
                  <a:gd name="connsiteY157" fmla="*/ 504577 h 628650"/>
                  <a:gd name="connsiteX158" fmla="*/ 462740 w 619125"/>
                  <a:gd name="connsiteY158" fmla="*/ 516712 h 628650"/>
                  <a:gd name="connsiteX159" fmla="*/ 447462 w 619125"/>
                  <a:gd name="connsiteY159" fmla="*/ 531276 h 628650"/>
                  <a:gd name="connsiteX160" fmla="*/ 445233 w 619125"/>
                  <a:gd name="connsiteY160" fmla="*/ 525580 h 628650"/>
                  <a:gd name="connsiteX161" fmla="*/ 437766 w 619125"/>
                  <a:gd name="connsiteY161" fmla="*/ 536381 h 628650"/>
                  <a:gd name="connsiteX162" fmla="*/ 430784 w 619125"/>
                  <a:gd name="connsiteY162" fmla="*/ 535181 h 628650"/>
                  <a:gd name="connsiteX163" fmla="*/ 423840 w 619125"/>
                  <a:gd name="connsiteY163" fmla="*/ 533600 h 628650"/>
                  <a:gd name="connsiteX164" fmla="*/ 410686 w 619125"/>
                  <a:gd name="connsiteY164" fmla="*/ 547554 h 628650"/>
                  <a:gd name="connsiteX165" fmla="*/ 387235 w 619125"/>
                  <a:gd name="connsiteY165" fmla="*/ 553155 h 628650"/>
                  <a:gd name="connsiteX166" fmla="*/ 361137 w 619125"/>
                  <a:gd name="connsiteY166" fmla="*/ 554831 h 628650"/>
                  <a:gd name="connsiteX167" fmla="*/ 337896 w 619125"/>
                  <a:gd name="connsiteY167" fmla="*/ 559156 h 628650"/>
                  <a:gd name="connsiteX168" fmla="*/ 319055 w 619125"/>
                  <a:gd name="connsiteY168" fmla="*/ 553898 h 628650"/>
                  <a:gd name="connsiteX169" fmla="*/ 294090 w 619125"/>
                  <a:gd name="connsiteY169" fmla="*/ 546211 h 628650"/>
                  <a:gd name="connsiteX170" fmla="*/ 293843 w 619125"/>
                  <a:gd name="connsiteY170" fmla="*/ 555679 h 628650"/>
                  <a:gd name="connsiteX171" fmla="*/ 276412 w 619125"/>
                  <a:gd name="connsiteY171" fmla="*/ 545201 h 628650"/>
                  <a:gd name="connsiteX172" fmla="*/ 264782 w 619125"/>
                  <a:gd name="connsiteY172" fmla="*/ 538658 h 628650"/>
                  <a:gd name="connsiteX173" fmla="*/ 253038 w 619125"/>
                  <a:gd name="connsiteY173" fmla="*/ 530523 h 628650"/>
                  <a:gd name="connsiteX174" fmla="*/ 242055 w 619125"/>
                  <a:gd name="connsiteY174" fmla="*/ 521770 h 628650"/>
                  <a:gd name="connsiteX175" fmla="*/ 233302 w 619125"/>
                  <a:gd name="connsiteY175" fmla="*/ 511740 h 628650"/>
                  <a:gd name="connsiteX176" fmla="*/ 227244 w 619125"/>
                  <a:gd name="connsiteY176" fmla="*/ 501948 h 628650"/>
                  <a:gd name="connsiteX177" fmla="*/ 225168 w 619125"/>
                  <a:gd name="connsiteY177" fmla="*/ 491890 h 628650"/>
                  <a:gd name="connsiteX178" fmla="*/ 221396 w 619125"/>
                  <a:gd name="connsiteY178" fmla="*/ 500615 h 628650"/>
                  <a:gd name="connsiteX179" fmla="*/ 205737 w 619125"/>
                  <a:gd name="connsiteY179" fmla="*/ 494929 h 628650"/>
                  <a:gd name="connsiteX180" fmla="*/ 199107 w 619125"/>
                  <a:gd name="connsiteY180" fmla="*/ 486423 h 628650"/>
                  <a:gd name="connsiteX181" fmla="*/ 193173 w 619125"/>
                  <a:gd name="connsiteY181" fmla="*/ 467639 h 628650"/>
                  <a:gd name="connsiteX182" fmla="*/ 188992 w 619125"/>
                  <a:gd name="connsiteY182" fmla="*/ 478269 h 628650"/>
                  <a:gd name="connsiteX183" fmla="*/ 169837 w 619125"/>
                  <a:gd name="connsiteY183" fmla="*/ 463534 h 628650"/>
                  <a:gd name="connsiteX184" fmla="*/ 159845 w 619125"/>
                  <a:gd name="connsiteY184" fmla="*/ 458162 h 628650"/>
                  <a:gd name="connsiteX185" fmla="*/ 154159 w 619125"/>
                  <a:gd name="connsiteY185" fmla="*/ 452685 h 628650"/>
                  <a:gd name="connsiteX186" fmla="*/ 148872 w 619125"/>
                  <a:gd name="connsiteY186" fmla="*/ 443427 h 628650"/>
                  <a:gd name="connsiteX187" fmla="*/ 161445 w 619125"/>
                  <a:gd name="connsiteY187" fmla="*/ 448132 h 628650"/>
                  <a:gd name="connsiteX188" fmla="*/ 145748 w 619125"/>
                  <a:gd name="connsiteY188" fmla="*/ 435092 h 628650"/>
                  <a:gd name="connsiteX189" fmla="*/ 131680 w 619125"/>
                  <a:gd name="connsiteY189" fmla="*/ 414642 h 628650"/>
                  <a:gd name="connsiteX190" fmla="*/ 120593 w 619125"/>
                  <a:gd name="connsiteY190" fmla="*/ 390173 h 628650"/>
                  <a:gd name="connsiteX191" fmla="*/ 116068 w 619125"/>
                  <a:gd name="connsiteY191" fmla="*/ 377590 h 628650"/>
                  <a:gd name="connsiteX192" fmla="*/ 113706 w 619125"/>
                  <a:gd name="connsiteY192" fmla="*/ 371494 h 628650"/>
                  <a:gd name="connsiteX193" fmla="*/ 111906 w 619125"/>
                  <a:gd name="connsiteY193" fmla="*/ 365379 h 628650"/>
                  <a:gd name="connsiteX194" fmla="*/ 110353 w 619125"/>
                  <a:gd name="connsiteY194" fmla="*/ 350206 h 628650"/>
                  <a:gd name="connsiteX195" fmla="*/ 109886 w 619125"/>
                  <a:gd name="connsiteY195" fmla="*/ 333718 h 628650"/>
                  <a:gd name="connsiteX196" fmla="*/ 109610 w 619125"/>
                  <a:gd name="connsiteY196" fmla="*/ 325193 h 628650"/>
                  <a:gd name="connsiteX197" fmla="*/ 110182 w 619125"/>
                  <a:gd name="connsiteY197" fmla="*/ 316421 h 628650"/>
                  <a:gd name="connsiteX198" fmla="*/ 111572 w 619125"/>
                  <a:gd name="connsiteY198" fmla="*/ 298666 h 628650"/>
                  <a:gd name="connsiteX199" fmla="*/ 132699 w 619125"/>
                  <a:gd name="connsiteY199" fmla="*/ 233201 h 628650"/>
                  <a:gd name="connsiteX200" fmla="*/ 129746 w 619125"/>
                  <a:gd name="connsiteY200" fmla="*/ 231362 h 628650"/>
                  <a:gd name="connsiteX201" fmla="*/ 137842 w 619125"/>
                  <a:gd name="connsiteY201" fmla="*/ 220256 h 628650"/>
                  <a:gd name="connsiteX202" fmla="*/ 143967 w 619125"/>
                  <a:gd name="connsiteY202" fmla="*/ 208007 h 628650"/>
                  <a:gd name="connsiteX203" fmla="*/ 146615 w 619125"/>
                  <a:gd name="connsiteY203" fmla="*/ 201435 h 628650"/>
                  <a:gd name="connsiteX204" fmla="*/ 150092 w 619125"/>
                  <a:gd name="connsiteY204" fmla="*/ 195120 h 628650"/>
                  <a:gd name="connsiteX205" fmla="*/ 158721 w 619125"/>
                  <a:gd name="connsiteY205" fmla="*/ 183051 h 628650"/>
                  <a:gd name="connsiteX206" fmla="*/ 154073 w 619125"/>
                  <a:gd name="connsiteY206" fmla="*/ 185880 h 628650"/>
                  <a:gd name="connsiteX207" fmla="*/ 149377 w 619125"/>
                  <a:gd name="connsiteY207" fmla="*/ 188900 h 628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</a:cxnLst>
                <a:rect l="l" t="t" r="r" b="b"/>
                <a:pathLst>
                  <a:path w="619125" h="628650">
                    <a:moveTo>
                      <a:pt x="149377" y="188900"/>
                    </a:moveTo>
                    <a:cubicBezTo>
                      <a:pt x="149853" y="185252"/>
                      <a:pt x="150663" y="182175"/>
                      <a:pt x="151663" y="179451"/>
                    </a:cubicBezTo>
                    <a:cubicBezTo>
                      <a:pt x="152882" y="176860"/>
                      <a:pt x="154406" y="174698"/>
                      <a:pt x="155911" y="172564"/>
                    </a:cubicBezTo>
                    <a:cubicBezTo>
                      <a:pt x="159102" y="168412"/>
                      <a:pt x="161950" y="164144"/>
                      <a:pt x="165379" y="158563"/>
                    </a:cubicBezTo>
                    <a:cubicBezTo>
                      <a:pt x="165379" y="158563"/>
                      <a:pt x="168456" y="158858"/>
                      <a:pt x="171532" y="159144"/>
                    </a:cubicBezTo>
                    <a:cubicBezTo>
                      <a:pt x="174552" y="159487"/>
                      <a:pt x="177571" y="159829"/>
                      <a:pt x="177571" y="159829"/>
                    </a:cubicBezTo>
                    <a:cubicBezTo>
                      <a:pt x="184410" y="147704"/>
                      <a:pt x="175114" y="149323"/>
                      <a:pt x="179171" y="138808"/>
                    </a:cubicBezTo>
                    <a:cubicBezTo>
                      <a:pt x="186248" y="136817"/>
                      <a:pt x="193221" y="129778"/>
                      <a:pt x="200517" y="124206"/>
                    </a:cubicBezTo>
                    <a:cubicBezTo>
                      <a:pt x="204013" y="121253"/>
                      <a:pt x="207184" y="118148"/>
                      <a:pt x="209889" y="115700"/>
                    </a:cubicBezTo>
                    <a:cubicBezTo>
                      <a:pt x="212795" y="113548"/>
                      <a:pt x="215100" y="111833"/>
                      <a:pt x="216471" y="111138"/>
                    </a:cubicBezTo>
                    <a:cubicBezTo>
                      <a:pt x="222462" y="112843"/>
                      <a:pt x="215309" y="119177"/>
                      <a:pt x="215166" y="122444"/>
                    </a:cubicBezTo>
                    <a:cubicBezTo>
                      <a:pt x="227177" y="111719"/>
                      <a:pt x="221062" y="102994"/>
                      <a:pt x="240169" y="94050"/>
                    </a:cubicBezTo>
                    <a:lnTo>
                      <a:pt x="241589" y="96326"/>
                    </a:lnTo>
                    <a:cubicBezTo>
                      <a:pt x="261277" y="79658"/>
                      <a:pt x="289499" y="68894"/>
                      <a:pt x="319627" y="65056"/>
                    </a:cubicBezTo>
                    <a:cubicBezTo>
                      <a:pt x="349917" y="61017"/>
                      <a:pt x="381473" y="63541"/>
                      <a:pt x="411200" y="68466"/>
                    </a:cubicBezTo>
                    <a:cubicBezTo>
                      <a:pt x="407562" y="66523"/>
                      <a:pt x="409076" y="65084"/>
                      <a:pt x="408133" y="62722"/>
                    </a:cubicBezTo>
                    <a:cubicBezTo>
                      <a:pt x="439537" y="70256"/>
                      <a:pt x="471446" y="85715"/>
                      <a:pt x="499602" y="104737"/>
                    </a:cubicBezTo>
                    <a:cubicBezTo>
                      <a:pt x="528005" y="123654"/>
                      <a:pt x="552961" y="145523"/>
                      <a:pt x="576812" y="164335"/>
                    </a:cubicBezTo>
                    <a:cubicBezTo>
                      <a:pt x="571230" y="156420"/>
                      <a:pt x="566134" y="146304"/>
                      <a:pt x="559086" y="136293"/>
                    </a:cubicBezTo>
                    <a:cubicBezTo>
                      <a:pt x="552856" y="125682"/>
                      <a:pt x="544560" y="115491"/>
                      <a:pt x="536197" y="105194"/>
                    </a:cubicBezTo>
                    <a:cubicBezTo>
                      <a:pt x="531825" y="100232"/>
                      <a:pt x="526882" y="95812"/>
                      <a:pt x="522119" y="91345"/>
                    </a:cubicBezTo>
                    <a:cubicBezTo>
                      <a:pt x="519700" y="89154"/>
                      <a:pt x="517309" y="86973"/>
                      <a:pt x="514823" y="84963"/>
                    </a:cubicBezTo>
                    <a:cubicBezTo>
                      <a:pt x="512184" y="83134"/>
                      <a:pt x="509546" y="81382"/>
                      <a:pt x="506898" y="79734"/>
                    </a:cubicBezTo>
                    <a:cubicBezTo>
                      <a:pt x="501593" y="76448"/>
                      <a:pt x="496354" y="73457"/>
                      <a:pt x="491067" y="71209"/>
                    </a:cubicBezTo>
                    <a:cubicBezTo>
                      <a:pt x="485543" y="69323"/>
                      <a:pt x="480114" y="67970"/>
                      <a:pt x="474865" y="67332"/>
                    </a:cubicBezTo>
                    <a:cubicBezTo>
                      <a:pt x="472656" y="64027"/>
                      <a:pt x="469589" y="61084"/>
                      <a:pt x="465921" y="59017"/>
                    </a:cubicBezTo>
                    <a:cubicBezTo>
                      <a:pt x="462207" y="57026"/>
                      <a:pt x="458159" y="55416"/>
                      <a:pt x="454406" y="53845"/>
                    </a:cubicBezTo>
                    <a:cubicBezTo>
                      <a:pt x="446938" y="50597"/>
                      <a:pt x="440585" y="47730"/>
                      <a:pt x="439471" y="42281"/>
                    </a:cubicBezTo>
                    <a:cubicBezTo>
                      <a:pt x="433022" y="39348"/>
                      <a:pt x="426907" y="36900"/>
                      <a:pt x="421097" y="34842"/>
                    </a:cubicBezTo>
                    <a:cubicBezTo>
                      <a:pt x="415210" y="33004"/>
                      <a:pt x="409448" y="32156"/>
                      <a:pt x="404038" y="31223"/>
                    </a:cubicBezTo>
                    <a:cubicBezTo>
                      <a:pt x="393246" y="29089"/>
                      <a:pt x="383130" y="29651"/>
                      <a:pt x="373329" y="30147"/>
                    </a:cubicBezTo>
                    <a:cubicBezTo>
                      <a:pt x="353660" y="31166"/>
                      <a:pt x="335010" y="35252"/>
                      <a:pt x="309264" y="37109"/>
                    </a:cubicBezTo>
                    <a:cubicBezTo>
                      <a:pt x="301701" y="36271"/>
                      <a:pt x="304730" y="31061"/>
                      <a:pt x="302015" y="26727"/>
                    </a:cubicBezTo>
                    <a:cubicBezTo>
                      <a:pt x="302015" y="26727"/>
                      <a:pt x="304606" y="25870"/>
                      <a:pt x="308568" y="25136"/>
                    </a:cubicBezTo>
                    <a:cubicBezTo>
                      <a:pt x="312569" y="24498"/>
                      <a:pt x="317903" y="23641"/>
                      <a:pt x="323237" y="22784"/>
                    </a:cubicBezTo>
                    <a:cubicBezTo>
                      <a:pt x="328600" y="22031"/>
                      <a:pt x="334010" y="20803"/>
                      <a:pt x="338077" y="20660"/>
                    </a:cubicBezTo>
                    <a:cubicBezTo>
                      <a:pt x="342154" y="20422"/>
                      <a:pt x="344878" y="20269"/>
                      <a:pt x="344878" y="20269"/>
                    </a:cubicBezTo>
                    <a:cubicBezTo>
                      <a:pt x="344878" y="20269"/>
                      <a:pt x="343230" y="19936"/>
                      <a:pt x="340744" y="19450"/>
                    </a:cubicBezTo>
                    <a:cubicBezTo>
                      <a:pt x="338258" y="18926"/>
                      <a:pt x="334934" y="18231"/>
                      <a:pt x="331590" y="18040"/>
                    </a:cubicBezTo>
                    <a:cubicBezTo>
                      <a:pt x="324856" y="17402"/>
                      <a:pt x="318132" y="16754"/>
                      <a:pt x="318132" y="16754"/>
                    </a:cubicBezTo>
                    <a:cubicBezTo>
                      <a:pt x="323818" y="14535"/>
                      <a:pt x="333905" y="12821"/>
                      <a:pt x="342954" y="12878"/>
                    </a:cubicBezTo>
                    <a:cubicBezTo>
                      <a:pt x="352012" y="12468"/>
                      <a:pt x="360118" y="11459"/>
                      <a:pt x="362204" y="7144"/>
                    </a:cubicBezTo>
                    <a:cubicBezTo>
                      <a:pt x="341935" y="11068"/>
                      <a:pt x="316636" y="11030"/>
                      <a:pt x="292271" y="16078"/>
                    </a:cubicBezTo>
                    <a:cubicBezTo>
                      <a:pt x="286213" y="17345"/>
                      <a:pt x="280108" y="18069"/>
                      <a:pt x="274364" y="19850"/>
                    </a:cubicBezTo>
                    <a:cubicBezTo>
                      <a:pt x="268630" y="21641"/>
                      <a:pt x="263068" y="23489"/>
                      <a:pt x="257819" y="25432"/>
                    </a:cubicBezTo>
                    <a:cubicBezTo>
                      <a:pt x="255219" y="26451"/>
                      <a:pt x="252676" y="27451"/>
                      <a:pt x="250190" y="28423"/>
                    </a:cubicBezTo>
                    <a:cubicBezTo>
                      <a:pt x="247808" y="29689"/>
                      <a:pt x="245532" y="30994"/>
                      <a:pt x="243360" y="32309"/>
                    </a:cubicBezTo>
                    <a:cubicBezTo>
                      <a:pt x="239017" y="34947"/>
                      <a:pt x="235121" y="37700"/>
                      <a:pt x="231816" y="40567"/>
                    </a:cubicBezTo>
                    <a:cubicBezTo>
                      <a:pt x="239588" y="39129"/>
                      <a:pt x="247504" y="35433"/>
                      <a:pt x="256219" y="32890"/>
                    </a:cubicBezTo>
                    <a:cubicBezTo>
                      <a:pt x="264963" y="30566"/>
                      <a:pt x="273897" y="27127"/>
                      <a:pt x="283061" y="26070"/>
                    </a:cubicBezTo>
                    <a:cubicBezTo>
                      <a:pt x="291662" y="27937"/>
                      <a:pt x="304082" y="28375"/>
                      <a:pt x="303806" y="33223"/>
                    </a:cubicBezTo>
                    <a:cubicBezTo>
                      <a:pt x="291690" y="38576"/>
                      <a:pt x="280317" y="42101"/>
                      <a:pt x="269564" y="46834"/>
                    </a:cubicBezTo>
                    <a:cubicBezTo>
                      <a:pt x="258553" y="50559"/>
                      <a:pt x="248323" y="55312"/>
                      <a:pt x="237836" y="59436"/>
                    </a:cubicBezTo>
                    <a:cubicBezTo>
                      <a:pt x="217433" y="68704"/>
                      <a:pt x="196526" y="78600"/>
                      <a:pt x="178181" y="95907"/>
                    </a:cubicBezTo>
                    <a:cubicBezTo>
                      <a:pt x="175838" y="97993"/>
                      <a:pt x="173209" y="100146"/>
                      <a:pt x="170504" y="102165"/>
                    </a:cubicBezTo>
                    <a:cubicBezTo>
                      <a:pt x="167989" y="104413"/>
                      <a:pt x="165446" y="106594"/>
                      <a:pt x="162979" y="108394"/>
                    </a:cubicBezTo>
                    <a:cubicBezTo>
                      <a:pt x="158073" y="111995"/>
                      <a:pt x="153587" y="114214"/>
                      <a:pt x="151187" y="113262"/>
                    </a:cubicBezTo>
                    <a:cubicBezTo>
                      <a:pt x="156264" y="106461"/>
                      <a:pt x="148901" y="107928"/>
                      <a:pt x="152568" y="101556"/>
                    </a:cubicBezTo>
                    <a:cubicBezTo>
                      <a:pt x="141938" y="117043"/>
                      <a:pt x="162141" y="114491"/>
                      <a:pt x="143710" y="131912"/>
                    </a:cubicBezTo>
                    <a:lnTo>
                      <a:pt x="133851" y="118501"/>
                    </a:lnTo>
                    <a:cubicBezTo>
                      <a:pt x="136709" y="128330"/>
                      <a:pt x="130518" y="133226"/>
                      <a:pt x="124060" y="139751"/>
                    </a:cubicBezTo>
                    <a:cubicBezTo>
                      <a:pt x="120697" y="142875"/>
                      <a:pt x="116964" y="146123"/>
                      <a:pt x="113858" y="149895"/>
                    </a:cubicBezTo>
                    <a:cubicBezTo>
                      <a:pt x="110677" y="153610"/>
                      <a:pt x="109001" y="158420"/>
                      <a:pt x="108610" y="163649"/>
                    </a:cubicBezTo>
                    <a:cubicBezTo>
                      <a:pt x="104086" y="164811"/>
                      <a:pt x="102581" y="162316"/>
                      <a:pt x="103209" y="157782"/>
                    </a:cubicBezTo>
                    <a:cubicBezTo>
                      <a:pt x="103771" y="153229"/>
                      <a:pt x="106429" y="146666"/>
                      <a:pt x="110944" y="140703"/>
                    </a:cubicBezTo>
                    <a:cubicBezTo>
                      <a:pt x="104524" y="146552"/>
                      <a:pt x="103590" y="151552"/>
                      <a:pt x="103152" y="156172"/>
                    </a:cubicBezTo>
                    <a:cubicBezTo>
                      <a:pt x="102676" y="160792"/>
                      <a:pt x="102752" y="165116"/>
                      <a:pt x="99218" y="170678"/>
                    </a:cubicBezTo>
                    <a:cubicBezTo>
                      <a:pt x="99218" y="170678"/>
                      <a:pt x="97856" y="166240"/>
                      <a:pt x="96485" y="161792"/>
                    </a:cubicBezTo>
                    <a:cubicBezTo>
                      <a:pt x="95199" y="157210"/>
                      <a:pt x="93913" y="152629"/>
                      <a:pt x="93913" y="152629"/>
                    </a:cubicBezTo>
                    <a:cubicBezTo>
                      <a:pt x="95847" y="162477"/>
                      <a:pt x="91684" y="167307"/>
                      <a:pt x="86636" y="171183"/>
                    </a:cubicBezTo>
                    <a:cubicBezTo>
                      <a:pt x="81626" y="175012"/>
                      <a:pt x="74854" y="177355"/>
                      <a:pt x="70958" y="180289"/>
                    </a:cubicBezTo>
                    <a:cubicBezTo>
                      <a:pt x="73711" y="182585"/>
                      <a:pt x="86331" y="180137"/>
                      <a:pt x="78092" y="196253"/>
                    </a:cubicBezTo>
                    <a:cubicBezTo>
                      <a:pt x="73787" y="202911"/>
                      <a:pt x="71872" y="197882"/>
                      <a:pt x="69405" y="198901"/>
                    </a:cubicBezTo>
                    <a:cubicBezTo>
                      <a:pt x="72225" y="201158"/>
                      <a:pt x="75844" y="209531"/>
                      <a:pt x="72129" y="220685"/>
                    </a:cubicBezTo>
                    <a:cubicBezTo>
                      <a:pt x="66929" y="221390"/>
                      <a:pt x="68215" y="211084"/>
                      <a:pt x="64005" y="208721"/>
                    </a:cubicBezTo>
                    <a:cubicBezTo>
                      <a:pt x="60728" y="217494"/>
                      <a:pt x="60156" y="225114"/>
                      <a:pt x="54661" y="230724"/>
                    </a:cubicBezTo>
                    <a:cubicBezTo>
                      <a:pt x="54308" y="247631"/>
                      <a:pt x="61433" y="231353"/>
                      <a:pt x="63871" y="242097"/>
                    </a:cubicBezTo>
                    <a:cubicBezTo>
                      <a:pt x="59452" y="253641"/>
                      <a:pt x="56061" y="253813"/>
                      <a:pt x="51289" y="251546"/>
                    </a:cubicBezTo>
                    <a:cubicBezTo>
                      <a:pt x="46717" y="249374"/>
                      <a:pt x="41697" y="244773"/>
                      <a:pt x="36096" y="248745"/>
                    </a:cubicBezTo>
                    <a:cubicBezTo>
                      <a:pt x="35687" y="246107"/>
                      <a:pt x="35277" y="243354"/>
                      <a:pt x="35096" y="240582"/>
                    </a:cubicBezTo>
                    <a:cubicBezTo>
                      <a:pt x="35068" y="237839"/>
                      <a:pt x="35125" y="235039"/>
                      <a:pt x="35230" y="232229"/>
                    </a:cubicBezTo>
                    <a:cubicBezTo>
                      <a:pt x="35439" y="226609"/>
                      <a:pt x="35868" y="220932"/>
                      <a:pt x="36334" y="215541"/>
                    </a:cubicBezTo>
                    <a:cubicBezTo>
                      <a:pt x="37220" y="204740"/>
                      <a:pt x="39830" y="195529"/>
                      <a:pt x="39830" y="189519"/>
                    </a:cubicBezTo>
                    <a:cubicBezTo>
                      <a:pt x="39830" y="189519"/>
                      <a:pt x="37287" y="199282"/>
                      <a:pt x="34744" y="209036"/>
                    </a:cubicBezTo>
                    <a:cubicBezTo>
                      <a:pt x="33144" y="218961"/>
                      <a:pt x="31553" y="228895"/>
                      <a:pt x="31553" y="228895"/>
                    </a:cubicBezTo>
                    <a:cubicBezTo>
                      <a:pt x="29200" y="227057"/>
                      <a:pt x="25228" y="233096"/>
                      <a:pt x="21856" y="237011"/>
                    </a:cubicBezTo>
                    <a:cubicBezTo>
                      <a:pt x="20132" y="238954"/>
                      <a:pt x="18904" y="240421"/>
                      <a:pt x="17723" y="239925"/>
                    </a:cubicBezTo>
                    <a:cubicBezTo>
                      <a:pt x="16570" y="239439"/>
                      <a:pt x="15627" y="237039"/>
                      <a:pt x="15779" y="231429"/>
                    </a:cubicBezTo>
                    <a:cubicBezTo>
                      <a:pt x="11941" y="241221"/>
                      <a:pt x="10388" y="252155"/>
                      <a:pt x="8455" y="263214"/>
                    </a:cubicBezTo>
                    <a:cubicBezTo>
                      <a:pt x="6655" y="274310"/>
                      <a:pt x="7245" y="285883"/>
                      <a:pt x="7207" y="297237"/>
                    </a:cubicBezTo>
                    <a:cubicBezTo>
                      <a:pt x="7407" y="308610"/>
                      <a:pt x="9693" y="319859"/>
                      <a:pt x="11169" y="330622"/>
                    </a:cubicBezTo>
                    <a:cubicBezTo>
                      <a:pt x="12846" y="341386"/>
                      <a:pt x="16322" y="351539"/>
                      <a:pt x="18694" y="361036"/>
                    </a:cubicBezTo>
                    <a:cubicBezTo>
                      <a:pt x="19694" y="355206"/>
                      <a:pt x="19761" y="348053"/>
                      <a:pt x="23342" y="348701"/>
                    </a:cubicBezTo>
                    <a:cubicBezTo>
                      <a:pt x="29505" y="367741"/>
                      <a:pt x="22466" y="366808"/>
                      <a:pt x="19647" y="371694"/>
                    </a:cubicBezTo>
                    <a:cubicBezTo>
                      <a:pt x="27029" y="385429"/>
                      <a:pt x="35753" y="381429"/>
                      <a:pt x="44640" y="387953"/>
                    </a:cubicBezTo>
                    <a:cubicBezTo>
                      <a:pt x="44850" y="403098"/>
                      <a:pt x="47755" y="411204"/>
                      <a:pt x="49146" y="419119"/>
                    </a:cubicBezTo>
                    <a:cubicBezTo>
                      <a:pt x="50698" y="427072"/>
                      <a:pt x="52832" y="434045"/>
                      <a:pt x="53213" y="448389"/>
                    </a:cubicBezTo>
                    <a:lnTo>
                      <a:pt x="60899" y="442665"/>
                    </a:lnTo>
                    <a:cubicBezTo>
                      <a:pt x="61214" y="452590"/>
                      <a:pt x="65757" y="456124"/>
                      <a:pt x="70062" y="459686"/>
                    </a:cubicBezTo>
                    <a:cubicBezTo>
                      <a:pt x="74539" y="463220"/>
                      <a:pt x="78930" y="466735"/>
                      <a:pt x="81912" y="476250"/>
                    </a:cubicBezTo>
                    <a:cubicBezTo>
                      <a:pt x="80730" y="478365"/>
                      <a:pt x="74758" y="473507"/>
                      <a:pt x="69815" y="469468"/>
                    </a:cubicBezTo>
                    <a:cubicBezTo>
                      <a:pt x="75530" y="476098"/>
                      <a:pt x="76092" y="480460"/>
                      <a:pt x="77006" y="484699"/>
                    </a:cubicBezTo>
                    <a:cubicBezTo>
                      <a:pt x="77806" y="488975"/>
                      <a:pt x="78711" y="493290"/>
                      <a:pt x="85312" y="499043"/>
                    </a:cubicBezTo>
                    <a:cubicBezTo>
                      <a:pt x="85312" y="499043"/>
                      <a:pt x="81169" y="497900"/>
                      <a:pt x="77035" y="496748"/>
                    </a:cubicBezTo>
                    <a:cubicBezTo>
                      <a:pt x="72834" y="495510"/>
                      <a:pt x="68634" y="494262"/>
                      <a:pt x="68634" y="494262"/>
                    </a:cubicBezTo>
                    <a:cubicBezTo>
                      <a:pt x="73006" y="499824"/>
                      <a:pt x="78930" y="506216"/>
                      <a:pt x="82350" y="511169"/>
                    </a:cubicBezTo>
                    <a:cubicBezTo>
                      <a:pt x="86093" y="515836"/>
                      <a:pt x="87331" y="519265"/>
                      <a:pt x="81445" y="519455"/>
                    </a:cubicBezTo>
                    <a:cubicBezTo>
                      <a:pt x="87684" y="522361"/>
                      <a:pt x="93923" y="526618"/>
                      <a:pt x="100190" y="531666"/>
                    </a:cubicBezTo>
                    <a:cubicBezTo>
                      <a:pt x="106372" y="536800"/>
                      <a:pt x="113601" y="541725"/>
                      <a:pt x="120345" y="547354"/>
                    </a:cubicBezTo>
                    <a:cubicBezTo>
                      <a:pt x="127022" y="553098"/>
                      <a:pt x="134490" y="558127"/>
                      <a:pt x="141843" y="562756"/>
                    </a:cubicBezTo>
                    <a:cubicBezTo>
                      <a:pt x="149139" y="567461"/>
                      <a:pt x="156302" y="571776"/>
                      <a:pt x="163722" y="574167"/>
                    </a:cubicBezTo>
                    <a:lnTo>
                      <a:pt x="157607" y="579987"/>
                    </a:lnTo>
                    <a:cubicBezTo>
                      <a:pt x="167208" y="579768"/>
                      <a:pt x="178924" y="588159"/>
                      <a:pt x="192068" y="593741"/>
                    </a:cubicBezTo>
                    <a:cubicBezTo>
                      <a:pt x="198507" y="596732"/>
                      <a:pt x="204860" y="599799"/>
                      <a:pt x="210775" y="601437"/>
                    </a:cubicBezTo>
                    <a:cubicBezTo>
                      <a:pt x="216814" y="602780"/>
                      <a:pt x="222234" y="603094"/>
                      <a:pt x="226396" y="601466"/>
                    </a:cubicBezTo>
                    <a:lnTo>
                      <a:pt x="227406" y="605371"/>
                    </a:lnTo>
                    <a:cubicBezTo>
                      <a:pt x="227406" y="605371"/>
                      <a:pt x="235578" y="605628"/>
                      <a:pt x="243646" y="605238"/>
                    </a:cubicBezTo>
                    <a:cubicBezTo>
                      <a:pt x="251695" y="604495"/>
                      <a:pt x="259753" y="603752"/>
                      <a:pt x="259753" y="603752"/>
                    </a:cubicBezTo>
                    <a:cubicBezTo>
                      <a:pt x="272650" y="608047"/>
                      <a:pt x="265639" y="618915"/>
                      <a:pt x="267411" y="615858"/>
                    </a:cubicBezTo>
                    <a:cubicBezTo>
                      <a:pt x="274974" y="617210"/>
                      <a:pt x="282308" y="617391"/>
                      <a:pt x="289099" y="618277"/>
                    </a:cubicBezTo>
                    <a:cubicBezTo>
                      <a:pt x="295938" y="618877"/>
                      <a:pt x="302311" y="620154"/>
                      <a:pt x="308445" y="620249"/>
                    </a:cubicBezTo>
                    <a:cubicBezTo>
                      <a:pt x="320665" y="620763"/>
                      <a:pt x="331476" y="622926"/>
                      <a:pt x="341401" y="624421"/>
                    </a:cubicBezTo>
                    <a:cubicBezTo>
                      <a:pt x="343811" y="618830"/>
                      <a:pt x="352841" y="614934"/>
                      <a:pt x="364137" y="612067"/>
                    </a:cubicBezTo>
                    <a:cubicBezTo>
                      <a:pt x="369805" y="610705"/>
                      <a:pt x="375958" y="608495"/>
                      <a:pt x="382263" y="607028"/>
                    </a:cubicBezTo>
                    <a:cubicBezTo>
                      <a:pt x="388531" y="605285"/>
                      <a:pt x="395017" y="604323"/>
                      <a:pt x="400885" y="602380"/>
                    </a:cubicBezTo>
                    <a:cubicBezTo>
                      <a:pt x="430260" y="597799"/>
                      <a:pt x="459178" y="587140"/>
                      <a:pt x="485905" y="572472"/>
                    </a:cubicBezTo>
                    <a:cubicBezTo>
                      <a:pt x="512575" y="557508"/>
                      <a:pt x="536083" y="537229"/>
                      <a:pt x="555971" y="514664"/>
                    </a:cubicBezTo>
                    <a:cubicBezTo>
                      <a:pt x="576078" y="492138"/>
                      <a:pt x="590699" y="465715"/>
                      <a:pt x="601777" y="439388"/>
                    </a:cubicBezTo>
                    <a:cubicBezTo>
                      <a:pt x="604244" y="432683"/>
                      <a:pt x="606701" y="426015"/>
                      <a:pt x="609139" y="419386"/>
                    </a:cubicBezTo>
                    <a:cubicBezTo>
                      <a:pt x="611073" y="412594"/>
                      <a:pt x="612673" y="405775"/>
                      <a:pt x="614369" y="399098"/>
                    </a:cubicBezTo>
                    <a:cubicBezTo>
                      <a:pt x="615150" y="395735"/>
                      <a:pt x="616131" y="392468"/>
                      <a:pt x="616702" y="389106"/>
                    </a:cubicBezTo>
                    <a:lnTo>
                      <a:pt x="618131" y="379000"/>
                    </a:lnTo>
                    <a:cubicBezTo>
                      <a:pt x="618969" y="372294"/>
                      <a:pt x="620169" y="365770"/>
                      <a:pt x="620588" y="359207"/>
                    </a:cubicBezTo>
                    <a:cubicBezTo>
                      <a:pt x="621560" y="351434"/>
                      <a:pt x="619855" y="341709"/>
                      <a:pt x="617559" y="331918"/>
                    </a:cubicBezTo>
                    <a:cubicBezTo>
                      <a:pt x="614312" y="321993"/>
                      <a:pt x="610435" y="312020"/>
                      <a:pt x="608282" y="302885"/>
                    </a:cubicBezTo>
                    <a:cubicBezTo>
                      <a:pt x="604310" y="325126"/>
                      <a:pt x="610559" y="327622"/>
                      <a:pt x="606815" y="349739"/>
                    </a:cubicBezTo>
                    <a:cubicBezTo>
                      <a:pt x="604425" y="357845"/>
                      <a:pt x="599319" y="362569"/>
                      <a:pt x="594071" y="366684"/>
                    </a:cubicBezTo>
                    <a:cubicBezTo>
                      <a:pt x="588765" y="370789"/>
                      <a:pt x="583346" y="374342"/>
                      <a:pt x="578145" y="379657"/>
                    </a:cubicBezTo>
                    <a:cubicBezTo>
                      <a:pt x="578345" y="379790"/>
                      <a:pt x="588784" y="375685"/>
                      <a:pt x="588784" y="375685"/>
                    </a:cubicBezTo>
                    <a:cubicBezTo>
                      <a:pt x="589413" y="381505"/>
                      <a:pt x="588613" y="385134"/>
                      <a:pt x="587699" y="387668"/>
                    </a:cubicBezTo>
                    <a:cubicBezTo>
                      <a:pt x="586794" y="390220"/>
                      <a:pt x="585670" y="391668"/>
                      <a:pt x="584660" y="392992"/>
                    </a:cubicBezTo>
                    <a:cubicBezTo>
                      <a:pt x="582603" y="395659"/>
                      <a:pt x="581117" y="397726"/>
                      <a:pt x="582384" y="407632"/>
                    </a:cubicBezTo>
                    <a:lnTo>
                      <a:pt x="568953" y="401193"/>
                    </a:lnTo>
                    <a:cubicBezTo>
                      <a:pt x="573373" y="409413"/>
                      <a:pt x="561371" y="420405"/>
                      <a:pt x="555275" y="423596"/>
                    </a:cubicBezTo>
                    <a:lnTo>
                      <a:pt x="561400" y="433292"/>
                    </a:lnTo>
                    <a:cubicBezTo>
                      <a:pt x="555447" y="437636"/>
                      <a:pt x="550932" y="441236"/>
                      <a:pt x="546674" y="443541"/>
                    </a:cubicBezTo>
                    <a:cubicBezTo>
                      <a:pt x="542274" y="445741"/>
                      <a:pt x="537845" y="446408"/>
                      <a:pt x="532968" y="445246"/>
                    </a:cubicBezTo>
                    <a:lnTo>
                      <a:pt x="541369" y="449742"/>
                    </a:lnTo>
                    <a:cubicBezTo>
                      <a:pt x="539426" y="449866"/>
                      <a:pt x="536635" y="452457"/>
                      <a:pt x="533511" y="455924"/>
                    </a:cubicBezTo>
                    <a:cubicBezTo>
                      <a:pt x="531996" y="457695"/>
                      <a:pt x="530330" y="459638"/>
                      <a:pt x="528634" y="461610"/>
                    </a:cubicBezTo>
                    <a:cubicBezTo>
                      <a:pt x="526786" y="463448"/>
                      <a:pt x="524843" y="465258"/>
                      <a:pt x="522995" y="466925"/>
                    </a:cubicBezTo>
                    <a:cubicBezTo>
                      <a:pt x="515518" y="473612"/>
                      <a:pt x="509184" y="477317"/>
                      <a:pt x="508327" y="466249"/>
                    </a:cubicBezTo>
                    <a:cubicBezTo>
                      <a:pt x="507546" y="470383"/>
                      <a:pt x="508832" y="476393"/>
                      <a:pt x="501955" y="480879"/>
                    </a:cubicBezTo>
                    <a:lnTo>
                      <a:pt x="494668" y="474802"/>
                    </a:lnTo>
                    <a:cubicBezTo>
                      <a:pt x="491267" y="479298"/>
                      <a:pt x="487896" y="484527"/>
                      <a:pt x="483895" y="487451"/>
                    </a:cubicBezTo>
                    <a:cubicBezTo>
                      <a:pt x="479971" y="490461"/>
                      <a:pt x="476285" y="492147"/>
                      <a:pt x="473446" y="490966"/>
                    </a:cubicBezTo>
                    <a:cubicBezTo>
                      <a:pt x="476913" y="485556"/>
                      <a:pt x="475951" y="481155"/>
                      <a:pt x="474894" y="476812"/>
                    </a:cubicBezTo>
                    <a:cubicBezTo>
                      <a:pt x="456787" y="489699"/>
                      <a:pt x="458444" y="496729"/>
                      <a:pt x="461130" y="504577"/>
                    </a:cubicBezTo>
                    <a:cubicBezTo>
                      <a:pt x="462454" y="508454"/>
                      <a:pt x="463959" y="512302"/>
                      <a:pt x="462740" y="516712"/>
                    </a:cubicBezTo>
                    <a:cubicBezTo>
                      <a:pt x="461502" y="521056"/>
                      <a:pt x="457720" y="526485"/>
                      <a:pt x="447462" y="531276"/>
                    </a:cubicBezTo>
                    <a:lnTo>
                      <a:pt x="445233" y="525580"/>
                    </a:lnTo>
                    <a:lnTo>
                      <a:pt x="437766" y="536381"/>
                    </a:lnTo>
                    <a:cubicBezTo>
                      <a:pt x="437766" y="536381"/>
                      <a:pt x="434346" y="536096"/>
                      <a:pt x="430784" y="535181"/>
                    </a:cubicBezTo>
                    <a:cubicBezTo>
                      <a:pt x="427307" y="534391"/>
                      <a:pt x="423840" y="533600"/>
                      <a:pt x="423840" y="533600"/>
                    </a:cubicBezTo>
                    <a:cubicBezTo>
                      <a:pt x="421973" y="539753"/>
                      <a:pt x="417192" y="544344"/>
                      <a:pt x="410686" y="547554"/>
                    </a:cubicBezTo>
                    <a:cubicBezTo>
                      <a:pt x="404009" y="550231"/>
                      <a:pt x="395760" y="551783"/>
                      <a:pt x="387235" y="553155"/>
                    </a:cubicBezTo>
                    <a:cubicBezTo>
                      <a:pt x="378501" y="553574"/>
                      <a:pt x="369528" y="553831"/>
                      <a:pt x="361137" y="554831"/>
                    </a:cubicBezTo>
                    <a:cubicBezTo>
                      <a:pt x="352631" y="554955"/>
                      <a:pt x="344735" y="556012"/>
                      <a:pt x="337896" y="559156"/>
                    </a:cubicBezTo>
                    <a:cubicBezTo>
                      <a:pt x="332486" y="560213"/>
                      <a:pt x="326209" y="556841"/>
                      <a:pt x="319055" y="553898"/>
                    </a:cubicBezTo>
                    <a:cubicBezTo>
                      <a:pt x="311817" y="551231"/>
                      <a:pt x="303939" y="547059"/>
                      <a:pt x="294090" y="546211"/>
                    </a:cubicBezTo>
                    <a:lnTo>
                      <a:pt x="293843" y="555679"/>
                    </a:lnTo>
                    <a:cubicBezTo>
                      <a:pt x="290128" y="552745"/>
                      <a:pt x="283680" y="549745"/>
                      <a:pt x="276412" y="545201"/>
                    </a:cubicBezTo>
                    <a:cubicBezTo>
                      <a:pt x="272783" y="543154"/>
                      <a:pt x="268859" y="540944"/>
                      <a:pt x="264782" y="538658"/>
                    </a:cubicBezTo>
                    <a:cubicBezTo>
                      <a:pt x="260743" y="536458"/>
                      <a:pt x="256914" y="533248"/>
                      <a:pt x="253038" y="530523"/>
                    </a:cubicBezTo>
                    <a:cubicBezTo>
                      <a:pt x="249218" y="527618"/>
                      <a:pt x="245418" y="524894"/>
                      <a:pt x="242055" y="521770"/>
                    </a:cubicBezTo>
                    <a:cubicBezTo>
                      <a:pt x="238798" y="518398"/>
                      <a:pt x="235826" y="515045"/>
                      <a:pt x="233302" y="511740"/>
                    </a:cubicBezTo>
                    <a:cubicBezTo>
                      <a:pt x="230787" y="508416"/>
                      <a:pt x="228663" y="505235"/>
                      <a:pt x="227244" y="501948"/>
                    </a:cubicBezTo>
                    <a:cubicBezTo>
                      <a:pt x="225930" y="498462"/>
                      <a:pt x="225196" y="495100"/>
                      <a:pt x="225168" y="491890"/>
                    </a:cubicBezTo>
                    <a:cubicBezTo>
                      <a:pt x="209956" y="491147"/>
                      <a:pt x="225339" y="494290"/>
                      <a:pt x="221396" y="500615"/>
                    </a:cubicBezTo>
                    <a:cubicBezTo>
                      <a:pt x="214404" y="499167"/>
                      <a:pt x="209299" y="497262"/>
                      <a:pt x="205737" y="494929"/>
                    </a:cubicBezTo>
                    <a:cubicBezTo>
                      <a:pt x="202393" y="492252"/>
                      <a:pt x="200422" y="489385"/>
                      <a:pt x="199107" y="486423"/>
                    </a:cubicBezTo>
                    <a:cubicBezTo>
                      <a:pt x="196593" y="480355"/>
                      <a:pt x="196154" y="474564"/>
                      <a:pt x="193173" y="467639"/>
                    </a:cubicBezTo>
                    <a:cubicBezTo>
                      <a:pt x="178181" y="460229"/>
                      <a:pt x="199945" y="478736"/>
                      <a:pt x="188992" y="478269"/>
                    </a:cubicBezTo>
                    <a:cubicBezTo>
                      <a:pt x="182086" y="466773"/>
                      <a:pt x="175933" y="466077"/>
                      <a:pt x="169837" y="463534"/>
                    </a:cubicBezTo>
                    <a:cubicBezTo>
                      <a:pt x="166751" y="462344"/>
                      <a:pt x="163465" y="460991"/>
                      <a:pt x="159845" y="458162"/>
                    </a:cubicBezTo>
                    <a:cubicBezTo>
                      <a:pt x="158035" y="456752"/>
                      <a:pt x="156140" y="454971"/>
                      <a:pt x="154159" y="452685"/>
                    </a:cubicBezTo>
                    <a:cubicBezTo>
                      <a:pt x="152416" y="450199"/>
                      <a:pt x="150673" y="447132"/>
                      <a:pt x="148872" y="443427"/>
                    </a:cubicBezTo>
                    <a:cubicBezTo>
                      <a:pt x="151254" y="437655"/>
                      <a:pt x="156626" y="447932"/>
                      <a:pt x="161445" y="448132"/>
                    </a:cubicBezTo>
                    <a:cubicBezTo>
                      <a:pt x="156111" y="445399"/>
                      <a:pt x="151092" y="440646"/>
                      <a:pt x="145748" y="435092"/>
                    </a:cubicBezTo>
                    <a:cubicBezTo>
                      <a:pt x="140509" y="429454"/>
                      <a:pt x="136461" y="421996"/>
                      <a:pt x="131680" y="414642"/>
                    </a:cubicBezTo>
                    <a:cubicBezTo>
                      <a:pt x="127908" y="406737"/>
                      <a:pt x="123822" y="398555"/>
                      <a:pt x="120593" y="390173"/>
                    </a:cubicBezTo>
                    <a:cubicBezTo>
                      <a:pt x="119145" y="385905"/>
                      <a:pt x="117640" y="381695"/>
                      <a:pt x="116068" y="377590"/>
                    </a:cubicBezTo>
                    <a:cubicBezTo>
                      <a:pt x="115278" y="375542"/>
                      <a:pt x="114487" y="373504"/>
                      <a:pt x="113706" y="371494"/>
                    </a:cubicBezTo>
                    <a:cubicBezTo>
                      <a:pt x="113096" y="369427"/>
                      <a:pt x="112496" y="367389"/>
                      <a:pt x="111906" y="365379"/>
                    </a:cubicBezTo>
                    <a:cubicBezTo>
                      <a:pt x="111534" y="360502"/>
                      <a:pt x="111010" y="355435"/>
                      <a:pt x="110353" y="350206"/>
                    </a:cubicBezTo>
                    <a:cubicBezTo>
                      <a:pt x="110201" y="344910"/>
                      <a:pt x="110048" y="339395"/>
                      <a:pt x="109886" y="333718"/>
                    </a:cubicBezTo>
                    <a:cubicBezTo>
                      <a:pt x="109829" y="330898"/>
                      <a:pt x="109515" y="328079"/>
                      <a:pt x="109610" y="325193"/>
                    </a:cubicBezTo>
                    <a:cubicBezTo>
                      <a:pt x="109801" y="322297"/>
                      <a:pt x="109991" y="319373"/>
                      <a:pt x="110182" y="316421"/>
                    </a:cubicBezTo>
                    <a:cubicBezTo>
                      <a:pt x="110772" y="310544"/>
                      <a:pt x="110267" y="304610"/>
                      <a:pt x="111572" y="298666"/>
                    </a:cubicBezTo>
                    <a:cubicBezTo>
                      <a:pt x="113982" y="274768"/>
                      <a:pt x="122298" y="251441"/>
                      <a:pt x="132699" y="233201"/>
                    </a:cubicBezTo>
                    <a:lnTo>
                      <a:pt x="129746" y="231362"/>
                    </a:lnTo>
                    <a:cubicBezTo>
                      <a:pt x="133337" y="227990"/>
                      <a:pt x="135880" y="224285"/>
                      <a:pt x="137842" y="220256"/>
                    </a:cubicBezTo>
                    <a:cubicBezTo>
                      <a:pt x="140138" y="216370"/>
                      <a:pt x="142224" y="212322"/>
                      <a:pt x="143967" y="208007"/>
                    </a:cubicBezTo>
                    <a:cubicBezTo>
                      <a:pt x="144843" y="205835"/>
                      <a:pt x="145720" y="203645"/>
                      <a:pt x="146615" y="201435"/>
                    </a:cubicBezTo>
                    <a:cubicBezTo>
                      <a:pt x="147577" y="199253"/>
                      <a:pt x="148891" y="197234"/>
                      <a:pt x="150092" y="195120"/>
                    </a:cubicBezTo>
                    <a:cubicBezTo>
                      <a:pt x="152597" y="190957"/>
                      <a:pt x="155264" y="186766"/>
                      <a:pt x="158721" y="183051"/>
                    </a:cubicBezTo>
                    <a:cubicBezTo>
                      <a:pt x="158721" y="183051"/>
                      <a:pt x="156407" y="184442"/>
                      <a:pt x="154073" y="185880"/>
                    </a:cubicBezTo>
                    <a:cubicBezTo>
                      <a:pt x="151720" y="187423"/>
                      <a:pt x="149377" y="188900"/>
                      <a:pt x="149377" y="1889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617" name="任意多边形: 形状 1387">
                <a:extLst>
                  <a:ext uri="{FF2B5EF4-FFF2-40B4-BE49-F238E27FC236}">
                    <a16:creationId xmlns:a16="http://schemas.microsoft.com/office/drawing/2014/main" id="{82A89027-832B-7645-B4E4-8E2720753E41}"/>
                  </a:ext>
                </a:extLst>
              </p:cNvPr>
              <p:cNvSpPr/>
              <p:nvPr/>
            </p:nvSpPr>
            <p:spPr>
              <a:xfrm>
                <a:off x="11307899" y="5473950"/>
                <a:ext cx="38100" cy="19050"/>
              </a:xfrm>
              <a:custGeom>
                <a:avLst/>
                <a:gdLst>
                  <a:gd name="connsiteX0" fmla="*/ 38910 w 38100"/>
                  <a:gd name="connsiteY0" fmla="*/ 15773 h 19050"/>
                  <a:gd name="connsiteX1" fmla="*/ 35157 w 38100"/>
                  <a:gd name="connsiteY1" fmla="*/ 7144 h 19050"/>
                  <a:gd name="connsiteX2" fmla="*/ 30747 w 38100"/>
                  <a:gd name="connsiteY2" fmla="*/ 7353 h 19050"/>
                  <a:gd name="connsiteX3" fmla="*/ 21050 w 38100"/>
                  <a:gd name="connsiteY3" fmla="*/ 8687 h 19050"/>
                  <a:gd name="connsiteX4" fmla="*/ 7144 w 38100"/>
                  <a:gd name="connsiteY4" fmla="*/ 10725 h 19050"/>
                  <a:gd name="connsiteX5" fmla="*/ 21441 w 38100"/>
                  <a:gd name="connsiteY5" fmla="*/ 14516 h 19050"/>
                  <a:gd name="connsiteX6" fmla="*/ 29175 w 38100"/>
                  <a:gd name="connsiteY6" fmla="*/ 14192 h 19050"/>
                  <a:gd name="connsiteX7" fmla="*/ 38910 w 38100"/>
                  <a:gd name="connsiteY7" fmla="*/ 15773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100" h="19050">
                    <a:moveTo>
                      <a:pt x="38910" y="15773"/>
                    </a:moveTo>
                    <a:lnTo>
                      <a:pt x="35157" y="7144"/>
                    </a:lnTo>
                    <a:cubicBezTo>
                      <a:pt x="35157" y="7144"/>
                      <a:pt x="33395" y="7229"/>
                      <a:pt x="30747" y="7353"/>
                    </a:cubicBezTo>
                    <a:cubicBezTo>
                      <a:pt x="28099" y="7715"/>
                      <a:pt x="24575" y="8201"/>
                      <a:pt x="21050" y="8687"/>
                    </a:cubicBezTo>
                    <a:cubicBezTo>
                      <a:pt x="14097" y="9706"/>
                      <a:pt x="7144" y="10725"/>
                      <a:pt x="7144" y="10725"/>
                    </a:cubicBezTo>
                    <a:cubicBezTo>
                      <a:pt x="12602" y="14221"/>
                      <a:pt x="16707" y="14659"/>
                      <a:pt x="21441" y="14516"/>
                    </a:cubicBezTo>
                    <a:cubicBezTo>
                      <a:pt x="23803" y="14421"/>
                      <a:pt x="26318" y="14316"/>
                      <a:pt x="29175" y="14192"/>
                    </a:cubicBezTo>
                    <a:cubicBezTo>
                      <a:pt x="32014" y="14316"/>
                      <a:pt x="35195" y="14821"/>
                      <a:pt x="38910" y="157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618" name="任意多边形: 形状 1388">
                <a:extLst>
                  <a:ext uri="{FF2B5EF4-FFF2-40B4-BE49-F238E27FC236}">
                    <a16:creationId xmlns:a16="http://schemas.microsoft.com/office/drawing/2014/main" id="{9BE96430-6951-12A3-3183-BA8EF0CECC5C}"/>
                  </a:ext>
                </a:extLst>
              </p:cNvPr>
              <p:cNvSpPr/>
              <p:nvPr/>
            </p:nvSpPr>
            <p:spPr>
              <a:xfrm>
                <a:off x="11323310" y="5502055"/>
                <a:ext cx="28575" cy="9525"/>
              </a:xfrm>
              <a:custGeom>
                <a:avLst/>
                <a:gdLst>
                  <a:gd name="connsiteX0" fmla="*/ 14954 w 28575"/>
                  <a:gd name="connsiteY0" fmla="*/ 11109 h 9525"/>
                  <a:gd name="connsiteX1" fmla="*/ 28527 w 28575"/>
                  <a:gd name="connsiteY1" fmla="*/ 9357 h 9525"/>
                  <a:gd name="connsiteX2" fmla="*/ 7144 w 28575"/>
                  <a:gd name="connsiteY2" fmla="*/ 7242 h 9525"/>
                  <a:gd name="connsiteX3" fmla="*/ 11087 w 28575"/>
                  <a:gd name="connsiteY3" fmla="*/ 9014 h 9525"/>
                  <a:gd name="connsiteX4" fmla="*/ 14954 w 28575"/>
                  <a:gd name="connsiteY4" fmla="*/ 11109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9525">
                    <a:moveTo>
                      <a:pt x="14954" y="11109"/>
                    </a:moveTo>
                    <a:lnTo>
                      <a:pt x="28527" y="9357"/>
                    </a:lnTo>
                    <a:cubicBezTo>
                      <a:pt x="28527" y="9357"/>
                      <a:pt x="7191" y="6594"/>
                      <a:pt x="7144" y="7242"/>
                    </a:cubicBezTo>
                    <a:cubicBezTo>
                      <a:pt x="7144" y="7242"/>
                      <a:pt x="9115" y="8128"/>
                      <a:pt x="11087" y="9014"/>
                    </a:cubicBezTo>
                    <a:cubicBezTo>
                      <a:pt x="13049" y="9928"/>
                      <a:pt x="14954" y="11109"/>
                      <a:pt x="14954" y="1110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619" name="任意多边形: 形状 1389">
                <a:extLst>
                  <a:ext uri="{FF2B5EF4-FFF2-40B4-BE49-F238E27FC236}">
                    <a16:creationId xmlns:a16="http://schemas.microsoft.com/office/drawing/2014/main" id="{6C856CE1-276A-696D-D3B8-B5C624FD97E5}"/>
                  </a:ext>
                </a:extLst>
              </p:cNvPr>
              <p:cNvSpPr/>
              <p:nvPr/>
            </p:nvSpPr>
            <p:spPr>
              <a:xfrm>
                <a:off x="11048838" y="5583888"/>
                <a:ext cx="38100" cy="57150"/>
              </a:xfrm>
              <a:custGeom>
                <a:avLst/>
                <a:gdLst>
                  <a:gd name="connsiteX0" fmla="*/ 7144 w 38100"/>
                  <a:gd name="connsiteY0" fmla="*/ 53216 h 57150"/>
                  <a:gd name="connsiteX1" fmla="*/ 9963 w 38100"/>
                  <a:gd name="connsiteY1" fmla="*/ 50997 h 57150"/>
                  <a:gd name="connsiteX2" fmla="*/ 13259 w 38100"/>
                  <a:gd name="connsiteY2" fmla="*/ 43844 h 57150"/>
                  <a:gd name="connsiteX3" fmla="*/ 21669 w 38100"/>
                  <a:gd name="connsiteY3" fmla="*/ 28661 h 57150"/>
                  <a:gd name="connsiteX4" fmla="*/ 26241 w 38100"/>
                  <a:gd name="connsiteY4" fmla="*/ 20469 h 57150"/>
                  <a:gd name="connsiteX5" fmla="*/ 30823 w 38100"/>
                  <a:gd name="connsiteY5" fmla="*/ 13735 h 57150"/>
                  <a:gd name="connsiteX6" fmla="*/ 35366 w 38100"/>
                  <a:gd name="connsiteY6" fmla="*/ 7144 h 57150"/>
                  <a:gd name="connsiteX7" fmla="*/ 30318 w 38100"/>
                  <a:gd name="connsiteY7" fmla="*/ 14002 h 57150"/>
                  <a:gd name="connsiteX8" fmla="*/ 20155 w 38100"/>
                  <a:gd name="connsiteY8" fmla="*/ 29651 h 57150"/>
                  <a:gd name="connsiteX9" fmla="*/ 10763 w 38100"/>
                  <a:gd name="connsiteY9" fmla="*/ 45615 h 57150"/>
                  <a:gd name="connsiteX10" fmla="*/ 7144 w 38100"/>
                  <a:gd name="connsiteY10" fmla="*/ 5321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100" h="57150">
                    <a:moveTo>
                      <a:pt x="7144" y="53216"/>
                    </a:moveTo>
                    <a:lnTo>
                      <a:pt x="9963" y="50997"/>
                    </a:lnTo>
                    <a:cubicBezTo>
                      <a:pt x="9963" y="50997"/>
                      <a:pt x="11087" y="48025"/>
                      <a:pt x="13259" y="43844"/>
                    </a:cubicBezTo>
                    <a:cubicBezTo>
                      <a:pt x="15554" y="39700"/>
                      <a:pt x="18612" y="34176"/>
                      <a:pt x="21669" y="28661"/>
                    </a:cubicBezTo>
                    <a:cubicBezTo>
                      <a:pt x="23222" y="25870"/>
                      <a:pt x="24784" y="23089"/>
                      <a:pt x="26241" y="20469"/>
                    </a:cubicBezTo>
                    <a:cubicBezTo>
                      <a:pt x="27918" y="18002"/>
                      <a:pt x="29480" y="15707"/>
                      <a:pt x="30823" y="13735"/>
                    </a:cubicBezTo>
                    <a:cubicBezTo>
                      <a:pt x="33547" y="9782"/>
                      <a:pt x="35366" y="7144"/>
                      <a:pt x="35366" y="7144"/>
                    </a:cubicBezTo>
                    <a:cubicBezTo>
                      <a:pt x="35366" y="7144"/>
                      <a:pt x="33347" y="9887"/>
                      <a:pt x="30318" y="14002"/>
                    </a:cubicBezTo>
                    <a:cubicBezTo>
                      <a:pt x="27127" y="17964"/>
                      <a:pt x="23565" y="23784"/>
                      <a:pt x="20155" y="29651"/>
                    </a:cubicBezTo>
                    <a:cubicBezTo>
                      <a:pt x="16716" y="35490"/>
                      <a:pt x="13145" y="41186"/>
                      <a:pt x="10763" y="45615"/>
                    </a:cubicBezTo>
                    <a:cubicBezTo>
                      <a:pt x="8582" y="50178"/>
                      <a:pt x="7144" y="53216"/>
                      <a:pt x="7144" y="532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620" name="任意多边形: 形状 1390">
                <a:extLst>
                  <a:ext uri="{FF2B5EF4-FFF2-40B4-BE49-F238E27FC236}">
                    <a16:creationId xmlns:a16="http://schemas.microsoft.com/office/drawing/2014/main" id="{1B1F2581-E40A-D7CF-92E5-9AA0B3896AE3}"/>
                  </a:ext>
                </a:extLst>
              </p:cNvPr>
              <p:cNvSpPr/>
              <p:nvPr/>
            </p:nvSpPr>
            <p:spPr>
              <a:xfrm>
                <a:off x="11007100" y="5949028"/>
                <a:ext cx="28575" cy="28575"/>
              </a:xfrm>
              <a:custGeom>
                <a:avLst/>
                <a:gdLst>
                  <a:gd name="connsiteX0" fmla="*/ 23251 w 28575"/>
                  <a:gd name="connsiteY0" fmla="*/ 23431 h 28575"/>
                  <a:gd name="connsiteX1" fmla="*/ 7144 w 28575"/>
                  <a:gd name="connsiteY1" fmla="*/ 7144 h 28575"/>
                  <a:gd name="connsiteX2" fmla="*/ 24146 w 28575"/>
                  <a:gd name="connsiteY2" fmla="*/ 27337 h 28575"/>
                  <a:gd name="connsiteX3" fmla="*/ 23251 w 28575"/>
                  <a:gd name="connsiteY3" fmla="*/ 2343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" h="28575">
                    <a:moveTo>
                      <a:pt x="23251" y="23431"/>
                    </a:moveTo>
                    <a:cubicBezTo>
                      <a:pt x="16354" y="20279"/>
                      <a:pt x="13097" y="11459"/>
                      <a:pt x="7144" y="7144"/>
                    </a:cubicBezTo>
                    <a:lnTo>
                      <a:pt x="24146" y="27337"/>
                    </a:lnTo>
                    <a:lnTo>
                      <a:pt x="23251" y="23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621" name="任意多边形: 形状 1391">
                <a:extLst>
                  <a:ext uri="{FF2B5EF4-FFF2-40B4-BE49-F238E27FC236}">
                    <a16:creationId xmlns:a16="http://schemas.microsoft.com/office/drawing/2014/main" id="{ED9B34BA-EB09-D496-CC53-C3CC5264C960}"/>
                  </a:ext>
                </a:extLst>
              </p:cNvPr>
              <p:cNvSpPr/>
              <p:nvPr/>
            </p:nvSpPr>
            <p:spPr>
              <a:xfrm>
                <a:off x="11214849" y="6126982"/>
                <a:ext cx="28575" cy="19050"/>
              </a:xfrm>
              <a:custGeom>
                <a:avLst/>
                <a:gdLst>
                  <a:gd name="connsiteX0" fmla="*/ 7144 w 28575"/>
                  <a:gd name="connsiteY0" fmla="*/ 18300 h 19050"/>
                  <a:gd name="connsiteX1" fmla="*/ 16850 w 28575"/>
                  <a:gd name="connsiteY1" fmla="*/ 7346 h 19050"/>
                  <a:gd name="connsiteX2" fmla="*/ 7144 w 28575"/>
                  <a:gd name="connsiteY2" fmla="*/ 1830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575" h="19050">
                    <a:moveTo>
                      <a:pt x="7144" y="18300"/>
                    </a:moveTo>
                    <a:cubicBezTo>
                      <a:pt x="20755" y="6975"/>
                      <a:pt x="27689" y="23186"/>
                      <a:pt x="16850" y="7346"/>
                    </a:cubicBezTo>
                    <a:cubicBezTo>
                      <a:pt x="324" y="5679"/>
                      <a:pt x="12878" y="14747"/>
                      <a:pt x="7144" y="183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622" name="任意多边形: 形状 1392">
                <a:extLst>
                  <a:ext uri="{FF2B5EF4-FFF2-40B4-BE49-F238E27FC236}">
                    <a16:creationId xmlns:a16="http://schemas.microsoft.com/office/drawing/2014/main" id="{DE662C39-C22D-F945-5EC8-0F700DD32235}"/>
                  </a:ext>
                </a:extLst>
              </p:cNvPr>
              <p:cNvSpPr/>
              <p:nvPr/>
            </p:nvSpPr>
            <p:spPr>
              <a:xfrm>
                <a:off x="11259474" y="6126038"/>
                <a:ext cx="28575" cy="19050"/>
              </a:xfrm>
              <a:custGeom>
                <a:avLst/>
                <a:gdLst>
                  <a:gd name="connsiteX0" fmla="*/ 26880 w 28575"/>
                  <a:gd name="connsiteY0" fmla="*/ 7404 h 19050"/>
                  <a:gd name="connsiteX1" fmla="*/ 7144 w 28575"/>
                  <a:gd name="connsiteY1" fmla="*/ 9786 h 19050"/>
                  <a:gd name="connsiteX2" fmla="*/ 26880 w 28575"/>
                  <a:gd name="connsiteY2" fmla="*/ 740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575" h="19050">
                    <a:moveTo>
                      <a:pt x="26880" y="7404"/>
                    </a:moveTo>
                    <a:cubicBezTo>
                      <a:pt x="17736" y="6385"/>
                      <a:pt x="12440" y="8604"/>
                      <a:pt x="7144" y="9786"/>
                    </a:cubicBezTo>
                    <a:cubicBezTo>
                      <a:pt x="18736" y="17682"/>
                      <a:pt x="19993" y="9747"/>
                      <a:pt x="26880" y="74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145625" name="组合 145624">
            <a:extLst>
              <a:ext uri="{FF2B5EF4-FFF2-40B4-BE49-F238E27FC236}">
                <a16:creationId xmlns:a16="http://schemas.microsoft.com/office/drawing/2014/main" id="{B4822451-A9E3-6C28-62F7-BD05D4F07DB8}"/>
              </a:ext>
            </a:extLst>
          </p:cNvPr>
          <p:cNvGrpSpPr/>
          <p:nvPr/>
        </p:nvGrpSpPr>
        <p:grpSpPr>
          <a:xfrm>
            <a:off x="6231175" y="2412105"/>
            <a:ext cx="2367560" cy="2498771"/>
            <a:chOff x="1043976" y="1809637"/>
            <a:chExt cx="1776218" cy="1874657"/>
          </a:xfrm>
        </p:grpSpPr>
        <p:grpSp>
          <p:nvGrpSpPr>
            <p:cNvPr id="145626" name="组合 145625">
              <a:extLst>
                <a:ext uri="{FF2B5EF4-FFF2-40B4-BE49-F238E27FC236}">
                  <a16:creationId xmlns:a16="http://schemas.microsoft.com/office/drawing/2014/main" id="{BDD055D5-BBF6-CC6A-6E16-618988DF313B}"/>
                </a:ext>
              </a:extLst>
            </p:cNvPr>
            <p:cNvGrpSpPr/>
            <p:nvPr/>
          </p:nvGrpSpPr>
          <p:grpSpPr>
            <a:xfrm>
              <a:off x="1460451" y="1999494"/>
              <a:ext cx="1135053" cy="1202889"/>
              <a:chOff x="1199321" y="1640520"/>
              <a:chExt cx="1135053" cy="1202889"/>
            </a:xfrm>
          </p:grpSpPr>
          <p:sp>
            <p:nvSpPr>
              <p:cNvPr id="145640" name="文本框 145639">
                <a:extLst>
                  <a:ext uri="{FF2B5EF4-FFF2-40B4-BE49-F238E27FC236}">
                    <a16:creationId xmlns:a16="http://schemas.microsoft.com/office/drawing/2014/main" id="{A1480BA6-73E5-21BB-EC62-DF604A8CF6EE}"/>
                  </a:ext>
                </a:extLst>
              </p:cNvPr>
              <p:cNvSpPr txBox="1"/>
              <p:nvPr/>
            </p:nvSpPr>
            <p:spPr>
              <a:xfrm>
                <a:off x="1327662" y="1640520"/>
                <a:ext cx="834861" cy="9002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>
                  <a:defRPr sz="5400" b="1">
                    <a:gradFill flip="none" rotWithShape="1">
                      <a:gsLst>
                        <a:gs pos="45000">
                          <a:srgbClr val="FFFFFF"/>
                        </a:gs>
                        <a:gs pos="100000">
                          <a:srgbClr val="FFFFFF">
                            <a:alpha val="39000"/>
                          </a:srgbClr>
                        </a:gs>
                      </a:gsLst>
                      <a:lin ang="5400000" scaled="1"/>
                      <a:tileRect/>
                    </a:gradFill>
                    <a:latin typeface="鸿雷板书简体" panose="00000500000000000000" pitchFamily="2" charset="-122"/>
                    <a:ea typeface="鸿雷板书简体" panose="00000500000000000000" pitchFamily="2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7198" dirty="0">
                    <a:blipFill>
                      <a:blip r:embed="rId9">
                        <a:extLst>
                          <a:ext uri="{96DAC541-7B7A-43D3-8B79-37D633B846F1}">
                            <asvg:svgBlip xmlns:asvg="http://schemas.microsoft.com/office/drawing/2016/SVG/main" r:embed="rId10"/>
                          </a:ext>
                        </a:extLst>
                      </a:blip>
                      <a:stretch>
                        <a:fillRect/>
                      </a:stretch>
                    </a:blipFill>
                    <a:effectLst>
                      <a:outerShdw dist="63500" dir="3600000" algn="tl" rotWithShape="0">
                        <a:prstClr val="black">
                          <a:alpha val="10000"/>
                        </a:prstClr>
                      </a:outerShdw>
                    </a:effectLst>
                    <a:latin typeface="HarmonyOS Sans SC Light" panose="00000400000000000000" pitchFamily="2" charset="-122"/>
                    <a:sym typeface="HarmonyOS Sans SC Light" panose="00000400000000000000" pitchFamily="2" charset="-122"/>
                  </a:rPr>
                  <a:t>叁</a:t>
                </a:r>
              </a:p>
            </p:txBody>
          </p:sp>
          <p:sp>
            <p:nvSpPr>
              <p:cNvPr id="145641" name="文本框 145640">
                <a:extLst>
                  <a:ext uri="{FF2B5EF4-FFF2-40B4-BE49-F238E27FC236}">
                    <a16:creationId xmlns:a16="http://schemas.microsoft.com/office/drawing/2014/main" id="{A3E10032-4CAC-F022-24A1-AD1B532F4FBB}"/>
                  </a:ext>
                </a:extLst>
              </p:cNvPr>
              <p:cNvSpPr txBox="1"/>
              <p:nvPr/>
            </p:nvSpPr>
            <p:spPr>
              <a:xfrm>
                <a:off x="1199321" y="2404692"/>
                <a:ext cx="1135053" cy="4387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>
                  <a:defRPr sz="1800" b="1">
                    <a:solidFill>
                      <a:srgbClr val="000000"/>
                    </a:solidFill>
                    <a:latin typeface="鸿雷板书简体" panose="00000500000000000000" pitchFamily="2" charset="-122"/>
                    <a:ea typeface="鸿雷板书简体" panose="00000500000000000000" pitchFamily="2" charset="-122"/>
                  </a:defRPr>
                </a:lvl1pPr>
              </a:lstStyle>
              <a:p>
                <a:pPr algn="ctr"/>
                <a:r>
                  <a:rPr lang="zh-CN" altLang="en-US" sz="1600" b="0" dirty="0">
                    <a:solidFill>
                      <a:schemeClr val="bg1">
                        <a:lumMod val="50000"/>
                      </a:schemeClr>
                    </a:solidFill>
                    <a:latin typeface="HarmonyOS Sans SC Light" panose="00000400000000000000" pitchFamily="2" charset="-122"/>
                    <a:sym typeface="HarmonyOS Sans SC Light" panose="00000400000000000000" pitchFamily="2" charset="-122"/>
                  </a:rPr>
                  <a:t>单击此处添加标题文本</a:t>
                </a:r>
              </a:p>
            </p:txBody>
          </p:sp>
        </p:grpSp>
        <p:grpSp>
          <p:nvGrpSpPr>
            <p:cNvPr id="145627" name="组合 145626">
              <a:extLst>
                <a:ext uri="{FF2B5EF4-FFF2-40B4-BE49-F238E27FC236}">
                  <a16:creationId xmlns:a16="http://schemas.microsoft.com/office/drawing/2014/main" id="{09CA5623-904D-6FB8-42DE-2FF3221AC970}"/>
                </a:ext>
              </a:extLst>
            </p:cNvPr>
            <p:cNvGrpSpPr/>
            <p:nvPr/>
          </p:nvGrpSpPr>
          <p:grpSpPr>
            <a:xfrm>
              <a:off x="1043976" y="1809637"/>
              <a:ext cx="1776218" cy="1874657"/>
              <a:chOff x="10970536" y="5473950"/>
              <a:chExt cx="636791" cy="672082"/>
            </a:xfrm>
            <a:gradFill>
              <a:gsLst>
                <a:gs pos="63300">
                  <a:srgbClr val="5E5E5E">
                    <a:alpha val="67000"/>
                  </a:srgbClr>
                </a:gs>
                <a:gs pos="0">
                  <a:srgbClr val="FFFFFF">
                    <a:alpha val="0"/>
                  </a:srgbClr>
                </a:gs>
                <a:gs pos="100000">
                  <a:srgbClr val="000000"/>
                </a:gs>
              </a:gsLst>
              <a:lin ang="2700000" scaled="1"/>
            </a:gradFill>
          </p:grpSpPr>
          <p:sp>
            <p:nvSpPr>
              <p:cNvPr id="145628" name="任意多边形: 形状 1381">
                <a:extLst>
                  <a:ext uri="{FF2B5EF4-FFF2-40B4-BE49-F238E27FC236}">
                    <a16:creationId xmlns:a16="http://schemas.microsoft.com/office/drawing/2014/main" id="{5E97B8F2-7777-E796-5B02-B140AF4A7DFB}"/>
                  </a:ext>
                </a:extLst>
              </p:cNvPr>
              <p:cNvSpPr/>
              <p:nvPr/>
            </p:nvSpPr>
            <p:spPr>
              <a:xfrm>
                <a:off x="11588277" y="5765425"/>
                <a:ext cx="19050" cy="38100"/>
              </a:xfrm>
              <a:custGeom>
                <a:avLst/>
                <a:gdLst>
                  <a:gd name="connsiteX0" fmla="*/ 8887 w 19050"/>
                  <a:gd name="connsiteY0" fmla="*/ 28946 h 38100"/>
                  <a:gd name="connsiteX1" fmla="*/ 19345 w 19050"/>
                  <a:gd name="connsiteY1" fmla="*/ 15688 h 38100"/>
                  <a:gd name="connsiteX2" fmla="*/ 13240 w 19050"/>
                  <a:gd name="connsiteY2" fmla="*/ 11325 h 38100"/>
                  <a:gd name="connsiteX3" fmla="*/ 7144 w 19050"/>
                  <a:gd name="connsiteY3" fmla="*/ 7144 h 38100"/>
                  <a:gd name="connsiteX4" fmla="*/ 8887 w 19050"/>
                  <a:gd name="connsiteY4" fmla="*/ 28946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38100">
                    <a:moveTo>
                      <a:pt x="8887" y="28946"/>
                    </a:moveTo>
                    <a:cubicBezTo>
                      <a:pt x="11925" y="37748"/>
                      <a:pt x="16288" y="26384"/>
                      <a:pt x="19345" y="15688"/>
                    </a:cubicBezTo>
                    <a:cubicBezTo>
                      <a:pt x="19345" y="15688"/>
                      <a:pt x="16288" y="13506"/>
                      <a:pt x="13240" y="11325"/>
                    </a:cubicBezTo>
                    <a:cubicBezTo>
                      <a:pt x="10192" y="9239"/>
                      <a:pt x="7144" y="7144"/>
                      <a:pt x="7144" y="7144"/>
                    </a:cubicBezTo>
                    <a:lnTo>
                      <a:pt x="8887" y="2894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629" name="任意多边形: 形状 1382">
                <a:extLst>
                  <a:ext uri="{FF2B5EF4-FFF2-40B4-BE49-F238E27FC236}">
                    <a16:creationId xmlns:a16="http://schemas.microsoft.com/office/drawing/2014/main" id="{BC11D8A3-973D-8CB1-96A5-D156D0AE6A3B}"/>
                  </a:ext>
                </a:extLst>
              </p:cNvPr>
              <p:cNvSpPr/>
              <p:nvPr/>
            </p:nvSpPr>
            <p:spPr>
              <a:xfrm>
                <a:off x="11564636" y="5716428"/>
                <a:ext cx="38100" cy="38100"/>
              </a:xfrm>
              <a:custGeom>
                <a:avLst/>
                <a:gdLst>
                  <a:gd name="connsiteX0" fmla="*/ 31337 w 38100"/>
                  <a:gd name="connsiteY0" fmla="*/ 28508 h 38100"/>
                  <a:gd name="connsiteX1" fmla="*/ 28870 w 38100"/>
                  <a:gd name="connsiteY1" fmla="*/ 24994 h 38100"/>
                  <a:gd name="connsiteX2" fmla="*/ 23231 w 38100"/>
                  <a:gd name="connsiteY2" fmla="*/ 17478 h 38100"/>
                  <a:gd name="connsiteX3" fmla="*/ 14278 w 38100"/>
                  <a:gd name="connsiteY3" fmla="*/ 7144 h 38100"/>
                  <a:gd name="connsiteX4" fmla="*/ 19326 w 38100"/>
                  <a:gd name="connsiteY4" fmla="*/ 14868 h 38100"/>
                  <a:gd name="connsiteX5" fmla="*/ 22803 w 38100"/>
                  <a:gd name="connsiteY5" fmla="*/ 20288 h 38100"/>
                  <a:gd name="connsiteX6" fmla="*/ 24127 w 38100"/>
                  <a:gd name="connsiteY6" fmla="*/ 22831 h 38100"/>
                  <a:gd name="connsiteX7" fmla="*/ 15983 w 38100"/>
                  <a:gd name="connsiteY7" fmla="*/ 29470 h 38100"/>
                  <a:gd name="connsiteX8" fmla="*/ 11278 w 38100"/>
                  <a:gd name="connsiteY8" fmla="*/ 22831 h 38100"/>
                  <a:gd name="connsiteX9" fmla="*/ 7144 w 38100"/>
                  <a:gd name="connsiteY9" fmla="*/ 16478 h 38100"/>
                  <a:gd name="connsiteX10" fmla="*/ 13602 w 38100"/>
                  <a:gd name="connsiteY10" fmla="*/ 30194 h 38100"/>
                  <a:gd name="connsiteX11" fmla="*/ 19583 w 38100"/>
                  <a:gd name="connsiteY11" fmla="*/ 32204 h 38100"/>
                  <a:gd name="connsiteX12" fmla="*/ 31337 w 38100"/>
                  <a:gd name="connsiteY12" fmla="*/ 28508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38100">
                    <a:moveTo>
                      <a:pt x="31337" y="28508"/>
                    </a:moveTo>
                    <a:cubicBezTo>
                      <a:pt x="31337" y="28508"/>
                      <a:pt x="30347" y="27099"/>
                      <a:pt x="28870" y="24994"/>
                    </a:cubicBezTo>
                    <a:cubicBezTo>
                      <a:pt x="27308" y="22917"/>
                      <a:pt x="25622" y="20088"/>
                      <a:pt x="23231" y="17478"/>
                    </a:cubicBezTo>
                    <a:cubicBezTo>
                      <a:pt x="18755" y="12316"/>
                      <a:pt x="14278" y="7144"/>
                      <a:pt x="14278" y="7144"/>
                    </a:cubicBezTo>
                    <a:cubicBezTo>
                      <a:pt x="14278" y="7144"/>
                      <a:pt x="16802" y="11011"/>
                      <a:pt x="19326" y="14868"/>
                    </a:cubicBezTo>
                    <a:cubicBezTo>
                      <a:pt x="20593" y="16840"/>
                      <a:pt x="21860" y="18812"/>
                      <a:pt x="22803" y="20288"/>
                    </a:cubicBezTo>
                    <a:cubicBezTo>
                      <a:pt x="23593" y="21812"/>
                      <a:pt x="24127" y="22831"/>
                      <a:pt x="24127" y="22831"/>
                    </a:cubicBezTo>
                    <a:cubicBezTo>
                      <a:pt x="22574" y="33099"/>
                      <a:pt x="19269" y="32833"/>
                      <a:pt x="15983" y="29470"/>
                    </a:cubicBezTo>
                    <a:cubicBezTo>
                      <a:pt x="14345" y="27775"/>
                      <a:pt x="12706" y="25289"/>
                      <a:pt x="11278" y="22831"/>
                    </a:cubicBezTo>
                    <a:cubicBezTo>
                      <a:pt x="9687" y="20393"/>
                      <a:pt x="8163" y="18050"/>
                      <a:pt x="7144" y="16478"/>
                    </a:cubicBezTo>
                    <a:cubicBezTo>
                      <a:pt x="10020" y="23622"/>
                      <a:pt x="11525" y="27946"/>
                      <a:pt x="13602" y="30194"/>
                    </a:cubicBezTo>
                    <a:cubicBezTo>
                      <a:pt x="15573" y="32461"/>
                      <a:pt x="17583" y="32756"/>
                      <a:pt x="19583" y="32204"/>
                    </a:cubicBezTo>
                    <a:cubicBezTo>
                      <a:pt x="23584" y="31137"/>
                      <a:pt x="27546" y="26518"/>
                      <a:pt x="31337" y="285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630" name="任意多边形: 形状 1383">
                <a:extLst>
                  <a:ext uri="{FF2B5EF4-FFF2-40B4-BE49-F238E27FC236}">
                    <a16:creationId xmlns:a16="http://schemas.microsoft.com/office/drawing/2014/main" id="{AA0F7671-8DEC-1E06-DF83-F902ADDAA217}"/>
                  </a:ext>
                </a:extLst>
              </p:cNvPr>
              <p:cNvSpPr/>
              <p:nvPr/>
            </p:nvSpPr>
            <p:spPr>
              <a:xfrm>
                <a:off x="11556968" y="5684543"/>
                <a:ext cx="19050" cy="19050"/>
              </a:xfrm>
              <a:custGeom>
                <a:avLst/>
                <a:gdLst>
                  <a:gd name="connsiteX0" fmla="*/ 17755 w 19050"/>
                  <a:gd name="connsiteY0" fmla="*/ 15959 h 19050"/>
                  <a:gd name="connsiteX1" fmla="*/ 7144 w 19050"/>
                  <a:gd name="connsiteY1" fmla="*/ 14893 h 19050"/>
                  <a:gd name="connsiteX2" fmla="*/ 17755 w 19050"/>
                  <a:gd name="connsiteY2" fmla="*/ 15959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50" h="19050">
                    <a:moveTo>
                      <a:pt x="17755" y="15959"/>
                    </a:moveTo>
                    <a:cubicBezTo>
                      <a:pt x="13211" y="1015"/>
                      <a:pt x="7353" y="8158"/>
                      <a:pt x="7144" y="14893"/>
                    </a:cubicBezTo>
                    <a:cubicBezTo>
                      <a:pt x="10658" y="14588"/>
                      <a:pt x="17621" y="22856"/>
                      <a:pt x="17755" y="1595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631" name="任意多边形: 形状 1384">
                <a:extLst>
                  <a:ext uri="{FF2B5EF4-FFF2-40B4-BE49-F238E27FC236}">
                    <a16:creationId xmlns:a16="http://schemas.microsoft.com/office/drawing/2014/main" id="{D0DC5A19-DC73-5988-B641-BC2D2649116B}"/>
                  </a:ext>
                </a:extLst>
              </p:cNvPr>
              <p:cNvSpPr/>
              <p:nvPr/>
            </p:nvSpPr>
            <p:spPr>
              <a:xfrm>
                <a:off x="11025904" y="5949672"/>
                <a:ext cx="19050" cy="19050"/>
              </a:xfrm>
              <a:custGeom>
                <a:avLst/>
                <a:gdLst>
                  <a:gd name="connsiteX0" fmla="*/ 12323 w 19050"/>
                  <a:gd name="connsiteY0" fmla="*/ 20064 h 19050"/>
                  <a:gd name="connsiteX1" fmla="*/ 11475 w 19050"/>
                  <a:gd name="connsiteY1" fmla="*/ 9034 h 19050"/>
                  <a:gd name="connsiteX2" fmla="*/ 12323 w 19050"/>
                  <a:gd name="connsiteY2" fmla="*/ 2006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50" h="19050">
                    <a:moveTo>
                      <a:pt x="12323" y="20064"/>
                    </a:moveTo>
                    <a:cubicBezTo>
                      <a:pt x="11161" y="14968"/>
                      <a:pt x="9180" y="9482"/>
                      <a:pt x="11475" y="9034"/>
                    </a:cubicBezTo>
                    <a:cubicBezTo>
                      <a:pt x="6732" y="5615"/>
                      <a:pt x="4427" y="5529"/>
                      <a:pt x="12323" y="2006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632" name="任意多边形: 形状 1385">
                <a:extLst>
                  <a:ext uri="{FF2B5EF4-FFF2-40B4-BE49-F238E27FC236}">
                    <a16:creationId xmlns:a16="http://schemas.microsoft.com/office/drawing/2014/main" id="{88AEAF34-0D1C-C5F4-904A-BDF433F98E03}"/>
                  </a:ext>
                </a:extLst>
              </p:cNvPr>
              <p:cNvSpPr/>
              <p:nvPr/>
            </p:nvSpPr>
            <p:spPr>
              <a:xfrm>
                <a:off x="11030236" y="5951326"/>
                <a:ext cx="9525" cy="9525"/>
              </a:xfrm>
              <a:custGeom>
                <a:avLst/>
                <a:gdLst>
                  <a:gd name="connsiteX0" fmla="*/ 7144 w 9525"/>
                  <a:gd name="connsiteY0" fmla="*/ 7380 h 9525"/>
                  <a:gd name="connsiteX1" fmla="*/ 10096 w 9525"/>
                  <a:gd name="connsiteY1" fmla="*/ 9628 h 9525"/>
                  <a:gd name="connsiteX2" fmla="*/ 7925 w 9525"/>
                  <a:gd name="connsiteY2" fmla="*/ 7180 h 9525"/>
                  <a:gd name="connsiteX3" fmla="*/ 7144 w 9525"/>
                  <a:gd name="connsiteY3" fmla="*/ 738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7144" y="7380"/>
                    </a:moveTo>
                    <a:cubicBezTo>
                      <a:pt x="8030" y="8056"/>
                      <a:pt x="8992" y="8780"/>
                      <a:pt x="10096" y="9628"/>
                    </a:cubicBezTo>
                    <a:cubicBezTo>
                      <a:pt x="9373" y="8799"/>
                      <a:pt x="8839" y="8065"/>
                      <a:pt x="7925" y="7180"/>
                    </a:cubicBezTo>
                    <a:cubicBezTo>
                      <a:pt x="7506" y="7046"/>
                      <a:pt x="7420" y="7323"/>
                      <a:pt x="7144" y="73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633" name="任意多边形: 形状 1386">
                <a:extLst>
                  <a:ext uri="{FF2B5EF4-FFF2-40B4-BE49-F238E27FC236}">
                    <a16:creationId xmlns:a16="http://schemas.microsoft.com/office/drawing/2014/main" id="{4A1FA3A7-7753-7D36-D7FD-75226C86C496}"/>
                  </a:ext>
                </a:extLst>
              </p:cNvPr>
              <p:cNvSpPr/>
              <p:nvPr/>
            </p:nvSpPr>
            <p:spPr>
              <a:xfrm>
                <a:off x="10970536" y="5491419"/>
                <a:ext cx="619125" cy="628650"/>
              </a:xfrm>
              <a:custGeom>
                <a:avLst/>
                <a:gdLst>
                  <a:gd name="connsiteX0" fmla="*/ 149377 w 619125"/>
                  <a:gd name="connsiteY0" fmla="*/ 188900 h 628650"/>
                  <a:gd name="connsiteX1" fmla="*/ 151663 w 619125"/>
                  <a:gd name="connsiteY1" fmla="*/ 179451 h 628650"/>
                  <a:gd name="connsiteX2" fmla="*/ 155911 w 619125"/>
                  <a:gd name="connsiteY2" fmla="*/ 172564 h 628650"/>
                  <a:gd name="connsiteX3" fmla="*/ 165379 w 619125"/>
                  <a:gd name="connsiteY3" fmla="*/ 158563 h 628650"/>
                  <a:gd name="connsiteX4" fmla="*/ 171532 w 619125"/>
                  <a:gd name="connsiteY4" fmla="*/ 159144 h 628650"/>
                  <a:gd name="connsiteX5" fmla="*/ 177571 w 619125"/>
                  <a:gd name="connsiteY5" fmla="*/ 159829 h 628650"/>
                  <a:gd name="connsiteX6" fmla="*/ 179171 w 619125"/>
                  <a:gd name="connsiteY6" fmla="*/ 138808 h 628650"/>
                  <a:gd name="connsiteX7" fmla="*/ 200517 w 619125"/>
                  <a:gd name="connsiteY7" fmla="*/ 124206 h 628650"/>
                  <a:gd name="connsiteX8" fmla="*/ 209889 w 619125"/>
                  <a:gd name="connsiteY8" fmla="*/ 115700 h 628650"/>
                  <a:gd name="connsiteX9" fmla="*/ 216471 w 619125"/>
                  <a:gd name="connsiteY9" fmla="*/ 111138 h 628650"/>
                  <a:gd name="connsiteX10" fmla="*/ 215166 w 619125"/>
                  <a:gd name="connsiteY10" fmla="*/ 122444 h 628650"/>
                  <a:gd name="connsiteX11" fmla="*/ 240169 w 619125"/>
                  <a:gd name="connsiteY11" fmla="*/ 94050 h 628650"/>
                  <a:gd name="connsiteX12" fmla="*/ 241589 w 619125"/>
                  <a:gd name="connsiteY12" fmla="*/ 96326 h 628650"/>
                  <a:gd name="connsiteX13" fmla="*/ 319627 w 619125"/>
                  <a:gd name="connsiteY13" fmla="*/ 65056 h 628650"/>
                  <a:gd name="connsiteX14" fmla="*/ 411200 w 619125"/>
                  <a:gd name="connsiteY14" fmla="*/ 68466 h 628650"/>
                  <a:gd name="connsiteX15" fmla="*/ 408133 w 619125"/>
                  <a:gd name="connsiteY15" fmla="*/ 62722 h 628650"/>
                  <a:gd name="connsiteX16" fmla="*/ 499602 w 619125"/>
                  <a:gd name="connsiteY16" fmla="*/ 104737 h 628650"/>
                  <a:gd name="connsiteX17" fmla="*/ 576812 w 619125"/>
                  <a:gd name="connsiteY17" fmla="*/ 164335 h 628650"/>
                  <a:gd name="connsiteX18" fmla="*/ 559086 w 619125"/>
                  <a:gd name="connsiteY18" fmla="*/ 136293 h 628650"/>
                  <a:gd name="connsiteX19" fmla="*/ 536197 w 619125"/>
                  <a:gd name="connsiteY19" fmla="*/ 105194 h 628650"/>
                  <a:gd name="connsiteX20" fmla="*/ 522119 w 619125"/>
                  <a:gd name="connsiteY20" fmla="*/ 91345 h 628650"/>
                  <a:gd name="connsiteX21" fmla="*/ 514823 w 619125"/>
                  <a:gd name="connsiteY21" fmla="*/ 84963 h 628650"/>
                  <a:gd name="connsiteX22" fmla="*/ 506898 w 619125"/>
                  <a:gd name="connsiteY22" fmla="*/ 79734 h 628650"/>
                  <a:gd name="connsiteX23" fmla="*/ 491067 w 619125"/>
                  <a:gd name="connsiteY23" fmla="*/ 71209 h 628650"/>
                  <a:gd name="connsiteX24" fmla="*/ 474865 w 619125"/>
                  <a:gd name="connsiteY24" fmla="*/ 67332 h 628650"/>
                  <a:gd name="connsiteX25" fmla="*/ 465921 w 619125"/>
                  <a:gd name="connsiteY25" fmla="*/ 59017 h 628650"/>
                  <a:gd name="connsiteX26" fmla="*/ 454406 w 619125"/>
                  <a:gd name="connsiteY26" fmla="*/ 53845 h 628650"/>
                  <a:gd name="connsiteX27" fmla="*/ 439471 w 619125"/>
                  <a:gd name="connsiteY27" fmla="*/ 42281 h 628650"/>
                  <a:gd name="connsiteX28" fmla="*/ 421097 w 619125"/>
                  <a:gd name="connsiteY28" fmla="*/ 34842 h 628650"/>
                  <a:gd name="connsiteX29" fmla="*/ 404038 w 619125"/>
                  <a:gd name="connsiteY29" fmla="*/ 31223 h 628650"/>
                  <a:gd name="connsiteX30" fmla="*/ 373329 w 619125"/>
                  <a:gd name="connsiteY30" fmla="*/ 30147 h 628650"/>
                  <a:gd name="connsiteX31" fmla="*/ 309264 w 619125"/>
                  <a:gd name="connsiteY31" fmla="*/ 37109 h 628650"/>
                  <a:gd name="connsiteX32" fmla="*/ 302015 w 619125"/>
                  <a:gd name="connsiteY32" fmla="*/ 26727 h 628650"/>
                  <a:gd name="connsiteX33" fmla="*/ 308568 w 619125"/>
                  <a:gd name="connsiteY33" fmla="*/ 25136 h 628650"/>
                  <a:gd name="connsiteX34" fmla="*/ 323237 w 619125"/>
                  <a:gd name="connsiteY34" fmla="*/ 22784 h 628650"/>
                  <a:gd name="connsiteX35" fmla="*/ 338077 w 619125"/>
                  <a:gd name="connsiteY35" fmla="*/ 20660 h 628650"/>
                  <a:gd name="connsiteX36" fmla="*/ 344878 w 619125"/>
                  <a:gd name="connsiteY36" fmla="*/ 20269 h 628650"/>
                  <a:gd name="connsiteX37" fmla="*/ 340744 w 619125"/>
                  <a:gd name="connsiteY37" fmla="*/ 19450 h 628650"/>
                  <a:gd name="connsiteX38" fmla="*/ 331590 w 619125"/>
                  <a:gd name="connsiteY38" fmla="*/ 18040 h 628650"/>
                  <a:gd name="connsiteX39" fmla="*/ 318132 w 619125"/>
                  <a:gd name="connsiteY39" fmla="*/ 16754 h 628650"/>
                  <a:gd name="connsiteX40" fmla="*/ 342954 w 619125"/>
                  <a:gd name="connsiteY40" fmla="*/ 12878 h 628650"/>
                  <a:gd name="connsiteX41" fmla="*/ 362204 w 619125"/>
                  <a:gd name="connsiteY41" fmla="*/ 7144 h 628650"/>
                  <a:gd name="connsiteX42" fmla="*/ 292271 w 619125"/>
                  <a:gd name="connsiteY42" fmla="*/ 16078 h 628650"/>
                  <a:gd name="connsiteX43" fmla="*/ 274364 w 619125"/>
                  <a:gd name="connsiteY43" fmla="*/ 19850 h 628650"/>
                  <a:gd name="connsiteX44" fmla="*/ 257819 w 619125"/>
                  <a:gd name="connsiteY44" fmla="*/ 25432 h 628650"/>
                  <a:gd name="connsiteX45" fmla="*/ 250190 w 619125"/>
                  <a:gd name="connsiteY45" fmla="*/ 28423 h 628650"/>
                  <a:gd name="connsiteX46" fmla="*/ 243360 w 619125"/>
                  <a:gd name="connsiteY46" fmla="*/ 32309 h 628650"/>
                  <a:gd name="connsiteX47" fmla="*/ 231816 w 619125"/>
                  <a:gd name="connsiteY47" fmla="*/ 40567 h 628650"/>
                  <a:gd name="connsiteX48" fmla="*/ 256219 w 619125"/>
                  <a:gd name="connsiteY48" fmla="*/ 32890 h 628650"/>
                  <a:gd name="connsiteX49" fmla="*/ 283061 w 619125"/>
                  <a:gd name="connsiteY49" fmla="*/ 26070 h 628650"/>
                  <a:gd name="connsiteX50" fmla="*/ 303806 w 619125"/>
                  <a:gd name="connsiteY50" fmla="*/ 33223 h 628650"/>
                  <a:gd name="connsiteX51" fmla="*/ 269564 w 619125"/>
                  <a:gd name="connsiteY51" fmla="*/ 46834 h 628650"/>
                  <a:gd name="connsiteX52" fmla="*/ 237836 w 619125"/>
                  <a:gd name="connsiteY52" fmla="*/ 59436 h 628650"/>
                  <a:gd name="connsiteX53" fmla="*/ 178181 w 619125"/>
                  <a:gd name="connsiteY53" fmla="*/ 95907 h 628650"/>
                  <a:gd name="connsiteX54" fmla="*/ 170504 w 619125"/>
                  <a:gd name="connsiteY54" fmla="*/ 102165 h 628650"/>
                  <a:gd name="connsiteX55" fmla="*/ 162979 w 619125"/>
                  <a:gd name="connsiteY55" fmla="*/ 108394 h 628650"/>
                  <a:gd name="connsiteX56" fmla="*/ 151187 w 619125"/>
                  <a:gd name="connsiteY56" fmla="*/ 113262 h 628650"/>
                  <a:gd name="connsiteX57" fmla="*/ 152568 w 619125"/>
                  <a:gd name="connsiteY57" fmla="*/ 101556 h 628650"/>
                  <a:gd name="connsiteX58" fmla="*/ 143710 w 619125"/>
                  <a:gd name="connsiteY58" fmla="*/ 131912 h 628650"/>
                  <a:gd name="connsiteX59" fmla="*/ 133851 w 619125"/>
                  <a:gd name="connsiteY59" fmla="*/ 118501 h 628650"/>
                  <a:gd name="connsiteX60" fmla="*/ 124060 w 619125"/>
                  <a:gd name="connsiteY60" fmla="*/ 139751 h 628650"/>
                  <a:gd name="connsiteX61" fmla="*/ 113858 w 619125"/>
                  <a:gd name="connsiteY61" fmla="*/ 149895 h 628650"/>
                  <a:gd name="connsiteX62" fmla="*/ 108610 w 619125"/>
                  <a:gd name="connsiteY62" fmla="*/ 163649 h 628650"/>
                  <a:gd name="connsiteX63" fmla="*/ 103209 w 619125"/>
                  <a:gd name="connsiteY63" fmla="*/ 157782 h 628650"/>
                  <a:gd name="connsiteX64" fmla="*/ 110944 w 619125"/>
                  <a:gd name="connsiteY64" fmla="*/ 140703 h 628650"/>
                  <a:gd name="connsiteX65" fmla="*/ 103152 w 619125"/>
                  <a:gd name="connsiteY65" fmla="*/ 156172 h 628650"/>
                  <a:gd name="connsiteX66" fmla="*/ 99218 w 619125"/>
                  <a:gd name="connsiteY66" fmla="*/ 170678 h 628650"/>
                  <a:gd name="connsiteX67" fmla="*/ 96485 w 619125"/>
                  <a:gd name="connsiteY67" fmla="*/ 161792 h 628650"/>
                  <a:gd name="connsiteX68" fmla="*/ 93913 w 619125"/>
                  <a:gd name="connsiteY68" fmla="*/ 152629 h 628650"/>
                  <a:gd name="connsiteX69" fmla="*/ 86636 w 619125"/>
                  <a:gd name="connsiteY69" fmla="*/ 171183 h 628650"/>
                  <a:gd name="connsiteX70" fmla="*/ 70958 w 619125"/>
                  <a:gd name="connsiteY70" fmla="*/ 180289 h 628650"/>
                  <a:gd name="connsiteX71" fmla="*/ 78092 w 619125"/>
                  <a:gd name="connsiteY71" fmla="*/ 196253 h 628650"/>
                  <a:gd name="connsiteX72" fmla="*/ 69405 w 619125"/>
                  <a:gd name="connsiteY72" fmla="*/ 198901 h 628650"/>
                  <a:gd name="connsiteX73" fmla="*/ 72129 w 619125"/>
                  <a:gd name="connsiteY73" fmla="*/ 220685 h 628650"/>
                  <a:gd name="connsiteX74" fmla="*/ 64005 w 619125"/>
                  <a:gd name="connsiteY74" fmla="*/ 208721 h 628650"/>
                  <a:gd name="connsiteX75" fmla="*/ 54661 w 619125"/>
                  <a:gd name="connsiteY75" fmla="*/ 230724 h 628650"/>
                  <a:gd name="connsiteX76" fmla="*/ 63871 w 619125"/>
                  <a:gd name="connsiteY76" fmla="*/ 242097 h 628650"/>
                  <a:gd name="connsiteX77" fmla="*/ 51289 w 619125"/>
                  <a:gd name="connsiteY77" fmla="*/ 251546 h 628650"/>
                  <a:gd name="connsiteX78" fmla="*/ 36096 w 619125"/>
                  <a:gd name="connsiteY78" fmla="*/ 248745 h 628650"/>
                  <a:gd name="connsiteX79" fmla="*/ 35096 w 619125"/>
                  <a:gd name="connsiteY79" fmla="*/ 240582 h 628650"/>
                  <a:gd name="connsiteX80" fmla="*/ 35230 w 619125"/>
                  <a:gd name="connsiteY80" fmla="*/ 232229 h 628650"/>
                  <a:gd name="connsiteX81" fmla="*/ 36334 w 619125"/>
                  <a:gd name="connsiteY81" fmla="*/ 215541 h 628650"/>
                  <a:gd name="connsiteX82" fmla="*/ 39830 w 619125"/>
                  <a:gd name="connsiteY82" fmla="*/ 189519 h 628650"/>
                  <a:gd name="connsiteX83" fmla="*/ 34744 w 619125"/>
                  <a:gd name="connsiteY83" fmla="*/ 209036 h 628650"/>
                  <a:gd name="connsiteX84" fmla="*/ 31553 w 619125"/>
                  <a:gd name="connsiteY84" fmla="*/ 228895 h 628650"/>
                  <a:gd name="connsiteX85" fmla="*/ 21856 w 619125"/>
                  <a:gd name="connsiteY85" fmla="*/ 237011 h 628650"/>
                  <a:gd name="connsiteX86" fmla="*/ 17723 w 619125"/>
                  <a:gd name="connsiteY86" fmla="*/ 239925 h 628650"/>
                  <a:gd name="connsiteX87" fmla="*/ 15779 w 619125"/>
                  <a:gd name="connsiteY87" fmla="*/ 231429 h 628650"/>
                  <a:gd name="connsiteX88" fmla="*/ 8455 w 619125"/>
                  <a:gd name="connsiteY88" fmla="*/ 263214 h 628650"/>
                  <a:gd name="connsiteX89" fmla="*/ 7207 w 619125"/>
                  <a:gd name="connsiteY89" fmla="*/ 297237 h 628650"/>
                  <a:gd name="connsiteX90" fmla="*/ 11169 w 619125"/>
                  <a:gd name="connsiteY90" fmla="*/ 330622 h 628650"/>
                  <a:gd name="connsiteX91" fmla="*/ 18694 w 619125"/>
                  <a:gd name="connsiteY91" fmla="*/ 361036 h 628650"/>
                  <a:gd name="connsiteX92" fmla="*/ 23342 w 619125"/>
                  <a:gd name="connsiteY92" fmla="*/ 348701 h 628650"/>
                  <a:gd name="connsiteX93" fmla="*/ 19647 w 619125"/>
                  <a:gd name="connsiteY93" fmla="*/ 371694 h 628650"/>
                  <a:gd name="connsiteX94" fmla="*/ 44640 w 619125"/>
                  <a:gd name="connsiteY94" fmla="*/ 387953 h 628650"/>
                  <a:gd name="connsiteX95" fmla="*/ 49146 w 619125"/>
                  <a:gd name="connsiteY95" fmla="*/ 419119 h 628650"/>
                  <a:gd name="connsiteX96" fmla="*/ 53213 w 619125"/>
                  <a:gd name="connsiteY96" fmla="*/ 448389 h 628650"/>
                  <a:gd name="connsiteX97" fmla="*/ 60899 w 619125"/>
                  <a:gd name="connsiteY97" fmla="*/ 442665 h 628650"/>
                  <a:gd name="connsiteX98" fmla="*/ 70062 w 619125"/>
                  <a:gd name="connsiteY98" fmla="*/ 459686 h 628650"/>
                  <a:gd name="connsiteX99" fmla="*/ 81912 w 619125"/>
                  <a:gd name="connsiteY99" fmla="*/ 476250 h 628650"/>
                  <a:gd name="connsiteX100" fmla="*/ 69815 w 619125"/>
                  <a:gd name="connsiteY100" fmla="*/ 469468 h 628650"/>
                  <a:gd name="connsiteX101" fmla="*/ 77006 w 619125"/>
                  <a:gd name="connsiteY101" fmla="*/ 484699 h 628650"/>
                  <a:gd name="connsiteX102" fmla="*/ 85312 w 619125"/>
                  <a:gd name="connsiteY102" fmla="*/ 499043 h 628650"/>
                  <a:gd name="connsiteX103" fmla="*/ 77035 w 619125"/>
                  <a:gd name="connsiteY103" fmla="*/ 496748 h 628650"/>
                  <a:gd name="connsiteX104" fmla="*/ 68634 w 619125"/>
                  <a:gd name="connsiteY104" fmla="*/ 494262 h 628650"/>
                  <a:gd name="connsiteX105" fmla="*/ 82350 w 619125"/>
                  <a:gd name="connsiteY105" fmla="*/ 511169 h 628650"/>
                  <a:gd name="connsiteX106" fmla="*/ 81445 w 619125"/>
                  <a:gd name="connsiteY106" fmla="*/ 519455 h 628650"/>
                  <a:gd name="connsiteX107" fmla="*/ 100190 w 619125"/>
                  <a:gd name="connsiteY107" fmla="*/ 531666 h 628650"/>
                  <a:gd name="connsiteX108" fmla="*/ 120345 w 619125"/>
                  <a:gd name="connsiteY108" fmla="*/ 547354 h 628650"/>
                  <a:gd name="connsiteX109" fmla="*/ 141843 w 619125"/>
                  <a:gd name="connsiteY109" fmla="*/ 562756 h 628650"/>
                  <a:gd name="connsiteX110" fmla="*/ 163722 w 619125"/>
                  <a:gd name="connsiteY110" fmla="*/ 574167 h 628650"/>
                  <a:gd name="connsiteX111" fmla="*/ 157607 w 619125"/>
                  <a:gd name="connsiteY111" fmla="*/ 579987 h 628650"/>
                  <a:gd name="connsiteX112" fmla="*/ 192068 w 619125"/>
                  <a:gd name="connsiteY112" fmla="*/ 593741 h 628650"/>
                  <a:gd name="connsiteX113" fmla="*/ 210775 w 619125"/>
                  <a:gd name="connsiteY113" fmla="*/ 601437 h 628650"/>
                  <a:gd name="connsiteX114" fmla="*/ 226396 w 619125"/>
                  <a:gd name="connsiteY114" fmla="*/ 601466 h 628650"/>
                  <a:gd name="connsiteX115" fmla="*/ 227406 w 619125"/>
                  <a:gd name="connsiteY115" fmla="*/ 605371 h 628650"/>
                  <a:gd name="connsiteX116" fmla="*/ 243646 w 619125"/>
                  <a:gd name="connsiteY116" fmla="*/ 605238 h 628650"/>
                  <a:gd name="connsiteX117" fmla="*/ 259753 w 619125"/>
                  <a:gd name="connsiteY117" fmla="*/ 603752 h 628650"/>
                  <a:gd name="connsiteX118" fmla="*/ 267411 w 619125"/>
                  <a:gd name="connsiteY118" fmla="*/ 615858 h 628650"/>
                  <a:gd name="connsiteX119" fmla="*/ 289099 w 619125"/>
                  <a:gd name="connsiteY119" fmla="*/ 618277 h 628650"/>
                  <a:gd name="connsiteX120" fmla="*/ 308445 w 619125"/>
                  <a:gd name="connsiteY120" fmla="*/ 620249 h 628650"/>
                  <a:gd name="connsiteX121" fmla="*/ 341401 w 619125"/>
                  <a:gd name="connsiteY121" fmla="*/ 624421 h 628650"/>
                  <a:gd name="connsiteX122" fmla="*/ 364137 w 619125"/>
                  <a:gd name="connsiteY122" fmla="*/ 612067 h 628650"/>
                  <a:gd name="connsiteX123" fmla="*/ 382263 w 619125"/>
                  <a:gd name="connsiteY123" fmla="*/ 607028 h 628650"/>
                  <a:gd name="connsiteX124" fmla="*/ 400885 w 619125"/>
                  <a:gd name="connsiteY124" fmla="*/ 602380 h 628650"/>
                  <a:gd name="connsiteX125" fmla="*/ 485905 w 619125"/>
                  <a:gd name="connsiteY125" fmla="*/ 572472 h 628650"/>
                  <a:gd name="connsiteX126" fmla="*/ 555971 w 619125"/>
                  <a:gd name="connsiteY126" fmla="*/ 514664 h 628650"/>
                  <a:gd name="connsiteX127" fmla="*/ 601777 w 619125"/>
                  <a:gd name="connsiteY127" fmla="*/ 439388 h 628650"/>
                  <a:gd name="connsiteX128" fmla="*/ 609139 w 619125"/>
                  <a:gd name="connsiteY128" fmla="*/ 419386 h 628650"/>
                  <a:gd name="connsiteX129" fmla="*/ 614369 w 619125"/>
                  <a:gd name="connsiteY129" fmla="*/ 399098 h 628650"/>
                  <a:gd name="connsiteX130" fmla="*/ 616702 w 619125"/>
                  <a:gd name="connsiteY130" fmla="*/ 389106 h 628650"/>
                  <a:gd name="connsiteX131" fmla="*/ 618131 w 619125"/>
                  <a:gd name="connsiteY131" fmla="*/ 379000 h 628650"/>
                  <a:gd name="connsiteX132" fmla="*/ 620588 w 619125"/>
                  <a:gd name="connsiteY132" fmla="*/ 359207 h 628650"/>
                  <a:gd name="connsiteX133" fmla="*/ 617559 w 619125"/>
                  <a:gd name="connsiteY133" fmla="*/ 331918 h 628650"/>
                  <a:gd name="connsiteX134" fmla="*/ 608282 w 619125"/>
                  <a:gd name="connsiteY134" fmla="*/ 302885 h 628650"/>
                  <a:gd name="connsiteX135" fmla="*/ 606815 w 619125"/>
                  <a:gd name="connsiteY135" fmla="*/ 349739 h 628650"/>
                  <a:gd name="connsiteX136" fmla="*/ 594071 w 619125"/>
                  <a:gd name="connsiteY136" fmla="*/ 366684 h 628650"/>
                  <a:gd name="connsiteX137" fmla="*/ 578145 w 619125"/>
                  <a:gd name="connsiteY137" fmla="*/ 379657 h 628650"/>
                  <a:gd name="connsiteX138" fmla="*/ 588784 w 619125"/>
                  <a:gd name="connsiteY138" fmla="*/ 375685 h 628650"/>
                  <a:gd name="connsiteX139" fmla="*/ 587699 w 619125"/>
                  <a:gd name="connsiteY139" fmla="*/ 387668 h 628650"/>
                  <a:gd name="connsiteX140" fmla="*/ 584660 w 619125"/>
                  <a:gd name="connsiteY140" fmla="*/ 392992 h 628650"/>
                  <a:gd name="connsiteX141" fmla="*/ 582384 w 619125"/>
                  <a:gd name="connsiteY141" fmla="*/ 407632 h 628650"/>
                  <a:gd name="connsiteX142" fmla="*/ 568953 w 619125"/>
                  <a:gd name="connsiteY142" fmla="*/ 401193 h 628650"/>
                  <a:gd name="connsiteX143" fmla="*/ 555275 w 619125"/>
                  <a:gd name="connsiteY143" fmla="*/ 423596 h 628650"/>
                  <a:gd name="connsiteX144" fmla="*/ 561400 w 619125"/>
                  <a:gd name="connsiteY144" fmla="*/ 433292 h 628650"/>
                  <a:gd name="connsiteX145" fmla="*/ 546674 w 619125"/>
                  <a:gd name="connsiteY145" fmla="*/ 443541 h 628650"/>
                  <a:gd name="connsiteX146" fmla="*/ 532968 w 619125"/>
                  <a:gd name="connsiteY146" fmla="*/ 445246 h 628650"/>
                  <a:gd name="connsiteX147" fmla="*/ 541369 w 619125"/>
                  <a:gd name="connsiteY147" fmla="*/ 449742 h 628650"/>
                  <a:gd name="connsiteX148" fmla="*/ 533511 w 619125"/>
                  <a:gd name="connsiteY148" fmla="*/ 455924 h 628650"/>
                  <a:gd name="connsiteX149" fmla="*/ 528634 w 619125"/>
                  <a:gd name="connsiteY149" fmla="*/ 461610 h 628650"/>
                  <a:gd name="connsiteX150" fmla="*/ 522995 w 619125"/>
                  <a:gd name="connsiteY150" fmla="*/ 466925 h 628650"/>
                  <a:gd name="connsiteX151" fmla="*/ 508327 w 619125"/>
                  <a:gd name="connsiteY151" fmla="*/ 466249 h 628650"/>
                  <a:gd name="connsiteX152" fmla="*/ 501955 w 619125"/>
                  <a:gd name="connsiteY152" fmla="*/ 480879 h 628650"/>
                  <a:gd name="connsiteX153" fmla="*/ 494668 w 619125"/>
                  <a:gd name="connsiteY153" fmla="*/ 474802 h 628650"/>
                  <a:gd name="connsiteX154" fmla="*/ 483895 w 619125"/>
                  <a:gd name="connsiteY154" fmla="*/ 487451 h 628650"/>
                  <a:gd name="connsiteX155" fmla="*/ 473446 w 619125"/>
                  <a:gd name="connsiteY155" fmla="*/ 490966 h 628650"/>
                  <a:gd name="connsiteX156" fmla="*/ 474894 w 619125"/>
                  <a:gd name="connsiteY156" fmla="*/ 476812 h 628650"/>
                  <a:gd name="connsiteX157" fmla="*/ 461130 w 619125"/>
                  <a:gd name="connsiteY157" fmla="*/ 504577 h 628650"/>
                  <a:gd name="connsiteX158" fmla="*/ 462740 w 619125"/>
                  <a:gd name="connsiteY158" fmla="*/ 516712 h 628650"/>
                  <a:gd name="connsiteX159" fmla="*/ 447462 w 619125"/>
                  <a:gd name="connsiteY159" fmla="*/ 531276 h 628650"/>
                  <a:gd name="connsiteX160" fmla="*/ 445233 w 619125"/>
                  <a:gd name="connsiteY160" fmla="*/ 525580 h 628650"/>
                  <a:gd name="connsiteX161" fmla="*/ 437766 w 619125"/>
                  <a:gd name="connsiteY161" fmla="*/ 536381 h 628650"/>
                  <a:gd name="connsiteX162" fmla="*/ 430784 w 619125"/>
                  <a:gd name="connsiteY162" fmla="*/ 535181 h 628650"/>
                  <a:gd name="connsiteX163" fmla="*/ 423840 w 619125"/>
                  <a:gd name="connsiteY163" fmla="*/ 533600 h 628650"/>
                  <a:gd name="connsiteX164" fmla="*/ 410686 w 619125"/>
                  <a:gd name="connsiteY164" fmla="*/ 547554 h 628650"/>
                  <a:gd name="connsiteX165" fmla="*/ 387235 w 619125"/>
                  <a:gd name="connsiteY165" fmla="*/ 553155 h 628650"/>
                  <a:gd name="connsiteX166" fmla="*/ 361137 w 619125"/>
                  <a:gd name="connsiteY166" fmla="*/ 554831 h 628650"/>
                  <a:gd name="connsiteX167" fmla="*/ 337896 w 619125"/>
                  <a:gd name="connsiteY167" fmla="*/ 559156 h 628650"/>
                  <a:gd name="connsiteX168" fmla="*/ 319055 w 619125"/>
                  <a:gd name="connsiteY168" fmla="*/ 553898 h 628650"/>
                  <a:gd name="connsiteX169" fmla="*/ 294090 w 619125"/>
                  <a:gd name="connsiteY169" fmla="*/ 546211 h 628650"/>
                  <a:gd name="connsiteX170" fmla="*/ 293843 w 619125"/>
                  <a:gd name="connsiteY170" fmla="*/ 555679 h 628650"/>
                  <a:gd name="connsiteX171" fmla="*/ 276412 w 619125"/>
                  <a:gd name="connsiteY171" fmla="*/ 545201 h 628650"/>
                  <a:gd name="connsiteX172" fmla="*/ 264782 w 619125"/>
                  <a:gd name="connsiteY172" fmla="*/ 538658 h 628650"/>
                  <a:gd name="connsiteX173" fmla="*/ 253038 w 619125"/>
                  <a:gd name="connsiteY173" fmla="*/ 530523 h 628650"/>
                  <a:gd name="connsiteX174" fmla="*/ 242055 w 619125"/>
                  <a:gd name="connsiteY174" fmla="*/ 521770 h 628650"/>
                  <a:gd name="connsiteX175" fmla="*/ 233302 w 619125"/>
                  <a:gd name="connsiteY175" fmla="*/ 511740 h 628650"/>
                  <a:gd name="connsiteX176" fmla="*/ 227244 w 619125"/>
                  <a:gd name="connsiteY176" fmla="*/ 501948 h 628650"/>
                  <a:gd name="connsiteX177" fmla="*/ 225168 w 619125"/>
                  <a:gd name="connsiteY177" fmla="*/ 491890 h 628650"/>
                  <a:gd name="connsiteX178" fmla="*/ 221396 w 619125"/>
                  <a:gd name="connsiteY178" fmla="*/ 500615 h 628650"/>
                  <a:gd name="connsiteX179" fmla="*/ 205737 w 619125"/>
                  <a:gd name="connsiteY179" fmla="*/ 494929 h 628650"/>
                  <a:gd name="connsiteX180" fmla="*/ 199107 w 619125"/>
                  <a:gd name="connsiteY180" fmla="*/ 486423 h 628650"/>
                  <a:gd name="connsiteX181" fmla="*/ 193173 w 619125"/>
                  <a:gd name="connsiteY181" fmla="*/ 467639 h 628650"/>
                  <a:gd name="connsiteX182" fmla="*/ 188992 w 619125"/>
                  <a:gd name="connsiteY182" fmla="*/ 478269 h 628650"/>
                  <a:gd name="connsiteX183" fmla="*/ 169837 w 619125"/>
                  <a:gd name="connsiteY183" fmla="*/ 463534 h 628650"/>
                  <a:gd name="connsiteX184" fmla="*/ 159845 w 619125"/>
                  <a:gd name="connsiteY184" fmla="*/ 458162 h 628650"/>
                  <a:gd name="connsiteX185" fmla="*/ 154159 w 619125"/>
                  <a:gd name="connsiteY185" fmla="*/ 452685 h 628650"/>
                  <a:gd name="connsiteX186" fmla="*/ 148872 w 619125"/>
                  <a:gd name="connsiteY186" fmla="*/ 443427 h 628650"/>
                  <a:gd name="connsiteX187" fmla="*/ 161445 w 619125"/>
                  <a:gd name="connsiteY187" fmla="*/ 448132 h 628650"/>
                  <a:gd name="connsiteX188" fmla="*/ 145748 w 619125"/>
                  <a:gd name="connsiteY188" fmla="*/ 435092 h 628650"/>
                  <a:gd name="connsiteX189" fmla="*/ 131680 w 619125"/>
                  <a:gd name="connsiteY189" fmla="*/ 414642 h 628650"/>
                  <a:gd name="connsiteX190" fmla="*/ 120593 w 619125"/>
                  <a:gd name="connsiteY190" fmla="*/ 390173 h 628650"/>
                  <a:gd name="connsiteX191" fmla="*/ 116068 w 619125"/>
                  <a:gd name="connsiteY191" fmla="*/ 377590 h 628650"/>
                  <a:gd name="connsiteX192" fmla="*/ 113706 w 619125"/>
                  <a:gd name="connsiteY192" fmla="*/ 371494 h 628650"/>
                  <a:gd name="connsiteX193" fmla="*/ 111906 w 619125"/>
                  <a:gd name="connsiteY193" fmla="*/ 365379 h 628650"/>
                  <a:gd name="connsiteX194" fmla="*/ 110353 w 619125"/>
                  <a:gd name="connsiteY194" fmla="*/ 350206 h 628650"/>
                  <a:gd name="connsiteX195" fmla="*/ 109886 w 619125"/>
                  <a:gd name="connsiteY195" fmla="*/ 333718 h 628650"/>
                  <a:gd name="connsiteX196" fmla="*/ 109610 w 619125"/>
                  <a:gd name="connsiteY196" fmla="*/ 325193 h 628650"/>
                  <a:gd name="connsiteX197" fmla="*/ 110182 w 619125"/>
                  <a:gd name="connsiteY197" fmla="*/ 316421 h 628650"/>
                  <a:gd name="connsiteX198" fmla="*/ 111572 w 619125"/>
                  <a:gd name="connsiteY198" fmla="*/ 298666 h 628650"/>
                  <a:gd name="connsiteX199" fmla="*/ 132699 w 619125"/>
                  <a:gd name="connsiteY199" fmla="*/ 233201 h 628650"/>
                  <a:gd name="connsiteX200" fmla="*/ 129746 w 619125"/>
                  <a:gd name="connsiteY200" fmla="*/ 231362 h 628650"/>
                  <a:gd name="connsiteX201" fmla="*/ 137842 w 619125"/>
                  <a:gd name="connsiteY201" fmla="*/ 220256 h 628650"/>
                  <a:gd name="connsiteX202" fmla="*/ 143967 w 619125"/>
                  <a:gd name="connsiteY202" fmla="*/ 208007 h 628650"/>
                  <a:gd name="connsiteX203" fmla="*/ 146615 w 619125"/>
                  <a:gd name="connsiteY203" fmla="*/ 201435 h 628650"/>
                  <a:gd name="connsiteX204" fmla="*/ 150092 w 619125"/>
                  <a:gd name="connsiteY204" fmla="*/ 195120 h 628650"/>
                  <a:gd name="connsiteX205" fmla="*/ 158721 w 619125"/>
                  <a:gd name="connsiteY205" fmla="*/ 183051 h 628650"/>
                  <a:gd name="connsiteX206" fmla="*/ 154073 w 619125"/>
                  <a:gd name="connsiteY206" fmla="*/ 185880 h 628650"/>
                  <a:gd name="connsiteX207" fmla="*/ 149377 w 619125"/>
                  <a:gd name="connsiteY207" fmla="*/ 188900 h 628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</a:cxnLst>
                <a:rect l="l" t="t" r="r" b="b"/>
                <a:pathLst>
                  <a:path w="619125" h="628650">
                    <a:moveTo>
                      <a:pt x="149377" y="188900"/>
                    </a:moveTo>
                    <a:cubicBezTo>
                      <a:pt x="149853" y="185252"/>
                      <a:pt x="150663" y="182175"/>
                      <a:pt x="151663" y="179451"/>
                    </a:cubicBezTo>
                    <a:cubicBezTo>
                      <a:pt x="152882" y="176860"/>
                      <a:pt x="154406" y="174698"/>
                      <a:pt x="155911" y="172564"/>
                    </a:cubicBezTo>
                    <a:cubicBezTo>
                      <a:pt x="159102" y="168412"/>
                      <a:pt x="161950" y="164144"/>
                      <a:pt x="165379" y="158563"/>
                    </a:cubicBezTo>
                    <a:cubicBezTo>
                      <a:pt x="165379" y="158563"/>
                      <a:pt x="168456" y="158858"/>
                      <a:pt x="171532" y="159144"/>
                    </a:cubicBezTo>
                    <a:cubicBezTo>
                      <a:pt x="174552" y="159487"/>
                      <a:pt x="177571" y="159829"/>
                      <a:pt x="177571" y="159829"/>
                    </a:cubicBezTo>
                    <a:cubicBezTo>
                      <a:pt x="184410" y="147704"/>
                      <a:pt x="175114" y="149323"/>
                      <a:pt x="179171" y="138808"/>
                    </a:cubicBezTo>
                    <a:cubicBezTo>
                      <a:pt x="186248" y="136817"/>
                      <a:pt x="193221" y="129778"/>
                      <a:pt x="200517" y="124206"/>
                    </a:cubicBezTo>
                    <a:cubicBezTo>
                      <a:pt x="204013" y="121253"/>
                      <a:pt x="207184" y="118148"/>
                      <a:pt x="209889" y="115700"/>
                    </a:cubicBezTo>
                    <a:cubicBezTo>
                      <a:pt x="212795" y="113548"/>
                      <a:pt x="215100" y="111833"/>
                      <a:pt x="216471" y="111138"/>
                    </a:cubicBezTo>
                    <a:cubicBezTo>
                      <a:pt x="222462" y="112843"/>
                      <a:pt x="215309" y="119177"/>
                      <a:pt x="215166" y="122444"/>
                    </a:cubicBezTo>
                    <a:cubicBezTo>
                      <a:pt x="227177" y="111719"/>
                      <a:pt x="221062" y="102994"/>
                      <a:pt x="240169" y="94050"/>
                    </a:cubicBezTo>
                    <a:lnTo>
                      <a:pt x="241589" y="96326"/>
                    </a:lnTo>
                    <a:cubicBezTo>
                      <a:pt x="261277" y="79658"/>
                      <a:pt x="289499" y="68894"/>
                      <a:pt x="319627" y="65056"/>
                    </a:cubicBezTo>
                    <a:cubicBezTo>
                      <a:pt x="349917" y="61017"/>
                      <a:pt x="381473" y="63541"/>
                      <a:pt x="411200" y="68466"/>
                    </a:cubicBezTo>
                    <a:cubicBezTo>
                      <a:pt x="407562" y="66523"/>
                      <a:pt x="409076" y="65084"/>
                      <a:pt x="408133" y="62722"/>
                    </a:cubicBezTo>
                    <a:cubicBezTo>
                      <a:pt x="439537" y="70256"/>
                      <a:pt x="471446" y="85715"/>
                      <a:pt x="499602" y="104737"/>
                    </a:cubicBezTo>
                    <a:cubicBezTo>
                      <a:pt x="528005" y="123654"/>
                      <a:pt x="552961" y="145523"/>
                      <a:pt x="576812" y="164335"/>
                    </a:cubicBezTo>
                    <a:cubicBezTo>
                      <a:pt x="571230" y="156420"/>
                      <a:pt x="566134" y="146304"/>
                      <a:pt x="559086" y="136293"/>
                    </a:cubicBezTo>
                    <a:cubicBezTo>
                      <a:pt x="552856" y="125682"/>
                      <a:pt x="544560" y="115491"/>
                      <a:pt x="536197" y="105194"/>
                    </a:cubicBezTo>
                    <a:cubicBezTo>
                      <a:pt x="531825" y="100232"/>
                      <a:pt x="526882" y="95812"/>
                      <a:pt x="522119" y="91345"/>
                    </a:cubicBezTo>
                    <a:cubicBezTo>
                      <a:pt x="519700" y="89154"/>
                      <a:pt x="517309" y="86973"/>
                      <a:pt x="514823" y="84963"/>
                    </a:cubicBezTo>
                    <a:cubicBezTo>
                      <a:pt x="512184" y="83134"/>
                      <a:pt x="509546" y="81382"/>
                      <a:pt x="506898" y="79734"/>
                    </a:cubicBezTo>
                    <a:cubicBezTo>
                      <a:pt x="501593" y="76448"/>
                      <a:pt x="496354" y="73457"/>
                      <a:pt x="491067" y="71209"/>
                    </a:cubicBezTo>
                    <a:cubicBezTo>
                      <a:pt x="485543" y="69323"/>
                      <a:pt x="480114" y="67970"/>
                      <a:pt x="474865" y="67332"/>
                    </a:cubicBezTo>
                    <a:cubicBezTo>
                      <a:pt x="472656" y="64027"/>
                      <a:pt x="469589" y="61084"/>
                      <a:pt x="465921" y="59017"/>
                    </a:cubicBezTo>
                    <a:cubicBezTo>
                      <a:pt x="462207" y="57026"/>
                      <a:pt x="458159" y="55416"/>
                      <a:pt x="454406" y="53845"/>
                    </a:cubicBezTo>
                    <a:cubicBezTo>
                      <a:pt x="446938" y="50597"/>
                      <a:pt x="440585" y="47730"/>
                      <a:pt x="439471" y="42281"/>
                    </a:cubicBezTo>
                    <a:cubicBezTo>
                      <a:pt x="433022" y="39348"/>
                      <a:pt x="426907" y="36900"/>
                      <a:pt x="421097" y="34842"/>
                    </a:cubicBezTo>
                    <a:cubicBezTo>
                      <a:pt x="415210" y="33004"/>
                      <a:pt x="409448" y="32156"/>
                      <a:pt x="404038" y="31223"/>
                    </a:cubicBezTo>
                    <a:cubicBezTo>
                      <a:pt x="393246" y="29089"/>
                      <a:pt x="383130" y="29651"/>
                      <a:pt x="373329" y="30147"/>
                    </a:cubicBezTo>
                    <a:cubicBezTo>
                      <a:pt x="353660" y="31166"/>
                      <a:pt x="335010" y="35252"/>
                      <a:pt x="309264" y="37109"/>
                    </a:cubicBezTo>
                    <a:cubicBezTo>
                      <a:pt x="301701" y="36271"/>
                      <a:pt x="304730" y="31061"/>
                      <a:pt x="302015" y="26727"/>
                    </a:cubicBezTo>
                    <a:cubicBezTo>
                      <a:pt x="302015" y="26727"/>
                      <a:pt x="304606" y="25870"/>
                      <a:pt x="308568" y="25136"/>
                    </a:cubicBezTo>
                    <a:cubicBezTo>
                      <a:pt x="312569" y="24498"/>
                      <a:pt x="317903" y="23641"/>
                      <a:pt x="323237" y="22784"/>
                    </a:cubicBezTo>
                    <a:cubicBezTo>
                      <a:pt x="328600" y="22031"/>
                      <a:pt x="334010" y="20803"/>
                      <a:pt x="338077" y="20660"/>
                    </a:cubicBezTo>
                    <a:cubicBezTo>
                      <a:pt x="342154" y="20422"/>
                      <a:pt x="344878" y="20269"/>
                      <a:pt x="344878" y="20269"/>
                    </a:cubicBezTo>
                    <a:cubicBezTo>
                      <a:pt x="344878" y="20269"/>
                      <a:pt x="343230" y="19936"/>
                      <a:pt x="340744" y="19450"/>
                    </a:cubicBezTo>
                    <a:cubicBezTo>
                      <a:pt x="338258" y="18926"/>
                      <a:pt x="334934" y="18231"/>
                      <a:pt x="331590" y="18040"/>
                    </a:cubicBezTo>
                    <a:cubicBezTo>
                      <a:pt x="324856" y="17402"/>
                      <a:pt x="318132" y="16754"/>
                      <a:pt x="318132" y="16754"/>
                    </a:cubicBezTo>
                    <a:cubicBezTo>
                      <a:pt x="323818" y="14535"/>
                      <a:pt x="333905" y="12821"/>
                      <a:pt x="342954" y="12878"/>
                    </a:cubicBezTo>
                    <a:cubicBezTo>
                      <a:pt x="352012" y="12468"/>
                      <a:pt x="360118" y="11459"/>
                      <a:pt x="362204" y="7144"/>
                    </a:cubicBezTo>
                    <a:cubicBezTo>
                      <a:pt x="341935" y="11068"/>
                      <a:pt x="316636" y="11030"/>
                      <a:pt x="292271" y="16078"/>
                    </a:cubicBezTo>
                    <a:cubicBezTo>
                      <a:pt x="286213" y="17345"/>
                      <a:pt x="280108" y="18069"/>
                      <a:pt x="274364" y="19850"/>
                    </a:cubicBezTo>
                    <a:cubicBezTo>
                      <a:pt x="268630" y="21641"/>
                      <a:pt x="263068" y="23489"/>
                      <a:pt x="257819" y="25432"/>
                    </a:cubicBezTo>
                    <a:cubicBezTo>
                      <a:pt x="255219" y="26451"/>
                      <a:pt x="252676" y="27451"/>
                      <a:pt x="250190" y="28423"/>
                    </a:cubicBezTo>
                    <a:cubicBezTo>
                      <a:pt x="247808" y="29689"/>
                      <a:pt x="245532" y="30994"/>
                      <a:pt x="243360" y="32309"/>
                    </a:cubicBezTo>
                    <a:cubicBezTo>
                      <a:pt x="239017" y="34947"/>
                      <a:pt x="235121" y="37700"/>
                      <a:pt x="231816" y="40567"/>
                    </a:cubicBezTo>
                    <a:cubicBezTo>
                      <a:pt x="239588" y="39129"/>
                      <a:pt x="247504" y="35433"/>
                      <a:pt x="256219" y="32890"/>
                    </a:cubicBezTo>
                    <a:cubicBezTo>
                      <a:pt x="264963" y="30566"/>
                      <a:pt x="273897" y="27127"/>
                      <a:pt x="283061" y="26070"/>
                    </a:cubicBezTo>
                    <a:cubicBezTo>
                      <a:pt x="291662" y="27937"/>
                      <a:pt x="304082" y="28375"/>
                      <a:pt x="303806" y="33223"/>
                    </a:cubicBezTo>
                    <a:cubicBezTo>
                      <a:pt x="291690" y="38576"/>
                      <a:pt x="280317" y="42101"/>
                      <a:pt x="269564" y="46834"/>
                    </a:cubicBezTo>
                    <a:cubicBezTo>
                      <a:pt x="258553" y="50559"/>
                      <a:pt x="248323" y="55312"/>
                      <a:pt x="237836" y="59436"/>
                    </a:cubicBezTo>
                    <a:cubicBezTo>
                      <a:pt x="217433" y="68704"/>
                      <a:pt x="196526" y="78600"/>
                      <a:pt x="178181" y="95907"/>
                    </a:cubicBezTo>
                    <a:cubicBezTo>
                      <a:pt x="175838" y="97993"/>
                      <a:pt x="173209" y="100146"/>
                      <a:pt x="170504" y="102165"/>
                    </a:cubicBezTo>
                    <a:cubicBezTo>
                      <a:pt x="167989" y="104413"/>
                      <a:pt x="165446" y="106594"/>
                      <a:pt x="162979" y="108394"/>
                    </a:cubicBezTo>
                    <a:cubicBezTo>
                      <a:pt x="158073" y="111995"/>
                      <a:pt x="153587" y="114214"/>
                      <a:pt x="151187" y="113262"/>
                    </a:cubicBezTo>
                    <a:cubicBezTo>
                      <a:pt x="156264" y="106461"/>
                      <a:pt x="148901" y="107928"/>
                      <a:pt x="152568" y="101556"/>
                    </a:cubicBezTo>
                    <a:cubicBezTo>
                      <a:pt x="141938" y="117043"/>
                      <a:pt x="162141" y="114491"/>
                      <a:pt x="143710" y="131912"/>
                    </a:cubicBezTo>
                    <a:lnTo>
                      <a:pt x="133851" y="118501"/>
                    </a:lnTo>
                    <a:cubicBezTo>
                      <a:pt x="136709" y="128330"/>
                      <a:pt x="130518" y="133226"/>
                      <a:pt x="124060" y="139751"/>
                    </a:cubicBezTo>
                    <a:cubicBezTo>
                      <a:pt x="120697" y="142875"/>
                      <a:pt x="116964" y="146123"/>
                      <a:pt x="113858" y="149895"/>
                    </a:cubicBezTo>
                    <a:cubicBezTo>
                      <a:pt x="110677" y="153610"/>
                      <a:pt x="109001" y="158420"/>
                      <a:pt x="108610" y="163649"/>
                    </a:cubicBezTo>
                    <a:cubicBezTo>
                      <a:pt x="104086" y="164811"/>
                      <a:pt x="102581" y="162316"/>
                      <a:pt x="103209" y="157782"/>
                    </a:cubicBezTo>
                    <a:cubicBezTo>
                      <a:pt x="103771" y="153229"/>
                      <a:pt x="106429" y="146666"/>
                      <a:pt x="110944" y="140703"/>
                    </a:cubicBezTo>
                    <a:cubicBezTo>
                      <a:pt x="104524" y="146552"/>
                      <a:pt x="103590" y="151552"/>
                      <a:pt x="103152" y="156172"/>
                    </a:cubicBezTo>
                    <a:cubicBezTo>
                      <a:pt x="102676" y="160792"/>
                      <a:pt x="102752" y="165116"/>
                      <a:pt x="99218" y="170678"/>
                    </a:cubicBezTo>
                    <a:cubicBezTo>
                      <a:pt x="99218" y="170678"/>
                      <a:pt x="97856" y="166240"/>
                      <a:pt x="96485" y="161792"/>
                    </a:cubicBezTo>
                    <a:cubicBezTo>
                      <a:pt x="95199" y="157210"/>
                      <a:pt x="93913" y="152629"/>
                      <a:pt x="93913" y="152629"/>
                    </a:cubicBezTo>
                    <a:cubicBezTo>
                      <a:pt x="95847" y="162477"/>
                      <a:pt x="91684" y="167307"/>
                      <a:pt x="86636" y="171183"/>
                    </a:cubicBezTo>
                    <a:cubicBezTo>
                      <a:pt x="81626" y="175012"/>
                      <a:pt x="74854" y="177355"/>
                      <a:pt x="70958" y="180289"/>
                    </a:cubicBezTo>
                    <a:cubicBezTo>
                      <a:pt x="73711" y="182585"/>
                      <a:pt x="86331" y="180137"/>
                      <a:pt x="78092" y="196253"/>
                    </a:cubicBezTo>
                    <a:cubicBezTo>
                      <a:pt x="73787" y="202911"/>
                      <a:pt x="71872" y="197882"/>
                      <a:pt x="69405" y="198901"/>
                    </a:cubicBezTo>
                    <a:cubicBezTo>
                      <a:pt x="72225" y="201158"/>
                      <a:pt x="75844" y="209531"/>
                      <a:pt x="72129" y="220685"/>
                    </a:cubicBezTo>
                    <a:cubicBezTo>
                      <a:pt x="66929" y="221390"/>
                      <a:pt x="68215" y="211084"/>
                      <a:pt x="64005" y="208721"/>
                    </a:cubicBezTo>
                    <a:cubicBezTo>
                      <a:pt x="60728" y="217494"/>
                      <a:pt x="60156" y="225114"/>
                      <a:pt x="54661" y="230724"/>
                    </a:cubicBezTo>
                    <a:cubicBezTo>
                      <a:pt x="54308" y="247631"/>
                      <a:pt x="61433" y="231353"/>
                      <a:pt x="63871" y="242097"/>
                    </a:cubicBezTo>
                    <a:cubicBezTo>
                      <a:pt x="59452" y="253641"/>
                      <a:pt x="56061" y="253813"/>
                      <a:pt x="51289" y="251546"/>
                    </a:cubicBezTo>
                    <a:cubicBezTo>
                      <a:pt x="46717" y="249374"/>
                      <a:pt x="41697" y="244773"/>
                      <a:pt x="36096" y="248745"/>
                    </a:cubicBezTo>
                    <a:cubicBezTo>
                      <a:pt x="35687" y="246107"/>
                      <a:pt x="35277" y="243354"/>
                      <a:pt x="35096" y="240582"/>
                    </a:cubicBezTo>
                    <a:cubicBezTo>
                      <a:pt x="35068" y="237839"/>
                      <a:pt x="35125" y="235039"/>
                      <a:pt x="35230" y="232229"/>
                    </a:cubicBezTo>
                    <a:cubicBezTo>
                      <a:pt x="35439" y="226609"/>
                      <a:pt x="35868" y="220932"/>
                      <a:pt x="36334" y="215541"/>
                    </a:cubicBezTo>
                    <a:cubicBezTo>
                      <a:pt x="37220" y="204740"/>
                      <a:pt x="39830" y="195529"/>
                      <a:pt x="39830" y="189519"/>
                    </a:cubicBezTo>
                    <a:cubicBezTo>
                      <a:pt x="39830" y="189519"/>
                      <a:pt x="37287" y="199282"/>
                      <a:pt x="34744" y="209036"/>
                    </a:cubicBezTo>
                    <a:cubicBezTo>
                      <a:pt x="33144" y="218961"/>
                      <a:pt x="31553" y="228895"/>
                      <a:pt x="31553" y="228895"/>
                    </a:cubicBezTo>
                    <a:cubicBezTo>
                      <a:pt x="29200" y="227057"/>
                      <a:pt x="25228" y="233096"/>
                      <a:pt x="21856" y="237011"/>
                    </a:cubicBezTo>
                    <a:cubicBezTo>
                      <a:pt x="20132" y="238954"/>
                      <a:pt x="18904" y="240421"/>
                      <a:pt x="17723" y="239925"/>
                    </a:cubicBezTo>
                    <a:cubicBezTo>
                      <a:pt x="16570" y="239439"/>
                      <a:pt x="15627" y="237039"/>
                      <a:pt x="15779" y="231429"/>
                    </a:cubicBezTo>
                    <a:cubicBezTo>
                      <a:pt x="11941" y="241221"/>
                      <a:pt x="10388" y="252155"/>
                      <a:pt x="8455" y="263214"/>
                    </a:cubicBezTo>
                    <a:cubicBezTo>
                      <a:pt x="6655" y="274310"/>
                      <a:pt x="7245" y="285883"/>
                      <a:pt x="7207" y="297237"/>
                    </a:cubicBezTo>
                    <a:cubicBezTo>
                      <a:pt x="7407" y="308610"/>
                      <a:pt x="9693" y="319859"/>
                      <a:pt x="11169" y="330622"/>
                    </a:cubicBezTo>
                    <a:cubicBezTo>
                      <a:pt x="12846" y="341386"/>
                      <a:pt x="16322" y="351539"/>
                      <a:pt x="18694" y="361036"/>
                    </a:cubicBezTo>
                    <a:cubicBezTo>
                      <a:pt x="19694" y="355206"/>
                      <a:pt x="19761" y="348053"/>
                      <a:pt x="23342" y="348701"/>
                    </a:cubicBezTo>
                    <a:cubicBezTo>
                      <a:pt x="29505" y="367741"/>
                      <a:pt x="22466" y="366808"/>
                      <a:pt x="19647" y="371694"/>
                    </a:cubicBezTo>
                    <a:cubicBezTo>
                      <a:pt x="27029" y="385429"/>
                      <a:pt x="35753" y="381429"/>
                      <a:pt x="44640" y="387953"/>
                    </a:cubicBezTo>
                    <a:cubicBezTo>
                      <a:pt x="44850" y="403098"/>
                      <a:pt x="47755" y="411204"/>
                      <a:pt x="49146" y="419119"/>
                    </a:cubicBezTo>
                    <a:cubicBezTo>
                      <a:pt x="50698" y="427072"/>
                      <a:pt x="52832" y="434045"/>
                      <a:pt x="53213" y="448389"/>
                    </a:cubicBezTo>
                    <a:lnTo>
                      <a:pt x="60899" y="442665"/>
                    </a:lnTo>
                    <a:cubicBezTo>
                      <a:pt x="61214" y="452590"/>
                      <a:pt x="65757" y="456124"/>
                      <a:pt x="70062" y="459686"/>
                    </a:cubicBezTo>
                    <a:cubicBezTo>
                      <a:pt x="74539" y="463220"/>
                      <a:pt x="78930" y="466735"/>
                      <a:pt x="81912" y="476250"/>
                    </a:cubicBezTo>
                    <a:cubicBezTo>
                      <a:pt x="80730" y="478365"/>
                      <a:pt x="74758" y="473507"/>
                      <a:pt x="69815" y="469468"/>
                    </a:cubicBezTo>
                    <a:cubicBezTo>
                      <a:pt x="75530" y="476098"/>
                      <a:pt x="76092" y="480460"/>
                      <a:pt x="77006" y="484699"/>
                    </a:cubicBezTo>
                    <a:cubicBezTo>
                      <a:pt x="77806" y="488975"/>
                      <a:pt x="78711" y="493290"/>
                      <a:pt x="85312" y="499043"/>
                    </a:cubicBezTo>
                    <a:cubicBezTo>
                      <a:pt x="85312" y="499043"/>
                      <a:pt x="81169" y="497900"/>
                      <a:pt x="77035" y="496748"/>
                    </a:cubicBezTo>
                    <a:cubicBezTo>
                      <a:pt x="72834" y="495510"/>
                      <a:pt x="68634" y="494262"/>
                      <a:pt x="68634" y="494262"/>
                    </a:cubicBezTo>
                    <a:cubicBezTo>
                      <a:pt x="73006" y="499824"/>
                      <a:pt x="78930" y="506216"/>
                      <a:pt x="82350" y="511169"/>
                    </a:cubicBezTo>
                    <a:cubicBezTo>
                      <a:pt x="86093" y="515836"/>
                      <a:pt x="87331" y="519265"/>
                      <a:pt x="81445" y="519455"/>
                    </a:cubicBezTo>
                    <a:cubicBezTo>
                      <a:pt x="87684" y="522361"/>
                      <a:pt x="93923" y="526618"/>
                      <a:pt x="100190" y="531666"/>
                    </a:cubicBezTo>
                    <a:cubicBezTo>
                      <a:pt x="106372" y="536800"/>
                      <a:pt x="113601" y="541725"/>
                      <a:pt x="120345" y="547354"/>
                    </a:cubicBezTo>
                    <a:cubicBezTo>
                      <a:pt x="127022" y="553098"/>
                      <a:pt x="134490" y="558127"/>
                      <a:pt x="141843" y="562756"/>
                    </a:cubicBezTo>
                    <a:cubicBezTo>
                      <a:pt x="149139" y="567461"/>
                      <a:pt x="156302" y="571776"/>
                      <a:pt x="163722" y="574167"/>
                    </a:cubicBezTo>
                    <a:lnTo>
                      <a:pt x="157607" y="579987"/>
                    </a:lnTo>
                    <a:cubicBezTo>
                      <a:pt x="167208" y="579768"/>
                      <a:pt x="178924" y="588159"/>
                      <a:pt x="192068" y="593741"/>
                    </a:cubicBezTo>
                    <a:cubicBezTo>
                      <a:pt x="198507" y="596732"/>
                      <a:pt x="204860" y="599799"/>
                      <a:pt x="210775" y="601437"/>
                    </a:cubicBezTo>
                    <a:cubicBezTo>
                      <a:pt x="216814" y="602780"/>
                      <a:pt x="222234" y="603094"/>
                      <a:pt x="226396" y="601466"/>
                    </a:cubicBezTo>
                    <a:lnTo>
                      <a:pt x="227406" y="605371"/>
                    </a:lnTo>
                    <a:cubicBezTo>
                      <a:pt x="227406" y="605371"/>
                      <a:pt x="235578" y="605628"/>
                      <a:pt x="243646" y="605238"/>
                    </a:cubicBezTo>
                    <a:cubicBezTo>
                      <a:pt x="251695" y="604495"/>
                      <a:pt x="259753" y="603752"/>
                      <a:pt x="259753" y="603752"/>
                    </a:cubicBezTo>
                    <a:cubicBezTo>
                      <a:pt x="272650" y="608047"/>
                      <a:pt x="265639" y="618915"/>
                      <a:pt x="267411" y="615858"/>
                    </a:cubicBezTo>
                    <a:cubicBezTo>
                      <a:pt x="274974" y="617210"/>
                      <a:pt x="282308" y="617391"/>
                      <a:pt x="289099" y="618277"/>
                    </a:cubicBezTo>
                    <a:cubicBezTo>
                      <a:pt x="295938" y="618877"/>
                      <a:pt x="302311" y="620154"/>
                      <a:pt x="308445" y="620249"/>
                    </a:cubicBezTo>
                    <a:cubicBezTo>
                      <a:pt x="320665" y="620763"/>
                      <a:pt x="331476" y="622926"/>
                      <a:pt x="341401" y="624421"/>
                    </a:cubicBezTo>
                    <a:cubicBezTo>
                      <a:pt x="343811" y="618830"/>
                      <a:pt x="352841" y="614934"/>
                      <a:pt x="364137" y="612067"/>
                    </a:cubicBezTo>
                    <a:cubicBezTo>
                      <a:pt x="369805" y="610705"/>
                      <a:pt x="375958" y="608495"/>
                      <a:pt x="382263" y="607028"/>
                    </a:cubicBezTo>
                    <a:cubicBezTo>
                      <a:pt x="388531" y="605285"/>
                      <a:pt x="395017" y="604323"/>
                      <a:pt x="400885" y="602380"/>
                    </a:cubicBezTo>
                    <a:cubicBezTo>
                      <a:pt x="430260" y="597799"/>
                      <a:pt x="459178" y="587140"/>
                      <a:pt x="485905" y="572472"/>
                    </a:cubicBezTo>
                    <a:cubicBezTo>
                      <a:pt x="512575" y="557508"/>
                      <a:pt x="536083" y="537229"/>
                      <a:pt x="555971" y="514664"/>
                    </a:cubicBezTo>
                    <a:cubicBezTo>
                      <a:pt x="576078" y="492138"/>
                      <a:pt x="590699" y="465715"/>
                      <a:pt x="601777" y="439388"/>
                    </a:cubicBezTo>
                    <a:cubicBezTo>
                      <a:pt x="604244" y="432683"/>
                      <a:pt x="606701" y="426015"/>
                      <a:pt x="609139" y="419386"/>
                    </a:cubicBezTo>
                    <a:cubicBezTo>
                      <a:pt x="611073" y="412594"/>
                      <a:pt x="612673" y="405775"/>
                      <a:pt x="614369" y="399098"/>
                    </a:cubicBezTo>
                    <a:cubicBezTo>
                      <a:pt x="615150" y="395735"/>
                      <a:pt x="616131" y="392468"/>
                      <a:pt x="616702" y="389106"/>
                    </a:cubicBezTo>
                    <a:lnTo>
                      <a:pt x="618131" y="379000"/>
                    </a:lnTo>
                    <a:cubicBezTo>
                      <a:pt x="618969" y="372294"/>
                      <a:pt x="620169" y="365770"/>
                      <a:pt x="620588" y="359207"/>
                    </a:cubicBezTo>
                    <a:cubicBezTo>
                      <a:pt x="621560" y="351434"/>
                      <a:pt x="619855" y="341709"/>
                      <a:pt x="617559" y="331918"/>
                    </a:cubicBezTo>
                    <a:cubicBezTo>
                      <a:pt x="614312" y="321993"/>
                      <a:pt x="610435" y="312020"/>
                      <a:pt x="608282" y="302885"/>
                    </a:cubicBezTo>
                    <a:cubicBezTo>
                      <a:pt x="604310" y="325126"/>
                      <a:pt x="610559" y="327622"/>
                      <a:pt x="606815" y="349739"/>
                    </a:cubicBezTo>
                    <a:cubicBezTo>
                      <a:pt x="604425" y="357845"/>
                      <a:pt x="599319" y="362569"/>
                      <a:pt x="594071" y="366684"/>
                    </a:cubicBezTo>
                    <a:cubicBezTo>
                      <a:pt x="588765" y="370789"/>
                      <a:pt x="583346" y="374342"/>
                      <a:pt x="578145" y="379657"/>
                    </a:cubicBezTo>
                    <a:cubicBezTo>
                      <a:pt x="578345" y="379790"/>
                      <a:pt x="588784" y="375685"/>
                      <a:pt x="588784" y="375685"/>
                    </a:cubicBezTo>
                    <a:cubicBezTo>
                      <a:pt x="589413" y="381505"/>
                      <a:pt x="588613" y="385134"/>
                      <a:pt x="587699" y="387668"/>
                    </a:cubicBezTo>
                    <a:cubicBezTo>
                      <a:pt x="586794" y="390220"/>
                      <a:pt x="585670" y="391668"/>
                      <a:pt x="584660" y="392992"/>
                    </a:cubicBezTo>
                    <a:cubicBezTo>
                      <a:pt x="582603" y="395659"/>
                      <a:pt x="581117" y="397726"/>
                      <a:pt x="582384" y="407632"/>
                    </a:cubicBezTo>
                    <a:lnTo>
                      <a:pt x="568953" y="401193"/>
                    </a:lnTo>
                    <a:cubicBezTo>
                      <a:pt x="573373" y="409413"/>
                      <a:pt x="561371" y="420405"/>
                      <a:pt x="555275" y="423596"/>
                    </a:cubicBezTo>
                    <a:lnTo>
                      <a:pt x="561400" y="433292"/>
                    </a:lnTo>
                    <a:cubicBezTo>
                      <a:pt x="555447" y="437636"/>
                      <a:pt x="550932" y="441236"/>
                      <a:pt x="546674" y="443541"/>
                    </a:cubicBezTo>
                    <a:cubicBezTo>
                      <a:pt x="542274" y="445741"/>
                      <a:pt x="537845" y="446408"/>
                      <a:pt x="532968" y="445246"/>
                    </a:cubicBezTo>
                    <a:lnTo>
                      <a:pt x="541369" y="449742"/>
                    </a:lnTo>
                    <a:cubicBezTo>
                      <a:pt x="539426" y="449866"/>
                      <a:pt x="536635" y="452457"/>
                      <a:pt x="533511" y="455924"/>
                    </a:cubicBezTo>
                    <a:cubicBezTo>
                      <a:pt x="531996" y="457695"/>
                      <a:pt x="530330" y="459638"/>
                      <a:pt x="528634" y="461610"/>
                    </a:cubicBezTo>
                    <a:cubicBezTo>
                      <a:pt x="526786" y="463448"/>
                      <a:pt x="524843" y="465258"/>
                      <a:pt x="522995" y="466925"/>
                    </a:cubicBezTo>
                    <a:cubicBezTo>
                      <a:pt x="515518" y="473612"/>
                      <a:pt x="509184" y="477317"/>
                      <a:pt x="508327" y="466249"/>
                    </a:cubicBezTo>
                    <a:cubicBezTo>
                      <a:pt x="507546" y="470383"/>
                      <a:pt x="508832" y="476393"/>
                      <a:pt x="501955" y="480879"/>
                    </a:cubicBezTo>
                    <a:lnTo>
                      <a:pt x="494668" y="474802"/>
                    </a:lnTo>
                    <a:cubicBezTo>
                      <a:pt x="491267" y="479298"/>
                      <a:pt x="487896" y="484527"/>
                      <a:pt x="483895" y="487451"/>
                    </a:cubicBezTo>
                    <a:cubicBezTo>
                      <a:pt x="479971" y="490461"/>
                      <a:pt x="476285" y="492147"/>
                      <a:pt x="473446" y="490966"/>
                    </a:cubicBezTo>
                    <a:cubicBezTo>
                      <a:pt x="476913" y="485556"/>
                      <a:pt x="475951" y="481155"/>
                      <a:pt x="474894" y="476812"/>
                    </a:cubicBezTo>
                    <a:cubicBezTo>
                      <a:pt x="456787" y="489699"/>
                      <a:pt x="458444" y="496729"/>
                      <a:pt x="461130" y="504577"/>
                    </a:cubicBezTo>
                    <a:cubicBezTo>
                      <a:pt x="462454" y="508454"/>
                      <a:pt x="463959" y="512302"/>
                      <a:pt x="462740" y="516712"/>
                    </a:cubicBezTo>
                    <a:cubicBezTo>
                      <a:pt x="461502" y="521056"/>
                      <a:pt x="457720" y="526485"/>
                      <a:pt x="447462" y="531276"/>
                    </a:cubicBezTo>
                    <a:lnTo>
                      <a:pt x="445233" y="525580"/>
                    </a:lnTo>
                    <a:lnTo>
                      <a:pt x="437766" y="536381"/>
                    </a:lnTo>
                    <a:cubicBezTo>
                      <a:pt x="437766" y="536381"/>
                      <a:pt x="434346" y="536096"/>
                      <a:pt x="430784" y="535181"/>
                    </a:cubicBezTo>
                    <a:cubicBezTo>
                      <a:pt x="427307" y="534391"/>
                      <a:pt x="423840" y="533600"/>
                      <a:pt x="423840" y="533600"/>
                    </a:cubicBezTo>
                    <a:cubicBezTo>
                      <a:pt x="421973" y="539753"/>
                      <a:pt x="417192" y="544344"/>
                      <a:pt x="410686" y="547554"/>
                    </a:cubicBezTo>
                    <a:cubicBezTo>
                      <a:pt x="404009" y="550231"/>
                      <a:pt x="395760" y="551783"/>
                      <a:pt x="387235" y="553155"/>
                    </a:cubicBezTo>
                    <a:cubicBezTo>
                      <a:pt x="378501" y="553574"/>
                      <a:pt x="369528" y="553831"/>
                      <a:pt x="361137" y="554831"/>
                    </a:cubicBezTo>
                    <a:cubicBezTo>
                      <a:pt x="352631" y="554955"/>
                      <a:pt x="344735" y="556012"/>
                      <a:pt x="337896" y="559156"/>
                    </a:cubicBezTo>
                    <a:cubicBezTo>
                      <a:pt x="332486" y="560213"/>
                      <a:pt x="326209" y="556841"/>
                      <a:pt x="319055" y="553898"/>
                    </a:cubicBezTo>
                    <a:cubicBezTo>
                      <a:pt x="311817" y="551231"/>
                      <a:pt x="303939" y="547059"/>
                      <a:pt x="294090" y="546211"/>
                    </a:cubicBezTo>
                    <a:lnTo>
                      <a:pt x="293843" y="555679"/>
                    </a:lnTo>
                    <a:cubicBezTo>
                      <a:pt x="290128" y="552745"/>
                      <a:pt x="283680" y="549745"/>
                      <a:pt x="276412" y="545201"/>
                    </a:cubicBezTo>
                    <a:cubicBezTo>
                      <a:pt x="272783" y="543154"/>
                      <a:pt x="268859" y="540944"/>
                      <a:pt x="264782" y="538658"/>
                    </a:cubicBezTo>
                    <a:cubicBezTo>
                      <a:pt x="260743" y="536458"/>
                      <a:pt x="256914" y="533248"/>
                      <a:pt x="253038" y="530523"/>
                    </a:cubicBezTo>
                    <a:cubicBezTo>
                      <a:pt x="249218" y="527618"/>
                      <a:pt x="245418" y="524894"/>
                      <a:pt x="242055" y="521770"/>
                    </a:cubicBezTo>
                    <a:cubicBezTo>
                      <a:pt x="238798" y="518398"/>
                      <a:pt x="235826" y="515045"/>
                      <a:pt x="233302" y="511740"/>
                    </a:cubicBezTo>
                    <a:cubicBezTo>
                      <a:pt x="230787" y="508416"/>
                      <a:pt x="228663" y="505235"/>
                      <a:pt x="227244" y="501948"/>
                    </a:cubicBezTo>
                    <a:cubicBezTo>
                      <a:pt x="225930" y="498462"/>
                      <a:pt x="225196" y="495100"/>
                      <a:pt x="225168" y="491890"/>
                    </a:cubicBezTo>
                    <a:cubicBezTo>
                      <a:pt x="209956" y="491147"/>
                      <a:pt x="225339" y="494290"/>
                      <a:pt x="221396" y="500615"/>
                    </a:cubicBezTo>
                    <a:cubicBezTo>
                      <a:pt x="214404" y="499167"/>
                      <a:pt x="209299" y="497262"/>
                      <a:pt x="205737" y="494929"/>
                    </a:cubicBezTo>
                    <a:cubicBezTo>
                      <a:pt x="202393" y="492252"/>
                      <a:pt x="200422" y="489385"/>
                      <a:pt x="199107" y="486423"/>
                    </a:cubicBezTo>
                    <a:cubicBezTo>
                      <a:pt x="196593" y="480355"/>
                      <a:pt x="196154" y="474564"/>
                      <a:pt x="193173" y="467639"/>
                    </a:cubicBezTo>
                    <a:cubicBezTo>
                      <a:pt x="178181" y="460229"/>
                      <a:pt x="199945" y="478736"/>
                      <a:pt x="188992" y="478269"/>
                    </a:cubicBezTo>
                    <a:cubicBezTo>
                      <a:pt x="182086" y="466773"/>
                      <a:pt x="175933" y="466077"/>
                      <a:pt x="169837" y="463534"/>
                    </a:cubicBezTo>
                    <a:cubicBezTo>
                      <a:pt x="166751" y="462344"/>
                      <a:pt x="163465" y="460991"/>
                      <a:pt x="159845" y="458162"/>
                    </a:cubicBezTo>
                    <a:cubicBezTo>
                      <a:pt x="158035" y="456752"/>
                      <a:pt x="156140" y="454971"/>
                      <a:pt x="154159" y="452685"/>
                    </a:cubicBezTo>
                    <a:cubicBezTo>
                      <a:pt x="152416" y="450199"/>
                      <a:pt x="150673" y="447132"/>
                      <a:pt x="148872" y="443427"/>
                    </a:cubicBezTo>
                    <a:cubicBezTo>
                      <a:pt x="151254" y="437655"/>
                      <a:pt x="156626" y="447932"/>
                      <a:pt x="161445" y="448132"/>
                    </a:cubicBezTo>
                    <a:cubicBezTo>
                      <a:pt x="156111" y="445399"/>
                      <a:pt x="151092" y="440646"/>
                      <a:pt x="145748" y="435092"/>
                    </a:cubicBezTo>
                    <a:cubicBezTo>
                      <a:pt x="140509" y="429454"/>
                      <a:pt x="136461" y="421996"/>
                      <a:pt x="131680" y="414642"/>
                    </a:cubicBezTo>
                    <a:cubicBezTo>
                      <a:pt x="127908" y="406737"/>
                      <a:pt x="123822" y="398555"/>
                      <a:pt x="120593" y="390173"/>
                    </a:cubicBezTo>
                    <a:cubicBezTo>
                      <a:pt x="119145" y="385905"/>
                      <a:pt x="117640" y="381695"/>
                      <a:pt x="116068" y="377590"/>
                    </a:cubicBezTo>
                    <a:cubicBezTo>
                      <a:pt x="115278" y="375542"/>
                      <a:pt x="114487" y="373504"/>
                      <a:pt x="113706" y="371494"/>
                    </a:cubicBezTo>
                    <a:cubicBezTo>
                      <a:pt x="113096" y="369427"/>
                      <a:pt x="112496" y="367389"/>
                      <a:pt x="111906" y="365379"/>
                    </a:cubicBezTo>
                    <a:cubicBezTo>
                      <a:pt x="111534" y="360502"/>
                      <a:pt x="111010" y="355435"/>
                      <a:pt x="110353" y="350206"/>
                    </a:cubicBezTo>
                    <a:cubicBezTo>
                      <a:pt x="110201" y="344910"/>
                      <a:pt x="110048" y="339395"/>
                      <a:pt x="109886" y="333718"/>
                    </a:cubicBezTo>
                    <a:cubicBezTo>
                      <a:pt x="109829" y="330898"/>
                      <a:pt x="109515" y="328079"/>
                      <a:pt x="109610" y="325193"/>
                    </a:cubicBezTo>
                    <a:cubicBezTo>
                      <a:pt x="109801" y="322297"/>
                      <a:pt x="109991" y="319373"/>
                      <a:pt x="110182" y="316421"/>
                    </a:cubicBezTo>
                    <a:cubicBezTo>
                      <a:pt x="110772" y="310544"/>
                      <a:pt x="110267" y="304610"/>
                      <a:pt x="111572" y="298666"/>
                    </a:cubicBezTo>
                    <a:cubicBezTo>
                      <a:pt x="113982" y="274768"/>
                      <a:pt x="122298" y="251441"/>
                      <a:pt x="132699" y="233201"/>
                    </a:cubicBezTo>
                    <a:lnTo>
                      <a:pt x="129746" y="231362"/>
                    </a:lnTo>
                    <a:cubicBezTo>
                      <a:pt x="133337" y="227990"/>
                      <a:pt x="135880" y="224285"/>
                      <a:pt x="137842" y="220256"/>
                    </a:cubicBezTo>
                    <a:cubicBezTo>
                      <a:pt x="140138" y="216370"/>
                      <a:pt x="142224" y="212322"/>
                      <a:pt x="143967" y="208007"/>
                    </a:cubicBezTo>
                    <a:cubicBezTo>
                      <a:pt x="144843" y="205835"/>
                      <a:pt x="145720" y="203645"/>
                      <a:pt x="146615" y="201435"/>
                    </a:cubicBezTo>
                    <a:cubicBezTo>
                      <a:pt x="147577" y="199253"/>
                      <a:pt x="148891" y="197234"/>
                      <a:pt x="150092" y="195120"/>
                    </a:cubicBezTo>
                    <a:cubicBezTo>
                      <a:pt x="152597" y="190957"/>
                      <a:pt x="155264" y="186766"/>
                      <a:pt x="158721" y="183051"/>
                    </a:cubicBezTo>
                    <a:cubicBezTo>
                      <a:pt x="158721" y="183051"/>
                      <a:pt x="156407" y="184442"/>
                      <a:pt x="154073" y="185880"/>
                    </a:cubicBezTo>
                    <a:cubicBezTo>
                      <a:pt x="151720" y="187423"/>
                      <a:pt x="149377" y="188900"/>
                      <a:pt x="149377" y="1889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634" name="任意多边形: 形状 1387">
                <a:extLst>
                  <a:ext uri="{FF2B5EF4-FFF2-40B4-BE49-F238E27FC236}">
                    <a16:creationId xmlns:a16="http://schemas.microsoft.com/office/drawing/2014/main" id="{CE7ACCC0-B1CE-A3E3-4D1B-AD492127E8AD}"/>
                  </a:ext>
                </a:extLst>
              </p:cNvPr>
              <p:cNvSpPr/>
              <p:nvPr/>
            </p:nvSpPr>
            <p:spPr>
              <a:xfrm>
                <a:off x="11307899" y="5473950"/>
                <a:ext cx="38100" cy="19050"/>
              </a:xfrm>
              <a:custGeom>
                <a:avLst/>
                <a:gdLst>
                  <a:gd name="connsiteX0" fmla="*/ 38910 w 38100"/>
                  <a:gd name="connsiteY0" fmla="*/ 15773 h 19050"/>
                  <a:gd name="connsiteX1" fmla="*/ 35157 w 38100"/>
                  <a:gd name="connsiteY1" fmla="*/ 7144 h 19050"/>
                  <a:gd name="connsiteX2" fmla="*/ 30747 w 38100"/>
                  <a:gd name="connsiteY2" fmla="*/ 7353 h 19050"/>
                  <a:gd name="connsiteX3" fmla="*/ 21050 w 38100"/>
                  <a:gd name="connsiteY3" fmla="*/ 8687 h 19050"/>
                  <a:gd name="connsiteX4" fmla="*/ 7144 w 38100"/>
                  <a:gd name="connsiteY4" fmla="*/ 10725 h 19050"/>
                  <a:gd name="connsiteX5" fmla="*/ 21441 w 38100"/>
                  <a:gd name="connsiteY5" fmla="*/ 14516 h 19050"/>
                  <a:gd name="connsiteX6" fmla="*/ 29175 w 38100"/>
                  <a:gd name="connsiteY6" fmla="*/ 14192 h 19050"/>
                  <a:gd name="connsiteX7" fmla="*/ 38910 w 38100"/>
                  <a:gd name="connsiteY7" fmla="*/ 15773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100" h="19050">
                    <a:moveTo>
                      <a:pt x="38910" y="15773"/>
                    </a:moveTo>
                    <a:lnTo>
                      <a:pt x="35157" y="7144"/>
                    </a:lnTo>
                    <a:cubicBezTo>
                      <a:pt x="35157" y="7144"/>
                      <a:pt x="33395" y="7229"/>
                      <a:pt x="30747" y="7353"/>
                    </a:cubicBezTo>
                    <a:cubicBezTo>
                      <a:pt x="28099" y="7715"/>
                      <a:pt x="24575" y="8201"/>
                      <a:pt x="21050" y="8687"/>
                    </a:cubicBezTo>
                    <a:cubicBezTo>
                      <a:pt x="14097" y="9706"/>
                      <a:pt x="7144" y="10725"/>
                      <a:pt x="7144" y="10725"/>
                    </a:cubicBezTo>
                    <a:cubicBezTo>
                      <a:pt x="12602" y="14221"/>
                      <a:pt x="16707" y="14659"/>
                      <a:pt x="21441" y="14516"/>
                    </a:cubicBezTo>
                    <a:cubicBezTo>
                      <a:pt x="23803" y="14421"/>
                      <a:pt x="26318" y="14316"/>
                      <a:pt x="29175" y="14192"/>
                    </a:cubicBezTo>
                    <a:cubicBezTo>
                      <a:pt x="32014" y="14316"/>
                      <a:pt x="35195" y="14821"/>
                      <a:pt x="38910" y="157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635" name="任意多边形: 形状 1388">
                <a:extLst>
                  <a:ext uri="{FF2B5EF4-FFF2-40B4-BE49-F238E27FC236}">
                    <a16:creationId xmlns:a16="http://schemas.microsoft.com/office/drawing/2014/main" id="{005FF310-8105-5369-14B1-3E5D9B53E4E2}"/>
                  </a:ext>
                </a:extLst>
              </p:cNvPr>
              <p:cNvSpPr/>
              <p:nvPr/>
            </p:nvSpPr>
            <p:spPr>
              <a:xfrm>
                <a:off x="11323310" y="5502055"/>
                <a:ext cx="28575" cy="9525"/>
              </a:xfrm>
              <a:custGeom>
                <a:avLst/>
                <a:gdLst>
                  <a:gd name="connsiteX0" fmla="*/ 14954 w 28575"/>
                  <a:gd name="connsiteY0" fmla="*/ 11109 h 9525"/>
                  <a:gd name="connsiteX1" fmla="*/ 28527 w 28575"/>
                  <a:gd name="connsiteY1" fmla="*/ 9357 h 9525"/>
                  <a:gd name="connsiteX2" fmla="*/ 7144 w 28575"/>
                  <a:gd name="connsiteY2" fmla="*/ 7242 h 9525"/>
                  <a:gd name="connsiteX3" fmla="*/ 11087 w 28575"/>
                  <a:gd name="connsiteY3" fmla="*/ 9014 h 9525"/>
                  <a:gd name="connsiteX4" fmla="*/ 14954 w 28575"/>
                  <a:gd name="connsiteY4" fmla="*/ 11109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9525">
                    <a:moveTo>
                      <a:pt x="14954" y="11109"/>
                    </a:moveTo>
                    <a:lnTo>
                      <a:pt x="28527" y="9357"/>
                    </a:lnTo>
                    <a:cubicBezTo>
                      <a:pt x="28527" y="9357"/>
                      <a:pt x="7191" y="6594"/>
                      <a:pt x="7144" y="7242"/>
                    </a:cubicBezTo>
                    <a:cubicBezTo>
                      <a:pt x="7144" y="7242"/>
                      <a:pt x="9115" y="8128"/>
                      <a:pt x="11087" y="9014"/>
                    </a:cubicBezTo>
                    <a:cubicBezTo>
                      <a:pt x="13049" y="9928"/>
                      <a:pt x="14954" y="11109"/>
                      <a:pt x="14954" y="1110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636" name="任意多边形: 形状 1389">
                <a:extLst>
                  <a:ext uri="{FF2B5EF4-FFF2-40B4-BE49-F238E27FC236}">
                    <a16:creationId xmlns:a16="http://schemas.microsoft.com/office/drawing/2014/main" id="{F646EDDA-C048-DBE3-2A66-6FDACB18B26C}"/>
                  </a:ext>
                </a:extLst>
              </p:cNvPr>
              <p:cNvSpPr/>
              <p:nvPr/>
            </p:nvSpPr>
            <p:spPr>
              <a:xfrm>
                <a:off x="11048838" y="5583888"/>
                <a:ext cx="38100" cy="57150"/>
              </a:xfrm>
              <a:custGeom>
                <a:avLst/>
                <a:gdLst>
                  <a:gd name="connsiteX0" fmla="*/ 7144 w 38100"/>
                  <a:gd name="connsiteY0" fmla="*/ 53216 h 57150"/>
                  <a:gd name="connsiteX1" fmla="*/ 9963 w 38100"/>
                  <a:gd name="connsiteY1" fmla="*/ 50997 h 57150"/>
                  <a:gd name="connsiteX2" fmla="*/ 13259 w 38100"/>
                  <a:gd name="connsiteY2" fmla="*/ 43844 h 57150"/>
                  <a:gd name="connsiteX3" fmla="*/ 21669 w 38100"/>
                  <a:gd name="connsiteY3" fmla="*/ 28661 h 57150"/>
                  <a:gd name="connsiteX4" fmla="*/ 26241 w 38100"/>
                  <a:gd name="connsiteY4" fmla="*/ 20469 h 57150"/>
                  <a:gd name="connsiteX5" fmla="*/ 30823 w 38100"/>
                  <a:gd name="connsiteY5" fmla="*/ 13735 h 57150"/>
                  <a:gd name="connsiteX6" fmla="*/ 35366 w 38100"/>
                  <a:gd name="connsiteY6" fmla="*/ 7144 h 57150"/>
                  <a:gd name="connsiteX7" fmla="*/ 30318 w 38100"/>
                  <a:gd name="connsiteY7" fmla="*/ 14002 h 57150"/>
                  <a:gd name="connsiteX8" fmla="*/ 20155 w 38100"/>
                  <a:gd name="connsiteY8" fmla="*/ 29651 h 57150"/>
                  <a:gd name="connsiteX9" fmla="*/ 10763 w 38100"/>
                  <a:gd name="connsiteY9" fmla="*/ 45615 h 57150"/>
                  <a:gd name="connsiteX10" fmla="*/ 7144 w 38100"/>
                  <a:gd name="connsiteY10" fmla="*/ 5321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100" h="57150">
                    <a:moveTo>
                      <a:pt x="7144" y="53216"/>
                    </a:moveTo>
                    <a:lnTo>
                      <a:pt x="9963" y="50997"/>
                    </a:lnTo>
                    <a:cubicBezTo>
                      <a:pt x="9963" y="50997"/>
                      <a:pt x="11087" y="48025"/>
                      <a:pt x="13259" y="43844"/>
                    </a:cubicBezTo>
                    <a:cubicBezTo>
                      <a:pt x="15554" y="39700"/>
                      <a:pt x="18612" y="34176"/>
                      <a:pt x="21669" y="28661"/>
                    </a:cubicBezTo>
                    <a:cubicBezTo>
                      <a:pt x="23222" y="25870"/>
                      <a:pt x="24784" y="23089"/>
                      <a:pt x="26241" y="20469"/>
                    </a:cubicBezTo>
                    <a:cubicBezTo>
                      <a:pt x="27918" y="18002"/>
                      <a:pt x="29480" y="15707"/>
                      <a:pt x="30823" y="13735"/>
                    </a:cubicBezTo>
                    <a:cubicBezTo>
                      <a:pt x="33547" y="9782"/>
                      <a:pt x="35366" y="7144"/>
                      <a:pt x="35366" y="7144"/>
                    </a:cubicBezTo>
                    <a:cubicBezTo>
                      <a:pt x="35366" y="7144"/>
                      <a:pt x="33347" y="9887"/>
                      <a:pt x="30318" y="14002"/>
                    </a:cubicBezTo>
                    <a:cubicBezTo>
                      <a:pt x="27127" y="17964"/>
                      <a:pt x="23565" y="23784"/>
                      <a:pt x="20155" y="29651"/>
                    </a:cubicBezTo>
                    <a:cubicBezTo>
                      <a:pt x="16716" y="35490"/>
                      <a:pt x="13145" y="41186"/>
                      <a:pt x="10763" y="45615"/>
                    </a:cubicBezTo>
                    <a:cubicBezTo>
                      <a:pt x="8582" y="50178"/>
                      <a:pt x="7144" y="53216"/>
                      <a:pt x="7144" y="532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637" name="任意多边形: 形状 1390">
                <a:extLst>
                  <a:ext uri="{FF2B5EF4-FFF2-40B4-BE49-F238E27FC236}">
                    <a16:creationId xmlns:a16="http://schemas.microsoft.com/office/drawing/2014/main" id="{8720400F-D24C-5C6B-1AFE-9CA13F3AF34B}"/>
                  </a:ext>
                </a:extLst>
              </p:cNvPr>
              <p:cNvSpPr/>
              <p:nvPr/>
            </p:nvSpPr>
            <p:spPr>
              <a:xfrm>
                <a:off x="11007100" y="5949028"/>
                <a:ext cx="28575" cy="28575"/>
              </a:xfrm>
              <a:custGeom>
                <a:avLst/>
                <a:gdLst>
                  <a:gd name="connsiteX0" fmla="*/ 23251 w 28575"/>
                  <a:gd name="connsiteY0" fmla="*/ 23431 h 28575"/>
                  <a:gd name="connsiteX1" fmla="*/ 7144 w 28575"/>
                  <a:gd name="connsiteY1" fmla="*/ 7144 h 28575"/>
                  <a:gd name="connsiteX2" fmla="*/ 24146 w 28575"/>
                  <a:gd name="connsiteY2" fmla="*/ 27337 h 28575"/>
                  <a:gd name="connsiteX3" fmla="*/ 23251 w 28575"/>
                  <a:gd name="connsiteY3" fmla="*/ 2343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" h="28575">
                    <a:moveTo>
                      <a:pt x="23251" y="23431"/>
                    </a:moveTo>
                    <a:cubicBezTo>
                      <a:pt x="16354" y="20279"/>
                      <a:pt x="13097" y="11459"/>
                      <a:pt x="7144" y="7144"/>
                    </a:cubicBezTo>
                    <a:lnTo>
                      <a:pt x="24146" y="27337"/>
                    </a:lnTo>
                    <a:lnTo>
                      <a:pt x="23251" y="23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638" name="任意多边形: 形状 1391">
                <a:extLst>
                  <a:ext uri="{FF2B5EF4-FFF2-40B4-BE49-F238E27FC236}">
                    <a16:creationId xmlns:a16="http://schemas.microsoft.com/office/drawing/2014/main" id="{0EBBF4EB-ED46-708E-7BFF-68FF38F5CBA5}"/>
                  </a:ext>
                </a:extLst>
              </p:cNvPr>
              <p:cNvSpPr/>
              <p:nvPr/>
            </p:nvSpPr>
            <p:spPr>
              <a:xfrm>
                <a:off x="11214849" y="6126982"/>
                <a:ext cx="28575" cy="19050"/>
              </a:xfrm>
              <a:custGeom>
                <a:avLst/>
                <a:gdLst>
                  <a:gd name="connsiteX0" fmla="*/ 7144 w 28575"/>
                  <a:gd name="connsiteY0" fmla="*/ 18300 h 19050"/>
                  <a:gd name="connsiteX1" fmla="*/ 16850 w 28575"/>
                  <a:gd name="connsiteY1" fmla="*/ 7346 h 19050"/>
                  <a:gd name="connsiteX2" fmla="*/ 7144 w 28575"/>
                  <a:gd name="connsiteY2" fmla="*/ 1830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575" h="19050">
                    <a:moveTo>
                      <a:pt x="7144" y="18300"/>
                    </a:moveTo>
                    <a:cubicBezTo>
                      <a:pt x="20755" y="6975"/>
                      <a:pt x="27689" y="23186"/>
                      <a:pt x="16850" y="7346"/>
                    </a:cubicBezTo>
                    <a:cubicBezTo>
                      <a:pt x="324" y="5679"/>
                      <a:pt x="12878" y="14747"/>
                      <a:pt x="7144" y="183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639" name="任意多边形: 形状 1392">
                <a:extLst>
                  <a:ext uri="{FF2B5EF4-FFF2-40B4-BE49-F238E27FC236}">
                    <a16:creationId xmlns:a16="http://schemas.microsoft.com/office/drawing/2014/main" id="{9D84ED95-0804-B8C5-6C6E-1939B82B31D6}"/>
                  </a:ext>
                </a:extLst>
              </p:cNvPr>
              <p:cNvSpPr/>
              <p:nvPr/>
            </p:nvSpPr>
            <p:spPr>
              <a:xfrm>
                <a:off x="11259474" y="6126038"/>
                <a:ext cx="28575" cy="19050"/>
              </a:xfrm>
              <a:custGeom>
                <a:avLst/>
                <a:gdLst>
                  <a:gd name="connsiteX0" fmla="*/ 26880 w 28575"/>
                  <a:gd name="connsiteY0" fmla="*/ 7404 h 19050"/>
                  <a:gd name="connsiteX1" fmla="*/ 7144 w 28575"/>
                  <a:gd name="connsiteY1" fmla="*/ 9786 h 19050"/>
                  <a:gd name="connsiteX2" fmla="*/ 26880 w 28575"/>
                  <a:gd name="connsiteY2" fmla="*/ 740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575" h="19050">
                    <a:moveTo>
                      <a:pt x="26880" y="7404"/>
                    </a:moveTo>
                    <a:cubicBezTo>
                      <a:pt x="17736" y="6385"/>
                      <a:pt x="12440" y="8604"/>
                      <a:pt x="7144" y="9786"/>
                    </a:cubicBezTo>
                    <a:cubicBezTo>
                      <a:pt x="18736" y="17682"/>
                      <a:pt x="19993" y="9747"/>
                      <a:pt x="26880" y="74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145642" name="组合 145641">
            <a:extLst>
              <a:ext uri="{FF2B5EF4-FFF2-40B4-BE49-F238E27FC236}">
                <a16:creationId xmlns:a16="http://schemas.microsoft.com/office/drawing/2014/main" id="{33C89202-EC51-3A80-D8DF-B3B661C3F83F}"/>
              </a:ext>
            </a:extLst>
          </p:cNvPr>
          <p:cNvGrpSpPr/>
          <p:nvPr/>
        </p:nvGrpSpPr>
        <p:grpSpPr>
          <a:xfrm>
            <a:off x="8837979" y="2412105"/>
            <a:ext cx="2367560" cy="2498771"/>
            <a:chOff x="1043976" y="1809637"/>
            <a:chExt cx="1776218" cy="1874657"/>
          </a:xfrm>
        </p:grpSpPr>
        <p:grpSp>
          <p:nvGrpSpPr>
            <p:cNvPr id="145643" name="组合 145642">
              <a:extLst>
                <a:ext uri="{FF2B5EF4-FFF2-40B4-BE49-F238E27FC236}">
                  <a16:creationId xmlns:a16="http://schemas.microsoft.com/office/drawing/2014/main" id="{3061D717-5C81-59A9-4A12-8D8C99D67AFA}"/>
                </a:ext>
              </a:extLst>
            </p:cNvPr>
            <p:cNvGrpSpPr/>
            <p:nvPr/>
          </p:nvGrpSpPr>
          <p:grpSpPr>
            <a:xfrm>
              <a:off x="1460451" y="1999494"/>
              <a:ext cx="1135053" cy="1202889"/>
              <a:chOff x="1199321" y="1640520"/>
              <a:chExt cx="1135053" cy="1202889"/>
            </a:xfrm>
          </p:grpSpPr>
          <p:sp>
            <p:nvSpPr>
              <p:cNvPr id="145657" name="文本框 145656">
                <a:extLst>
                  <a:ext uri="{FF2B5EF4-FFF2-40B4-BE49-F238E27FC236}">
                    <a16:creationId xmlns:a16="http://schemas.microsoft.com/office/drawing/2014/main" id="{32DB56F6-6C43-559C-E96F-407F77C7BC5F}"/>
                  </a:ext>
                </a:extLst>
              </p:cNvPr>
              <p:cNvSpPr txBox="1"/>
              <p:nvPr/>
            </p:nvSpPr>
            <p:spPr>
              <a:xfrm>
                <a:off x="1327662" y="1640520"/>
                <a:ext cx="834861" cy="9002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>
                  <a:defRPr sz="5400" b="1">
                    <a:gradFill flip="none" rotWithShape="1">
                      <a:gsLst>
                        <a:gs pos="45000">
                          <a:srgbClr val="FFFFFF"/>
                        </a:gs>
                        <a:gs pos="100000">
                          <a:srgbClr val="FFFFFF">
                            <a:alpha val="39000"/>
                          </a:srgbClr>
                        </a:gs>
                      </a:gsLst>
                      <a:lin ang="5400000" scaled="1"/>
                      <a:tileRect/>
                    </a:gradFill>
                    <a:latin typeface="鸿雷板书简体" panose="00000500000000000000" pitchFamily="2" charset="-122"/>
                    <a:ea typeface="鸿雷板书简体" panose="00000500000000000000" pitchFamily="2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7198" dirty="0">
                    <a:blipFill>
                      <a:blip r:embed="rId9">
                        <a:extLst>
                          <a:ext uri="{96DAC541-7B7A-43D3-8B79-37D633B846F1}">
                            <asvg:svgBlip xmlns:asvg="http://schemas.microsoft.com/office/drawing/2016/SVG/main" r:embed="rId10"/>
                          </a:ext>
                        </a:extLst>
                      </a:blip>
                      <a:stretch>
                        <a:fillRect/>
                      </a:stretch>
                    </a:blipFill>
                    <a:effectLst>
                      <a:outerShdw dist="63500" dir="3600000" algn="tl" rotWithShape="0">
                        <a:prstClr val="black">
                          <a:alpha val="10000"/>
                        </a:prstClr>
                      </a:outerShdw>
                    </a:effectLst>
                    <a:latin typeface="HarmonyOS Sans SC Light" panose="00000400000000000000" pitchFamily="2" charset="-122"/>
                    <a:sym typeface="HarmonyOS Sans SC Light" panose="00000400000000000000" pitchFamily="2" charset="-122"/>
                  </a:rPr>
                  <a:t>肆</a:t>
                </a:r>
              </a:p>
            </p:txBody>
          </p:sp>
          <p:sp>
            <p:nvSpPr>
              <p:cNvPr id="145658" name="文本框 145657">
                <a:extLst>
                  <a:ext uri="{FF2B5EF4-FFF2-40B4-BE49-F238E27FC236}">
                    <a16:creationId xmlns:a16="http://schemas.microsoft.com/office/drawing/2014/main" id="{BDD51C7B-289E-AA91-5A24-D4032F0C2473}"/>
                  </a:ext>
                </a:extLst>
              </p:cNvPr>
              <p:cNvSpPr txBox="1"/>
              <p:nvPr/>
            </p:nvSpPr>
            <p:spPr>
              <a:xfrm>
                <a:off x="1199321" y="2404692"/>
                <a:ext cx="1135053" cy="4387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>
                  <a:defRPr sz="1800" b="1">
                    <a:solidFill>
                      <a:srgbClr val="000000"/>
                    </a:solidFill>
                    <a:latin typeface="鸿雷板书简体" panose="00000500000000000000" pitchFamily="2" charset="-122"/>
                    <a:ea typeface="鸿雷板书简体" panose="00000500000000000000" pitchFamily="2" charset="-122"/>
                  </a:defRPr>
                </a:lvl1pPr>
              </a:lstStyle>
              <a:p>
                <a:pPr algn="ctr"/>
                <a:r>
                  <a:rPr lang="zh-CN" altLang="en-US" sz="1600" b="0" dirty="0">
                    <a:solidFill>
                      <a:schemeClr val="bg1">
                        <a:lumMod val="50000"/>
                      </a:schemeClr>
                    </a:solidFill>
                    <a:latin typeface="HarmonyOS Sans SC Light" panose="00000400000000000000" pitchFamily="2" charset="-122"/>
                    <a:sym typeface="HarmonyOS Sans SC Light" panose="00000400000000000000" pitchFamily="2" charset="-122"/>
                  </a:rPr>
                  <a:t>单击此处添加标题文本</a:t>
                </a:r>
              </a:p>
            </p:txBody>
          </p:sp>
        </p:grpSp>
        <p:grpSp>
          <p:nvGrpSpPr>
            <p:cNvPr id="145644" name="组合 145643">
              <a:extLst>
                <a:ext uri="{FF2B5EF4-FFF2-40B4-BE49-F238E27FC236}">
                  <a16:creationId xmlns:a16="http://schemas.microsoft.com/office/drawing/2014/main" id="{BCC34020-FB87-0958-B93A-2CA5ADE40F90}"/>
                </a:ext>
              </a:extLst>
            </p:cNvPr>
            <p:cNvGrpSpPr/>
            <p:nvPr/>
          </p:nvGrpSpPr>
          <p:grpSpPr>
            <a:xfrm>
              <a:off x="1043976" y="1809637"/>
              <a:ext cx="1776218" cy="1874657"/>
              <a:chOff x="10970536" y="5473950"/>
              <a:chExt cx="636791" cy="672082"/>
            </a:xfrm>
            <a:gradFill>
              <a:gsLst>
                <a:gs pos="63300">
                  <a:srgbClr val="5E5E5E">
                    <a:alpha val="67000"/>
                  </a:srgbClr>
                </a:gs>
                <a:gs pos="0">
                  <a:srgbClr val="FFFFFF">
                    <a:alpha val="0"/>
                  </a:srgbClr>
                </a:gs>
                <a:gs pos="100000">
                  <a:srgbClr val="000000"/>
                </a:gs>
              </a:gsLst>
              <a:lin ang="2700000" scaled="1"/>
            </a:gradFill>
          </p:grpSpPr>
          <p:sp>
            <p:nvSpPr>
              <p:cNvPr id="145645" name="任意多边形: 形状 1381">
                <a:extLst>
                  <a:ext uri="{FF2B5EF4-FFF2-40B4-BE49-F238E27FC236}">
                    <a16:creationId xmlns:a16="http://schemas.microsoft.com/office/drawing/2014/main" id="{B1D5A0F2-17F7-9254-3321-CA42869234AA}"/>
                  </a:ext>
                </a:extLst>
              </p:cNvPr>
              <p:cNvSpPr/>
              <p:nvPr/>
            </p:nvSpPr>
            <p:spPr>
              <a:xfrm>
                <a:off x="11588277" y="5765425"/>
                <a:ext cx="19050" cy="38100"/>
              </a:xfrm>
              <a:custGeom>
                <a:avLst/>
                <a:gdLst>
                  <a:gd name="connsiteX0" fmla="*/ 8887 w 19050"/>
                  <a:gd name="connsiteY0" fmla="*/ 28946 h 38100"/>
                  <a:gd name="connsiteX1" fmla="*/ 19345 w 19050"/>
                  <a:gd name="connsiteY1" fmla="*/ 15688 h 38100"/>
                  <a:gd name="connsiteX2" fmla="*/ 13240 w 19050"/>
                  <a:gd name="connsiteY2" fmla="*/ 11325 h 38100"/>
                  <a:gd name="connsiteX3" fmla="*/ 7144 w 19050"/>
                  <a:gd name="connsiteY3" fmla="*/ 7144 h 38100"/>
                  <a:gd name="connsiteX4" fmla="*/ 8887 w 19050"/>
                  <a:gd name="connsiteY4" fmla="*/ 28946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38100">
                    <a:moveTo>
                      <a:pt x="8887" y="28946"/>
                    </a:moveTo>
                    <a:cubicBezTo>
                      <a:pt x="11925" y="37748"/>
                      <a:pt x="16288" y="26384"/>
                      <a:pt x="19345" y="15688"/>
                    </a:cubicBezTo>
                    <a:cubicBezTo>
                      <a:pt x="19345" y="15688"/>
                      <a:pt x="16288" y="13506"/>
                      <a:pt x="13240" y="11325"/>
                    </a:cubicBezTo>
                    <a:cubicBezTo>
                      <a:pt x="10192" y="9239"/>
                      <a:pt x="7144" y="7144"/>
                      <a:pt x="7144" y="7144"/>
                    </a:cubicBezTo>
                    <a:lnTo>
                      <a:pt x="8887" y="2894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646" name="任意多边形: 形状 1382">
                <a:extLst>
                  <a:ext uri="{FF2B5EF4-FFF2-40B4-BE49-F238E27FC236}">
                    <a16:creationId xmlns:a16="http://schemas.microsoft.com/office/drawing/2014/main" id="{8410117C-AC80-502B-E150-F33E41AEC7FF}"/>
                  </a:ext>
                </a:extLst>
              </p:cNvPr>
              <p:cNvSpPr/>
              <p:nvPr/>
            </p:nvSpPr>
            <p:spPr>
              <a:xfrm>
                <a:off x="11564636" y="5716428"/>
                <a:ext cx="38100" cy="38100"/>
              </a:xfrm>
              <a:custGeom>
                <a:avLst/>
                <a:gdLst>
                  <a:gd name="connsiteX0" fmla="*/ 31337 w 38100"/>
                  <a:gd name="connsiteY0" fmla="*/ 28508 h 38100"/>
                  <a:gd name="connsiteX1" fmla="*/ 28870 w 38100"/>
                  <a:gd name="connsiteY1" fmla="*/ 24994 h 38100"/>
                  <a:gd name="connsiteX2" fmla="*/ 23231 w 38100"/>
                  <a:gd name="connsiteY2" fmla="*/ 17478 h 38100"/>
                  <a:gd name="connsiteX3" fmla="*/ 14278 w 38100"/>
                  <a:gd name="connsiteY3" fmla="*/ 7144 h 38100"/>
                  <a:gd name="connsiteX4" fmla="*/ 19326 w 38100"/>
                  <a:gd name="connsiteY4" fmla="*/ 14868 h 38100"/>
                  <a:gd name="connsiteX5" fmla="*/ 22803 w 38100"/>
                  <a:gd name="connsiteY5" fmla="*/ 20288 h 38100"/>
                  <a:gd name="connsiteX6" fmla="*/ 24127 w 38100"/>
                  <a:gd name="connsiteY6" fmla="*/ 22831 h 38100"/>
                  <a:gd name="connsiteX7" fmla="*/ 15983 w 38100"/>
                  <a:gd name="connsiteY7" fmla="*/ 29470 h 38100"/>
                  <a:gd name="connsiteX8" fmla="*/ 11278 w 38100"/>
                  <a:gd name="connsiteY8" fmla="*/ 22831 h 38100"/>
                  <a:gd name="connsiteX9" fmla="*/ 7144 w 38100"/>
                  <a:gd name="connsiteY9" fmla="*/ 16478 h 38100"/>
                  <a:gd name="connsiteX10" fmla="*/ 13602 w 38100"/>
                  <a:gd name="connsiteY10" fmla="*/ 30194 h 38100"/>
                  <a:gd name="connsiteX11" fmla="*/ 19583 w 38100"/>
                  <a:gd name="connsiteY11" fmla="*/ 32204 h 38100"/>
                  <a:gd name="connsiteX12" fmla="*/ 31337 w 38100"/>
                  <a:gd name="connsiteY12" fmla="*/ 28508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38100">
                    <a:moveTo>
                      <a:pt x="31337" y="28508"/>
                    </a:moveTo>
                    <a:cubicBezTo>
                      <a:pt x="31337" y="28508"/>
                      <a:pt x="30347" y="27099"/>
                      <a:pt x="28870" y="24994"/>
                    </a:cubicBezTo>
                    <a:cubicBezTo>
                      <a:pt x="27308" y="22917"/>
                      <a:pt x="25622" y="20088"/>
                      <a:pt x="23231" y="17478"/>
                    </a:cubicBezTo>
                    <a:cubicBezTo>
                      <a:pt x="18755" y="12316"/>
                      <a:pt x="14278" y="7144"/>
                      <a:pt x="14278" y="7144"/>
                    </a:cubicBezTo>
                    <a:cubicBezTo>
                      <a:pt x="14278" y="7144"/>
                      <a:pt x="16802" y="11011"/>
                      <a:pt x="19326" y="14868"/>
                    </a:cubicBezTo>
                    <a:cubicBezTo>
                      <a:pt x="20593" y="16840"/>
                      <a:pt x="21860" y="18812"/>
                      <a:pt x="22803" y="20288"/>
                    </a:cubicBezTo>
                    <a:cubicBezTo>
                      <a:pt x="23593" y="21812"/>
                      <a:pt x="24127" y="22831"/>
                      <a:pt x="24127" y="22831"/>
                    </a:cubicBezTo>
                    <a:cubicBezTo>
                      <a:pt x="22574" y="33099"/>
                      <a:pt x="19269" y="32833"/>
                      <a:pt x="15983" y="29470"/>
                    </a:cubicBezTo>
                    <a:cubicBezTo>
                      <a:pt x="14345" y="27775"/>
                      <a:pt x="12706" y="25289"/>
                      <a:pt x="11278" y="22831"/>
                    </a:cubicBezTo>
                    <a:cubicBezTo>
                      <a:pt x="9687" y="20393"/>
                      <a:pt x="8163" y="18050"/>
                      <a:pt x="7144" y="16478"/>
                    </a:cubicBezTo>
                    <a:cubicBezTo>
                      <a:pt x="10020" y="23622"/>
                      <a:pt x="11525" y="27946"/>
                      <a:pt x="13602" y="30194"/>
                    </a:cubicBezTo>
                    <a:cubicBezTo>
                      <a:pt x="15573" y="32461"/>
                      <a:pt x="17583" y="32756"/>
                      <a:pt x="19583" y="32204"/>
                    </a:cubicBezTo>
                    <a:cubicBezTo>
                      <a:pt x="23584" y="31137"/>
                      <a:pt x="27546" y="26518"/>
                      <a:pt x="31337" y="285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647" name="任意多边形: 形状 1383">
                <a:extLst>
                  <a:ext uri="{FF2B5EF4-FFF2-40B4-BE49-F238E27FC236}">
                    <a16:creationId xmlns:a16="http://schemas.microsoft.com/office/drawing/2014/main" id="{AEED285D-214E-6F95-5D6B-F3E283992923}"/>
                  </a:ext>
                </a:extLst>
              </p:cNvPr>
              <p:cNvSpPr/>
              <p:nvPr/>
            </p:nvSpPr>
            <p:spPr>
              <a:xfrm>
                <a:off x="11556968" y="5684543"/>
                <a:ext cx="19050" cy="19050"/>
              </a:xfrm>
              <a:custGeom>
                <a:avLst/>
                <a:gdLst>
                  <a:gd name="connsiteX0" fmla="*/ 17755 w 19050"/>
                  <a:gd name="connsiteY0" fmla="*/ 15959 h 19050"/>
                  <a:gd name="connsiteX1" fmla="*/ 7144 w 19050"/>
                  <a:gd name="connsiteY1" fmla="*/ 14893 h 19050"/>
                  <a:gd name="connsiteX2" fmla="*/ 17755 w 19050"/>
                  <a:gd name="connsiteY2" fmla="*/ 15959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50" h="19050">
                    <a:moveTo>
                      <a:pt x="17755" y="15959"/>
                    </a:moveTo>
                    <a:cubicBezTo>
                      <a:pt x="13211" y="1015"/>
                      <a:pt x="7353" y="8158"/>
                      <a:pt x="7144" y="14893"/>
                    </a:cubicBezTo>
                    <a:cubicBezTo>
                      <a:pt x="10658" y="14588"/>
                      <a:pt x="17621" y="22856"/>
                      <a:pt x="17755" y="1595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648" name="任意多边形: 形状 1384">
                <a:extLst>
                  <a:ext uri="{FF2B5EF4-FFF2-40B4-BE49-F238E27FC236}">
                    <a16:creationId xmlns:a16="http://schemas.microsoft.com/office/drawing/2014/main" id="{B4EDEAB5-0D8C-ED0D-C057-D96D3701C320}"/>
                  </a:ext>
                </a:extLst>
              </p:cNvPr>
              <p:cNvSpPr/>
              <p:nvPr/>
            </p:nvSpPr>
            <p:spPr>
              <a:xfrm>
                <a:off x="11025904" y="5949672"/>
                <a:ext cx="19050" cy="19050"/>
              </a:xfrm>
              <a:custGeom>
                <a:avLst/>
                <a:gdLst>
                  <a:gd name="connsiteX0" fmla="*/ 12323 w 19050"/>
                  <a:gd name="connsiteY0" fmla="*/ 20064 h 19050"/>
                  <a:gd name="connsiteX1" fmla="*/ 11475 w 19050"/>
                  <a:gd name="connsiteY1" fmla="*/ 9034 h 19050"/>
                  <a:gd name="connsiteX2" fmla="*/ 12323 w 19050"/>
                  <a:gd name="connsiteY2" fmla="*/ 2006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50" h="19050">
                    <a:moveTo>
                      <a:pt x="12323" y="20064"/>
                    </a:moveTo>
                    <a:cubicBezTo>
                      <a:pt x="11161" y="14968"/>
                      <a:pt x="9180" y="9482"/>
                      <a:pt x="11475" y="9034"/>
                    </a:cubicBezTo>
                    <a:cubicBezTo>
                      <a:pt x="6732" y="5615"/>
                      <a:pt x="4427" y="5529"/>
                      <a:pt x="12323" y="2006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649" name="任意多边形: 形状 1385">
                <a:extLst>
                  <a:ext uri="{FF2B5EF4-FFF2-40B4-BE49-F238E27FC236}">
                    <a16:creationId xmlns:a16="http://schemas.microsoft.com/office/drawing/2014/main" id="{6F8A2FB9-C509-C40B-40F4-7C7F43D1FE76}"/>
                  </a:ext>
                </a:extLst>
              </p:cNvPr>
              <p:cNvSpPr/>
              <p:nvPr/>
            </p:nvSpPr>
            <p:spPr>
              <a:xfrm>
                <a:off x="11030236" y="5951326"/>
                <a:ext cx="9525" cy="9525"/>
              </a:xfrm>
              <a:custGeom>
                <a:avLst/>
                <a:gdLst>
                  <a:gd name="connsiteX0" fmla="*/ 7144 w 9525"/>
                  <a:gd name="connsiteY0" fmla="*/ 7380 h 9525"/>
                  <a:gd name="connsiteX1" fmla="*/ 10096 w 9525"/>
                  <a:gd name="connsiteY1" fmla="*/ 9628 h 9525"/>
                  <a:gd name="connsiteX2" fmla="*/ 7925 w 9525"/>
                  <a:gd name="connsiteY2" fmla="*/ 7180 h 9525"/>
                  <a:gd name="connsiteX3" fmla="*/ 7144 w 9525"/>
                  <a:gd name="connsiteY3" fmla="*/ 738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7144" y="7380"/>
                    </a:moveTo>
                    <a:cubicBezTo>
                      <a:pt x="8030" y="8056"/>
                      <a:pt x="8992" y="8780"/>
                      <a:pt x="10096" y="9628"/>
                    </a:cubicBezTo>
                    <a:cubicBezTo>
                      <a:pt x="9373" y="8799"/>
                      <a:pt x="8839" y="8065"/>
                      <a:pt x="7925" y="7180"/>
                    </a:cubicBezTo>
                    <a:cubicBezTo>
                      <a:pt x="7506" y="7046"/>
                      <a:pt x="7420" y="7323"/>
                      <a:pt x="7144" y="73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650" name="任意多边形: 形状 1386">
                <a:extLst>
                  <a:ext uri="{FF2B5EF4-FFF2-40B4-BE49-F238E27FC236}">
                    <a16:creationId xmlns:a16="http://schemas.microsoft.com/office/drawing/2014/main" id="{C865A4E7-3204-5D2D-D3C7-8391200D4B77}"/>
                  </a:ext>
                </a:extLst>
              </p:cNvPr>
              <p:cNvSpPr/>
              <p:nvPr/>
            </p:nvSpPr>
            <p:spPr>
              <a:xfrm>
                <a:off x="10970536" y="5491419"/>
                <a:ext cx="619125" cy="628650"/>
              </a:xfrm>
              <a:custGeom>
                <a:avLst/>
                <a:gdLst>
                  <a:gd name="connsiteX0" fmla="*/ 149377 w 619125"/>
                  <a:gd name="connsiteY0" fmla="*/ 188900 h 628650"/>
                  <a:gd name="connsiteX1" fmla="*/ 151663 w 619125"/>
                  <a:gd name="connsiteY1" fmla="*/ 179451 h 628650"/>
                  <a:gd name="connsiteX2" fmla="*/ 155911 w 619125"/>
                  <a:gd name="connsiteY2" fmla="*/ 172564 h 628650"/>
                  <a:gd name="connsiteX3" fmla="*/ 165379 w 619125"/>
                  <a:gd name="connsiteY3" fmla="*/ 158563 h 628650"/>
                  <a:gd name="connsiteX4" fmla="*/ 171532 w 619125"/>
                  <a:gd name="connsiteY4" fmla="*/ 159144 h 628650"/>
                  <a:gd name="connsiteX5" fmla="*/ 177571 w 619125"/>
                  <a:gd name="connsiteY5" fmla="*/ 159829 h 628650"/>
                  <a:gd name="connsiteX6" fmla="*/ 179171 w 619125"/>
                  <a:gd name="connsiteY6" fmla="*/ 138808 h 628650"/>
                  <a:gd name="connsiteX7" fmla="*/ 200517 w 619125"/>
                  <a:gd name="connsiteY7" fmla="*/ 124206 h 628650"/>
                  <a:gd name="connsiteX8" fmla="*/ 209889 w 619125"/>
                  <a:gd name="connsiteY8" fmla="*/ 115700 h 628650"/>
                  <a:gd name="connsiteX9" fmla="*/ 216471 w 619125"/>
                  <a:gd name="connsiteY9" fmla="*/ 111138 h 628650"/>
                  <a:gd name="connsiteX10" fmla="*/ 215166 w 619125"/>
                  <a:gd name="connsiteY10" fmla="*/ 122444 h 628650"/>
                  <a:gd name="connsiteX11" fmla="*/ 240169 w 619125"/>
                  <a:gd name="connsiteY11" fmla="*/ 94050 h 628650"/>
                  <a:gd name="connsiteX12" fmla="*/ 241589 w 619125"/>
                  <a:gd name="connsiteY12" fmla="*/ 96326 h 628650"/>
                  <a:gd name="connsiteX13" fmla="*/ 319627 w 619125"/>
                  <a:gd name="connsiteY13" fmla="*/ 65056 h 628650"/>
                  <a:gd name="connsiteX14" fmla="*/ 411200 w 619125"/>
                  <a:gd name="connsiteY14" fmla="*/ 68466 h 628650"/>
                  <a:gd name="connsiteX15" fmla="*/ 408133 w 619125"/>
                  <a:gd name="connsiteY15" fmla="*/ 62722 h 628650"/>
                  <a:gd name="connsiteX16" fmla="*/ 499602 w 619125"/>
                  <a:gd name="connsiteY16" fmla="*/ 104737 h 628650"/>
                  <a:gd name="connsiteX17" fmla="*/ 576812 w 619125"/>
                  <a:gd name="connsiteY17" fmla="*/ 164335 h 628650"/>
                  <a:gd name="connsiteX18" fmla="*/ 559086 w 619125"/>
                  <a:gd name="connsiteY18" fmla="*/ 136293 h 628650"/>
                  <a:gd name="connsiteX19" fmla="*/ 536197 w 619125"/>
                  <a:gd name="connsiteY19" fmla="*/ 105194 h 628650"/>
                  <a:gd name="connsiteX20" fmla="*/ 522119 w 619125"/>
                  <a:gd name="connsiteY20" fmla="*/ 91345 h 628650"/>
                  <a:gd name="connsiteX21" fmla="*/ 514823 w 619125"/>
                  <a:gd name="connsiteY21" fmla="*/ 84963 h 628650"/>
                  <a:gd name="connsiteX22" fmla="*/ 506898 w 619125"/>
                  <a:gd name="connsiteY22" fmla="*/ 79734 h 628650"/>
                  <a:gd name="connsiteX23" fmla="*/ 491067 w 619125"/>
                  <a:gd name="connsiteY23" fmla="*/ 71209 h 628650"/>
                  <a:gd name="connsiteX24" fmla="*/ 474865 w 619125"/>
                  <a:gd name="connsiteY24" fmla="*/ 67332 h 628650"/>
                  <a:gd name="connsiteX25" fmla="*/ 465921 w 619125"/>
                  <a:gd name="connsiteY25" fmla="*/ 59017 h 628650"/>
                  <a:gd name="connsiteX26" fmla="*/ 454406 w 619125"/>
                  <a:gd name="connsiteY26" fmla="*/ 53845 h 628650"/>
                  <a:gd name="connsiteX27" fmla="*/ 439471 w 619125"/>
                  <a:gd name="connsiteY27" fmla="*/ 42281 h 628650"/>
                  <a:gd name="connsiteX28" fmla="*/ 421097 w 619125"/>
                  <a:gd name="connsiteY28" fmla="*/ 34842 h 628650"/>
                  <a:gd name="connsiteX29" fmla="*/ 404038 w 619125"/>
                  <a:gd name="connsiteY29" fmla="*/ 31223 h 628650"/>
                  <a:gd name="connsiteX30" fmla="*/ 373329 w 619125"/>
                  <a:gd name="connsiteY30" fmla="*/ 30147 h 628650"/>
                  <a:gd name="connsiteX31" fmla="*/ 309264 w 619125"/>
                  <a:gd name="connsiteY31" fmla="*/ 37109 h 628650"/>
                  <a:gd name="connsiteX32" fmla="*/ 302015 w 619125"/>
                  <a:gd name="connsiteY32" fmla="*/ 26727 h 628650"/>
                  <a:gd name="connsiteX33" fmla="*/ 308568 w 619125"/>
                  <a:gd name="connsiteY33" fmla="*/ 25136 h 628650"/>
                  <a:gd name="connsiteX34" fmla="*/ 323237 w 619125"/>
                  <a:gd name="connsiteY34" fmla="*/ 22784 h 628650"/>
                  <a:gd name="connsiteX35" fmla="*/ 338077 w 619125"/>
                  <a:gd name="connsiteY35" fmla="*/ 20660 h 628650"/>
                  <a:gd name="connsiteX36" fmla="*/ 344878 w 619125"/>
                  <a:gd name="connsiteY36" fmla="*/ 20269 h 628650"/>
                  <a:gd name="connsiteX37" fmla="*/ 340744 w 619125"/>
                  <a:gd name="connsiteY37" fmla="*/ 19450 h 628650"/>
                  <a:gd name="connsiteX38" fmla="*/ 331590 w 619125"/>
                  <a:gd name="connsiteY38" fmla="*/ 18040 h 628650"/>
                  <a:gd name="connsiteX39" fmla="*/ 318132 w 619125"/>
                  <a:gd name="connsiteY39" fmla="*/ 16754 h 628650"/>
                  <a:gd name="connsiteX40" fmla="*/ 342954 w 619125"/>
                  <a:gd name="connsiteY40" fmla="*/ 12878 h 628650"/>
                  <a:gd name="connsiteX41" fmla="*/ 362204 w 619125"/>
                  <a:gd name="connsiteY41" fmla="*/ 7144 h 628650"/>
                  <a:gd name="connsiteX42" fmla="*/ 292271 w 619125"/>
                  <a:gd name="connsiteY42" fmla="*/ 16078 h 628650"/>
                  <a:gd name="connsiteX43" fmla="*/ 274364 w 619125"/>
                  <a:gd name="connsiteY43" fmla="*/ 19850 h 628650"/>
                  <a:gd name="connsiteX44" fmla="*/ 257819 w 619125"/>
                  <a:gd name="connsiteY44" fmla="*/ 25432 h 628650"/>
                  <a:gd name="connsiteX45" fmla="*/ 250190 w 619125"/>
                  <a:gd name="connsiteY45" fmla="*/ 28423 h 628650"/>
                  <a:gd name="connsiteX46" fmla="*/ 243360 w 619125"/>
                  <a:gd name="connsiteY46" fmla="*/ 32309 h 628650"/>
                  <a:gd name="connsiteX47" fmla="*/ 231816 w 619125"/>
                  <a:gd name="connsiteY47" fmla="*/ 40567 h 628650"/>
                  <a:gd name="connsiteX48" fmla="*/ 256219 w 619125"/>
                  <a:gd name="connsiteY48" fmla="*/ 32890 h 628650"/>
                  <a:gd name="connsiteX49" fmla="*/ 283061 w 619125"/>
                  <a:gd name="connsiteY49" fmla="*/ 26070 h 628650"/>
                  <a:gd name="connsiteX50" fmla="*/ 303806 w 619125"/>
                  <a:gd name="connsiteY50" fmla="*/ 33223 h 628650"/>
                  <a:gd name="connsiteX51" fmla="*/ 269564 w 619125"/>
                  <a:gd name="connsiteY51" fmla="*/ 46834 h 628650"/>
                  <a:gd name="connsiteX52" fmla="*/ 237836 w 619125"/>
                  <a:gd name="connsiteY52" fmla="*/ 59436 h 628650"/>
                  <a:gd name="connsiteX53" fmla="*/ 178181 w 619125"/>
                  <a:gd name="connsiteY53" fmla="*/ 95907 h 628650"/>
                  <a:gd name="connsiteX54" fmla="*/ 170504 w 619125"/>
                  <a:gd name="connsiteY54" fmla="*/ 102165 h 628650"/>
                  <a:gd name="connsiteX55" fmla="*/ 162979 w 619125"/>
                  <a:gd name="connsiteY55" fmla="*/ 108394 h 628650"/>
                  <a:gd name="connsiteX56" fmla="*/ 151187 w 619125"/>
                  <a:gd name="connsiteY56" fmla="*/ 113262 h 628650"/>
                  <a:gd name="connsiteX57" fmla="*/ 152568 w 619125"/>
                  <a:gd name="connsiteY57" fmla="*/ 101556 h 628650"/>
                  <a:gd name="connsiteX58" fmla="*/ 143710 w 619125"/>
                  <a:gd name="connsiteY58" fmla="*/ 131912 h 628650"/>
                  <a:gd name="connsiteX59" fmla="*/ 133851 w 619125"/>
                  <a:gd name="connsiteY59" fmla="*/ 118501 h 628650"/>
                  <a:gd name="connsiteX60" fmla="*/ 124060 w 619125"/>
                  <a:gd name="connsiteY60" fmla="*/ 139751 h 628650"/>
                  <a:gd name="connsiteX61" fmla="*/ 113858 w 619125"/>
                  <a:gd name="connsiteY61" fmla="*/ 149895 h 628650"/>
                  <a:gd name="connsiteX62" fmla="*/ 108610 w 619125"/>
                  <a:gd name="connsiteY62" fmla="*/ 163649 h 628650"/>
                  <a:gd name="connsiteX63" fmla="*/ 103209 w 619125"/>
                  <a:gd name="connsiteY63" fmla="*/ 157782 h 628650"/>
                  <a:gd name="connsiteX64" fmla="*/ 110944 w 619125"/>
                  <a:gd name="connsiteY64" fmla="*/ 140703 h 628650"/>
                  <a:gd name="connsiteX65" fmla="*/ 103152 w 619125"/>
                  <a:gd name="connsiteY65" fmla="*/ 156172 h 628650"/>
                  <a:gd name="connsiteX66" fmla="*/ 99218 w 619125"/>
                  <a:gd name="connsiteY66" fmla="*/ 170678 h 628650"/>
                  <a:gd name="connsiteX67" fmla="*/ 96485 w 619125"/>
                  <a:gd name="connsiteY67" fmla="*/ 161792 h 628650"/>
                  <a:gd name="connsiteX68" fmla="*/ 93913 w 619125"/>
                  <a:gd name="connsiteY68" fmla="*/ 152629 h 628650"/>
                  <a:gd name="connsiteX69" fmla="*/ 86636 w 619125"/>
                  <a:gd name="connsiteY69" fmla="*/ 171183 h 628650"/>
                  <a:gd name="connsiteX70" fmla="*/ 70958 w 619125"/>
                  <a:gd name="connsiteY70" fmla="*/ 180289 h 628650"/>
                  <a:gd name="connsiteX71" fmla="*/ 78092 w 619125"/>
                  <a:gd name="connsiteY71" fmla="*/ 196253 h 628650"/>
                  <a:gd name="connsiteX72" fmla="*/ 69405 w 619125"/>
                  <a:gd name="connsiteY72" fmla="*/ 198901 h 628650"/>
                  <a:gd name="connsiteX73" fmla="*/ 72129 w 619125"/>
                  <a:gd name="connsiteY73" fmla="*/ 220685 h 628650"/>
                  <a:gd name="connsiteX74" fmla="*/ 64005 w 619125"/>
                  <a:gd name="connsiteY74" fmla="*/ 208721 h 628650"/>
                  <a:gd name="connsiteX75" fmla="*/ 54661 w 619125"/>
                  <a:gd name="connsiteY75" fmla="*/ 230724 h 628650"/>
                  <a:gd name="connsiteX76" fmla="*/ 63871 w 619125"/>
                  <a:gd name="connsiteY76" fmla="*/ 242097 h 628650"/>
                  <a:gd name="connsiteX77" fmla="*/ 51289 w 619125"/>
                  <a:gd name="connsiteY77" fmla="*/ 251546 h 628650"/>
                  <a:gd name="connsiteX78" fmla="*/ 36096 w 619125"/>
                  <a:gd name="connsiteY78" fmla="*/ 248745 h 628650"/>
                  <a:gd name="connsiteX79" fmla="*/ 35096 w 619125"/>
                  <a:gd name="connsiteY79" fmla="*/ 240582 h 628650"/>
                  <a:gd name="connsiteX80" fmla="*/ 35230 w 619125"/>
                  <a:gd name="connsiteY80" fmla="*/ 232229 h 628650"/>
                  <a:gd name="connsiteX81" fmla="*/ 36334 w 619125"/>
                  <a:gd name="connsiteY81" fmla="*/ 215541 h 628650"/>
                  <a:gd name="connsiteX82" fmla="*/ 39830 w 619125"/>
                  <a:gd name="connsiteY82" fmla="*/ 189519 h 628650"/>
                  <a:gd name="connsiteX83" fmla="*/ 34744 w 619125"/>
                  <a:gd name="connsiteY83" fmla="*/ 209036 h 628650"/>
                  <a:gd name="connsiteX84" fmla="*/ 31553 w 619125"/>
                  <a:gd name="connsiteY84" fmla="*/ 228895 h 628650"/>
                  <a:gd name="connsiteX85" fmla="*/ 21856 w 619125"/>
                  <a:gd name="connsiteY85" fmla="*/ 237011 h 628650"/>
                  <a:gd name="connsiteX86" fmla="*/ 17723 w 619125"/>
                  <a:gd name="connsiteY86" fmla="*/ 239925 h 628650"/>
                  <a:gd name="connsiteX87" fmla="*/ 15779 w 619125"/>
                  <a:gd name="connsiteY87" fmla="*/ 231429 h 628650"/>
                  <a:gd name="connsiteX88" fmla="*/ 8455 w 619125"/>
                  <a:gd name="connsiteY88" fmla="*/ 263214 h 628650"/>
                  <a:gd name="connsiteX89" fmla="*/ 7207 w 619125"/>
                  <a:gd name="connsiteY89" fmla="*/ 297237 h 628650"/>
                  <a:gd name="connsiteX90" fmla="*/ 11169 w 619125"/>
                  <a:gd name="connsiteY90" fmla="*/ 330622 h 628650"/>
                  <a:gd name="connsiteX91" fmla="*/ 18694 w 619125"/>
                  <a:gd name="connsiteY91" fmla="*/ 361036 h 628650"/>
                  <a:gd name="connsiteX92" fmla="*/ 23342 w 619125"/>
                  <a:gd name="connsiteY92" fmla="*/ 348701 h 628650"/>
                  <a:gd name="connsiteX93" fmla="*/ 19647 w 619125"/>
                  <a:gd name="connsiteY93" fmla="*/ 371694 h 628650"/>
                  <a:gd name="connsiteX94" fmla="*/ 44640 w 619125"/>
                  <a:gd name="connsiteY94" fmla="*/ 387953 h 628650"/>
                  <a:gd name="connsiteX95" fmla="*/ 49146 w 619125"/>
                  <a:gd name="connsiteY95" fmla="*/ 419119 h 628650"/>
                  <a:gd name="connsiteX96" fmla="*/ 53213 w 619125"/>
                  <a:gd name="connsiteY96" fmla="*/ 448389 h 628650"/>
                  <a:gd name="connsiteX97" fmla="*/ 60899 w 619125"/>
                  <a:gd name="connsiteY97" fmla="*/ 442665 h 628650"/>
                  <a:gd name="connsiteX98" fmla="*/ 70062 w 619125"/>
                  <a:gd name="connsiteY98" fmla="*/ 459686 h 628650"/>
                  <a:gd name="connsiteX99" fmla="*/ 81912 w 619125"/>
                  <a:gd name="connsiteY99" fmla="*/ 476250 h 628650"/>
                  <a:gd name="connsiteX100" fmla="*/ 69815 w 619125"/>
                  <a:gd name="connsiteY100" fmla="*/ 469468 h 628650"/>
                  <a:gd name="connsiteX101" fmla="*/ 77006 w 619125"/>
                  <a:gd name="connsiteY101" fmla="*/ 484699 h 628650"/>
                  <a:gd name="connsiteX102" fmla="*/ 85312 w 619125"/>
                  <a:gd name="connsiteY102" fmla="*/ 499043 h 628650"/>
                  <a:gd name="connsiteX103" fmla="*/ 77035 w 619125"/>
                  <a:gd name="connsiteY103" fmla="*/ 496748 h 628650"/>
                  <a:gd name="connsiteX104" fmla="*/ 68634 w 619125"/>
                  <a:gd name="connsiteY104" fmla="*/ 494262 h 628650"/>
                  <a:gd name="connsiteX105" fmla="*/ 82350 w 619125"/>
                  <a:gd name="connsiteY105" fmla="*/ 511169 h 628650"/>
                  <a:gd name="connsiteX106" fmla="*/ 81445 w 619125"/>
                  <a:gd name="connsiteY106" fmla="*/ 519455 h 628650"/>
                  <a:gd name="connsiteX107" fmla="*/ 100190 w 619125"/>
                  <a:gd name="connsiteY107" fmla="*/ 531666 h 628650"/>
                  <a:gd name="connsiteX108" fmla="*/ 120345 w 619125"/>
                  <a:gd name="connsiteY108" fmla="*/ 547354 h 628650"/>
                  <a:gd name="connsiteX109" fmla="*/ 141843 w 619125"/>
                  <a:gd name="connsiteY109" fmla="*/ 562756 h 628650"/>
                  <a:gd name="connsiteX110" fmla="*/ 163722 w 619125"/>
                  <a:gd name="connsiteY110" fmla="*/ 574167 h 628650"/>
                  <a:gd name="connsiteX111" fmla="*/ 157607 w 619125"/>
                  <a:gd name="connsiteY111" fmla="*/ 579987 h 628650"/>
                  <a:gd name="connsiteX112" fmla="*/ 192068 w 619125"/>
                  <a:gd name="connsiteY112" fmla="*/ 593741 h 628650"/>
                  <a:gd name="connsiteX113" fmla="*/ 210775 w 619125"/>
                  <a:gd name="connsiteY113" fmla="*/ 601437 h 628650"/>
                  <a:gd name="connsiteX114" fmla="*/ 226396 w 619125"/>
                  <a:gd name="connsiteY114" fmla="*/ 601466 h 628650"/>
                  <a:gd name="connsiteX115" fmla="*/ 227406 w 619125"/>
                  <a:gd name="connsiteY115" fmla="*/ 605371 h 628650"/>
                  <a:gd name="connsiteX116" fmla="*/ 243646 w 619125"/>
                  <a:gd name="connsiteY116" fmla="*/ 605238 h 628650"/>
                  <a:gd name="connsiteX117" fmla="*/ 259753 w 619125"/>
                  <a:gd name="connsiteY117" fmla="*/ 603752 h 628650"/>
                  <a:gd name="connsiteX118" fmla="*/ 267411 w 619125"/>
                  <a:gd name="connsiteY118" fmla="*/ 615858 h 628650"/>
                  <a:gd name="connsiteX119" fmla="*/ 289099 w 619125"/>
                  <a:gd name="connsiteY119" fmla="*/ 618277 h 628650"/>
                  <a:gd name="connsiteX120" fmla="*/ 308445 w 619125"/>
                  <a:gd name="connsiteY120" fmla="*/ 620249 h 628650"/>
                  <a:gd name="connsiteX121" fmla="*/ 341401 w 619125"/>
                  <a:gd name="connsiteY121" fmla="*/ 624421 h 628650"/>
                  <a:gd name="connsiteX122" fmla="*/ 364137 w 619125"/>
                  <a:gd name="connsiteY122" fmla="*/ 612067 h 628650"/>
                  <a:gd name="connsiteX123" fmla="*/ 382263 w 619125"/>
                  <a:gd name="connsiteY123" fmla="*/ 607028 h 628650"/>
                  <a:gd name="connsiteX124" fmla="*/ 400885 w 619125"/>
                  <a:gd name="connsiteY124" fmla="*/ 602380 h 628650"/>
                  <a:gd name="connsiteX125" fmla="*/ 485905 w 619125"/>
                  <a:gd name="connsiteY125" fmla="*/ 572472 h 628650"/>
                  <a:gd name="connsiteX126" fmla="*/ 555971 w 619125"/>
                  <a:gd name="connsiteY126" fmla="*/ 514664 h 628650"/>
                  <a:gd name="connsiteX127" fmla="*/ 601777 w 619125"/>
                  <a:gd name="connsiteY127" fmla="*/ 439388 h 628650"/>
                  <a:gd name="connsiteX128" fmla="*/ 609139 w 619125"/>
                  <a:gd name="connsiteY128" fmla="*/ 419386 h 628650"/>
                  <a:gd name="connsiteX129" fmla="*/ 614369 w 619125"/>
                  <a:gd name="connsiteY129" fmla="*/ 399098 h 628650"/>
                  <a:gd name="connsiteX130" fmla="*/ 616702 w 619125"/>
                  <a:gd name="connsiteY130" fmla="*/ 389106 h 628650"/>
                  <a:gd name="connsiteX131" fmla="*/ 618131 w 619125"/>
                  <a:gd name="connsiteY131" fmla="*/ 379000 h 628650"/>
                  <a:gd name="connsiteX132" fmla="*/ 620588 w 619125"/>
                  <a:gd name="connsiteY132" fmla="*/ 359207 h 628650"/>
                  <a:gd name="connsiteX133" fmla="*/ 617559 w 619125"/>
                  <a:gd name="connsiteY133" fmla="*/ 331918 h 628650"/>
                  <a:gd name="connsiteX134" fmla="*/ 608282 w 619125"/>
                  <a:gd name="connsiteY134" fmla="*/ 302885 h 628650"/>
                  <a:gd name="connsiteX135" fmla="*/ 606815 w 619125"/>
                  <a:gd name="connsiteY135" fmla="*/ 349739 h 628650"/>
                  <a:gd name="connsiteX136" fmla="*/ 594071 w 619125"/>
                  <a:gd name="connsiteY136" fmla="*/ 366684 h 628650"/>
                  <a:gd name="connsiteX137" fmla="*/ 578145 w 619125"/>
                  <a:gd name="connsiteY137" fmla="*/ 379657 h 628650"/>
                  <a:gd name="connsiteX138" fmla="*/ 588784 w 619125"/>
                  <a:gd name="connsiteY138" fmla="*/ 375685 h 628650"/>
                  <a:gd name="connsiteX139" fmla="*/ 587699 w 619125"/>
                  <a:gd name="connsiteY139" fmla="*/ 387668 h 628650"/>
                  <a:gd name="connsiteX140" fmla="*/ 584660 w 619125"/>
                  <a:gd name="connsiteY140" fmla="*/ 392992 h 628650"/>
                  <a:gd name="connsiteX141" fmla="*/ 582384 w 619125"/>
                  <a:gd name="connsiteY141" fmla="*/ 407632 h 628650"/>
                  <a:gd name="connsiteX142" fmla="*/ 568953 w 619125"/>
                  <a:gd name="connsiteY142" fmla="*/ 401193 h 628650"/>
                  <a:gd name="connsiteX143" fmla="*/ 555275 w 619125"/>
                  <a:gd name="connsiteY143" fmla="*/ 423596 h 628650"/>
                  <a:gd name="connsiteX144" fmla="*/ 561400 w 619125"/>
                  <a:gd name="connsiteY144" fmla="*/ 433292 h 628650"/>
                  <a:gd name="connsiteX145" fmla="*/ 546674 w 619125"/>
                  <a:gd name="connsiteY145" fmla="*/ 443541 h 628650"/>
                  <a:gd name="connsiteX146" fmla="*/ 532968 w 619125"/>
                  <a:gd name="connsiteY146" fmla="*/ 445246 h 628650"/>
                  <a:gd name="connsiteX147" fmla="*/ 541369 w 619125"/>
                  <a:gd name="connsiteY147" fmla="*/ 449742 h 628650"/>
                  <a:gd name="connsiteX148" fmla="*/ 533511 w 619125"/>
                  <a:gd name="connsiteY148" fmla="*/ 455924 h 628650"/>
                  <a:gd name="connsiteX149" fmla="*/ 528634 w 619125"/>
                  <a:gd name="connsiteY149" fmla="*/ 461610 h 628650"/>
                  <a:gd name="connsiteX150" fmla="*/ 522995 w 619125"/>
                  <a:gd name="connsiteY150" fmla="*/ 466925 h 628650"/>
                  <a:gd name="connsiteX151" fmla="*/ 508327 w 619125"/>
                  <a:gd name="connsiteY151" fmla="*/ 466249 h 628650"/>
                  <a:gd name="connsiteX152" fmla="*/ 501955 w 619125"/>
                  <a:gd name="connsiteY152" fmla="*/ 480879 h 628650"/>
                  <a:gd name="connsiteX153" fmla="*/ 494668 w 619125"/>
                  <a:gd name="connsiteY153" fmla="*/ 474802 h 628650"/>
                  <a:gd name="connsiteX154" fmla="*/ 483895 w 619125"/>
                  <a:gd name="connsiteY154" fmla="*/ 487451 h 628650"/>
                  <a:gd name="connsiteX155" fmla="*/ 473446 w 619125"/>
                  <a:gd name="connsiteY155" fmla="*/ 490966 h 628650"/>
                  <a:gd name="connsiteX156" fmla="*/ 474894 w 619125"/>
                  <a:gd name="connsiteY156" fmla="*/ 476812 h 628650"/>
                  <a:gd name="connsiteX157" fmla="*/ 461130 w 619125"/>
                  <a:gd name="connsiteY157" fmla="*/ 504577 h 628650"/>
                  <a:gd name="connsiteX158" fmla="*/ 462740 w 619125"/>
                  <a:gd name="connsiteY158" fmla="*/ 516712 h 628650"/>
                  <a:gd name="connsiteX159" fmla="*/ 447462 w 619125"/>
                  <a:gd name="connsiteY159" fmla="*/ 531276 h 628650"/>
                  <a:gd name="connsiteX160" fmla="*/ 445233 w 619125"/>
                  <a:gd name="connsiteY160" fmla="*/ 525580 h 628650"/>
                  <a:gd name="connsiteX161" fmla="*/ 437766 w 619125"/>
                  <a:gd name="connsiteY161" fmla="*/ 536381 h 628650"/>
                  <a:gd name="connsiteX162" fmla="*/ 430784 w 619125"/>
                  <a:gd name="connsiteY162" fmla="*/ 535181 h 628650"/>
                  <a:gd name="connsiteX163" fmla="*/ 423840 w 619125"/>
                  <a:gd name="connsiteY163" fmla="*/ 533600 h 628650"/>
                  <a:gd name="connsiteX164" fmla="*/ 410686 w 619125"/>
                  <a:gd name="connsiteY164" fmla="*/ 547554 h 628650"/>
                  <a:gd name="connsiteX165" fmla="*/ 387235 w 619125"/>
                  <a:gd name="connsiteY165" fmla="*/ 553155 h 628650"/>
                  <a:gd name="connsiteX166" fmla="*/ 361137 w 619125"/>
                  <a:gd name="connsiteY166" fmla="*/ 554831 h 628650"/>
                  <a:gd name="connsiteX167" fmla="*/ 337896 w 619125"/>
                  <a:gd name="connsiteY167" fmla="*/ 559156 h 628650"/>
                  <a:gd name="connsiteX168" fmla="*/ 319055 w 619125"/>
                  <a:gd name="connsiteY168" fmla="*/ 553898 h 628650"/>
                  <a:gd name="connsiteX169" fmla="*/ 294090 w 619125"/>
                  <a:gd name="connsiteY169" fmla="*/ 546211 h 628650"/>
                  <a:gd name="connsiteX170" fmla="*/ 293843 w 619125"/>
                  <a:gd name="connsiteY170" fmla="*/ 555679 h 628650"/>
                  <a:gd name="connsiteX171" fmla="*/ 276412 w 619125"/>
                  <a:gd name="connsiteY171" fmla="*/ 545201 h 628650"/>
                  <a:gd name="connsiteX172" fmla="*/ 264782 w 619125"/>
                  <a:gd name="connsiteY172" fmla="*/ 538658 h 628650"/>
                  <a:gd name="connsiteX173" fmla="*/ 253038 w 619125"/>
                  <a:gd name="connsiteY173" fmla="*/ 530523 h 628650"/>
                  <a:gd name="connsiteX174" fmla="*/ 242055 w 619125"/>
                  <a:gd name="connsiteY174" fmla="*/ 521770 h 628650"/>
                  <a:gd name="connsiteX175" fmla="*/ 233302 w 619125"/>
                  <a:gd name="connsiteY175" fmla="*/ 511740 h 628650"/>
                  <a:gd name="connsiteX176" fmla="*/ 227244 w 619125"/>
                  <a:gd name="connsiteY176" fmla="*/ 501948 h 628650"/>
                  <a:gd name="connsiteX177" fmla="*/ 225168 w 619125"/>
                  <a:gd name="connsiteY177" fmla="*/ 491890 h 628650"/>
                  <a:gd name="connsiteX178" fmla="*/ 221396 w 619125"/>
                  <a:gd name="connsiteY178" fmla="*/ 500615 h 628650"/>
                  <a:gd name="connsiteX179" fmla="*/ 205737 w 619125"/>
                  <a:gd name="connsiteY179" fmla="*/ 494929 h 628650"/>
                  <a:gd name="connsiteX180" fmla="*/ 199107 w 619125"/>
                  <a:gd name="connsiteY180" fmla="*/ 486423 h 628650"/>
                  <a:gd name="connsiteX181" fmla="*/ 193173 w 619125"/>
                  <a:gd name="connsiteY181" fmla="*/ 467639 h 628650"/>
                  <a:gd name="connsiteX182" fmla="*/ 188992 w 619125"/>
                  <a:gd name="connsiteY182" fmla="*/ 478269 h 628650"/>
                  <a:gd name="connsiteX183" fmla="*/ 169837 w 619125"/>
                  <a:gd name="connsiteY183" fmla="*/ 463534 h 628650"/>
                  <a:gd name="connsiteX184" fmla="*/ 159845 w 619125"/>
                  <a:gd name="connsiteY184" fmla="*/ 458162 h 628650"/>
                  <a:gd name="connsiteX185" fmla="*/ 154159 w 619125"/>
                  <a:gd name="connsiteY185" fmla="*/ 452685 h 628650"/>
                  <a:gd name="connsiteX186" fmla="*/ 148872 w 619125"/>
                  <a:gd name="connsiteY186" fmla="*/ 443427 h 628650"/>
                  <a:gd name="connsiteX187" fmla="*/ 161445 w 619125"/>
                  <a:gd name="connsiteY187" fmla="*/ 448132 h 628650"/>
                  <a:gd name="connsiteX188" fmla="*/ 145748 w 619125"/>
                  <a:gd name="connsiteY188" fmla="*/ 435092 h 628650"/>
                  <a:gd name="connsiteX189" fmla="*/ 131680 w 619125"/>
                  <a:gd name="connsiteY189" fmla="*/ 414642 h 628650"/>
                  <a:gd name="connsiteX190" fmla="*/ 120593 w 619125"/>
                  <a:gd name="connsiteY190" fmla="*/ 390173 h 628650"/>
                  <a:gd name="connsiteX191" fmla="*/ 116068 w 619125"/>
                  <a:gd name="connsiteY191" fmla="*/ 377590 h 628650"/>
                  <a:gd name="connsiteX192" fmla="*/ 113706 w 619125"/>
                  <a:gd name="connsiteY192" fmla="*/ 371494 h 628650"/>
                  <a:gd name="connsiteX193" fmla="*/ 111906 w 619125"/>
                  <a:gd name="connsiteY193" fmla="*/ 365379 h 628650"/>
                  <a:gd name="connsiteX194" fmla="*/ 110353 w 619125"/>
                  <a:gd name="connsiteY194" fmla="*/ 350206 h 628650"/>
                  <a:gd name="connsiteX195" fmla="*/ 109886 w 619125"/>
                  <a:gd name="connsiteY195" fmla="*/ 333718 h 628650"/>
                  <a:gd name="connsiteX196" fmla="*/ 109610 w 619125"/>
                  <a:gd name="connsiteY196" fmla="*/ 325193 h 628650"/>
                  <a:gd name="connsiteX197" fmla="*/ 110182 w 619125"/>
                  <a:gd name="connsiteY197" fmla="*/ 316421 h 628650"/>
                  <a:gd name="connsiteX198" fmla="*/ 111572 w 619125"/>
                  <a:gd name="connsiteY198" fmla="*/ 298666 h 628650"/>
                  <a:gd name="connsiteX199" fmla="*/ 132699 w 619125"/>
                  <a:gd name="connsiteY199" fmla="*/ 233201 h 628650"/>
                  <a:gd name="connsiteX200" fmla="*/ 129746 w 619125"/>
                  <a:gd name="connsiteY200" fmla="*/ 231362 h 628650"/>
                  <a:gd name="connsiteX201" fmla="*/ 137842 w 619125"/>
                  <a:gd name="connsiteY201" fmla="*/ 220256 h 628650"/>
                  <a:gd name="connsiteX202" fmla="*/ 143967 w 619125"/>
                  <a:gd name="connsiteY202" fmla="*/ 208007 h 628650"/>
                  <a:gd name="connsiteX203" fmla="*/ 146615 w 619125"/>
                  <a:gd name="connsiteY203" fmla="*/ 201435 h 628650"/>
                  <a:gd name="connsiteX204" fmla="*/ 150092 w 619125"/>
                  <a:gd name="connsiteY204" fmla="*/ 195120 h 628650"/>
                  <a:gd name="connsiteX205" fmla="*/ 158721 w 619125"/>
                  <a:gd name="connsiteY205" fmla="*/ 183051 h 628650"/>
                  <a:gd name="connsiteX206" fmla="*/ 154073 w 619125"/>
                  <a:gd name="connsiteY206" fmla="*/ 185880 h 628650"/>
                  <a:gd name="connsiteX207" fmla="*/ 149377 w 619125"/>
                  <a:gd name="connsiteY207" fmla="*/ 188900 h 628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</a:cxnLst>
                <a:rect l="l" t="t" r="r" b="b"/>
                <a:pathLst>
                  <a:path w="619125" h="628650">
                    <a:moveTo>
                      <a:pt x="149377" y="188900"/>
                    </a:moveTo>
                    <a:cubicBezTo>
                      <a:pt x="149853" y="185252"/>
                      <a:pt x="150663" y="182175"/>
                      <a:pt x="151663" y="179451"/>
                    </a:cubicBezTo>
                    <a:cubicBezTo>
                      <a:pt x="152882" y="176860"/>
                      <a:pt x="154406" y="174698"/>
                      <a:pt x="155911" y="172564"/>
                    </a:cubicBezTo>
                    <a:cubicBezTo>
                      <a:pt x="159102" y="168412"/>
                      <a:pt x="161950" y="164144"/>
                      <a:pt x="165379" y="158563"/>
                    </a:cubicBezTo>
                    <a:cubicBezTo>
                      <a:pt x="165379" y="158563"/>
                      <a:pt x="168456" y="158858"/>
                      <a:pt x="171532" y="159144"/>
                    </a:cubicBezTo>
                    <a:cubicBezTo>
                      <a:pt x="174552" y="159487"/>
                      <a:pt x="177571" y="159829"/>
                      <a:pt x="177571" y="159829"/>
                    </a:cubicBezTo>
                    <a:cubicBezTo>
                      <a:pt x="184410" y="147704"/>
                      <a:pt x="175114" y="149323"/>
                      <a:pt x="179171" y="138808"/>
                    </a:cubicBezTo>
                    <a:cubicBezTo>
                      <a:pt x="186248" y="136817"/>
                      <a:pt x="193221" y="129778"/>
                      <a:pt x="200517" y="124206"/>
                    </a:cubicBezTo>
                    <a:cubicBezTo>
                      <a:pt x="204013" y="121253"/>
                      <a:pt x="207184" y="118148"/>
                      <a:pt x="209889" y="115700"/>
                    </a:cubicBezTo>
                    <a:cubicBezTo>
                      <a:pt x="212795" y="113548"/>
                      <a:pt x="215100" y="111833"/>
                      <a:pt x="216471" y="111138"/>
                    </a:cubicBezTo>
                    <a:cubicBezTo>
                      <a:pt x="222462" y="112843"/>
                      <a:pt x="215309" y="119177"/>
                      <a:pt x="215166" y="122444"/>
                    </a:cubicBezTo>
                    <a:cubicBezTo>
                      <a:pt x="227177" y="111719"/>
                      <a:pt x="221062" y="102994"/>
                      <a:pt x="240169" y="94050"/>
                    </a:cubicBezTo>
                    <a:lnTo>
                      <a:pt x="241589" y="96326"/>
                    </a:lnTo>
                    <a:cubicBezTo>
                      <a:pt x="261277" y="79658"/>
                      <a:pt x="289499" y="68894"/>
                      <a:pt x="319627" y="65056"/>
                    </a:cubicBezTo>
                    <a:cubicBezTo>
                      <a:pt x="349917" y="61017"/>
                      <a:pt x="381473" y="63541"/>
                      <a:pt x="411200" y="68466"/>
                    </a:cubicBezTo>
                    <a:cubicBezTo>
                      <a:pt x="407562" y="66523"/>
                      <a:pt x="409076" y="65084"/>
                      <a:pt x="408133" y="62722"/>
                    </a:cubicBezTo>
                    <a:cubicBezTo>
                      <a:pt x="439537" y="70256"/>
                      <a:pt x="471446" y="85715"/>
                      <a:pt x="499602" y="104737"/>
                    </a:cubicBezTo>
                    <a:cubicBezTo>
                      <a:pt x="528005" y="123654"/>
                      <a:pt x="552961" y="145523"/>
                      <a:pt x="576812" y="164335"/>
                    </a:cubicBezTo>
                    <a:cubicBezTo>
                      <a:pt x="571230" y="156420"/>
                      <a:pt x="566134" y="146304"/>
                      <a:pt x="559086" y="136293"/>
                    </a:cubicBezTo>
                    <a:cubicBezTo>
                      <a:pt x="552856" y="125682"/>
                      <a:pt x="544560" y="115491"/>
                      <a:pt x="536197" y="105194"/>
                    </a:cubicBezTo>
                    <a:cubicBezTo>
                      <a:pt x="531825" y="100232"/>
                      <a:pt x="526882" y="95812"/>
                      <a:pt x="522119" y="91345"/>
                    </a:cubicBezTo>
                    <a:cubicBezTo>
                      <a:pt x="519700" y="89154"/>
                      <a:pt x="517309" y="86973"/>
                      <a:pt x="514823" y="84963"/>
                    </a:cubicBezTo>
                    <a:cubicBezTo>
                      <a:pt x="512184" y="83134"/>
                      <a:pt x="509546" y="81382"/>
                      <a:pt x="506898" y="79734"/>
                    </a:cubicBezTo>
                    <a:cubicBezTo>
                      <a:pt x="501593" y="76448"/>
                      <a:pt x="496354" y="73457"/>
                      <a:pt x="491067" y="71209"/>
                    </a:cubicBezTo>
                    <a:cubicBezTo>
                      <a:pt x="485543" y="69323"/>
                      <a:pt x="480114" y="67970"/>
                      <a:pt x="474865" y="67332"/>
                    </a:cubicBezTo>
                    <a:cubicBezTo>
                      <a:pt x="472656" y="64027"/>
                      <a:pt x="469589" y="61084"/>
                      <a:pt x="465921" y="59017"/>
                    </a:cubicBezTo>
                    <a:cubicBezTo>
                      <a:pt x="462207" y="57026"/>
                      <a:pt x="458159" y="55416"/>
                      <a:pt x="454406" y="53845"/>
                    </a:cubicBezTo>
                    <a:cubicBezTo>
                      <a:pt x="446938" y="50597"/>
                      <a:pt x="440585" y="47730"/>
                      <a:pt x="439471" y="42281"/>
                    </a:cubicBezTo>
                    <a:cubicBezTo>
                      <a:pt x="433022" y="39348"/>
                      <a:pt x="426907" y="36900"/>
                      <a:pt x="421097" y="34842"/>
                    </a:cubicBezTo>
                    <a:cubicBezTo>
                      <a:pt x="415210" y="33004"/>
                      <a:pt x="409448" y="32156"/>
                      <a:pt x="404038" y="31223"/>
                    </a:cubicBezTo>
                    <a:cubicBezTo>
                      <a:pt x="393246" y="29089"/>
                      <a:pt x="383130" y="29651"/>
                      <a:pt x="373329" y="30147"/>
                    </a:cubicBezTo>
                    <a:cubicBezTo>
                      <a:pt x="353660" y="31166"/>
                      <a:pt x="335010" y="35252"/>
                      <a:pt x="309264" y="37109"/>
                    </a:cubicBezTo>
                    <a:cubicBezTo>
                      <a:pt x="301701" y="36271"/>
                      <a:pt x="304730" y="31061"/>
                      <a:pt x="302015" y="26727"/>
                    </a:cubicBezTo>
                    <a:cubicBezTo>
                      <a:pt x="302015" y="26727"/>
                      <a:pt x="304606" y="25870"/>
                      <a:pt x="308568" y="25136"/>
                    </a:cubicBezTo>
                    <a:cubicBezTo>
                      <a:pt x="312569" y="24498"/>
                      <a:pt x="317903" y="23641"/>
                      <a:pt x="323237" y="22784"/>
                    </a:cubicBezTo>
                    <a:cubicBezTo>
                      <a:pt x="328600" y="22031"/>
                      <a:pt x="334010" y="20803"/>
                      <a:pt x="338077" y="20660"/>
                    </a:cubicBezTo>
                    <a:cubicBezTo>
                      <a:pt x="342154" y="20422"/>
                      <a:pt x="344878" y="20269"/>
                      <a:pt x="344878" y="20269"/>
                    </a:cubicBezTo>
                    <a:cubicBezTo>
                      <a:pt x="344878" y="20269"/>
                      <a:pt x="343230" y="19936"/>
                      <a:pt x="340744" y="19450"/>
                    </a:cubicBezTo>
                    <a:cubicBezTo>
                      <a:pt x="338258" y="18926"/>
                      <a:pt x="334934" y="18231"/>
                      <a:pt x="331590" y="18040"/>
                    </a:cubicBezTo>
                    <a:cubicBezTo>
                      <a:pt x="324856" y="17402"/>
                      <a:pt x="318132" y="16754"/>
                      <a:pt x="318132" y="16754"/>
                    </a:cubicBezTo>
                    <a:cubicBezTo>
                      <a:pt x="323818" y="14535"/>
                      <a:pt x="333905" y="12821"/>
                      <a:pt x="342954" y="12878"/>
                    </a:cubicBezTo>
                    <a:cubicBezTo>
                      <a:pt x="352012" y="12468"/>
                      <a:pt x="360118" y="11459"/>
                      <a:pt x="362204" y="7144"/>
                    </a:cubicBezTo>
                    <a:cubicBezTo>
                      <a:pt x="341935" y="11068"/>
                      <a:pt x="316636" y="11030"/>
                      <a:pt x="292271" y="16078"/>
                    </a:cubicBezTo>
                    <a:cubicBezTo>
                      <a:pt x="286213" y="17345"/>
                      <a:pt x="280108" y="18069"/>
                      <a:pt x="274364" y="19850"/>
                    </a:cubicBezTo>
                    <a:cubicBezTo>
                      <a:pt x="268630" y="21641"/>
                      <a:pt x="263068" y="23489"/>
                      <a:pt x="257819" y="25432"/>
                    </a:cubicBezTo>
                    <a:cubicBezTo>
                      <a:pt x="255219" y="26451"/>
                      <a:pt x="252676" y="27451"/>
                      <a:pt x="250190" y="28423"/>
                    </a:cubicBezTo>
                    <a:cubicBezTo>
                      <a:pt x="247808" y="29689"/>
                      <a:pt x="245532" y="30994"/>
                      <a:pt x="243360" y="32309"/>
                    </a:cubicBezTo>
                    <a:cubicBezTo>
                      <a:pt x="239017" y="34947"/>
                      <a:pt x="235121" y="37700"/>
                      <a:pt x="231816" y="40567"/>
                    </a:cubicBezTo>
                    <a:cubicBezTo>
                      <a:pt x="239588" y="39129"/>
                      <a:pt x="247504" y="35433"/>
                      <a:pt x="256219" y="32890"/>
                    </a:cubicBezTo>
                    <a:cubicBezTo>
                      <a:pt x="264963" y="30566"/>
                      <a:pt x="273897" y="27127"/>
                      <a:pt x="283061" y="26070"/>
                    </a:cubicBezTo>
                    <a:cubicBezTo>
                      <a:pt x="291662" y="27937"/>
                      <a:pt x="304082" y="28375"/>
                      <a:pt x="303806" y="33223"/>
                    </a:cubicBezTo>
                    <a:cubicBezTo>
                      <a:pt x="291690" y="38576"/>
                      <a:pt x="280317" y="42101"/>
                      <a:pt x="269564" y="46834"/>
                    </a:cubicBezTo>
                    <a:cubicBezTo>
                      <a:pt x="258553" y="50559"/>
                      <a:pt x="248323" y="55312"/>
                      <a:pt x="237836" y="59436"/>
                    </a:cubicBezTo>
                    <a:cubicBezTo>
                      <a:pt x="217433" y="68704"/>
                      <a:pt x="196526" y="78600"/>
                      <a:pt x="178181" y="95907"/>
                    </a:cubicBezTo>
                    <a:cubicBezTo>
                      <a:pt x="175838" y="97993"/>
                      <a:pt x="173209" y="100146"/>
                      <a:pt x="170504" y="102165"/>
                    </a:cubicBezTo>
                    <a:cubicBezTo>
                      <a:pt x="167989" y="104413"/>
                      <a:pt x="165446" y="106594"/>
                      <a:pt x="162979" y="108394"/>
                    </a:cubicBezTo>
                    <a:cubicBezTo>
                      <a:pt x="158073" y="111995"/>
                      <a:pt x="153587" y="114214"/>
                      <a:pt x="151187" y="113262"/>
                    </a:cubicBezTo>
                    <a:cubicBezTo>
                      <a:pt x="156264" y="106461"/>
                      <a:pt x="148901" y="107928"/>
                      <a:pt x="152568" y="101556"/>
                    </a:cubicBezTo>
                    <a:cubicBezTo>
                      <a:pt x="141938" y="117043"/>
                      <a:pt x="162141" y="114491"/>
                      <a:pt x="143710" y="131912"/>
                    </a:cubicBezTo>
                    <a:lnTo>
                      <a:pt x="133851" y="118501"/>
                    </a:lnTo>
                    <a:cubicBezTo>
                      <a:pt x="136709" y="128330"/>
                      <a:pt x="130518" y="133226"/>
                      <a:pt x="124060" y="139751"/>
                    </a:cubicBezTo>
                    <a:cubicBezTo>
                      <a:pt x="120697" y="142875"/>
                      <a:pt x="116964" y="146123"/>
                      <a:pt x="113858" y="149895"/>
                    </a:cubicBezTo>
                    <a:cubicBezTo>
                      <a:pt x="110677" y="153610"/>
                      <a:pt x="109001" y="158420"/>
                      <a:pt x="108610" y="163649"/>
                    </a:cubicBezTo>
                    <a:cubicBezTo>
                      <a:pt x="104086" y="164811"/>
                      <a:pt x="102581" y="162316"/>
                      <a:pt x="103209" y="157782"/>
                    </a:cubicBezTo>
                    <a:cubicBezTo>
                      <a:pt x="103771" y="153229"/>
                      <a:pt x="106429" y="146666"/>
                      <a:pt x="110944" y="140703"/>
                    </a:cubicBezTo>
                    <a:cubicBezTo>
                      <a:pt x="104524" y="146552"/>
                      <a:pt x="103590" y="151552"/>
                      <a:pt x="103152" y="156172"/>
                    </a:cubicBezTo>
                    <a:cubicBezTo>
                      <a:pt x="102676" y="160792"/>
                      <a:pt x="102752" y="165116"/>
                      <a:pt x="99218" y="170678"/>
                    </a:cubicBezTo>
                    <a:cubicBezTo>
                      <a:pt x="99218" y="170678"/>
                      <a:pt x="97856" y="166240"/>
                      <a:pt x="96485" y="161792"/>
                    </a:cubicBezTo>
                    <a:cubicBezTo>
                      <a:pt x="95199" y="157210"/>
                      <a:pt x="93913" y="152629"/>
                      <a:pt x="93913" y="152629"/>
                    </a:cubicBezTo>
                    <a:cubicBezTo>
                      <a:pt x="95847" y="162477"/>
                      <a:pt x="91684" y="167307"/>
                      <a:pt x="86636" y="171183"/>
                    </a:cubicBezTo>
                    <a:cubicBezTo>
                      <a:pt x="81626" y="175012"/>
                      <a:pt x="74854" y="177355"/>
                      <a:pt x="70958" y="180289"/>
                    </a:cubicBezTo>
                    <a:cubicBezTo>
                      <a:pt x="73711" y="182585"/>
                      <a:pt x="86331" y="180137"/>
                      <a:pt x="78092" y="196253"/>
                    </a:cubicBezTo>
                    <a:cubicBezTo>
                      <a:pt x="73787" y="202911"/>
                      <a:pt x="71872" y="197882"/>
                      <a:pt x="69405" y="198901"/>
                    </a:cubicBezTo>
                    <a:cubicBezTo>
                      <a:pt x="72225" y="201158"/>
                      <a:pt x="75844" y="209531"/>
                      <a:pt x="72129" y="220685"/>
                    </a:cubicBezTo>
                    <a:cubicBezTo>
                      <a:pt x="66929" y="221390"/>
                      <a:pt x="68215" y="211084"/>
                      <a:pt x="64005" y="208721"/>
                    </a:cubicBezTo>
                    <a:cubicBezTo>
                      <a:pt x="60728" y="217494"/>
                      <a:pt x="60156" y="225114"/>
                      <a:pt x="54661" y="230724"/>
                    </a:cubicBezTo>
                    <a:cubicBezTo>
                      <a:pt x="54308" y="247631"/>
                      <a:pt x="61433" y="231353"/>
                      <a:pt x="63871" y="242097"/>
                    </a:cubicBezTo>
                    <a:cubicBezTo>
                      <a:pt x="59452" y="253641"/>
                      <a:pt x="56061" y="253813"/>
                      <a:pt x="51289" y="251546"/>
                    </a:cubicBezTo>
                    <a:cubicBezTo>
                      <a:pt x="46717" y="249374"/>
                      <a:pt x="41697" y="244773"/>
                      <a:pt x="36096" y="248745"/>
                    </a:cubicBezTo>
                    <a:cubicBezTo>
                      <a:pt x="35687" y="246107"/>
                      <a:pt x="35277" y="243354"/>
                      <a:pt x="35096" y="240582"/>
                    </a:cubicBezTo>
                    <a:cubicBezTo>
                      <a:pt x="35068" y="237839"/>
                      <a:pt x="35125" y="235039"/>
                      <a:pt x="35230" y="232229"/>
                    </a:cubicBezTo>
                    <a:cubicBezTo>
                      <a:pt x="35439" y="226609"/>
                      <a:pt x="35868" y="220932"/>
                      <a:pt x="36334" y="215541"/>
                    </a:cubicBezTo>
                    <a:cubicBezTo>
                      <a:pt x="37220" y="204740"/>
                      <a:pt x="39830" y="195529"/>
                      <a:pt x="39830" y="189519"/>
                    </a:cubicBezTo>
                    <a:cubicBezTo>
                      <a:pt x="39830" y="189519"/>
                      <a:pt x="37287" y="199282"/>
                      <a:pt x="34744" y="209036"/>
                    </a:cubicBezTo>
                    <a:cubicBezTo>
                      <a:pt x="33144" y="218961"/>
                      <a:pt x="31553" y="228895"/>
                      <a:pt x="31553" y="228895"/>
                    </a:cubicBezTo>
                    <a:cubicBezTo>
                      <a:pt x="29200" y="227057"/>
                      <a:pt x="25228" y="233096"/>
                      <a:pt x="21856" y="237011"/>
                    </a:cubicBezTo>
                    <a:cubicBezTo>
                      <a:pt x="20132" y="238954"/>
                      <a:pt x="18904" y="240421"/>
                      <a:pt x="17723" y="239925"/>
                    </a:cubicBezTo>
                    <a:cubicBezTo>
                      <a:pt x="16570" y="239439"/>
                      <a:pt x="15627" y="237039"/>
                      <a:pt x="15779" y="231429"/>
                    </a:cubicBezTo>
                    <a:cubicBezTo>
                      <a:pt x="11941" y="241221"/>
                      <a:pt x="10388" y="252155"/>
                      <a:pt x="8455" y="263214"/>
                    </a:cubicBezTo>
                    <a:cubicBezTo>
                      <a:pt x="6655" y="274310"/>
                      <a:pt x="7245" y="285883"/>
                      <a:pt x="7207" y="297237"/>
                    </a:cubicBezTo>
                    <a:cubicBezTo>
                      <a:pt x="7407" y="308610"/>
                      <a:pt x="9693" y="319859"/>
                      <a:pt x="11169" y="330622"/>
                    </a:cubicBezTo>
                    <a:cubicBezTo>
                      <a:pt x="12846" y="341386"/>
                      <a:pt x="16322" y="351539"/>
                      <a:pt x="18694" y="361036"/>
                    </a:cubicBezTo>
                    <a:cubicBezTo>
                      <a:pt x="19694" y="355206"/>
                      <a:pt x="19761" y="348053"/>
                      <a:pt x="23342" y="348701"/>
                    </a:cubicBezTo>
                    <a:cubicBezTo>
                      <a:pt x="29505" y="367741"/>
                      <a:pt x="22466" y="366808"/>
                      <a:pt x="19647" y="371694"/>
                    </a:cubicBezTo>
                    <a:cubicBezTo>
                      <a:pt x="27029" y="385429"/>
                      <a:pt x="35753" y="381429"/>
                      <a:pt x="44640" y="387953"/>
                    </a:cubicBezTo>
                    <a:cubicBezTo>
                      <a:pt x="44850" y="403098"/>
                      <a:pt x="47755" y="411204"/>
                      <a:pt x="49146" y="419119"/>
                    </a:cubicBezTo>
                    <a:cubicBezTo>
                      <a:pt x="50698" y="427072"/>
                      <a:pt x="52832" y="434045"/>
                      <a:pt x="53213" y="448389"/>
                    </a:cubicBezTo>
                    <a:lnTo>
                      <a:pt x="60899" y="442665"/>
                    </a:lnTo>
                    <a:cubicBezTo>
                      <a:pt x="61214" y="452590"/>
                      <a:pt x="65757" y="456124"/>
                      <a:pt x="70062" y="459686"/>
                    </a:cubicBezTo>
                    <a:cubicBezTo>
                      <a:pt x="74539" y="463220"/>
                      <a:pt x="78930" y="466735"/>
                      <a:pt x="81912" y="476250"/>
                    </a:cubicBezTo>
                    <a:cubicBezTo>
                      <a:pt x="80730" y="478365"/>
                      <a:pt x="74758" y="473507"/>
                      <a:pt x="69815" y="469468"/>
                    </a:cubicBezTo>
                    <a:cubicBezTo>
                      <a:pt x="75530" y="476098"/>
                      <a:pt x="76092" y="480460"/>
                      <a:pt x="77006" y="484699"/>
                    </a:cubicBezTo>
                    <a:cubicBezTo>
                      <a:pt x="77806" y="488975"/>
                      <a:pt x="78711" y="493290"/>
                      <a:pt x="85312" y="499043"/>
                    </a:cubicBezTo>
                    <a:cubicBezTo>
                      <a:pt x="85312" y="499043"/>
                      <a:pt x="81169" y="497900"/>
                      <a:pt x="77035" y="496748"/>
                    </a:cubicBezTo>
                    <a:cubicBezTo>
                      <a:pt x="72834" y="495510"/>
                      <a:pt x="68634" y="494262"/>
                      <a:pt x="68634" y="494262"/>
                    </a:cubicBezTo>
                    <a:cubicBezTo>
                      <a:pt x="73006" y="499824"/>
                      <a:pt x="78930" y="506216"/>
                      <a:pt x="82350" y="511169"/>
                    </a:cubicBezTo>
                    <a:cubicBezTo>
                      <a:pt x="86093" y="515836"/>
                      <a:pt x="87331" y="519265"/>
                      <a:pt x="81445" y="519455"/>
                    </a:cubicBezTo>
                    <a:cubicBezTo>
                      <a:pt x="87684" y="522361"/>
                      <a:pt x="93923" y="526618"/>
                      <a:pt x="100190" y="531666"/>
                    </a:cubicBezTo>
                    <a:cubicBezTo>
                      <a:pt x="106372" y="536800"/>
                      <a:pt x="113601" y="541725"/>
                      <a:pt x="120345" y="547354"/>
                    </a:cubicBezTo>
                    <a:cubicBezTo>
                      <a:pt x="127022" y="553098"/>
                      <a:pt x="134490" y="558127"/>
                      <a:pt x="141843" y="562756"/>
                    </a:cubicBezTo>
                    <a:cubicBezTo>
                      <a:pt x="149139" y="567461"/>
                      <a:pt x="156302" y="571776"/>
                      <a:pt x="163722" y="574167"/>
                    </a:cubicBezTo>
                    <a:lnTo>
                      <a:pt x="157607" y="579987"/>
                    </a:lnTo>
                    <a:cubicBezTo>
                      <a:pt x="167208" y="579768"/>
                      <a:pt x="178924" y="588159"/>
                      <a:pt x="192068" y="593741"/>
                    </a:cubicBezTo>
                    <a:cubicBezTo>
                      <a:pt x="198507" y="596732"/>
                      <a:pt x="204860" y="599799"/>
                      <a:pt x="210775" y="601437"/>
                    </a:cubicBezTo>
                    <a:cubicBezTo>
                      <a:pt x="216814" y="602780"/>
                      <a:pt x="222234" y="603094"/>
                      <a:pt x="226396" y="601466"/>
                    </a:cubicBezTo>
                    <a:lnTo>
                      <a:pt x="227406" y="605371"/>
                    </a:lnTo>
                    <a:cubicBezTo>
                      <a:pt x="227406" y="605371"/>
                      <a:pt x="235578" y="605628"/>
                      <a:pt x="243646" y="605238"/>
                    </a:cubicBezTo>
                    <a:cubicBezTo>
                      <a:pt x="251695" y="604495"/>
                      <a:pt x="259753" y="603752"/>
                      <a:pt x="259753" y="603752"/>
                    </a:cubicBezTo>
                    <a:cubicBezTo>
                      <a:pt x="272650" y="608047"/>
                      <a:pt x="265639" y="618915"/>
                      <a:pt x="267411" y="615858"/>
                    </a:cubicBezTo>
                    <a:cubicBezTo>
                      <a:pt x="274974" y="617210"/>
                      <a:pt x="282308" y="617391"/>
                      <a:pt x="289099" y="618277"/>
                    </a:cubicBezTo>
                    <a:cubicBezTo>
                      <a:pt x="295938" y="618877"/>
                      <a:pt x="302311" y="620154"/>
                      <a:pt x="308445" y="620249"/>
                    </a:cubicBezTo>
                    <a:cubicBezTo>
                      <a:pt x="320665" y="620763"/>
                      <a:pt x="331476" y="622926"/>
                      <a:pt x="341401" y="624421"/>
                    </a:cubicBezTo>
                    <a:cubicBezTo>
                      <a:pt x="343811" y="618830"/>
                      <a:pt x="352841" y="614934"/>
                      <a:pt x="364137" y="612067"/>
                    </a:cubicBezTo>
                    <a:cubicBezTo>
                      <a:pt x="369805" y="610705"/>
                      <a:pt x="375958" y="608495"/>
                      <a:pt x="382263" y="607028"/>
                    </a:cubicBezTo>
                    <a:cubicBezTo>
                      <a:pt x="388531" y="605285"/>
                      <a:pt x="395017" y="604323"/>
                      <a:pt x="400885" y="602380"/>
                    </a:cubicBezTo>
                    <a:cubicBezTo>
                      <a:pt x="430260" y="597799"/>
                      <a:pt x="459178" y="587140"/>
                      <a:pt x="485905" y="572472"/>
                    </a:cubicBezTo>
                    <a:cubicBezTo>
                      <a:pt x="512575" y="557508"/>
                      <a:pt x="536083" y="537229"/>
                      <a:pt x="555971" y="514664"/>
                    </a:cubicBezTo>
                    <a:cubicBezTo>
                      <a:pt x="576078" y="492138"/>
                      <a:pt x="590699" y="465715"/>
                      <a:pt x="601777" y="439388"/>
                    </a:cubicBezTo>
                    <a:cubicBezTo>
                      <a:pt x="604244" y="432683"/>
                      <a:pt x="606701" y="426015"/>
                      <a:pt x="609139" y="419386"/>
                    </a:cubicBezTo>
                    <a:cubicBezTo>
                      <a:pt x="611073" y="412594"/>
                      <a:pt x="612673" y="405775"/>
                      <a:pt x="614369" y="399098"/>
                    </a:cubicBezTo>
                    <a:cubicBezTo>
                      <a:pt x="615150" y="395735"/>
                      <a:pt x="616131" y="392468"/>
                      <a:pt x="616702" y="389106"/>
                    </a:cubicBezTo>
                    <a:lnTo>
                      <a:pt x="618131" y="379000"/>
                    </a:lnTo>
                    <a:cubicBezTo>
                      <a:pt x="618969" y="372294"/>
                      <a:pt x="620169" y="365770"/>
                      <a:pt x="620588" y="359207"/>
                    </a:cubicBezTo>
                    <a:cubicBezTo>
                      <a:pt x="621560" y="351434"/>
                      <a:pt x="619855" y="341709"/>
                      <a:pt x="617559" y="331918"/>
                    </a:cubicBezTo>
                    <a:cubicBezTo>
                      <a:pt x="614312" y="321993"/>
                      <a:pt x="610435" y="312020"/>
                      <a:pt x="608282" y="302885"/>
                    </a:cubicBezTo>
                    <a:cubicBezTo>
                      <a:pt x="604310" y="325126"/>
                      <a:pt x="610559" y="327622"/>
                      <a:pt x="606815" y="349739"/>
                    </a:cubicBezTo>
                    <a:cubicBezTo>
                      <a:pt x="604425" y="357845"/>
                      <a:pt x="599319" y="362569"/>
                      <a:pt x="594071" y="366684"/>
                    </a:cubicBezTo>
                    <a:cubicBezTo>
                      <a:pt x="588765" y="370789"/>
                      <a:pt x="583346" y="374342"/>
                      <a:pt x="578145" y="379657"/>
                    </a:cubicBezTo>
                    <a:cubicBezTo>
                      <a:pt x="578345" y="379790"/>
                      <a:pt x="588784" y="375685"/>
                      <a:pt x="588784" y="375685"/>
                    </a:cubicBezTo>
                    <a:cubicBezTo>
                      <a:pt x="589413" y="381505"/>
                      <a:pt x="588613" y="385134"/>
                      <a:pt x="587699" y="387668"/>
                    </a:cubicBezTo>
                    <a:cubicBezTo>
                      <a:pt x="586794" y="390220"/>
                      <a:pt x="585670" y="391668"/>
                      <a:pt x="584660" y="392992"/>
                    </a:cubicBezTo>
                    <a:cubicBezTo>
                      <a:pt x="582603" y="395659"/>
                      <a:pt x="581117" y="397726"/>
                      <a:pt x="582384" y="407632"/>
                    </a:cubicBezTo>
                    <a:lnTo>
                      <a:pt x="568953" y="401193"/>
                    </a:lnTo>
                    <a:cubicBezTo>
                      <a:pt x="573373" y="409413"/>
                      <a:pt x="561371" y="420405"/>
                      <a:pt x="555275" y="423596"/>
                    </a:cubicBezTo>
                    <a:lnTo>
                      <a:pt x="561400" y="433292"/>
                    </a:lnTo>
                    <a:cubicBezTo>
                      <a:pt x="555447" y="437636"/>
                      <a:pt x="550932" y="441236"/>
                      <a:pt x="546674" y="443541"/>
                    </a:cubicBezTo>
                    <a:cubicBezTo>
                      <a:pt x="542274" y="445741"/>
                      <a:pt x="537845" y="446408"/>
                      <a:pt x="532968" y="445246"/>
                    </a:cubicBezTo>
                    <a:lnTo>
                      <a:pt x="541369" y="449742"/>
                    </a:lnTo>
                    <a:cubicBezTo>
                      <a:pt x="539426" y="449866"/>
                      <a:pt x="536635" y="452457"/>
                      <a:pt x="533511" y="455924"/>
                    </a:cubicBezTo>
                    <a:cubicBezTo>
                      <a:pt x="531996" y="457695"/>
                      <a:pt x="530330" y="459638"/>
                      <a:pt x="528634" y="461610"/>
                    </a:cubicBezTo>
                    <a:cubicBezTo>
                      <a:pt x="526786" y="463448"/>
                      <a:pt x="524843" y="465258"/>
                      <a:pt x="522995" y="466925"/>
                    </a:cubicBezTo>
                    <a:cubicBezTo>
                      <a:pt x="515518" y="473612"/>
                      <a:pt x="509184" y="477317"/>
                      <a:pt x="508327" y="466249"/>
                    </a:cubicBezTo>
                    <a:cubicBezTo>
                      <a:pt x="507546" y="470383"/>
                      <a:pt x="508832" y="476393"/>
                      <a:pt x="501955" y="480879"/>
                    </a:cubicBezTo>
                    <a:lnTo>
                      <a:pt x="494668" y="474802"/>
                    </a:lnTo>
                    <a:cubicBezTo>
                      <a:pt x="491267" y="479298"/>
                      <a:pt x="487896" y="484527"/>
                      <a:pt x="483895" y="487451"/>
                    </a:cubicBezTo>
                    <a:cubicBezTo>
                      <a:pt x="479971" y="490461"/>
                      <a:pt x="476285" y="492147"/>
                      <a:pt x="473446" y="490966"/>
                    </a:cubicBezTo>
                    <a:cubicBezTo>
                      <a:pt x="476913" y="485556"/>
                      <a:pt x="475951" y="481155"/>
                      <a:pt x="474894" y="476812"/>
                    </a:cubicBezTo>
                    <a:cubicBezTo>
                      <a:pt x="456787" y="489699"/>
                      <a:pt x="458444" y="496729"/>
                      <a:pt x="461130" y="504577"/>
                    </a:cubicBezTo>
                    <a:cubicBezTo>
                      <a:pt x="462454" y="508454"/>
                      <a:pt x="463959" y="512302"/>
                      <a:pt x="462740" y="516712"/>
                    </a:cubicBezTo>
                    <a:cubicBezTo>
                      <a:pt x="461502" y="521056"/>
                      <a:pt x="457720" y="526485"/>
                      <a:pt x="447462" y="531276"/>
                    </a:cubicBezTo>
                    <a:lnTo>
                      <a:pt x="445233" y="525580"/>
                    </a:lnTo>
                    <a:lnTo>
                      <a:pt x="437766" y="536381"/>
                    </a:lnTo>
                    <a:cubicBezTo>
                      <a:pt x="437766" y="536381"/>
                      <a:pt x="434346" y="536096"/>
                      <a:pt x="430784" y="535181"/>
                    </a:cubicBezTo>
                    <a:cubicBezTo>
                      <a:pt x="427307" y="534391"/>
                      <a:pt x="423840" y="533600"/>
                      <a:pt x="423840" y="533600"/>
                    </a:cubicBezTo>
                    <a:cubicBezTo>
                      <a:pt x="421973" y="539753"/>
                      <a:pt x="417192" y="544344"/>
                      <a:pt x="410686" y="547554"/>
                    </a:cubicBezTo>
                    <a:cubicBezTo>
                      <a:pt x="404009" y="550231"/>
                      <a:pt x="395760" y="551783"/>
                      <a:pt x="387235" y="553155"/>
                    </a:cubicBezTo>
                    <a:cubicBezTo>
                      <a:pt x="378501" y="553574"/>
                      <a:pt x="369528" y="553831"/>
                      <a:pt x="361137" y="554831"/>
                    </a:cubicBezTo>
                    <a:cubicBezTo>
                      <a:pt x="352631" y="554955"/>
                      <a:pt x="344735" y="556012"/>
                      <a:pt x="337896" y="559156"/>
                    </a:cubicBezTo>
                    <a:cubicBezTo>
                      <a:pt x="332486" y="560213"/>
                      <a:pt x="326209" y="556841"/>
                      <a:pt x="319055" y="553898"/>
                    </a:cubicBezTo>
                    <a:cubicBezTo>
                      <a:pt x="311817" y="551231"/>
                      <a:pt x="303939" y="547059"/>
                      <a:pt x="294090" y="546211"/>
                    </a:cubicBezTo>
                    <a:lnTo>
                      <a:pt x="293843" y="555679"/>
                    </a:lnTo>
                    <a:cubicBezTo>
                      <a:pt x="290128" y="552745"/>
                      <a:pt x="283680" y="549745"/>
                      <a:pt x="276412" y="545201"/>
                    </a:cubicBezTo>
                    <a:cubicBezTo>
                      <a:pt x="272783" y="543154"/>
                      <a:pt x="268859" y="540944"/>
                      <a:pt x="264782" y="538658"/>
                    </a:cubicBezTo>
                    <a:cubicBezTo>
                      <a:pt x="260743" y="536458"/>
                      <a:pt x="256914" y="533248"/>
                      <a:pt x="253038" y="530523"/>
                    </a:cubicBezTo>
                    <a:cubicBezTo>
                      <a:pt x="249218" y="527618"/>
                      <a:pt x="245418" y="524894"/>
                      <a:pt x="242055" y="521770"/>
                    </a:cubicBezTo>
                    <a:cubicBezTo>
                      <a:pt x="238798" y="518398"/>
                      <a:pt x="235826" y="515045"/>
                      <a:pt x="233302" y="511740"/>
                    </a:cubicBezTo>
                    <a:cubicBezTo>
                      <a:pt x="230787" y="508416"/>
                      <a:pt x="228663" y="505235"/>
                      <a:pt x="227244" y="501948"/>
                    </a:cubicBezTo>
                    <a:cubicBezTo>
                      <a:pt x="225930" y="498462"/>
                      <a:pt x="225196" y="495100"/>
                      <a:pt x="225168" y="491890"/>
                    </a:cubicBezTo>
                    <a:cubicBezTo>
                      <a:pt x="209956" y="491147"/>
                      <a:pt x="225339" y="494290"/>
                      <a:pt x="221396" y="500615"/>
                    </a:cubicBezTo>
                    <a:cubicBezTo>
                      <a:pt x="214404" y="499167"/>
                      <a:pt x="209299" y="497262"/>
                      <a:pt x="205737" y="494929"/>
                    </a:cubicBezTo>
                    <a:cubicBezTo>
                      <a:pt x="202393" y="492252"/>
                      <a:pt x="200422" y="489385"/>
                      <a:pt x="199107" y="486423"/>
                    </a:cubicBezTo>
                    <a:cubicBezTo>
                      <a:pt x="196593" y="480355"/>
                      <a:pt x="196154" y="474564"/>
                      <a:pt x="193173" y="467639"/>
                    </a:cubicBezTo>
                    <a:cubicBezTo>
                      <a:pt x="178181" y="460229"/>
                      <a:pt x="199945" y="478736"/>
                      <a:pt x="188992" y="478269"/>
                    </a:cubicBezTo>
                    <a:cubicBezTo>
                      <a:pt x="182086" y="466773"/>
                      <a:pt x="175933" y="466077"/>
                      <a:pt x="169837" y="463534"/>
                    </a:cubicBezTo>
                    <a:cubicBezTo>
                      <a:pt x="166751" y="462344"/>
                      <a:pt x="163465" y="460991"/>
                      <a:pt x="159845" y="458162"/>
                    </a:cubicBezTo>
                    <a:cubicBezTo>
                      <a:pt x="158035" y="456752"/>
                      <a:pt x="156140" y="454971"/>
                      <a:pt x="154159" y="452685"/>
                    </a:cubicBezTo>
                    <a:cubicBezTo>
                      <a:pt x="152416" y="450199"/>
                      <a:pt x="150673" y="447132"/>
                      <a:pt x="148872" y="443427"/>
                    </a:cubicBezTo>
                    <a:cubicBezTo>
                      <a:pt x="151254" y="437655"/>
                      <a:pt x="156626" y="447932"/>
                      <a:pt x="161445" y="448132"/>
                    </a:cubicBezTo>
                    <a:cubicBezTo>
                      <a:pt x="156111" y="445399"/>
                      <a:pt x="151092" y="440646"/>
                      <a:pt x="145748" y="435092"/>
                    </a:cubicBezTo>
                    <a:cubicBezTo>
                      <a:pt x="140509" y="429454"/>
                      <a:pt x="136461" y="421996"/>
                      <a:pt x="131680" y="414642"/>
                    </a:cubicBezTo>
                    <a:cubicBezTo>
                      <a:pt x="127908" y="406737"/>
                      <a:pt x="123822" y="398555"/>
                      <a:pt x="120593" y="390173"/>
                    </a:cubicBezTo>
                    <a:cubicBezTo>
                      <a:pt x="119145" y="385905"/>
                      <a:pt x="117640" y="381695"/>
                      <a:pt x="116068" y="377590"/>
                    </a:cubicBezTo>
                    <a:cubicBezTo>
                      <a:pt x="115278" y="375542"/>
                      <a:pt x="114487" y="373504"/>
                      <a:pt x="113706" y="371494"/>
                    </a:cubicBezTo>
                    <a:cubicBezTo>
                      <a:pt x="113096" y="369427"/>
                      <a:pt x="112496" y="367389"/>
                      <a:pt x="111906" y="365379"/>
                    </a:cubicBezTo>
                    <a:cubicBezTo>
                      <a:pt x="111534" y="360502"/>
                      <a:pt x="111010" y="355435"/>
                      <a:pt x="110353" y="350206"/>
                    </a:cubicBezTo>
                    <a:cubicBezTo>
                      <a:pt x="110201" y="344910"/>
                      <a:pt x="110048" y="339395"/>
                      <a:pt x="109886" y="333718"/>
                    </a:cubicBezTo>
                    <a:cubicBezTo>
                      <a:pt x="109829" y="330898"/>
                      <a:pt x="109515" y="328079"/>
                      <a:pt x="109610" y="325193"/>
                    </a:cubicBezTo>
                    <a:cubicBezTo>
                      <a:pt x="109801" y="322297"/>
                      <a:pt x="109991" y="319373"/>
                      <a:pt x="110182" y="316421"/>
                    </a:cubicBezTo>
                    <a:cubicBezTo>
                      <a:pt x="110772" y="310544"/>
                      <a:pt x="110267" y="304610"/>
                      <a:pt x="111572" y="298666"/>
                    </a:cubicBezTo>
                    <a:cubicBezTo>
                      <a:pt x="113982" y="274768"/>
                      <a:pt x="122298" y="251441"/>
                      <a:pt x="132699" y="233201"/>
                    </a:cubicBezTo>
                    <a:lnTo>
                      <a:pt x="129746" y="231362"/>
                    </a:lnTo>
                    <a:cubicBezTo>
                      <a:pt x="133337" y="227990"/>
                      <a:pt x="135880" y="224285"/>
                      <a:pt x="137842" y="220256"/>
                    </a:cubicBezTo>
                    <a:cubicBezTo>
                      <a:pt x="140138" y="216370"/>
                      <a:pt x="142224" y="212322"/>
                      <a:pt x="143967" y="208007"/>
                    </a:cubicBezTo>
                    <a:cubicBezTo>
                      <a:pt x="144843" y="205835"/>
                      <a:pt x="145720" y="203645"/>
                      <a:pt x="146615" y="201435"/>
                    </a:cubicBezTo>
                    <a:cubicBezTo>
                      <a:pt x="147577" y="199253"/>
                      <a:pt x="148891" y="197234"/>
                      <a:pt x="150092" y="195120"/>
                    </a:cubicBezTo>
                    <a:cubicBezTo>
                      <a:pt x="152597" y="190957"/>
                      <a:pt x="155264" y="186766"/>
                      <a:pt x="158721" y="183051"/>
                    </a:cubicBezTo>
                    <a:cubicBezTo>
                      <a:pt x="158721" y="183051"/>
                      <a:pt x="156407" y="184442"/>
                      <a:pt x="154073" y="185880"/>
                    </a:cubicBezTo>
                    <a:cubicBezTo>
                      <a:pt x="151720" y="187423"/>
                      <a:pt x="149377" y="188900"/>
                      <a:pt x="149377" y="1889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651" name="任意多边形: 形状 1387">
                <a:extLst>
                  <a:ext uri="{FF2B5EF4-FFF2-40B4-BE49-F238E27FC236}">
                    <a16:creationId xmlns:a16="http://schemas.microsoft.com/office/drawing/2014/main" id="{D61B9602-77B1-C1E1-F3F0-48E20BD817D7}"/>
                  </a:ext>
                </a:extLst>
              </p:cNvPr>
              <p:cNvSpPr/>
              <p:nvPr/>
            </p:nvSpPr>
            <p:spPr>
              <a:xfrm>
                <a:off x="11307899" y="5473950"/>
                <a:ext cx="38100" cy="19050"/>
              </a:xfrm>
              <a:custGeom>
                <a:avLst/>
                <a:gdLst>
                  <a:gd name="connsiteX0" fmla="*/ 38910 w 38100"/>
                  <a:gd name="connsiteY0" fmla="*/ 15773 h 19050"/>
                  <a:gd name="connsiteX1" fmla="*/ 35157 w 38100"/>
                  <a:gd name="connsiteY1" fmla="*/ 7144 h 19050"/>
                  <a:gd name="connsiteX2" fmla="*/ 30747 w 38100"/>
                  <a:gd name="connsiteY2" fmla="*/ 7353 h 19050"/>
                  <a:gd name="connsiteX3" fmla="*/ 21050 w 38100"/>
                  <a:gd name="connsiteY3" fmla="*/ 8687 h 19050"/>
                  <a:gd name="connsiteX4" fmla="*/ 7144 w 38100"/>
                  <a:gd name="connsiteY4" fmla="*/ 10725 h 19050"/>
                  <a:gd name="connsiteX5" fmla="*/ 21441 w 38100"/>
                  <a:gd name="connsiteY5" fmla="*/ 14516 h 19050"/>
                  <a:gd name="connsiteX6" fmla="*/ 29175 w 38100"/>
                  <a:gd name="connsiteY6" fmla="*/ 14192 h 19050"/>
                  <a:gd name="connsiteX7" fmla="*/ 38910 w 38100"/>
                  <a:gd name="connsiteY7" fmla="*/ 15773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100" h="19050">
                    <a:moveTo>
                      <a:pt x="38910" y="15773"/>
                    </a:moveTo>
                    <a:lnTo>
                      <a:pt x="35157" y="7144"/>
                    </a:lnTo>
                    <a:cubicBezTo>
                      <a:pt x="35157" y="7144"/>
                      <a:pt x="33395" y="7229"/>
                      <a:pt x="30747" y="7353"/>
                    </a:cubicBezTo>
                    <a:cubicBezTo>
                      <a:pt x="28099" y="7715"/>
                      <a:pt x="24575" y="8201"/>
                      <a:pt x="21050" y="8687"/>
                    </a:cubicBezTo>
                    <a:cubicBezTo>
                      <a:pt x="14097" y="9706"/>
                      <a:pt x="7144" y="10725"/>
                      <a:pt x="7144" y="10725"/>
                    </a:cubicBezTo>
                    <a:cubicBezTo>
                      <a:pt x="12602" y="14221"/>
                      <a:pt x="16707" y="14659"/>
                      <a:pt x="21441" y="14516"/>
                    </a:cubicBezTo>
                    <a:cubicBezTo>
                      <a:pt x="23803" y="14421"/>
                      <a:pt x="26318" y="14316"/>
                      <a:pt x="29175" y="14192"/>
                    </a:cubicBezTo>
                    <a:cubicBezTo>
                      <a:pt x="32014" y="14316"/>
                      <a:pt x="35195" y="14821"/>
                      <a:pt x="38910" y="157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652" name="任意多边形: 形状 1388">
                <a:extLst>
                  <a:ext uri="{FF2B5EF4-FFF2-40B4-BE49-F238E27FC236}">
                    <a16:creationId xmlns:a16="http://schemas.microsoft.com/office/drawing/2014/main" id="{F8FC13D2-1A98-8228-ED42-EBCA814C8957}"/>
                  </a:ext>
                </a:extLst>
              </p:cNvPr>
              <p:cNvSpPr/>
              <p:nvPr/>
            </p:nvSpPr>
            <p:spPr>
              <a:xfrm>
                <a:off x="11323310" y="5502055"/>
                <a:ext cx="28575" cy="9525"/>
              </a:xfrm>
              <a:custGeom>
                <a:avLst/>
                <a:gdLst>
                  <a:gd name="connsiteX0" fmla="*/ 14954 w 28575"/>
                  <a:gd name="connsiteY0" fmla="*/ 11109 h 9525"/>
                  <a:gd name="connsiteX1" fmla="*/ 28527 w 28575"/>
                  <a:gd name="connsiteY1" fmla="*/ 9357 h 9525"/>
                  <a:gd name="connsiteX2" fmla="*/ 7144 w 28575"/>
                  <a:gd name="connsiteY2" fmla="*/ 7242 h 9525"/>
                  <a:gd name="connsiteX3" fmla="*/ 11087 w 28575"/>
                  <a:gd name="connsiteY3" fmla="*/ 9014 h 9525"/>
                  <a:gd name="connsiteX4" fmla="*/ 14954 w 28575"/>
                  <a:gd name="connsiteY4" fmla="*/ 11109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9525">
                    <a:moveTo>
                      <a:pt x="14954" y="11109"/>
                    </a:moveTo>
                    <a:lnTo>
                      <a:pt x="28527" y="9357"/>
                    </a:lnTo>
                    <a:cubicBezTo>
                      <a:pt x="28527" y="9357"/>
                      <a:pt x="7191" y="6594"/>
                      <a:pt x="7144" y="7242"/>
                    </a:cubicBezTo>
                    <a:cubicBezTo>
                      <a:pt x="7144" y="7242"/>
                      <a:pt x="9115" y="8128"/>
                      <a:pt x="11087" y="9014"/>
                    </a:cubicBezTo>
                    <a:cubicBezTo>
                      <a:pt x="13049" y="9928"/>
                      <a:pt x="14954" y="11109"/>
                      <a:pt x="14954" y="1110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653" name="任意多边形: 形状 1389">
                <a:extLst>
                  <a:ext uri="{FF2B5EF4-FFF2-40B4-BE49-F238E27FC236}">
                    <a16:creationId xmlns:a16="http://schemas.microsoft.com/office/drawing/2014/main" id="{4289A4AA-4180-3636-2D49-CEAF3D77C335}"/>
                  </a:ext>
                </a:extLst>
              </p:cNvPr>
              <p:cNvSpPr/>
              <p:nvPr/>
            </p:nvSpPr>
            <p:spPr>
              <a:xfrm>
                <a:off x="11048838" y="5583888"/>
                <a:ext cx="38100" cy="57150"/>
              </a:xfrm>
              <a:custGeom>
                <a:avLst/>
                <a:gdLst>
                  <a:gd name="connsiteX0" fmla="*/ 7144 w 38100"/>
                  <a:gd name="connsiteY0" fmla="*/ 53216 h 57150"/>
                  <a:gd name="connsiteX1" fmla="*/ 9963 w 38100"/>
                  <a:gd name="connsiteY1" fmla="*/ 50997 h 57150"/>
                  <a:gd name="connsiteX2" fmla="*/ 13259 w 38100"/>
                  <a:gd name="connsiteY2" fmla="*/ 43844 h 57150"/>
                  <a:gd name="connsiteX3" fmla="*/ 21669 w 38100"/>
                  <a:gd name="connsiteY3" fmla="*/ 28661 h 57150"/>
                  <a:gd name="connsiteX4" fmla="*/ 26241 w 38100"/>
                  <a:gd name="connsiteY4" fmla="*/ 20469 h 57150"/>
                  <a:gd name="connsiteX5" fmla="*/ 30823 w 38100"/>
                  <a:gd name="connsiteY5" fmla="*/ 13735 h 57150"/>
                  <a:gd name="connsiteX6" fmla="*/ 35366 w 38100"/>
                  <a:gd name="connsiteY6" fmla="*/ 7144 h 57150"/>
                  <a:gd name="connsiteX7" fmla="*/ 30318 w 38100"/>
                  <a:gd name="connsiteY7" fmla="*/ 14002 h 57150"/>
                  <a:gd name="connsiteX8" fmla="*/ 20155 w 38100"/>
                  <a:gd name="connsiteY8" fmla="*/ 29651 h 57150"/>
                  <a:gd name="connsiteX9" fmla="*/ 10763 w 38100"/>
                  <a:gd name="connsiteY9" fmla="*/ 45615 h 57150"/>
                  <a:gd name="connsiteX10" fmla="*/ 7144 w 38100"/>
                  <a:gd name="connsiteY10" fmla="*/ 5321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100" h="57150">
                    <a:moveTo>
                      <a:pt x="7144" y="53216"/>
                    </a:moveTo>
                    <a:lnTo>
                      <a:pt x="9963" y="50997"/>
                    </a:lnTo>
                    <a:cubicBezTo>
                      <a:pt x="9963" y="50997"/>
                      <a:pt x="11087" y="48025"/>
                      <a:pt x="13259" y="43844"/>
                    </a:cubicBezTo>
                    <a:cubicBezTo>
                      <a:pt x="15554" y="39700"/>
                      <a:pt x="18612" y="34176"/>
                      <a:pt x="21669" y="28661"/>
                    </a:cubicBezTo>
                    <a:cubicBezTo>
                      <a:pt x="23222" y="25870"/>
                      <a:pt x="24784" y="23089"/>
                      <a:pt x="26241" y="20469"/>
                    </a:cubicBezTo>
                    <a:cubicBezTo>
                      <a:pt x="27918" y="18002"/>
                      <a:pt x="29480" y="15707"/>
                      <a:pt x="30823" y="13735"/>
                    </a:cubicBezTo>
                    <a:cubicBezTo>
                      <a:pt x="33547" y="9782"/>
                      <a:pt x="35366" y="7144"/>
                      <a:pt x="35366" y="7144"/>
                    </a:cubicBezTo>
                    <a:cubicBezTo>
                      <a:pt x="35366" y="7144"/>
                      <a:pt x="33347" y="9887"/>
                      <a:pt x="30318" y="14002"/>
                    </a:cubicBezTo>
                    <a:cubicBezTo>
                      <a:pt x="27127" y="17964"/>
                      <a:pt x="23565" y="23784"/>
                      <a:pt x="20155" y="29651"/>
                    </a:cubicBezTo>
                    <a:cubicBezTo>
                      <a:pt x="16716" y="35490"/>
                      <a:pt x="13145" y="41186"/>
                      <a:pt x="10763" y="45615"/>
                    </a:cubicBezTo>
                    <a:cubicBezTo>
                      <a:pt x="8582" y="50178"/>
                      <a:pt x="7144" y="53216"/>
                      <a:pt x="7144" y="532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654" name="任意多边形: 形状 1390">
                <a:extLst>
                  <a:ext uri="{FF2B5EF4-FFF2-40B4-BE49-F238E27FC236}">
                    <a16:creationId xmlns:a16="http://schemas.microsoft.com/office/drawing/2014/main" id="{0104A7A3-19CC-9688-7CFA-6A6C402937B7}"/>
                  </a:ext>
                </a:extLst>
              </p:cNvPr>
              <p:cNvSpPr/>
              <p:nvPr/>
            </p:nvSpPr>
            <p:spPr>
              <a:xfrm>
                <a:off x="11007100" y="5949028"/>
                <a:ext cx="28575" cy="28575"/>
              </a:xfrm>
              <a:custGeom>
                <a:avLst/>
                <a:gdLst>
                  <a:gd name="connsiteX0" fmla="*/ 23251 w 28575"/>
                  <a:gd name="connsiteY0" fmla="*/ 23431 h 28575"/>
                  <a:gd name="connsiteX1" fmla="*/ 7144 w 28575"/>
                  <a:gd name="connsiteY1" fmla="*/ 7144 h 28575"/>
                  <a:gd name="connsiteX2" fmla="*/ 24146 w 28575"/>
                  <a:gd name="connsiteY2" fmla="*/ 27337 h 28575"/>
                  <a:gd name="connsiteX3" fmla="*/ 23251 w 28575"/>
                  <a:gd name="connsiteY3" fmla="*/ 2343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" h="28575">
                    <a:moveTo>
                      <a:pt x="23251" y="23431"/>
                    </a:moveTo>
                    <a:cubicBezTo>
                      <a:pt x="16354" y="20279"/>
                      <a:pt x="13097" y="11459"/>
                      <a:pt x="7144" y="7144"/>
                    </a:cubicBezTo>
                    <a:lnTo>
                      <a:pt x="24146" y="27337"/>
                    </a:lnTo>
                    <a:lnTo>
                      <a:pt x="23251" y="23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655" name="任意多边形: 形状 1391">
                <a:extLst>
                  <a:ext uri="{FF2B5EF4-FFF2-40B4-BE49-F238E27FC236}">
                    <a16:creationId xmlns:a16="http://schemas.microsoft.com/office/drawing/2014/main" id="{489907C8-61C4-F403-A8E4-4E2E63CF9DA0}"/>
                  </a:ext>
                </a:extLst>
              </p:cNvPr>
              <p:cNvSpPr/>
              <p:nvPr/>
            </p:nvSpPr>
            <p:spPr>
              <a:xfrm>
                <a:off x="11214849" y="6126982"/>
                <a:ext cx="28575" cy="19050"/>
              </a:xfrm>
              <a:custGeom>
                <a:avLst/>
                <a:gdLst>
                  <a:gd name="connsiteX0" fmla="*/ 7144 w 28575"/>
                  <a:gd name="connsiteY0" fmla="*/ 18300 h 19050"/>
                  <a:gd name="connsiteX1" fmla="*/ 16850 w 28575"/>
                  <a:gd name="connsiteY1" fmla="*/ 7346 h 19050"/>
                  <a:gd name="connsiteX2" fmla="*/ 7144 w 28575"/>
                  <a:gd name="connsiteY2" fmla="*/ 1830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575" h="19050">
                    <a:moveTo>
                      <a:pt x="7144" y="18300"/>
                    </a:moveTo>
                    <a:cubicBezTo>
                      <a:pt x="20755" y="6975"/>
                      <a:pt x="27689" y="23186"/>
                      <a:pt x="16850" y="7346"/>
                    </a:cubicBezTo>
                    <a:cubicBezTo>
                      <a:pt x="324" y="5679"/>
                      <a:pt x="12878" y="14747"/>
                      <a:pt x="7144" y="183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5656" name="任意多边形: 形状 1392">
                <a:extLst>
                  <a:ext uri="{FF2B5EF4-FFF2-40B4-BE49-F238E27FC236}">
                    <a16:creationId xmlns:a16="http://schemas.microsoft.com/office/drawing/2014/main" id="{00A2E291-6E6F-38FE-C214-42A472EE9F0D}"/>
                  </a:ext>
                </a:extLst>
              </p:cNvPr>
              <p:cNvSpPr/>
              <p:nvPr/>
            </p:nvSpPr>
            <p:spPr>
              <a:xfrm>
                <a:off x="11259474" y="6126038"/>
                <a:ext cx="28575" cy="19050"/>
              </a:xfrm>
              <a:custGeom>
                <a:avLst/>
                <a:gdLst>
                  <a:gd name="connsiteX0" fmla="*/ 26880 w 28575"/>
                  <a:gd name="connsiteY0" fmla="*/ 7404 h 19050"/>
                  <a:gd name="connsiteX1" fmla="*/ 7144 w 28575"/>
                  <a:gd name="connsiteY1" fmla="*/ 9786 h 19050"/>
                  <a:gd name="connsiteX2" fmla="*/ 26880 w 28575"/>
                  <a:gd name="connsiteY2" fmla="*/ 740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575" h="19050">
                    <a:moveTo>
                      <a:pt x="26880" y="7404"/>
                    </a:moveTo>
                    <a:cubicBezTo>
                      <a:pt x="17736" y="6385"/>
                      <a:pt x="12440" y="8604"/>
                      <a:pt x="7144" y="9786"/>
                    </a:cubicBezTo>
                    <a:cubicBezTo>
                      <a:pt x="18736" y="17682"/>
                      <a:pt x="19993" y="9747"/>
                      <a:pt x="26880" y="74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pic>
        <p:nvPicPr>
          <p:cNvPr id="145660" name="图片 145659">
            <a:extLst>
              <a:ext uri="{FF2B5EF4-FFF2-40B4-BE49-F238E27FC236}">
                <a16:creationId xmlns:a16="http://schemas.microsoft.com/office/drawing/2014/main" id="{F9CBA08B-BA78-4224-09B8-4AC5EC9F842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9114" y="5103542"/>
            <a:ext cx="1832539" cy="1727822"/>
          </a:xfrm>
          <a:prstGeom prst="rect">
            <a:avLst/>
          </a:prstGeom>
        </p:spPr>
      </p:pic>
      <p:pic>
        <p:nvPicPr>
          <p:cNvPr id="145661" name="图片 145660">
            <a:extLst>
              <a:ext uri="{FF2B5EF4-FFF2-40B4-BE49-F238E27FC236}">
                <a16:creationId xmlns:a16="http://schemas.microsoft.com/office/drawing/2014/main" id="{AC736C75-FD58-53EC-D0B3-98AEA97E332A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2076" y="59387"/>
            <a:ext cx="2592373" cy="1728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3348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660881CC-26D7-4DDB-09F6-5F0ADDBA79F6}"/>
              </a:ext>
            </a:extLst>
          </p:cNvPr>
          <p:cNvSpPr txBox="1"/>
          <p:nvPr/>
        </p:nvSpPr>
        <p:spPr>
          <a:xfrm>
            <a:off x="5111497" y="98387"/>
            <a:ext cx="25324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solidFill>
                  <a:srgbClr val="000000"/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3490A0B-C1C6-557C-1D96-6F951DBA8E57}"/>
              </a:ext>
            </a:extLst>
          </p:cNvPr>
          <p:cNvSpPr txBox="1"/>
          <p:nvPr/>
        </p:nvSpPr>
        <p:spPr>
          <a:xfrm>
            <a:off x="4349426" y="-45387"/>
            <a:ext cx="7617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5400" b="1">
                <a:gradFill flip="none" rotWithShape="1">
                  <a:gsLst>
                    <a:gs pos="45000">
                      <a:srgbClr val="FFFFFF"/>
                    </a:gs>
                    <a:gs pos="100000">
                      <a:srgbClr val="FFFFFF">
                        <a:alpha val="39000"/>
                      </a:srgbClr>
                    </a:gs>
                  </a:gsLst>
                  <a:lin ang="54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4400" b="0" dirty="0">
                <a:solidFill>
                  <a:schemeClr val="bg1"/>
                </a:solidFill>
                <a:effectLst>
                  <a:outerShdw dist="63500" dir="3600000" algn="tl" rotWithShape="0">
                    <a:prstClr val="black">
                      <a:alpha val="10000"/>
                    </a:prstClr>
                  </a:outerShdw>
                </a:effectLst>
                <a:latin typeface="HarmonyOS Sans SC Light" panose="00000400000000000000" pitchFamily="2" charset="-122"/>
                <a:sym typeface="HarmonyOS Sans SC Light" panose="00000400000000000000" pitchFamily="2" charset="-122"/>
              </a:rPr>
              <a:t>肆</a:t>
            </a:r>
          </a:p>
        </p:txBody>
      </p:sp>
      <p:pic>
        <p:nvPicPr>
          <p:cNvPr id="2" name="Picture 2" descr="D:\png\0101000028865661_0007_图层-2-副本-7.png">
            <a:extLst>
              <a:ext uri="{FF2B5EF4-FFF2-40B4-BE49-F238E27FC236}">
                <a16:creationId xmlns:a16="http://schemas.microsoft.com/office/drawing/2014/main" id="{0BBC4A3C-3DDB-778F-ACFE-F6F09F762D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2608440" y="3168025"/>
            <a:ext cx="1061769" cy="600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D:\png\0101000028865661_0007_图层-2-副本-7.png">
            <a:extLst>
              <a:ext uri="{FF2B5EF4-FFF2-40B4-BE49-F238E27FC236}">
                <a16:creationId xmlns:a16="http://schemas.microsoft.com/office/drawing/2014/main" id="{B959A077-CE3E-75C0-C5C7-DC0BBBACF8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8433636" y="3228371"/>
            <a:ext cx="1061769" cy="600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D:\png\0101000028865661_0007_图层-2-副本-7.png">
            <a:extLst>
              <a:ext uri="{FF2B5EF4-FFF2-40B4-BE49-F238E27FC236}">
                <a16:creationId xmlns:a16="http://schemas.microsoft.com/office/drawing/2014/main" id="{4FA01EB5-0815-5F7C-3A06-C4CF83AA00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5420010" y="3244197"/>
            <a:ext cx="1273511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1671E3C8-A79E-31BB-CE2D-95094C3B9F23}"/>
              </a:ext>
            </a:extLst>
          </p:cNvPr>
          <p:cNvGrpSpPr/>
          <p:nvPr/>
        </p:nvGrpSpPr>
        <p:grpSpPr>
          <a:xfrm>
            <a:off x="2153969" y="1612583"/>
            <a:ext cx="1970712" cy="1669743"/>
            <a:chOff x="1115616" y="2844482"/>
            <a:chExt cx="1970712" cy="1669743"/>
          </a:xfrm>
        </p:grpSpPr>
        <p:pic>
          <p:nvPicPr>
            <p:cNvPr id="8" name="Picture 5" descr="D:\png\画面与情绪2.png">
              <a:extLst>
                <a:ext uri="{FF2B5EF4-FFF2-40B4-BE49-F238E27FC236}">
                  <a16:creationId xmlns:a16="http://schemas.microsoft.com/office/drawing/2014/main" id="{4C403F0F-B8D7-B533-76A5-FFBE67CFFC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616" y="2844482"/>
              <a:ext cx="1970712" cy="16697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4AD7A8A-CBC0-EFC6-770D-2575E20F1B0A}"/>
                </a:ext>
              </a:extLst>
            </p:cNvPr>
            <p:cNvSpPr txBox="1"/>
            <p:nvPr/>
          </p:nvSpPr>
          <p:spPr>
            <a:xfrm>
              <a:off x="1484125" y="3518534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标题一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CEE7D76-7ADC-3029-8420-5FDD0619CA61}"/>
              </a:ext>
            </a:extLst>
          </p:cNvPr>
          <p:cNvGrpSpPr/>
          <p:nvPr/>
        </p:nvGrpSpPr>
        <p:grpSpPr>
          <a:xfrm>
            <a:off x="4990356" y="1338110"/>
            <a:ext cx="2232248" cy="1891337"/>
            <a:chOff x="3275856" y="2570009"/>
            <a:chExt cx="2232248" cy="1891337"/>
          </a:xfrm>
        </p:grpSpPr>
        <p:pic>
          <p:nvPicPr>
            <p:cNvPr id="13" name="Picture 5" descr="D:\png\画面与情绪2.png">
              <a:extLst>
                <a:ext uri="{FF2B5EF4-FFF2-40B4-BE49-F238E27FC236}">
                  <a16:creationId xmlns:a16="http://schemas.microsoft.com/office/drawing/2014/main" id="{85BC78E1-E0D7-D912-567D-18402306E5C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570009"/>
              <a:ext cx="2232248" cy="18913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1">
              <a:extLst>
                <a:ext uri="{FF2B5EF4-FFF2-40B4-BE49-F238E27FC236}">
                  <a16:creationId xmlns:a16="http://schemas.microsoft.com/office/drawing/2014/main" id="{8961D176-EC7B-977D-AA59-AC29BA717857}"/>
                </a:ext>
              </a:extLst>
            </p:cNvPr>
            <p:cNvSpPr txBox="1"/>
            <p:nvPr/>
          </p:nvSpPr>
          <p:spPr>
            <a:xfrm>
              <a:off x="3707904" y="3363838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标题二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5FFB6D8-572D-7772-F4D9-3A874789285D}"/>
              </a:ext>
            </a:extLst>
          </p:cNvPr>
          <p:cNvGrpSpPr/>
          <p:nvPr/>
        </p:nvGrpSpPr>
        <p:grpSpPr>
          <a:xfrm>
            <a:off x="8088279" y="1612583"/>
            <a:ext cx="1970712" cy="1669743"/>
            <a:chOff x="5868144" y="2844482"/>
            <a:chExt cx="1970712" cy="1669743"/>
          </a:xfrm>
        </p:grpSpPr>
        <p:pic>
          <p:nvPicPr>
            <p:cNvPr id="16" name="Picture 5" descr="D:\png\画面与情绪2.png">
              <a:extLst>
                <a:ext uri="{FF2B5EF4-FFF2-40B4-BE49-F238E27FC236}">
                  <a16:creationId xmlns:a16="http://schemas.microsoft.com/office/drawing/2014/main" id="{C1E81F8F-6E18-C34D-7A08-5B7D3C02A5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2844482"/>
              <a:ext cx="1970712" cy="16697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3">
              <a:extLst>
                <a:ext uri="{FF2B5EF4-FFF2-40B4-BE49-F238E27FC236}">
                  <a16:creationId xmlns:a16="http://schemas.microsoft.com/office/drawing/2014/main" id="{81D973C2-7E29-2023-F98A-00A2196FCA2A}"/>
                </a:ext>
              </a:extLst>
            </p:cNvPr>
            <p:cNvSpPr txBox="1"/>
            <p:nvPr/>
          </p:nvSpPr>
          <p:spPr>
            <a:xfrm>
              <a:off x="6228184" y="3518534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标题三</a:t>
              </a:r>
            </a:p>
          </p:txBody>
        </p:sp>
      </p:grpSp>
      <p:pic>
        <p:nvPicPr>
          <p:cNvPr id="18" name="Picture 2" descr="D:\png\12-03_0011_图层-5.png">
            <a:extLst>
              <a:ext uri="{FF2B5EF4-FFF2-40B4-BE49-F238E27FC236}">
                <a16:creationId xmlns:a16="http://schemas.microsoft.com/office/drawing/2014/main" id="{565A2C00-08AC-E2C6-0285-B32F1CFE7F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5894" y="5272196"/>
            <a:ext cx="561976" cy="68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D:\png\12-03_0011_图层-5.png">
            <a:extLst>
              <a:ext uri="{FF2B5EF4-FFF2-40B4-BE49-F238E27FC236}">
                <a16:creationId xmlns:a16="http://schemas.microsoft.com/office/drawing/2014/main" id="{E834950F-7BBF-0811-0A10-6F7637AC7A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78813" flipH="1">
            <a:off x="10659244" y="1017560"/>
            <a:ext cx="724566" cy="889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D:\png\12-03_0011_图层-5.png">
            <a:extLst>
              <a:ext uri="{FF2B5EF4-FFF2-40B4-BE49-F238E27FC236}">
                <a16:creationId xmlns:a16="http://schemas.microsoft.com/office/drawing/2014/main" id="{9DBDA29D-3801-A41A-F481-64EEE5BCD9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78813" flipH="1">
            <a:off x="2613245" y="5953272"/>
            <a:ext cx="362283" cy="444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C08B9A01-8FCB-A308-2480-91C6AC4F1788}"/>
              </a:ext>
            </a:extLst>
          </p:cNvPr>
          <p:cNvGrpSpPr/>
          <p:nvPr/>
        </p:nvGrpSpPr>
        <p:grpSpPr>
          <a:xfrm>
            <a:off x="2226473" y="4317982"/>
            <a:ext cx="2122954" cy="1058770"/>
            <a:chOff x="-48645" y="4404772"/>
            <a:chExt cx="2122954" cy="1058770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5F8C563-8709-4BED-C37F-5043C2984BE3}"/>
                </a:ext>
              </a:extLst>
            </p:cNvPr>
            <p:cNvSpPr txBox="1"/>
            <p:nvPr/>
          </p:nvSpPr>
          <p:spPr>
            <a:xfrm>
              <a:off x="-48645" y="4404772"/>
              <a:ext cx="181927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000000"/>
                  </a:solidFill>
                  <a:latin typeface="HarmonyOS Sans SC Light" panose="000004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10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BFC7E5F-B7D0-6B45-9561-6FE30ABB423D}"/>
                </a:ext>
              </a:extLst>
            </p:cNvPr>
            <p:cNvSpPr txBox="1"/>
            <p:nvPr/>
          </p:nvSpPr>
          <p:spPr>
            <a:xfrm>
              <a:off x="-20071" y="4678455"/>
              <a:ext cx="2094380" cy="7850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50">
                  <a:solidFill>
                    <a:schemeClr val="bg1">
                      <a:lumMod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</a:t>
              </a:r>
              <a:r>
                <a:rPr lang="en-US" altLang="zh-CN" dirty="0"/>
                <a:t>… …</a:t>
              </a:r>
              <a:endParaRPr lang="zh-CN" altLang="en-US" dirty="0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8AC34C3-1DAB-4FEB-124E-45B0A4EA9F82}"/>
              </a:ext>
            </a:extLst>
          </p:cNvPr>
          <p:cNvGrpSpPr/>
          <p:nvPr/>
        </p:nvGrpSpPr>
        <p:grpSpPr>
          <a:xfrm>
            <a:off x="5111173" y="4317982"/>
            <a:ext cx="2122954" cy="1058770"/>
            <a:chOff x="-48645" y="4404772"/>
            <a:chExt cx="2122954" cy="105877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7D84453-D08D-9720-DD09-FDA5E2E8F3E2}"/>
                </a:ext>
              </a:extLst>
            </p:cNvPr>
            <p:cNvSpPr txBox="1"/>
            <p:nvPr/>
          </p:nvSpPr>
          <p:spPr>
            <a:xfrm>
              <a:off x="-48645" y="4404772"/>
              <a:ext cx="181927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000000"/>
                  </a:solidFill>
                  <a:latin typeface="HarmonyOS Sans SC Light" panose="000004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10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19CF51B-A6E3-2008-3AFC-421B571E34FD}"/>
                </a:ext>
              </a:extLst>
            </p:cNvPr>
            <p:cNvSpPr txBox="1"/>
            <p:nvPr/>
          </p:nvSpPr>
          <p:spPr>
            <a:xfrm>
              <a:off x="-20071" y="4678455"/>
              <a:ext cx="2094380" cy="7850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50">
                  <a:solidFill>
                    <a:schemeClr val="bg1">
                      <a:lumMod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</a:t>
              </a:r>
              <a:r>
                <a:rPr lang="en-US" altLang="zh-CN" dirty="0"/>
                <a:t>… …</a:t>
              </a:r>
              <a:endParaRPr lang="zh-CN" altLang="en-US" dirty="0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BC033C6-F614-DAC6-23F2-A219EDCFC1F1}"/>
              </a:ext>
            </a:extLst>
          </p:cNvPr>
          <p:cNvGrpSpPr/>
          <p:nvPr/>
        </p:nvGrpSpPr>
        <p:grpSpPr>
          <a:xfrm>
            <a:off x="8146254" y="4317982"/>
            <a:ext cx="2122954" cy="1058770"/>
            <a:chOff x="-48645" y="4404772"/>
            <a:chExt cx="2122954" cy="105877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A7AF93A-4703-A2B0-39B2-F1AFD5B298D4}"/>
                </a:ext>
              </a:extLst>
            </p:cNvPr>
            <p:cNvSpPr txBox="1"/>
            <p:nvPr/>
          </p:nvSpPr>
          <p:spPr>
            <a:xfrm>
              <a:off x="-48645" y="4404772"/>
              <a:ext cx="181927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000000"/>
                  </a:solidFill>
                  <a:latin typeface="HarmonyOS Sans SC Light" panose="000004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10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72DBEE4-EAE3-CA5F-F4A9-BDA42B7006D7}"/>
                </a:ext>
              </a:extLst>
            </p:cNvPr>
            <p:cNvSpPr txBox="1"/>
            <p:nvPr/>
          </p:nvSpPr>
          <p:spPr>
            <a:xfrm>
              <a:off x="-20071" y="4678455"/>
              <a:ext cx="2094380" cy="7850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50">
                  <a:solidFill>
                    <a:schemeClr val="bg1">
                      <a:lumMod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</a:t>
              </a:r>
              <a:r>
                <a:rPr lang="en-US" altLang="zh-CN" dirty="0"/>
                <a:t>… …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5225155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660881CC-26D7-4DDB-09F6-5F0ADDBA79F6}"/>
              </a:ext>
            </a:extLst>
          </p:cNvPr>
          <p:cNvSpPr txBox="1"/>
          <p:nvPr/>
        </p:nvSpPr>
        <p:spPr>
          <a:xfrm>
            <a:off x="5111497" y="98387"/>
            <a:ext cx="25324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solidFill>
                  <a:srgbClr val="000000"/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3490A0B-C1C6-557C-1D96-6F951DBA8E57}"/>
              </a:ext>
            </a:extLst>
          </p:cNvPr>
          <p:cNvSpPr txBox="1"/>
          <p:nvPr/>
        </p:nvSpPr>
        <p:spPr>
          <a:xfrm>
            <a:off x="4349426" y="-45387"/>
            <a:ext cx="7617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5400" b="1">
                <a:gradFill flip="none" rotWithShape="1">
                  <a:gsLst>
                    <a:gs pos="45000">
                      <a:srgbClr val="FFFFFF"/>
                    </a:gs>
                    <a:gs pos="100000">
                      <a:srgbClr val="FFFFFF">
                        <a:alpha val="39000"/>
                      </a:srgbClr>
                    </a:gs>
                  </a:gsLst>
                  <a:lin ang="54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4400" b="0" dirty="0">
                <a:solidFill>
                  <a:schemeClr val="bg1"/>
                </a:solidFill>
                <a:effectLst>
                  <a:outerShdw dist="63500" dir="3600000" algn="tl" rotWithShape="0">
                    <a:prstClr val="black">
                      <a:alpha val="10000"/>
                    </a:prstClr>
                  </a:outerShdw>
                </a:effectLst>
                <a:latin typeface="HarmonyOS Sans SC Light" panose="00000400000000000000" pitchFamily="2" charset="-122"/>
                <a:sym typeface="HarmonyOS Sans SC Light" panose="00000400000000000000" pitchFamily="2" charset="-122"/>
              </a:rPr>
              <a:t>肆</a:t>
            </a:r>
          </a:p>
        </p:txBody>
      </p:sp>
      <p:pic>
        <p:nvPicPr>
          <p:cNvPr id="2" name="Picture 2" descr="D:\png\12-19_0003_图层-1.png">
            <a:extLst>
              <a:ext uri="{FF2B5EF4-FFF2-40B4-BE49-F238E27FC236}">
                <a16:creationId xmlns:a16="http://schemas.microsoft.com/office/drawing/2014/main" id="{E9B3F590-BEE1-9CEC-4A01-6ABBC03393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508063">
            <a:off x="-459122" y="2826380"/>
            <a:ext cx="5737304" cy="5210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7A6DBA4-4B13-8A1B-3597-244F85796CF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5956" y="2603500"/>
            <a:ext cx="5521766" cy="347980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FEF964FB-5A56-0902-30CD-63EFDE30CA55}"/>
              </a:ext>
            </a:extLst>
          </p:cNvPr>
          <p:cNvGrpSpPr/>
          <p:nvPr/>
        </p:nvGrpSpPr>
        <p:grpSpPr>
          <a:xfrm>
            <a:off x="1302006" y="1244378"/>
            <a:ext cx="3047420" cy="816396"/>
            <a:chOff x="-48645" y="4404772"/>
            <a:chExt cx="3047420" cy="816396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C3F2334-BCBA-A44A-0159-59AA758C2D7D}"/>
                </a:ext>
              </a:extLst>
            </p:cNvPr>
            <p:cNvSpPr txBox="1"/>
            <p:nvPr/>
          </p:nvSpPr>
          <p:spPr>
            <a:xfrm>
              <a:off x="-48645" y="4404772"/>
              <a:ext cx="243179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000000"/>
                  </a:solidFill>
                  <a:latin typeface="HarmonyOS Sans SC Light" panose="000004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r>
                <a:rPr lang="en-US" altLang="zh-CN" sz="1800" dirty="0">
                  <a:blipFill dpi="0" rotWithShape="1">
                    <a:blip r:embed="rId5"/>
                    <a:srcRect/>
                    <a:stretch>
                      <a:fillRect/>
                    </a:stretch>
                  </a:blipFill>
                </a:rPr>
                <a:t>01 / </a:t>
              </a:r>
              <a:r>
                <a:rPr lang="zh-CN" altLang="en-US" sz="1800" dirty="0">
                  <a:blipFill dpi="0" rotWithShape="1">
                    <a:blip r:embed="rId5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CCD494E-05BC-057B-1E53-2582658B9AF0}"/>
                </a:ext>
              </a:extLst>
            </p:cNvPr>
            <p:cNvSpPr txBox="1"/>
            <p:nvPr/>
          </p:nvSpPr>
          <p:spPr>
            <a:xfrm>
              <a:off x="-20072" y="4678455"/>
              <a:ext cx="3018847" cy="5427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50">
                  <a:solidFill>
                    <a:schemeClr val="bg1">
                      <a:lumMod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</a:t>
              </a:r>
              <a:r>
                <a:rPr lang="en-US" altLang="zh-CN" dirty="0"/>
                <a:t>… …</a:t>
              </a:r>
              <a:endParaRPr lang="zh-CN" altLang="en-US" dirty="0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AD590FD-BF8D-1C63-1F9A-2DD3FBB91723}"/>
              </a:ext>
            </a:extLst>
          </p:cNvPr>
          <p:cNvGrpSpPr/>
          <p:nvPr/>
        </p:nvGrpSpPr>
        <p:grpSpPr>
          <a:xfrm>
            <a:off x="5111173" y="2259160"/>
            <a:ext cx="3047420" cy="816396"/>
            <a:chOff x="-48645" y="4404772"/>
            <a:chExt cx="3047420" cy="816396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45781DE-B3B6-4DEC-B987-3D284AEB1820}"/>
                </a:ext>
              </a:extLst>
            </p:cNvPr>
            <p:cNvSpPr txBox="1"/>
            <p:nvPr/>
          </p:nvSpPr>
          <p:spPr>
            <a:xfrm>
              <a:off x="-48645" y="4404772"/>
              <a:ext cx="253245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000000"/>
                  </a:solidFill>
                  <a:latin typeface="HarmonyOS Sans SC Light" panose="000004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r>
                <a:rPr lang="en-US" altLang="zh-CN" sz="1800" dirty="0">
                  <a:blipFill dpi="0" rotWithShape="1">
                    <a:blip r:embed="rId5"/>
                    <a:srcRect/>
                    <a:stretch>
                      <a:fillRect/>
                    </a:stretch>
                  </a:blipFill>
                </a:rPr>
                <a:t>02 / </a:t>
              </a:r>
              <a:r>
                <a:rPr lang="zh-CN" altLang="en-US" sz="1800" dirty="0">
                  <a:blipFill dpi="0" rotWithShape="1">
                    <a:blip r:embed="rId5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B81E4C5-794E-EB7D-BBFC-31E7186AA319}"/>
                </a:ext>
              </a:extLst>
            </p:cNvPr>
            <p:cNvSpPr txBox="1"/>
            <p:nvPr/>
          </p:nvSpPr>
          <p:spPr>
            <a:xfrm>
              <a:off x="-20072" y="4678455"/>
              <a:ext cx="3018847" cy="5427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50">
                  <a:solidFill>
                    <a:schemeClr val="bg1">
                      <a:lumMod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</a:t>
              </a:r>
              <a:r>
                <a:rPr lang="en-US" altLang="zh-CN" dirty="0"/>
                <a:t>… …</a:t>
              </a:r>
              <a:endParaRPr lang="zh-CN" altLang="en-US" dirty="0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A651D77-1B46-648D-806A-2590941FDA87}"/>
              </a:ext>
            </a:extLst>
          </p:cNvPr>
          <p:cNvGrpSpPr/>
          <p:nvPr/>
        </p:nvGrpSpPr>
        <p:grpSpPr>
          <a:xfrm>
            <a:off x="6749473" y="4396476"/>
            <a:ext cx="3047420" cy="816396"/>
            <a:chOff x="-48645" y="4404772"/>
            <a:chExt cx="3047420" cy="816396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BBABF40-6916-9312-4B29-C5DA08FE2EF6}"/>
                </a:ext>
              </a:extLst>
            </p:cNvPr>
            <p:cNvSpPr txBox="1"/>
            <p:nvPr/>
          </p:nvSpPr>
          <p:spPr>
            <a:xfrm>
              <a:off x="-48645" y="4404772"/>
              <a:ext cx="24326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000000"/>
                  </a:solidFill>
                  <a:latin typeface="HarmonyOS Sans SC Light" panose="000004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r>
                <a:rPr lang="en-US" altLang="zh-CN" sz="1800" dirty="0">
                  <a:blipFill dpi="0" rotWithShape="1">
                    <a:blip r:embed="rId5"/>
                    <a:srcRect/>
                    <a:stretch>
                      <a:fillRect/>
                    </a:stretch>
                  </a:blipFill>
                </a:rPr>
                <a:t>03 / </a:t>
              </a:r>
              <a:r>
                <a:rPr lang="zh-CN" altLang="en-US" sz="1800" dirty="0">
                  <a:blipFill dpi="0" rotWithShape="1">
                    <a:blip r:embed="rId5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766D18F-DB3C-DFBA-5977-253B897EB813}"/>
                </a:ext>
              </a:extLst>
            </p:cNvPr>
            <p:cNvSpPr txBox="1"/>
            <p:nvPr/>
          </p:nvSpPr>
          <p:spPr>
            <a:xfrm>
              <a:off x="-20072" y="4678455"/>
              <a:ext cx="3018847" cy="5427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50">
                  <a:solidFill>
                    <a:schemeClr val="bg1">
                      <a:lumMod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</a:t>
              </a:r>
              <a:r>
                <a:rPr lang="en-US" altLang="zh-CN" dirty="0"/>
                <a:t>… …</a:t>
              </a:r>
              <a:endParaRPr lang="zh-CN" altLang="en-US" dirty="0"/>
            </a:p>
          </p:txBody>
        </p: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9E5EFD5C-7622-A18B-E219-64A82B1B686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42577" y="0"/>
            <a:ext cx="4349424" cy="3201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4885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660881CC-26D7-4DDB-09F6-5F0ADDBA79F6}"/>
              </a:ext>
            </a:extLst>
          </p:cNvPr>
          <p:cNvSpPr txBox="1"/>
          <p:nvPr/>
        </p:nvSpPr>
        <p:spPr>
          <a:xfrm>
            <a:off x="5111497" y="98387"/>
            <a:ext cx="25324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solidFill>
                  <a:srgbClr val="000000"/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3490A0B-C1C6-557C-1D96-6F951DBA8E57}"/>
              </a:ext>
            </a:extLst>
          </p:cNvPr>
          <p:cNvSpPr txBox="1"/>
          <p:nvPr/>
        </p:nvSpPr>
        <p:spPr>
          <a:xfrm>
            <a:off x="4349426" y="-45387"/>
            <a:ext cx="7617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5400" b="1">
                <a:gradFill flip="none" rotWithShape="1">
                  <a:gsLst>
                    <a:gs pos="45000">
                      <a:srgbClr val="FFFFFF"/>
                    </a:gs>
                    <a:gs pos="100000">
                      <a:srgbClr val="FFFFFF">
                        <a:alpha val="39000"/>
                      </a:srgbClr>
                    </a:gs>
                  </a:gsLst>
                  <a:lin ang="54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4400" b="0" dirty="0">
                <a:solidFill>
                  <a:schemeClr val="bg1"/>
                </a:solidFill>
                <a:effectLst>
                  <a:outerShdw dist="63500" dir="3600000" algn="tl" rotWithShape="0">
                    <a:prstClr val="black">
                      <a:alpha val="10000"/>
                    </a:prstClr>
                  </a:outerShdw>
                </a:effectLst>
                <a:latin typeface="HarmonyOS Sans SC Light" panose="00000400000000000000" pitchFamily="2" charset="-122"/>
                <a:sym typeface="HarmonyOS Sans SC Light" panose="00000400000000000000" pitchFamily="2" charset="-122"/>
              </a:rPr>
              <a:t>肆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3CDDD90-EBB9-80C8-50D4-13AEBCEC5DA5}"/>
              </a:ext>
            </a:extLst>
          </p:cNvPr>
          <p:cNvGrpSpPr/>
          <p:nvPr/>
        </p:nvGrpSpPr>
        <p:grpSpPr>
          <a:xfrm>
            <a:off x="1522956" y="2315069"/>
            <a:ext cx="3047420" cy="816396"/>
            <a:chOff x="-48645" y="4404772"/>
            <a:chExt cx="3047420" cy="816396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AA08E0C-5163-38DC-8BF6-C3297A9D8231}"/>
                </a:ext>
              </a:extLst>
            </p:cNvPr>
            <p:cNvSpPr txBox="1"/>
            <p:nvPr/>
          </p:nvSpPr>
          <p:spPr>
            <a:xfrm>
              <a:off x="-48645" y="4404772"/>
              <a:ext cx="181927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000000"/>
                  </a:solidFill>
                  <a:latin typeface="HarmonyOS Sans SC Light" panose="000004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8BB2181-75E2-5EDF-44EA-AD253633FBB3}"/>
                </a:ext>
              </a:extLst>
            </p:cNvPr>
            <p:cNvSpPr txBox="1"/>
            <p:nvPr/>
          </p:nvSpPr>
          <p:spPr>
            <a:xfrm>
              <a:off x="-20072" y="4678455"/>
              <a:ext cx="3018847" cy="5427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50">
                  <a:solidFill>
                    <a:schemeClr val="bg1">
                      <a:lumMod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</a:t>
              </a:r>
              <a:r>
                <a:rPr lang="en-US" altLang="zh-CN" dirty="0"/>
                <a:t>… …</a:t>
              </a:r>
              <a:endParaRPr lang="zh-CN" altLang="en-US" dirty="0"/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FE7071AD-4E72-D012-173B-A4EBCA90CE61}"/>
              </a:ext>
            </a:extLst>
          </p:cNvPr>
          <p:cNvSpPr/>
          <p:nvPr/>
        </p:nvSpPr>
        <p:spPr>
          <a:xfrm>
            <a:off x="812800" y="1320800"/>
            <a:ext cx="10261600" cy="2804934"/>
          </a:xfrm>
          <a:custGeom>
            <a:avLst/>
            <a:gdLst>
              <a:gd name="connsiteX0" fmla="*/ 0 w 10261600"/>
              <a:gd name="connsiteY0" fmla="*/ 2220686 h 2804934"/>
              <a:gd name="connsiteX1" fmla="*/ 2540000 w 10261600"/>
              <a:gd name="connsiteY1" fmla="*/ 2801257 h 2804934"/>
              <a:gd name="connsiteX2" fmla="*/ 4470400 w 10261600"/>
              <a:gd name="connsiteY2" fmla="*/ 1973943 h 2804934"/>
              <a:gd name="connsiteX3" fmla="*/ 7039429 w 10261600"/>
              <a:gd name="connsiteY3" fmla="*/ 2656114 h 2804934"/>
              <a:gd name="connsiteX4" fmla="*/ 10261600 w 10261600"/>
              <a:gd name="connsiteY4" fmla="*/ 0 h 2804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1600" h="2804934">
                <a:moveTo>
                  <a:pt x="0" y="2220686"/>
                </a:moveTo>
                <a:cubicBezTo>
                  <a:pt x="897466" y="2531533"/>
                  <a:pt x="1794933" y="2842381"/>
                  <a:pt x="2540000" y="2801257"/>
                </a:cubicBezTo>
                <a:cubicBezTo>
                  <a:pt x="3285067" y="2760133"/>
                  <a:pt x="3720495" y="1998133"/>
                  <a:pt x="4470400" y="1973943"/>
                </a:cubicBezTo>
                <a:cubicBezTo>
                  <a:pt x="5220305" y="1949752"/>
                  <a:pt x="6074229" y="2985104"/>
                  <a:pt x="7039429" y="2656114"/>
                </a:cubicBezTo>
                <a:cubicBezTo>
                  <a:pt x="8004629" y="2327124"/>
                  <a:pt x="9133114" y="1163562"/>
                  <a:pt x="10261600" y="0"/>
                </a:cubicBezTo>
              </a:path>
            </a:pathLst>
          </a:custGeom>
          <a:noFill/>
          <a:ln w="76200" cmpd="dbl">
            <a:solidFill>
              <a:schemeClr val="bg1">
                <a:lumMod val="65000"/>
              </a:schemeClr>
            </a:solidFill>
            <a:prstDash val="solid"/>
            <a:tailEnd type="stealt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10261600"/>
                      <a:gd name="connsiteY0" fmla="*/ 2220686 h 2804934"/>
                      <a:gd name="connsiteX1" fmla="*/ 2540000 w 10261600"/>
                      <a:gd name="connsiteY1" fmla="*/ 2801257 h 2804934"/>
                      <a:gd name="connsiteX2" fmla="*/ 4470400 w 10261600"/>
                      <a:gd name="connsiteY2" fmla="*/ 1973943 h 2804934"/>
                      <a:gd name="connsiteX3" fmla="*/ 7039429 w 10261600"/>
                      <a:gd name="connsiteY3" fmla="*/ 2656114 h 2804934"/>
                      <a:gd name="connsiteX4" fmla="*/ 10261600 w 10261600"/>
                      <a:gd name="connsiteY4" fmla="*/ 0 h 2804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261600" h="2804934" extrusionOk="0">
                        <a:moveTo>
                          <a:pt x="0" y="2220686"/>
                        </a:moveTo>
                        <a:cubicBezTo>
                          <a:pt x="819769" y="2483608"/>
                          <a:pt x="1686678" y="2883011"/>
                          <a:pt x="2540000" y="2801257"/>
                        </a:cubicBezTo>
                        <a:cubicBezTo>
                          <a:pt x="3353592" y="2774559"/>
                          <a:pt x="3700010" y="1998784"/>
                          <a:pt x="4470400" y="1973943"/>
                        </a:cubicBezTo>
                        <a:cubicBezTo>
                          <a:pt x="5099768" y="2067463"/>
                          <a:pt x="6043071" y="3157322"/>
                          <a:pt x="7039429" y="2656114"/>
                        </a:cubicBezTo>
                        <a:cubicBezTo>
                          <a:pt x="7909576" y="2275118"/>
                          <a:pt x="9419776" y="1300531"/>
                          <a:pt x="10261600" y="0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5" descr="D:\png\画面与情绪2.png">
            <a:extLst>
              <a:ext uri="{FF2B5EF4-FFF2-40B4-BE49-F238E27FC236}">
                <a16:creationId xmlns:a16="http://schemas.microsoft.com/office/drawing/2014/main" id="{079830BC-A7DB-8E8D-9F98-FD4F7DF243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96629" y="3299238"/>
            <a:ext cx="1293145" cy="1095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F6E06D78-D065-C277-22C0-CA4E5E26B7F5}"/>
              </a:ext>
            </a:extLst>
          </p:cNvPr>
          <p:cNvGrpSpPr/>
          <p:nvPr/>
        </p:nvGrpSpPr>
        <p:grpSpPr>
          <a:xfrm>
            <a:off x="4322542" y="4220952"/>
            <a:ext cx="3047420" cy="816396"/>
            <a:chOff x="-48645" y="4404772"/>
            <a:chExt cx="3047420" cy="816396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37D1FA9-5E48-1331-739D-A70DE441590B}"/>
                </a:ext>
              </a:extLst>
            </p:cNvPr>
            <p:cNvSpPr txBox="1"/>
            <p:nvPr/>
          </p:nvSpPr>
          <p:spPr>
            <a:xfrm>
              <a:off x="-48645" y="4404772"/>
              <a:ext cx="181927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000000"/>
                  </a:solidFill>
                  <a:latin typeface="HarmonyOS Sans SC Light" panose="000004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EF1EF78-5D6B-7A62-79C8-3CD85CC0CED6}"/>
                </a:ext>
              </a:extLst>
            </p:cNvPr>
            <p:cNvSpPr txBox="1"/>
            <p:nvPr/>
          </p:nvSpPr>
          <p:spPr>
            <a:xfrm>
              <a:off x="-20072" y="4678455"/>
              <a:ext cx="3018847" cy="5427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50">
                  <a:solidFill>
                    <a:schemeClr val="bg1">
                      <a:lumMod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</a:t>
              </a:r>
              <a:r>
                <a:rPr lang="en-US" altLang="zh-CN" dirty="0"/>
                <a:t>… …</a:t>
              </a:r>
              <a:endParaRPr lang="zh-CN" altLang="en-US" dirty="0"/>
            </a:p>
          </p:txBody>
        </p:sp>
      </p:grpSp>
      <p:pic>
        <p:nvPicPr>
          <p:cNvPr id="25" name="Picture 5" descr="D:\png\画面与情绪2.png">
            <a:extLst>
              <a:ext uri="{FF2B5EF4-FFF2-40B4-BE49-F238E27FC236}">
                <a16:creationId xmlns:a16="http://schemas.microsoft.com/office/drawing/2014/main" id="{D41E2A48-3D47-4B95-F009-E5A10DFC97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9426" y="2818485"/>
            <a:ext cx="1293145" cy="1095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id="{0488891A-A23E-3EBA-E811-4B0A7B483893}"/>
              </a:ext>
            </a:extLst>
          </p:cNvPr>
          <p:cNvGrpSpPr/>
          <p:nvPr/>
        </p:nvGrpSpPr>
        <p:grpSpPr>
          <a:xfrm>
            <a:off x="7895931" y="4548484"/>
            <a:ext cx="3047420" cy="816396"/>
            <a:chOff x="-48645" y="4404772"/>
            <a:chExt cx="3047420" cy="816396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39A40B3-27A1-305B-14CB-5AF294A692EA}"/>
                </a:ext>
              </a:extLst>
            </p:cNvPr>
            <p:cNvSpPr txBox="1"/>
            <p:nvPr/>
          </p:nvSpPr>
          <p:spPr>
            <a:xfrm>
              <a:off x="-48645" y="4404772"/>
              <a:ext cx="181927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000000"/>
                  </a:solidFill>
                  <a:latin typeface="HarmonyOS Sans SC Light" panose="000004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3F53445-CDEA-0BA1-09BE-8EAB3E22188E}"/>
                </a:ext>
              </a:extLst>
            </p:cNvPr>
            <p:cNvSpPr txBox="1"/>
            <p:nvPr/>
          </p:nvSpPr>
          <p:spPr>
            <a:xfrm>
              <a:off x="-20072" y="4678455"/>
              <a:ext cx="3018847" cy="5427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50">
                  <a:solidFill>
                    <a:schemeClr val="bg1">
                      <a:lumMod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</a:t>
              </a:r>
              <a:r>
                <a:rPr lang="en-US" altLang="zh-CN" dirty="0"/>
                <a:t>… …</a:t>
              </a:r>
              <a:endParaRPr lang="zh-CN" altLang="en-US" dirty="0"/>
            </a:p>
          </p:txBody>
        </p:sp>
      </p:grpSp>
      <p:pic>
        <p:nvPicPr>
          <p:cNvPr id="29" name="Picture 5" descr="D:\png\画面与情绪2.png">
            <a:extLst>
              <a:ext uri="{FF2B5EF4-FFF2-40B4-BE49-F238E27FC236}">
                <a16:creationId xmlns:a16="http://schemas.microsoft.com/office/drawing/2014/main" id="{B55FC66D-A666-B6D2-D953-DF4852F8C9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3353" y="3327064"/>
            <a:ext cx="1293145" cy="1095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0" name="组合 29">
            <a:extLst>
              <a:ext uri="{FF2B5EF4-FFF2-40B4-BE49-F238E27FC236}">
                <a16:creationId xmlns:a16="http://schemas.microsoft.com/office/drawing/2014/main" id="{BBAB40CE-19AF-10EE-846D-B38F5F66CB07}"/>
              </a:ext>
            </a:extLst>
          </p:cNvPr>
          <p:cNvGrpSpPr/>
          <p:nvPr/>
        </p:nvGrpSpPr>
        <p:grpSpPr>
          <a:xfrm>
            <a:off x="7643947" y="1600828"/>
            <a:ext cx="2110852" cy="1058770"/>
            <a:chOff x="887923" y="4404772"/>
            <a:chExt cx="2110852" cy="105877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DCF7376-7581-D421-F33D-2912DD638B42}"/>
                </a:ext>
              </a:extLst>
            </p:cNvPr>
            <p:cNvSpPr txBox="1"/>
            <p:nvPr/>
          </p:nvSpPr>
          <p:spPr>
            <a:xfrm>
              <a:off x="1174017" y="4404772"/>
              <a:ext cx="181927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000000"/>
                  </a:solidFill>
                  <a:latin typeface="HarmonyOS Sans SC Light" panose="000004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pPr algn="r"/>
              <a:r>
                <a:rPr lang="zh-CN" altLang="en-US" sz="18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7CFA054-F54A-11D5-53AD-85B4ED53FADE}"/>
                </a:ext>
              </a:extLst>
            </p:cNvPr>
            <p:cNvSpPr txBox="1"/>
            <p:nvPr/>
          </p:nvSpPr>
          <p:spPr>
            <a:xfrm>
              <a:off x="887923" y="4678455"/>
              <a:ext cx="2110852" cy="7850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50">
                  <a:solidFill>
                    <a:schemeClr val="bg1">
                      <a:lumMod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r>
                <a:rPr lang="zh-CN" altLang="en-US" dirty="0"/>
                <a:t>根据自己的需要添加适当的文字，此处添加详细文本描述，建议与标题相关尽量简洁</a:t>
              </a:r>
              <a:r>
                <a:rPr lang="en-US" altLang="zh-CN" dirty="0"/>
                <a:t>… …</a:t>
              </a:r>
              <a:endParaRPr lang="zh-CN" altLang="en-US" dirty="0"/>
            </a:p>
          </p:txBody>
        </p:sp>
      </p:grpSp>
      <p:pic>
        <p:nvPicPr>
          <p:cNvPr id="33" name="Picture 5" descr="D:\png\画面与情绪2.png">
            <a:extLst>
              <a:ext uri="{FF2B5EF4-FFF2-40B4-BE49-F238E27FC236}">
                <a16:creationId xmlns:a16="http://schemas.microsoft.com/office/drawing/2014/main" id="{DC0D09C1-A12C-2C3E-E13E-785505C6DB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54799" y="1368182"/>
            <a:ext cx="1293145" cy="1095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 Box 13">
            <a:extLst>
              <a:ext uri="{FF2B5EF4-FFF2-40B4-BE49-F238E27FC236}">
                <a16:creationId xmlns:a16="http://schemas.microsoft.com/office/drawing/2014/main" id="{7EBAF3D4-D287-A899-1F8C-37BD7735E7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8129" y="3656769"/>
            <a:ext cx="15462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000000"/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</a:defRPr>
            </a:lvl1pPr>
          </a:lstStyle>
          <a:p>
            <a:pPr algn="ctr"/>
            <a:r>
              <a:rPr lang="en-US" altLang="zh-CN" b="1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2020</a:t>
            </a:r>
            <a:endParaRPr lang="zh-CN" altLang="en-US" b="1" dirty="0">
              <a:solidFill>
                <a:schemeClr val="bg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35" name="Text Box 13">
            <a:extLst>
              <a:ext uri="{FF2B5EF4-FFF2-40B4-BE49-F238E27FC236}">
                <a16:creationId xmlns:a16="http://schemas.microsoft.com/office/drawing/2014/main" id="{39C194D4-7E37-FBD4-1439-D6A85471A1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2885" y="3163284"/>
            <a:ext cx="15462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000000"/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</a:defRPr>
            </a:lvl1pPr>
          </a:lstStyle>
          <a:p>
            <a:pPr algn="ctr"/>
            <a:r>
              <a:rPr lang="en-US" altLang="zh-CN" b="1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2021</a:t>
            </a:r>
            <a:endParaRPr lang="zh-CN" altLang="en-US" b="1" dirty="0">
              <a:solidFill>
                <a:schemeClr val="bg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36" name="Text Box 13">
            <a:extLst>
              <a:ext uri="{FF2B5EF4-FFF2-40B4-BE49-F238E27FC236}">
                <a16:creationId xmlns:a16="http://schemas.microsoft.com/office/drawing/2014/main" id="{D1B0F2B2-9893-4CA4-F123-C269F94979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80581" y="3670453"/>
            <a:ext cx="13249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000000"/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</a:defRPr>
            </a:lvl1pPr>
          </a:lstStyle>
          <a:p>
            <a:pPr algn="ctr"/>
            <a:r>
              <a:rPr lang="en-US" altLang="zh-CN" b="1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2022</a:t>
            </a:r>
            <a:endParaRPr lang="zh-CN" altLang="en-US" b="1" dirty="0">
              <a:solidFill>
                <a:schemeClr val="bg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37" name="Text Box 13">
            <a:extLst>
              <a:ext uri="{FF2B5EF4-FFF2-40B4-BE49-F238E27FC236}">
                <a16:creationId xmlns:a16="http://schemas.microsoft.com/office/drawing/2014/main" id="{CF15EF23-B4D4-9B10-E21F-AE49AE5FF9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77870" y="1719870"/>
            <a:ext cx="15462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000000"/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</a:defRPr>
            </a:lvl1pPr>
          </a:lstStyle>
          <a:p>
            <a:pPr algn="ctr"/>
            <a:r>
              <a:rPr lang="en-US" altLang="zh-CN" b="1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2023</a:t>
            </a:r>
            <a:endParaRPr lang="zh-CN" altLang="en-US" b="1" dirty="0">
              <a:solidFill>
                <a:schemeClr val="bg1"/>
              </a:solidFill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52427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>
            <a:extLst>
              <a:ext uri="{FF2B5EF4-FFF2-40B4-BE49-F238E27FC236}">
                <a16:creationId xmlns:a16="http://schemas.microsoft.com/office/drawing/2014/main" id="{7195FD11-167A-DA7C-C7D2-72A79C0423E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234174" y="4411366"/>
            <a:ext cx="4957003" cy="244663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640B12C-862D-C8A1-49FD-4B2DC348871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3" y="2007040"/>
            <a:ext cx="12190355" cy="3754677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D5AC4F1A-BA85-6E95-33A5-26D0BDD15E1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" y="0"/>
            <a:ext cx="4223368" cy="3166140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id="{344FAD9C-97A9-69F6-0832-CAB0BBFE6AE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2127" y="4546256"/>
            <a:ext cx="2837955" cy="1889834"/>
          </a:xfrm>
          <a:prstGeom prst="rect">
            <a:avLst/>
          </a:prstGeom>
        </p:spPr>
      </p:pic>
      <p:grpSp>
        <p:nvGrpSpPr>
          <p:cNvPr id="145563" name="组合 145562">
            <a:extLst>
              <a:ext uri="{FF2B5EF4-FFF2-40B4-BE49-F238E27FC236}">
                <a16:creationId xmlns:a16="http://schemas.microsoft.com/office/drawing/2014/main" id="{D3D206B1-E107-3CB8-A07E-E69E25C05EF1}"/>
              </a:ext>
            </a:extLst>
          </p:cNvPr>
          <p:cNvGrpSpPr/>
          <p:nvPr/>
        </p:nvGrpSpPr>
        <p:grpSpPr>
          <a:xfrm>
            <a:off x="3848428" y="5238305"/>
            <a:ext cx="4384110" cy="461682"/>
            <a:chOff x="2562126" y="4054976"/>
            <a:chExt cx="3289097" cy="346368"/>
          </a:xfrm>
        </p:grpSpPr>
        <p:sp>
          <p:nvSpPr>
            <p:cNvPr id="145537" name="文本框 145536">
              <a:extLst>
                <a:ext uri="{FF2B5EF4-FFF2-40B4-BE49-F238E27FC236}">
                  <a16:creationId xmlns:a16="http://schemas.microsoft.com/office/drawing/2014/main" id="{9FAB61F4-8E86-11E5-62F1-05F3FA061041}"/>
                </a:ext>
              </a:extLst>
            </p:cNvPr>
            <p:cNvSpPr txBox="1"/>
            <p:nvPr/>
          </p:nvSpPr>
          <p:spPr>
            <a:xfrm>
              <a:off x="2894279" y="4126072"/>
              <a:ext cx="1272616" cy="2078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solidFill>
                    <a:srgbClr val="00000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汇报人：</a:t>
              </a:r>
              <a:r>
                <a:rPr lang="en-US" altLang="zh-CN" sz="1200" b="1" dirty="0">
                  <a:solidFill>
                    <a:srgbClr val="00000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b="1" dirty="0">
                  <a:solidFill>
                    <a:srgbClr val="00000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</a:t>
              </a:r>
            </a:p>
          </p:txBody>
        </p:sp>
        <p:sp>
          <p:nvSpPr>
            <p:cNvPr id="145542" name="文本框 145541">
              <a:extLst>
                <a:ext uri="{FF2B5EF4-FFF2-40B4-BE49-F238E27FC236}">
                  <a16:creationId xmlns:a16="http://schemas.microsoft.com/office/drawing/2014/main" id="{21D9E893-1E9D-41E9-86C3-AD2710AB7B57}"/>
                </a:ext>
              </a:extLst>
            </p:cNvPr>
            <p:cNvSpPr txBox="1"/>
            <p:nvPr/>
          </p:nvSpPr>
          <p:spPr>
            <a:xfrm>
              <a:off x="4932178" y="4126072"/>
              <a:ext cx="919045" cy="2078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b="1">
                  <a:solidFill>
                    <a:srgbClr val="000000"/>
                  </a:solidFill>
                  <a:latin typeface="+mn-ea"/>
                  <a:ea typeface="+mn-ea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时间：</a:t>
              </a:r>
              <a:r>
                <a:rPr lang="en-US" altLang="zh-CN" sz="12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2023.01</a:t>
              </a:r>
              <a:endPara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145561" name="组合 145560">
              <a:extLst>
                <a:ext uri="{FF2B5EF4-FFF2-40B4-BE49-F238E27FC236}">
                  <a16:creationId xmlns:a16="http://schemas.microsoft.com/office/drawing/2014/main" id="{56E81CF3-007C-06A9-6785-6C47CDF3A31C}"/>
                </a:ext>
              </a:extLst>
            </p:cNvPr>
            <p:cNvGrpSpPr/>
            <p:nvPr/>
          </p:nvGrpSpPr>
          <p:grpSpPr>
            <a:xfrm>
              <a:off x="4564795" y="4054976"/>
              <a:ext cx="366906" cy="346368"/>
              <a:chOff x="4564795" y="4054976"/>
              <a:chExt cx="366906" cy="346368"/>
            </a:xfrm>
          </p:grpSpPr>
          <p:sp>
            <p:nvSpPr>
              <p:cNvPr id="145560" name="椭圆 145559">
                <a:extLst>
                  <a:ext uri="{FF2B5EF4-FFF2-40B4-BE49-F238E27FC236}">
                    <a16:creationId xmlns:a16="http://schemas.microsoft.com/office/drawing/2014/main" id="{74877877-E513-4DC0-F6A6-F3B0EE154512}"/>
                  </a:ext>
                </a:extLst>
              </p:cNvPr>
              <p:cNvSpPr/>
              <p:nvPr/>
            </p:nvSpPr>
            <p:spPr>
              <a:xfrm>
                <a:off x="4564795" y="4054976"/>
                <a:ext cx="366906" cy="346368"/>
              </a:xfrm>
              <a:prstGeom prst="ellipse">
                <a:avLst/>
              </a:prstGeom>
              <a:blipFill>
                <a:blip r:embed="rId7" cstate="screen">
                  <a:alphaModFix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3810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latin typeface="HarmonyOS Sans SC Light" panose="00000400000000000000" pitchFamily="2" charset="-122"/>
                  <a:ea typeface="鸿雷板书简体" panose="000005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145559" name="组合 145558">
                <a:extLst>
                  <a:ext uri="{FF2B5EF4-FFF2-40B4-BE49-F238E27FC236}">
                    <a16:creationId xmlns:a16="http://schemas.microsoft.com/office/drawing/2014/main" id="{FC1957F6-4BFF-DE07-2035-96B30A29A1B8}"/>
                  </a:ext>
                </a:extLst>
              </p:cNvPr>
              <p:cNvGrpSpPr/>
              <p:nvPr/>
            </p:nvGrpSpPr>
            <p:grpSpPr>
              <a:xfrm>
                <a:off x="4619260" y="4128778"/>
                <a:ext cx="216276" cy="216276"/>
                <a:chOff x="1476919" y="3156652"/>
                <a:chExt cx="723900" cy="723900"/>
              </a:xfrm>
              <a:solidFill>
                <a:srgbClr val="FFFFFF"/>
              </a:solidFill>
            </p:grpSpPr>
            <p:sp>
              <p:nvSpPr>
                <p:cNvPr id="145553" name="任意多边形: 形状 145552">
                  <a:extLst>
                    <a:ext uri="{FF2B5EF4-FFF2-40B4-BE49-F238E27FC236}">
                      <a16:creationId xmlns:a16="http://schemas.microsoft.com/office/drawing/2014/main" id="{F4005561-FF13-7B58-2161-381AA1FF1572}"/>
                    </a:ext>
                  </a:extLst>
                </p:cNvPr>
                <p:cNvSpPr/>
                <p:nvPr/>
              </p:nvSpPr>
              <p:spPr>
                <a:xfrm>
                  <a:off x="1476919" y="3156652"/>
                  <a:ext cx="723900" cy="723900"/>
                </a:xfrm>
                <a:custGeom>
                  <a:avLst/>
                  <a:gdLst>
                    <a:gd name="connsiteX0" fmla="*/ 361950 w 723900"/>
                    <a:gd name="connsiteY0" fmla="*/ 666750 h 723900"/>
                    <a:gd name="connsiteX1" fmla="*/ 57150 w 723900"/>
                    <a:gd name="connsiteY1" fmla="*/ 361950 h 723900"/>
                    <a:gd name="connsiteX2" fmla="*/ 361950 w 723900"/>
                    <a:gd name="connsiteY2" fmla="*/ 57150 h 723900"/>
                    <a:gd name="connsiteX3" fmla="*/ 666750 w 723900"/>
                    <a:gd name="connsiteY3" fmla="*/ 361950 h 723900"/>
                    <a:gd name="connsiteX4" fmla="*/ 361950 w 723900"/>
                    <a:gd name="connsiteY4" fmla="*/ 666750 h 723900"/>
                    <a:gd name="connsiteX5" fmla="*/ 361950 w 723900"/>
                    <a:gd name="connsiteY5" fmla="*/ 0 h 723900"/>
                    <a:gd name="connsiteX6" fmla="*/ 0 w 723900"/>
                    <a:gd name="connsiteY6" fmla="*/ 361950 h 723900"/>
                    <a:gd name="connsiteX7" fmla="*/ 361950 w 723900"/>
                    <a:gd name="connsiteY7" fmla="*/ 723900 h 723900"/>
                    <a:gd name="connsiteX8" fmla="*/ 723900 w 723900"/>
                    <a:gd name="connsiteY8" fmla="*/ 361950 h 723900"/>
                    <a:gd name="connsiteX9" fmla="*/ 361950 w 723900"/>
                    <a:gd name="connsiteY9" fmla="*/ 0 h 723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23900" h="723900">
                      <a:moveTo>
                        <a:pt x="361950" y="666750"/>
                      </a:moveTo>
                      <a:cubicBezTo>
                        <a:pt x="194310" y="666750"/>
                        <a:pt x="57150" y="529590"/>
                        <a:pt x="57150" y="361950"/>
                      </a:cubicBezTo>
                      <a:cubicBezTo>
                        <a:pt x="57150" y="194310"/>
                        <a:pt x="194310" y="57150"/>
                        <a:pt x="361950" y="57150"/>
                      </a:cubicBezTo>
                      <a:cubicBezTo>
                        <a:pt x="529590" y="57150"/>
                        <a:pt x="666750" y="194310"/>
                        <a:pt x="666750" y="361950"/>
                      </a:cubicBezTo>
                      <a:cubicBezTo>
                        <a:pt x="666750" y="529590"/>
                        <a:pt x="529590" y="666750"/>
                        <a:pt x="361950" y="666750"/>
                      </a:cubicBezTo>
                      <a:close/>
                      <a:moveTo>
                        <a:pt x="361950" y="0"/>
                      </a:moveTo>
                      <a:cubicBezTo>
                        <a:pt x="161925" y="0"/>
                        <a:pt x="0" y="161925"/>
                        <a:pt x="0" y="361950"/>
                      </a:cubicBezTo>
                      <a:cubicBezTo>
                        <a:pt x="0" y="561975"/>
                        <a:pt x="161925" y="723900"/>
                        <a:pt x="361950" y="723900"/>
                      </a:cubicBezTo>
                      <a:cubicBezTo>
                        <a:pt x="561975" y="723900"/>
                        <a:pt x="723900" y="561975"/>
                        <a:pt x="723900" y="361950"/>
                      </a:cubicBezTo>
                      <a:cubicBezTo>
                        <a:pt x="723900" y="161925"/>
                        <a:pt x="561975" y="0"/>
                        <a:pt x="361950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200">
                    <a:latin typeface="HarmonyOS Sans SC Light" panose="00000400000000000000" pitchFamily="2" charset="-122"/>
                    <a:ea typeface="鸿雷板书简体" panose="00000500000000000000" pitchFamily="2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45554" name="任意多边形: 形状 145553">
                  <a:extLst>
                    <a:ext uri="{FF2B5EF4-FFF2-40B4-BE49-F238E27FC236}">
                      <a16:creationId xmlns:a16="http://schemas.microsoft.com/office/drawing/2014/main" id="{962CCAB7-06A9-9C55-B5DC-AEF64362E5BB}"/>
                    </a:ext>
                  </a:extLst>
                </p:cNvPr>
                <p:cNvSpPr/>
                <p:nvPr/>
              </p:nvSpPr>
              <p:spPr>
                <a:xfrm>
                  <a:off x="1819819" y="3328102"/>
                  <a:ext cx="166687" cy="338137"/>
                </a:xfrm>
                <a:custGeom>
                  <a:avLst/>
                  <a:gdLst>
                    <a:gd name="connsiteX0" fmla="*/ 38100 w 166687"/>
                    <a:gd name="connsiteY0" fmla="*/ 0 h 338137"/>
                    <a:gd name="connsiteX1" fmla="*/ 0 w 166687"/>
                    <a:gd name="connsiteY1" fmla="*/ 0 h 338137"/>
                    <a:gd name="connsiteX2" fmla="*/ 0 w 166687"/>
                    <a:gd name="connsiteY2" fmla="*/ 190500 h 338137"/>
                    <a:gd name="connsiteX3" fmla="*/ 5715 w 166687"/>
                    <a:gd name="connsiteY3" fmla="*/ 203835 h 338137"/>
                    <a:gd name="connsiteX4" fmla="*/ 140018 w 166687"/>
                    <a:gd name="connsiteY4" fmla="*/ 338138 h 338137"/>
                    <a:gd name="connsiteX5" fmla="*/ 166688 w 166687"/>
                    <a:gd name="connsiteY5" fmla="*/ 311468 h 338137"/>
                    <a:gd name="connsiteX6" fmla="*/ 38100 w 166687"/>
                    <a:gd name="connsiteY6" fmla="*/ 182880 h 338137"/>
                    <a:gd name="connsiteX7" fmla="*/ 38100 w 166687"/>
                    <a:gd name="connsiteY7" fmla="*/ 0 h 338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687" h="338137">
                      <a:moveTo>
                        <a:pt x="38100" y="0"/>
                      </a:moveTo>
                      <a:lnTo>
                        <a:pt x="0" y="0"/>
                      </a:lnTo>
                      <a:lnTo>
                        <a:pt x="0" y="190500"/>
                      </a:lnTo>
                      <a:cubicBezTo>
                        <a:pt x="0" y="196215"/>
                        <a:pt x="1905" y="200977"/>
                        <a:pt x="5715" y="203835"/>
                      </a:cubicBezTo>
                      <a:lnTo>
                        <a:pt x="140018" y="338138"/>
                      </a:lnTo>
                      <a:lnTo>
                        <a:pt x="166688" y="311468"/>
                      </a:lnTo>
                      <a:lnTo>
                        <a:pt x="38100" y="182880"/>
                      </a:lnTo>
                      <a:lnTo>
                        <a:pt x="38100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200">
                    <a:latin typeface="HarmonyOS Sans SC Light" panose="00000400000000000000" pitchFamily="2" charset="-122"/>
                    <a:ea typeface="鸿雷板书简体" panose="00000500000000000000" pitchFamily="2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45555" name="任意多边形: 形状 145554">
                  <a:extLst>
                    <a:ext uri="{FF2B5EF4-FFF2-40B4-BE49-F238E27FC236}">
                      <a16:creationId xmlns:a16="http://schemas.microsoft.com/office/drawing/2014/main" id="{7600DEBE-1307-6B01-32BF-03D8AE7344AC}"/>
                    </a:ext>
                  </a:extLst>
                </p:cNvPr>
                <p:cNvSpPr/>
                <p:nvPr/>
              </p:nvSpPr>
              <p:spPr>
                <a:xfrm>
                  <a:off x="1819819" y="3251902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1"/>
                        <a:pt x="29571" y="38100"/>
                        <a:pt x="19050" y="38100"/>
                      </a:cubicBezTo>
                      <a:cubicBezTo>
                        <a:pt x="8529" y="38100"/>
                        <a:pt x="0" y="29571"/>
                        <a:pt x="0" y="19050"/>
                      </a:cubicBezTo>
                      <a:cubicBezTo>
                        <a:pt x="0" y="8529"/>
                        <a:pt x="8529" y="0"/>
                        <a:pt x="19050" y="0"/>
                      </a:cubicBezTo>
                      <a:cubicBezTo>
                        <a:pt x="29571" y="0"/>
                        <a:pt x="38100" y="8529"/>
                        <a:pt x="38100" y="1905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200">
                    <a:latin typeface="HarmonyOS Sans SC Light" panose="00000400000000000000" pitchFamily="2" charset="-122"/>
                    <a:ea typeface="鸿雷板书简体" panose="00000500000000000000" pitchFamily="2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45556" name="任意多边形: 形状 145555">
                  <a:extLst>
                    <a:ext uri="{FF2B5EF4-FFF2-40B4-BE49-F238E27FC236}">
                      <a16:creationId xmlns:a16="http://schemas.microsoft.com/office/drawing/2014/main" id="{C80B3DCE-D8CE-D774-3904-07D50E6FC15A}"/>
                    </a:ext>
                  </a:extLst>
                </p:cNvPr>
                <p:cNvSpPr/>
                <p:nvPr/>
              </p:nvSpPr>
              <p:spPr>
                <a:xfrm>
                  <a:off x="1819819" y="3747202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1"/>
                        <a:pt x="29571" y="38100"/>
                        <a:pt x="19050" y="38100"/>
                      </a:cubicBezTo>
                      <a:cubicBezTo>
                        <a:pt x="8529" y="38100"/>
                        <a:pt x="0" y="29571"/>
                        <a:pt x="0" y="19050"/>
                      </a:cubicBezTo>
                      <a:cubicBezTo>
                        <a:pt x="0" y="8529"/>
                        <a:pt x="8529" y="0"/>
                        <a:pt x="19050" y="0"/>
                      </a:cubicBezTo>
                      <a:cubicBezTo>
                        <a:pt x="29571" y="0"/>
                        <a:pt x="38100" y="8529"/>
                        <a:pt x="38100" y="1905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200">
                    <a:latin typeface="HarmonyOS Sans SC Light" panose="00000400000000000000" pitchFamily="2" charset="-122"/>
                    <a:ea typeface="鸿雷板书简体" panose="00000500000000000000" pitchFamily="2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45557" name="任意多边形: 形状 145556">
                  <a:extLst>
                    <a:ext uri="{FF2B5EF4-FFF2-40B4-BE49-F238E27FC236}">
                      <a16:creationId xmlns:a16="http://schemas.microsoft.com/office/drawing/2014/main" id="{2AD5E2C4-35B6-7FB1-0EDA-348D9C8AB102}"/>
                    </a:ext>
                  </a:extLst>
                </p:cNvPr>
                <p:cNvSpPr/>
                <p:nvPr/>
              </p:nvSpPr>
              <p:spPr>
                <a:xfrm>
                  <a:off x="1572169" y="3499552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1"/>
                        <a:pt x="29571" y="38100"/>
                        <a:pt x="19050" y="38100"/>
                      </a:cubicBezTo>
                      <a:cubicBezTo>
                        <a:pt x="8529" y="38100"/>
                        <a:pt x="0" y="29571"/>
                        <a:pt x="0" y="19050"/>
                      </a:cubicBezTo>
                      <a:cubicBezTo>
                        <a:pt x="0" y="8529"/>
                        <a:pt x="8529" y="0"/>
                        <a:pt x="19050" y="0"/>
                      </a:cubicBezTo>
                      <a:cubicBezTo>
                        <a:pt x="29571" y="0"/>
                        <a:pt x="38100" y="8529"/>
                        <a:pt x="38100" y="1905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200">
                    <a:latin typeface="HarmonyOS Sans SC Light" panose="00000400000000000000" pitchFamily="2" charset="-122"/>
                    <a:ea typeface="鸿雷板书简体" panose="00000500000000000000" pitchFamily="2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45558" name="任意多边形: 形状 145557">
                  <a:extLst>
                    <a:ext uri="{FF2B5EF4-FFF2-40B4-BE49-F238E27FC236}">
                      <a16:creationId xmlns:a16="http://schemas.microsoft.com/office/drawing/2014/main" id="{4DF5E282-3EF4-43A6-D161-654C1F20E3DC}"/>
                    </a:ext>
                  </a:extLst>
                </p:cNvPr>
                <p:cNvSpPr/>
                <p:nvPr/>
              </p:nvSpPr>
              <p:spPr>
                <a:xfrm>
                  <a:off x="2067469" y="3499552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1"/>
                        <a:pt x="29571" y="38100"/>
                        <a:pt x="19050" y="38100"/>
                      </a:cubicBezTo>
                      <a:cubicBezTo>
                        <a:pt x="8529" y="38100"/>
                        <a:pt x="0" y="29571"/>
                        <a:pt x="0" y="19050"/>
                      </a:cubicBezTo>
                      <a:cubicBezTo>
                        <a:pt x="0" y="8529"/>
                        <a:pt x="8529" y="0"/>
                        <a:pt x="19050" y="0"/>
                      </a:cubicBezTo>
                      <a:cubicBezTo>
                        <a:pt x="29571" y="0"/>
                        <a:pt x="38100" y="8529"/>
                        <a:pt x="38100" y="1905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200">
                    <a:latin typeface="HarmonyOS Sans SC Light" panose="00000400000000000000" pitchFamily="2" charset="-122"/>
                    <a:ea typeface="鸿雷板书简体" panose="00000500000000000000" pitchFamily="2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  <p:grpSp>
          <p:nvGrpSpPr>
            <p:cNvPr id="145562" name="组合 145561">
              <a:extLst>
                <a:ext uri="{FF2B5EF4-FFF2-40B4-BE49-F238E27FC236}">
                  <a16:creationId xmlns:a16="http://schemas.microsoft.com/office/drawing/2014/main" id="{64302D36-462B-1B04-4170-CE19E1CB23F6}"/>
                </a:ext>
              </a:extLst>
            </p:cNvPr>
            <p:cNvGrpSpPr/>
            <p:nvPr/>
          </p:nvGrpSpPr>
          <p:grpSpPr>
            <a:xfrm>
              <a:off x="2562126" y="4054976"/>
              <a:ext cx="366906" cy="346368"/>
              <a:chOff x="2562126" y="4054976"/>
              <a:chExt cx="366906" cy="346368"/>
            </a:xfrm>
          </p:grpSpPr>
          <p:sp>
            <p:nvSpPr>
              <p:cNvPr id="145539" name="椭圆 145538">
                <a:extLst>
                  <a:ext uri="{FF2B5EF4-FFF2-40B4-BE49-F238E27FC236}">
                    <a16:creationId xmlns:a16="http://schemas.microsoft.com/office/drawing/2014/main" id="{7C7D6212-B418-94CC-BCE3-BDE4AC8A4F14}"/>
                  </a:ext>
                </a:extLst>
              </p:cNvPr>
              <p:cNvSpPr/>
              <p:nvPr/>
            </p:nvSpPr>
            <p:spPr>
              <a:xfrm>
                <a:off x="2562126" y="4054976"/>
                <a:ext cx="366906" cy="346368"/>
              </a:xfrm>
              <a:prstGeom prst="ellipse">
                <a:avLst/>
              </a:prstGeom>
              <a:blipFill>
                <a:blip r:embed="rId7" cstate="screen">
                  <a:alphaModFix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3810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latin typeface="HarmonyOS Sans SC Light" panose="00000400000000000000" pitchFamily="2" charset="-122"/>
                  <a:ea typeface="鸿雷板书简体" panose="000005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145551" name="组合 145550">
                <a:extLst>
                  <a:ext uri="{FF2B5EF4-FFF2-40B4-BE49-F238E27FC236}">
                    <a16:creationId xmlns:a16="http://schemas.microsoft.com/office/drawing/2014/main" id="{EE46A3A8-38D3-A5C8-30AD-F59C2B087442}"/>
                  </a:ext>
                </a:extLst>
              </p:cNvPr>
              <p:cNvGrpSpPr/>
              <p:nvPr/>
            </p:nvGrpSpPr>
            <p:grpSpPr>
              <a:xfrm>
                <a:off x="2608591" y="4079722"/>
                <a:ext cx="232943" cy="258453"/>
                <a:chOff x="2329183" y="3869364"/>
                <a:chExt cx="609600" cy="676359"/>
              </a:xfrm>
              <a:solidFill>
                <a:srgbClr val="FFFFFF"/>
              </a:solidFill>
            </p:grpSpPr>
            <p:sp>
              <p:nvSpPr>
                <p:cNvPr id="145548" name="任意多边形: 形状 145547">
                  <a:extLst>
                    <a:ext uri="{FF2B5EF4-FFF2-40B4-BE49-F238E27FC236}">
                      <a16:creationId xmlns:a16="http://schemas.microsoft.com/office/drawing/2014/main" id="{F4E62932-0FD0-64BD-1248-87E4E5F5F2A3}"/>
                    </a:ext>
                  </a:extLst>
                </p:cNvPr>
                <p:cNvSpPr/>
                <p:nvPr/>
              </p:nvSpPr>
              <p:spPr>
                <a:xfrm>
                  <a:off x="2329183" y="4240923"/>
                  <a:ext cx="609600" cy="304800"/>
                </a:xfrm>
                <a:custGeom>
                  <a:avLst/>
                  <a:gdLst>
                    <a:gd name="connsiteX0" fmla="*/ 609600 w 609600"/>
                    <a:gd name="connsiteY0" fmla="*/ 152400 h 304800"/>
                    <a:gd name="connsiteX1" fmla="*/ 579120 w 609600"/>
                    <a:gd name="connsiteY1" fmla="*/ 91440 h 304800"/>
                    <a:gd name="connsiteX2" fmla="*/ 430530 w 609600"/>
                    <a:gd name="connsiteY2" fmla="*/ 19050 h 304800"/>
                    <a:gd name="connsiteX3" fmla="*/ 304800 w 609600"/>
                    <a:gd name="connsiteY3" fmla="*/ 0 h 304800"/>
                    <a:gd name="connsiteX4" fmla="*/ 179070 w 609600"/>
                    <a:gd name="connsiteY4" fmla="*/ 19050 h 304800"/>
                    <a:gd name="connsiteX5" fmla="*/ 30480 w 609600"/>
                    <a:gd name="connsiteY5" fmla="*/ 91440 h 304800"/>
                    <a:gd name="connsiteX6" fmla="*/ 0 w 609600"/>
                    <a:gd name="connsiteY6" fmla="*/ 152400 h 304800"/>
                    <a:gd name="connsiteX7" fmla="*/ 0 w 609600"/>
                    <a:gd name="connsiteY7" fmla="*/ 304800 h 304800"/>
                    <a:gd name="connsiteX8" fmla="*/ 609600 w 609600"/>
                    <a:gd name="connsiteY8" fmla="*/ 304800 h 304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9600" h="304800">
                      <a:moveTo>
                        <a:pt x="609600" y="152400"/>
                      </a:moveTo>
                      <a:cubicBezTo>
                        <a:pt x="609103" y="128536"/>
                        <a:pt x="597913" y="106157"/>
                        <a:pt x="579120" y="91440"/>
                      </a:cubicBezTo>
                      <a:cubicBezTo>
                        <a:pt x="537210" y="57150"/>
                        <a:pt x="483870" y="34290"/>
                        <a:pt x="430530" y="19050"/>
                      </a:cubicBezTo>
                      <a:cubicBezTo>
                        <a:pt x="389779" y="6575"/>
                        <a:pt x="347417" y="157"/>
                        <a:pt x="304800" y="0"/>
                      </a:cubicBezTo>
                      <a:cubicBezTo>
                        <a:pt x="262230" y="734"/>
                        <a:pt x="219947" y="7141"/>
                        <a:pt x="179070" y="19050"/>
                      </a:cubicBezTo>
                      <a:cubicBezTo>
                        <a:pt x="125800" y="34595"/>
                        <a:pt x="75555" y="59073"/>
                        <a:pt x="30480" y="91440"/>
                      </a:cubicBezTo>
                      <a:cubicBezTo>
                        <a:pt x="11687" y="106157"/>
                        <a:pt x="497" y="128536"/>
                        <a:pt x="0" y="152400"/>
                      </a:cubicBezTo>
                      <a:lnTo>
                        <a:pt x="0" y="304800"/>
                      </a:lnTo>
                      <a:lnTo>
                        <a:pt x="609600" y="30480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200">
                    <a:latin typeface="HarmonyOS Sans SC Light" panose="00000400000000000000" pitchFamily="2" charset="-122"/>
                    <a:ea typeface="鸿雷板书简体" panose="00000500000000000000" pitchFamily="2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45549" name="任意多边形: 形状 145548">
                  <a:extLst>
                    <a:ext uri="{FF2B5EF4-FFF2-40B4-BE49-F238E27FC236}">
                      <a16:creationId xmlns:a16="http://schemas.microsoft.com/office/drawing/2014/main" id="{BF8ECF5D-3186-3F69-52E3-00AE09AEFD56}"/>
                    </a:ext>
                  </a:extLst>
                </p:cNvPr>
                <p:cNvSpPr/>
                <p:nvPr/>
              </p:nvSpPr>
              <p:spPr>
                <a:xfrm>
                  <a:off x="2464006" y="3869364"/>
                  <a:ext cx="326044" cy="171533"/>
                </a:xfrm>
                <a:custGeom>
                  <a:avLst/>
                  <a:gdLst>
                    <a:gd name="connsiteX0" fmla="*/ 141402 w 326044"/>
                    <a:gd name="connsiteY0" fmla="*/ 140577 h 171533"/>
                    <a:gd name="connsiteX1" fmla="*/ 227127 w 326044"/>
                    <a:gd name="connsiteY1" fmla="*/ 78951 h 171533"/>
                    <a:gd name="connsiteX2" fmla="*/ 227127 w 326044"/>
                    <a:gd name="connsiteY2" fmla="*/ 78951 h 171533"/>
                    <a:gd name="connsiteX3" fmla="*/ 253416 w 326044"/>
                    <a:gd name="connsiteY3" fmla="*/ 89523 h 171533"/>
                    <a:gd name="connsiteX4" fmla="*/ 298945 w 326044"/>
                    <a:gd name="connsiteY4" fmla="*/ 137815 h 171533"/>
                    <a:gd name="connsiteX5" fmla="*/ 321329 w 326044"/>
                    <a:gd name="connsiteY5" fmla="*/ 170200 h 171533"/>
                    <a:gd name="connsiteX6" fmla="*/ 321329 w 326044"/>
                    <a:gd name="connsiteY6" fmla="*/ 170200 h 171533"/>
                    <a:gd name="connsiteX7" fmla="*/ 322377 w 326044"/>
                    <a:gd name="connsiteY7" fmla="*/ 171534 h 171533"/>
                    <a:gd name="connsiteX8" fmla="*/ 322377 w 326044"/>
                    <a:gd name="connsiteY8" fmla="*/ 171534 h 171533"/>
                    <a:gd name="connsiteX9" fmla="*/ 323615 w 326044"/>
                    <a:gd name="connsiteY9" fmla="*/ 111240 h 171533"/>
                    <a:gd name="connsiteX10" fmla="*/ 293802 w 326044"/>
                    <a:gd name="connsiteY10" fmla="*/ 50090 h 171533"/>
                    <a:gd name="connsiteX11" fmla="*/ 243795 w 326044"/>
                    <a:gd name="connsiteY11" fmla="*/ 33421 h 171533"/>
                    <a:gd name="connsiteX12" fmla="*/ 157880 w 326044"/>
                    <a:gd name="connsiteY12" fmla="*/ 84 h 171533"/>
                    <a:gd name="connsiteX13" fmla="*/ 36150 w 326044"/>
                    <a:gd name="connsiteY13" fmla="*/ 52376 h 171533"/>
                    <a:gd name="connsiteX14" fmla="*/ 6432 w 326044"/>
                    <a:gd name="connsiteY14" fmla="*/ 134958 h 171533"/>
                    <a:gd name="connsiteX15" fmla="*/ 2908 w 326044"/>
                    <a:gd name="connsiteY15" fmla="*/ 162866 h 171533"/>
                    <a:gd name="connsiteX16" fmla="*/ 18815 w 326044"/>
                    <a:gd name="connsiteY16" fmla="*/ 162866 h 171533"/>
                    <a:gd name="connsiteX17" fmla="*/ 18815 w 326044"/>
                    <a:gd name="connsiteY17" fmla="*/ 162866 h 171533"/>
                    <a:gd name="connsiteX18" fmla="*/ 141402 w 326044"/>
                    <a:gd name="connsiteY18" fmla="*/ 140577 h 171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26044" h="171533">
                      <a:moveTo>
                        <a:pt x="141402" y="140577"/>
                      </a:moveTo>
                      <a:cubicBezTo>
                        <a:pt x="166167" y="126004"/>
                        <a:pt x="227127" y="78951"/>
                        <a:pt x="227127" y="78951"/>
                      </a:cubicBezTo>
                      <a:lnTo>
                        <a:pt x="227127" y="78951"/>
                      </a:lnTo>
                      <a:cubicBezTo>
                        <a:pt x="236746" y="79784"/>
                        <a:pt x="245898" y="83465"/>
                        <a:pt x="253416" y="89523"/>
                      </a:cubicBezTo>
                      <a:cubicBezTo>
                        <a:pt x="271708" y="102368"/>
                        <a:pt x="287199" y="118799"/>
                        <a:pt x="298945" y="137815"/>
                      </a:cubicBezTo>
                      <a:cubicBezTo>
                        <a:pt x="309518" y="153627"/>
                        <a:pt x="318567" y="166390"/>
                        <a:pt x="321329" y="170200"/>
                      </a:cubicBezTo>
                      <a:lnTo>
                        <a:pt x="321329" y="170200"/>
                      </a:lnTo>
                      <a:lnTo>
                        <a:pt x="322377" y="171534"/>
                      </a:lnTo>
                      <a:lnTo>
                        <a:pt x="322377" y="171534"/>
                      </a:lnTo>
                      <a:cubicBezTo>
                        <a:pt x="327139" y="162009"/>
                        <a:pt x="326949" y="135434"/>
                        <a:pt x="323615" y="111240"/>
                      </a:cubicBezTo>
                      <a:cubicBezTo>
                        <a:pt x="318948" y="77903"/>
                        <a:pt x="315138" y="67997"/>
                        <a:pt x="293802" y="50090"/>
                      </a:cubicBezTo>
                      <a:cubicBezTo>
                        <a:pt x="280207" y="37769"/>
                        <a:pt x="262063" y="31721"/>
                        <a:pt x="243795" y="33421"/>
                      </a:cubicBezTo>
                      <a:cubicBezTo>
                        <a:pt x="219009" y="14187"/>
                        <a:pt x="189151" y="2602"/>
                        <a:pt x="157880" y="84"/>
                      </a:cubicBezTo>
                      <a:cubicBezTo>
                        <a:pt x="110255" y="-1631"/>
                        <a:pt x="58248" y="23229"/>
                        <a:pt x="36150" y="52376"/>
                      </a:cubicBezTo>
                      <a:cubicBezTo>
                        <a:pt x="2718" y="96191"/>
                        <a:pt x="6432" y="124766"/>
                        <a:pt x="6432" y="134958"/>
                      </a:cubicBezTo>
                      <a:cubicBezTo>
                        <a:pt x="6432" y="145149"/>
                        <a:pt x="-5283" y="162866"/>
                        <a:pt x="2908" y="162866"/>
                      </a:cubicBezTo>
                      <a:cubicBezTo>
                        <a:pt x="8242" y="162866"/>
                        <a:pt x="13481" y="162866"/>
                        <a:pt x="18815" y="162866"/>
                      </a:cubicBezTo>
                      <a:lnTo>
                        <a:pt x="18815" y="162866"/>
                      </a:lnTo>
                      <a:cubicBezTo>
                        <a:pt x="49009" y="162009"/>
                        <a:pt x="110636" y="158675"/>
                        <a:pt x="141402" y="14057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200">
                    <a:latin typeface="HarmonyOS Sans SC Light" panose="00000400000000000000" pitchFamily="2" charset="-122"/>
                    <a:ea typeface="鸿雷板书简体" panose="00000500000000000000" pitchFamily="2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45550" name="任意多边形: 形状 145549">
                  <a:extLst>
                    <a:ext uri="{FF2B5EF4-FFF2-40B4-BE49-F238E27FC236}">
                      <a16:creationId xmlns:a16="http://schemas.microsoft.com/office/drawing/2014/main" id="{409650E5-C579-3283-B5FD-525E35C76EE3}"/>
                    </a:ext>
                  </a:extLst>
                </p:cNvPr>
                <p:cNvSpPr/>
                <p:nvPr/>
              </p:nvSpPr>
              <p:spPr>
                <a:xfrm>
                  <a:off x="2481678" y="3968507"/>
                  <a:ext cx="303276" cy="233186"/>
                </a:xfrm>
                <a:custGeom>
                  <a:avLst/>
                  <a:gdLst>
                    <a:gd name="connsiteX0" fmla="*/ 289655 w 303276"/>
                    <a:gd name="connsiteY0" fmla="*/ 83534 h 233186"/>
                    <a:gd name="connsiteX1" fmla="*/ 265938 w 303276"/>
                    <a:gd name="connsiteY1" fmla="*/ 49340 h 233186"/>
                    <a:gd name="connsiteX2" fmla="*/ 225076 w 303276"/>
                    <a:gd name="connsiteY2" fmla="*/ 5715 h 233186"/>
                    <a:gd name="connsiteX3" fmla="*/ 214694 w 303276"/>
                    <a:gd name="connsiteY3" fmla="*/ 0 h 233186"/>
                    <a:gd name="connsiteX4" fmla="*/ 133350 w 303276"/>
                    <a:gd name="connsiteY4" fmla="*/ 57721 h 233186"/>
                    <a:gd name="connsiteX5" fmla="*/ 0 w 303276"/>
                    <a:gd name="connsiteY5" fmla="*/ 82677 h 233186"/>
                    <a:gd name="connsiteX6" fmla="*/ 154278 w 303276"/>
                    <a:gd name="connsiteY6" fmla="*/ 233175 h 233186"/>
                    <a:gd name="connsiteX7" fmla="*/ 303276 w 303276"/>
                    <a:gd name="connsiteY7" fmla="*/ 102203 h 2331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3276" h="233186">
                      <a:moveTo>
                        <a:pt x="289655" y="83534"/>
                      </a:moveTo>
                      <a:cubicBezTo>
                        <a:pt x="289179" y="82868"/>
                        <a:pt x="278702" y="68294"/>
                        <a:pt x="265938" y="49340"/>
                      </a:cubicBezTo>
                      <a:cubicBezTo>
                        <a:pt x="255456" y="32148"/>
                        <a:pt x="241546" y="17297"/>
                        <a:pt x="225076" y="5715"/>
                      </a:cubicBezTo>
                      <a:cubicBezTo>
                        <a:pt x="221870" y="3380"/>
                        <a:pt x="218382" y="1460"/>
                        <a:pt x="214694" y="0"/>
                      </a:cubicBezTo>
                      <a:cubicBezTo>
                        <a:pt x="197739" y="12859"/>
                        <a:pt x="154115" y="45625"/>
                        <a:pt x="133350" y="57721"/>
                      </a:cubicBezTo>
                      <a:cubicBezTo>
                        <a:pt x="100394" y="76771"/>
                        <a:pt x="40291" y="81820"/>
                        <a:pt x="0" y="82677"/>
                      </a:cubicBezTo>
                      <a:cubicBezTo>
                        <a:pt x="1044" y="166839"/>
                        <a:pt x="70116" y="234219"/>
                        <a:pt x="154278" y="233175"/>
                      </a:cubicBezTo>
                      <a:cubicBezTo>
                        <a:pt x="229450" y="232243"/>
                        <a:pt x="292712" y="176634"/>
                        <a:pt x="303276" y="10220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200">
                    <a:latin typeface="HarmonyOS Sans SC Light" panose="00000400000000000000" pitchFamily="2" charset="-122"/>
                    <a:ea typeface="鸿雷板书简体" panose="00000500000000000000" pitchFamily="2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51AE59A7-365B-FEEE-BFE4-E5B710A402C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7335" y="2222692"/>
            <a:ext cx="1832539" cy="1727822"/>
          </a:xfrm>
          <a:prstGeom prst="rect">
            <a:avLst/>
          </a:prstGeom>
        </p:spPr>
      </p:pic>
      <p:grpSp>
        <p:nvGrpSpPr>
          <p:cNvPr id="8" name="图形 3">
            <a:extLst>
              <a:ext uri="{FF2B5EF4-FFF2-40B4-BE49-F238E27FC236}">
                <a16:creationId xmlns:a16="http://schemas.microsoft.com/office/drawing/2014/main" id="{83A9791A-69BF-4F73-A3CE-2D5741F6E4B5}"/>
              </a:ext>
            </a:extLst>
          </p:cNvPr>
          <p:cNvGrpSpPr/>
          <p:nvPr/>
        </p:nvGrpSpPr>
        <p:grpSpPr>
          <a:xfrm>
            <a:off x="5253721" y="1971251"/>
            <a:ext cx="1389811" cy="1296268"/>
            <a:chOff x="4836769" y="2839164"/>
            <a:chExt cx="1117491" cy="1042277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4C91B07-F982-FA93-18EC-647DDA982C5E}"/>
                </a:ext>
              </a:extLst>
            </p:cNvPr>
            <p:cNvSpPr/>
            <p:nvPr/>
          </p:nvSpPr>
          <p:spPr>
            <a:xfrm>
              <a:off x="5292315" y="2839164"/>
              <a:ext cx="661945" cy="1042277"/>
            </a:xfrm>
            <a:custGeom>
              <a:avLst/>
              <a:gdLst>
                <a:gd name="connsiteX0" fmla="*/ 413850 w 661945"/>
                <a:gd name="connsiteY0" fmla="*/ -184 h 1042277"/>
                <a:gd name="connsiteX1" fmla="*/ 448367 w 661945"/>
                <a:gd name="connsiteY1" fmla="*/ 5213 h 1042277"/>
                <a:gd name="connsiteX2" fmla="*/ 479595 w 661945"/>
                <a:gd name="connsiteY2" fmla="*/ 16930 h 1042277"/>
                <a:gd name="connsiteX3" fmla="*/ 529582 w 661945"/>
                <a:gd name="connsiteY3" fmla="*/ 48273 h 1042277"/>
                <a:gd name="connsiteX4" fmla="*/ 560434 w 661945"/>
                <a:gd name="connsiteY4" fmla="*/ 98346 h 1042277"/>
                <a:gd name="connsiteX5" fmla="*/ 558529 w 661945"/>
                <a:gd name="connsiteY5" fmla="*/ 132806 h 1042277"/>
                <a:gd name="connsiteX6" fmla="*/ 550332 w 661945"/>
                <a:gd name="connsiteY6" fmla="*/ 195953 h 1042277"/>
                <a:gd name="connsiteX7" fmla="*/ 561877 w 661945"/>
                <a:gd name="connsiteY7" fmla="*/ 207931 h 1042277"/>
                <a:gd name="connsiteX8" fmla="*/ 619223 w 661945"/>
                <a:gd name="connsiteY8" fmla="*/ 209229 h 1042277"/>
                <a:gd name="connsiteX9" fmla="*/ 661706 w 661945"/>
                <a:gd name="connsiteY9" fmla="*/ 215348 h 1042277"/>
                <a:gd name="connsiteX10" fmla="*/ 620724 w 661945"/>
                <a:gd name="connsiteY10" fmla="*/ 261785 h 1042277"/>
                <a:gd name="connsiteX11" fmla="*/ 582714 w 661945"/>
                <a:gd name="connsiteY11" fmla="*/ 272954 h 1042277"/>
                <a:gd name="connsiteX12" fmla="*/ 564734 w 661945"/>
                <a:gd name="connsiteY12" fmla="*/ 315321 h 1042277"/>
                <a:gd name="connsiteX13" fmla="*/ 574662 w 661945"/>
                <a:gd name="connsiteY13" fmla="*/ 437402 h 1042277"/>
                <a:gd name="connsiteX14" fmla="*/ 584619 w 661945"/>
                <a:gd name="connsiteY14" fmla="*/ 462800 h 1042277"/>
                <a:gd name="connsiteX15" fmla="*/ 599078 w 661945"/>
                <a:gd name="connsiteY15" fmla="*/ 557434 h 1042277"/>
                <a:gd name="connsiteX16" fmla="*/ 595355 w 661945"/>
                <a:gd name="connsiteY16" fmla="*/ 586035 h 1042277"/>
                <a:gd name="connsiteX17" fmla="*/ 599107 w 661945"/>
                <a:gd name="connsiteY17" fmla="*/ 660813 h 1042277"/>
                <a:gd name="connsiteX18" fmla="*/ 612210 w 661945"/>
                <a:gd name="connsiteY18" fmla="*/ 755361 h 1042277"/>
                <a:gd name="connsiteX19" fmla="*/ 622917 w 661945"/>
                <a:gd name="connsiteY19" fmla="*/ 784972 h 1042277"/>
                <a:gd name="connsiteX20" fmla="*/ 632412 w 661945"/>
                <a:gd name="connsiteY20" fmla="*/ 844656 h 1042277"/>
                <a:gd name="connsiteX21" fmla="*/ 646121 w 661945"/>
                <a:gd name="connsiteY21" fmla="*/ 933778 h 1042277"/>
                <a:gd name="connsiteX22" fmla="*/ 625601 w 661945"/>
                <a:gd name="connsiteY22" fmla="*/ 1020649 h 1042277"/>
                <a:gd name="connsiteX23" fmla="*/ 589266 w 661945"/>
                <a:gd name="connsiteY23" fmla="*/ 1027634 h 1042277"/>
                <a:gd name="connsiteX24" fmla="*/ 569063 w 661945"/>
                <a:gd name="connsiteY24" fmla="*/ 1038572 h 1042277"/>
                <a:gd name="connsiteX25" fmla="*/ 550419 w 661945"/>
                <a:gd name="connsiteY25" fmla="*/ 1026219 h 1042277"/>
                <a:gd name="connsiteX26" fmla="*/ 526147 w 661945"/>
                <a:gd name="connsiteY26" fmla="*/ 1035772 h 1042277"/>
                <a:gd name="connsiteX27" fmla="*/ 525599 w 661945"/>
                <a:gd name="connsiteY27" fmla="*/ 1024170 h 1042277"/>
                <a:gd name="connsiteX28" fmla="*/ 520519 w 661945"/>
                <a:gd name="connsiteY28" fmla="*/ 1033319 h 1042277"/>
                <a:gd name="connsiteX29" fmla="*/ 485021 w 661945"/>
                <a:gd name="connsiteY29" fmla="*/ 1042093 h 1042277"/>
                <a:gd name="connsiteX30" fmla="*/ 470042 w 661945"/>
                <a:gd name="connsiteY30" fmla="*/ 1028326 h 1042277"/>
                <a:gd name="connsiteX31" fmla="*/ 446059 w 661945"/>
                <a:gd name="connsiteY31" fmla="*/ 1033146 h 1042277"/>
                <a:gd name="connsiteX32" fmla="*/ 429088 w 661945"/>
                <a:gd name="connsiteY32" fmla="*/ 1024459 h 1042277"/>
                <a:gd name="connsiteX33" fmla="*/ 424211 w 661945"/>
                <a:gd name="connsiteY33" fmla="*/ 1035080 h 1042277"/>
                <a:gd name="connsiteX34" fmla="*/ 406808 w 661945"/>
                <a:gd name="connsiteY34" fmla="*/ 1017677 h 1042277"/>
                <a:gd name="connsiteX35" fmla="*/ 390473 w 661945"/>
                <a:gd name="connsiteY35" fmla="*/ 1040361 h 1042277"/>
                <a:gd name="connsiteX36" fmla="*/ 388712 w 661945"/>
                <a:gd name="connsiteY36" fmla="*/ 1017157 h 1042277"/>
                <a:gd name="connsiteX37" fmla="*/ 349952 w 661945"/>
                <a:gd name="connsiteY37" fmla="*/ 1004343 h 1042277"/>
                <a:gd name="connsiteX38" fmla="*/ 311452 w 661945"/>
                <a:gd name="connsiteY38" fmla="*/ 985035 h 1042277"/>
                <a:gd name="connsiteX39" fmla="*/ 263457 w 661945"/>
                <a:gd name="connsiteY39" fmla="*/ 983996 h 1042277"/>
                <a:gd name="connsiteX40" fmla="*/ 247295 w 661945"/>
                <a:gd name="connsiteY40" fmla="*/ 971153 h 1042277"/>
                <a:gd name="connsiteX41" fmla="*/ 148706 w 661945"/>
                <a:gd name="connsiteY41" fmla="*/ 940561 h 1042277"/>
                <a:gd name="connsiteX42" fmla="*/ 149803 w 661945"/>
                <a:gd name="connsiteY42" fmla="*/ 965352 h 1042277"/>
                <a:gd name="connsiteX43" fmla="*/ 137768 w 661945"/>
                <a:gd name="connsiteY43" fmla="*/ 967430 h 1042277"/>
                <a:gd name="connsiteX44" fmla="*/ 141029 w 661945"/>
                <a:gd name="connsiteY44" fmla="*/ 937155 h 1042277"/>
                <a:gd name="connsiteX45" fmla="*/ 122962 w 661945"/>
                <a:gd name="connsiteY45" fmla="*/ 943908 h 1042277"/>
                <a:gd name="connsiteX46" fmla="*/ 121029 w 661945"/>
                <a:gd name="connsiteY46" fmla="*/ 913778 h 1042277"/>
                <a:gd name="connsiteX47" fmla="*/ 187004 w 661945"/>
                <a:gd name="connsiteY47" fmla="*/ 905322 h 1042277"/>
                <a:gd name="connsiteX48" fmla="*/ 227900 w 661945"/>
                <a:gd name="connsiteY48" fmla="*/ 896577 h 1042277"/>
                <a:gd name="connsiteX49" fmla="*/ 224697 w 661945"/>
                <a:gd name="connsiteY49" fmla="*/ 778190 h 1042277"/>
                <a:gd name="connsiteX50" fmla="*/ 213354 w 661945"/>
                <a:gd name="connsiteY50" fmla="*/ 719083 h 1042277"/>
                <a:gd name="connsiteX51" fmla="*/ 183368 w 661945"/>
                <a:gd name="connsiteY51" fmla="*/ 759806 h 1042277"/>
                <a:gd name="connsiteX52" fmla="*/ 104463 w 661945"/>
                <a:gd name="connsiteY52" fmla="*/ 882781 h 1042277"/>
                <a:gd name="connsiteX53" fmla="*/ 74736 w 661945"/>
                <a:gd name="connsiteY53" fmla="*/ 923764 h 1042277"/>
                <a:gd name="connsiteX54" fmla="*/ 32340 w 661945"/>
                <a:gd name="connsiteY54" fmla="*/ 937790 h 1042277"/>
                <a:gd name="connsiteX55" fmla="*/ 22816 w 661945"/>
                <a:gd name="connsiteY55" fmla="*/ 927948 h 1042277"/>
                <a:gd name="connsiteX56" fmla="*/ 16235 w 661945"/>
                <a:gd name="connsiteY56" fmla="*/ 893633 h 1042277"/>
                <a:gd name="connsiteX57" fmla="*/ 7346 w 661945"/>
                <a:gd name="connsiteY57" fmla="*/ 893777 h 1042277"/>
                <a:gd name="connsiteX58" fmla="*/ 71648 w 661945"/>
                <a:gd name="connsiteY58" fmla="*/ 787021 h 1042277"/>
                <a:gd name="connsiteX59" fmla="*/ 75313 w 661945"/>
                <a:gd name="connsiteY59" fmla="*/ 758911 h 1042277"/>
                <a:gd name="connsiteX60" fmla="*/ 101317 w 661945"/>
                <a:gd name="connsiteY60" fmla="*/ 711926 h 1042277"/>
                <a:gd name="connsiteX61" fmla="*/ 59527 w 661945"/>
                <a:gd name="connsiteY61" fmla="*/ 744394 h 1042277"/>
                <a:gd name="connsiteX62" fmla="*/ 46164 w 661945"/>
                <a:gd name="connsiteY62" fmla="*/ 756949 h 1042277"/>
                <a:gd name="connsiteX63" fmla="*/ 477 w 661945"/>
                <a:gd name="connsiteY63" fmla="*/ 759257 h 1042277"/>
                <a:gd name="connsiteX64" fmla="*/ 4518 w 661945"/>
                <a:gd name="connsiteY64" fmla="*/ 681997 h 1042277"/>
                <a:gd name="connsiteX65" fmla="*/ 44981 w 661945"/>
                <a:gd name="connsiteY65" fmla="*/ 649817 h 1042277"/>
                <a:gd name="connsiteX66" fmla="*/ 85963 w 661945"/>
                <a:gd name="connsiteY66" fmla="*/ 599023 h 1042277"/>
                <a:gd name="connsiteX67" fmla="*/ 82124 w 661945"/>
                <a:gd name="connsiteY67" fmla="*/ 402481 h 1042277"/>
                <a:gd name="connsiteX68" fmla="*/ 84866 w 661945"/>
                <a:gd name="connsiteY68" fmla="*/ 272838 h 1042277"/>
                <a:gd name="connsiteX69" fmla="*/ 97507 w 661945"/>
                <a:gd name="connsiteY69" fmla="*/ 234367 h 1042277"/>
                <a:gd name="connsiteX70" fmla="*/ 100769 w 661945"/>
                <a:gd name="connsiteY70" fmla="*/ 178060 h 1042277"/>
                <a:gd name="connsiteX71" fmla="*/ 118114 w 661945"/>
                <a:gd name="connsiteY71" fmla="*/ 104263 h 1042277"/>
                <a:gd name="connsiteX72" fmla="*/ 108013 w 661945"/>
                <a:gd name="connsiteY72" fmla="*/ 94681 h 1042277"/>
                <a:gd name="connsiteX73" fmla="*/ 83885 w 661945"/>
                <a:gd name="connsiteY73" fmla="*/ 130151 h 1042277"/>
                <a:gd name="connsiteX74" fmla="*/ 72860 w 661945"/>
                <a:gd name="connsiteY74" fmla="*/ 111276 h 1042277"/>
                <a:gd name="connsiteX75" fmla="*/ 85934 w 661945"/>
                <a:gd name="connsiteY75" fmla="*/ 97019 h 1042277"/>
                <a:gd name="connsiteX76" fmla="*/ 82644 w 661945"/>
                <a:gd name="connsiteY76" fmla="*/ 71159 h 1042277"/>
                <a:gd name="connsiteX77" fmla="*/ 94996 w 661945"/>
                <a:gd name="connsiteY77" fmla="*/ 67032 h 1042277"/>
                <a:gd name="connsiteX78" fmla="*/ 91129 w 661945"/>
                <a:gd name="connsiteY78" fmla="*/ 38864 h 1042277"/>
                <a:gd name="connsiteX79" fmla="*/ 188967 w 661945"/>
                <a:gd name="connsiteY79" fmla="*/ 4722 h 1042277"/>
                <a:gd name="connsiteX80" fmla="*/ 199213 w 661945"/>
                <a:gd name="connsiteY80" fmla="*/ 89313 h 1042277"/>
                <a:gd name="connsiteX81" fmla="*/ 176961 w 661945"/>
                <a:gd name="connsiteY81" fmla="*/ 172201 h 1042277"/>
                <a:gd name="connsiteX82" fmla="*/ 221176 w 661945"/>
                <a:gd name="connsiteY82" fmla="*/ 139646 h 1042277"/>
                <a:gd name="connsiteX83" fmla="*/ 259762 w 661945"/>
                <a:gd name="connsiteY83" fmla="*/ 126918 h 1042277"/>
                <a:gd name="connsiteX84" fmla="*/ 266949 w 661945"/>
                <a:gd name="connsiteY84" fmla="*/ 130815 h 1042277"/>
                <a:gd name="connsiteX85" fmla="*/ 277050 w 661945"/>
                <a:gd name="connsiteY85" fmla="*/ 121233 h 1042277"/>
                <a:gd name="connsiteX86" fmla="*/ 294020 w 661945"/>
                <a:gd name="connsiteY86" fmla="*/ 163312 h 1042277"/>
                <a:gd name="connsiteX87" fmla="*/ 293154 w 661945"/>
                <a:gd name="connsiteY87" fmla="*/ 191999 h 1042277"/>
                <a:gd name="connsiteX88" fmla="*/ 286343 w 661945"/>
                <a:gd name="connsiteY88" fmla="*/ 191566 h 1042277"/>
                <a:gd name="connsiteX89" fmla="*/ 274597 w 661945"/>
                <a:gd name="connsiteY89" fmla="*/ 270558 h 1042277"/>
                <a:gd name="connsiteX90" fmla="*/ 259705 w 661945"/>
                <a:gd name="connsiteY90" fmla="*/ 333937 h 1042277"/>
                <a:gd name="connsiteX91" fmla="*/ 264957 w 661945"/>
                <a:gd name="connsiteY91" fmla="*/ 351282 h 1042277"/>
                <a:gd name="connsiteX92" fmla="*/ 253182 w 661945"/>
                <a:gd name="connsiteY92" fmla="*/ 387935 h 1042277"/>
                <a:gd name="connsiteX93" fmla="*/ 258983 w 661945"/>
                <a:gd name="connsiteY93" fmla="*/ 429062 h 1042277"/>
                <a:gd name="connsiteX94" fmla="*/ 321380 w 661945"/>
                <a:gd name="connsiteY94" fmla="*/ 392812 h 1042277"/>
                <a:gd name="connsiteX95" fmla="*/ 387356 w 661945"/>
                <a:gd name="connsiteY95" fmla="*/ 345856 h 1042277"/>
                <a:gd name="connsiteX96" fmla="*/ 425885 w 661945"/>
                <a:gd name="connsiteY96" fmla="*/ 320892 h 1042277"/>
                <a:gd name="connsiteX97" fmla="*/ 452870 w 661945"/>
                <a:gd name="connsiteY97" fmla="*/ 253617 h 1042277"/>
                <a:gd name="connsiteX98" fmla="*/ 448800 w 661945"/>
                <a:gd name="connsiteY98" fmla="*/ 162013 h 1042277"/>
                <a:gd name="connsiteX99" fmla="*/ 419968 w 661945"/>
                <a:gd name="connsiteY99" fmla="*/ 94796 h 1042277"/>
                <a:gd name="connsiteX100" fmla="*/ 417169 w 661945"/>
                <a:gd name="connsiteY100" fmla="*/ 55892 h 1042277"/>
                <a:gd name="connsiteX101" fmla="*/ 401757 w 661945"/>
                <a:gd name="connsiteY101" fmla="*/ 38980 h 1042277"/>
                <a:gd name="connsiteX102" fmla="*/ 413850 w 661945"/>
                <a:gd name="connsiteY102" fmla="*/ -184 h 1042277"/>
                <a:gd name="connsiteX103" fmla="*/ 168360 w 661945"/>
                <a:gd name="connsiteY103" fmla="*/ 210643 h 1042277"/>
                <a:gd name="connsiteX104" fmla="*/ 152141 w 661945"/>
                <a:gd name="connsiteY104" fmla="*/ 285537 h 1042277"/>
                <a:gd name="connsiteX105" fmla="*/ 136296 w 661945"/>
                <a:gd name="connsiteY105" fmla="*/ 322710 h 1042277"/>
                <a:gd name="connsiteX106" fmla="*/ 140221 w 661945"/>
                <a:gd name="connsiteY106" fmla="*/ 368252 h 1042277"/>
                <a:gd name="connsiteX107" fmla="*/ 128244 w 661945"/>
                <a:gd name="connsiteY107" fmla="*/ 372494 h 1042277"/>
                <a:gd name="connsiteX108" fmla="*/ 131246 w 661945"/>
                <a:gd name="connsiteY108" fmla="*/ 456883 h 1042277"/>
                <a:gd name="connsiteX109" fmla="*/ 148418 w 661945"/>
                <a:gd name="connsiteY109" fmla="*/ 437316 h 1042277"/>
                <a:gd name="connsiteX110" fmla="*/ 141722 w 661945"/>
                <a:gd name="connsiteY110" fmla="*/ 409003 h 1042277"/>
                <a:gd name="connsiteX111" fmla="*/ 206399 w 661945"/>
                <a:gd name="connsiteY111" fmla="*/ 385857 h 1042277"/>
                <a:gd name="connsiteX112" fmla="*/ 204379 w 661945"/>
                <a:gd name="connsiteY112" fmla="*/ 362566 h 1042277"/>
                <a:gd name="connsiteX113" fmla="*/ 209343 w 661945"/>
                <a:gd name="connsiteY113" fmla="*/ 326981 h 1042277"/>
                <a:gd name="connsiteX114" fmla="*/ 203166 w 661945"/>
                <a:gd name="connsiteY114" fmla="*/ 285653 h 1042277"/>
                <a:gd name="connsiteX115" fmla="*/ 198231 w 661945"/>
                <a:gd name="connsiteY115" fmla="*/ 229692 h 1042277"/>
                <a:gd name="connsiteX116" fmla="*/ 186889 w 661945"/>
                <a:gd name="connsiteY116" fmla="*/ 227498 h 1042277"/>
                <a:gd name="connsiteX117" fmla="*/ 193816 w 661945"/>
                <a:gd name="connsiteY117" fmla="*/ 213212 h 1042277"/>
                <a:gd name="connsiteX118" fmla="*/ 168360 w 661945"/>
                <a:gd name="connsiteY118" fmla="*/ 210643 h 1042277"/>
                <a:gd name="connsiteX119" fmla="*/ 397515 w 661945"/>
                <a:gd name="connsiteY119" fmla="*/ 451429 h 1042277"/>
                <a:gd name="connsiteX120" fmla="*/ 376620 w 661945"/>
                <a:gd name="connsiteY120" fmla="*/ 453131 h 1042277"/>
                <a:gd name="connsiteX121" fmla="*/ 350212 w 661945"/>
                <a:gd name="connsiteY121" fmla="*/ 477605 h 1042277"/>
                <a:gd name="connsiteX122" fmla="*/ 258637 w 661945"/>
                <a:gd name="connsiteY122" fmla="*/ 492526 h 1042277"/>
                <a:gd name="connsiteX123" fmla="*/ 267411 w 661945"/>
                <a:gd name="connsiteY123" fmla="*/ 529382 h 1042277"/>
                <a:gd name="connsiteX124" fmla="*/ 302534 w 661945"/>
                <a:gd name="connsiteY124" fmla="*/ 552268 h 1042277"/>
                <a:gd name="connsiteX125" fmla="*/ 298465 w 661945"/>
                <a:gd name="connsiteY125" fmla="*/ 577868 h 1042277"/>
                <a:gd name="connsiteX126" fmla="*/ 382421 w 661945"/>
                <a:gd name="connsiteY126" fmla="*/ 563697 h 1042277"/>
                <a:gd name="connsiteX127" fmla="*/ 439421 w 661945"/>
                <a:gd name="connsiteY127" fmla="*/ 608720 h 1042277"/>
                <a:gd name="connsiteX128" fmla="*/ 457776 w 661945"/>
                <a:gd name="connsiteY128" fmla="*/ 657812 h 1042277"/>
                <a:gd name="connsiteX129" fmla="*/ 455323 w 661945"/>
                <a:gd name="connsiteY129" fmla="*/ 708549 h 1042277"/>
                <a:gd name="connsiteX130" fmla="*/ 414225 w 661945"/>
                <a:gd name="connsiteY130" fmla="*/ 741277 h 1042277"/>
                <a:gd name="connsiteX131" fmla="*/ 408568 w 661945"/>
                <a:gd name="connsiteY131" fmla="*/ 731176 h 1042277"/>
                <a:gd name="connsiteX132" fmla="*/ 397573 w 661945"/>
                <a:gd name="connsiteY132" fmla="*/ 734264 h 1042277"/>
                <a:gd name="connsiteX133" fmla="*/ 362824 w 661945"/>
                <a:gd name="connsiteY133" fmla="*/ 714870 h 1042277"/>
                <a:gd name="connsiteX134" fmla="*/ 365970 w 661945"/>
                <a:gd name="connsiteY134" fmla="*/ 708289 h 1042277"/>
                <a:gd name="connsiteX135" fmla="*/ 351078 w 661945"/>
                <a:gd name="connsiteY135" fmla="*/ 712618 h 1042277"/>
                <a:gd name="connsiteX136" fmla="*/ 329923 w 661945"/>
                <a:gd name="connsiteY136" fmla="*/ 680612 h 1042277"/>
                <a:gd name="connsiteX137" fmla="*/ 302967 w 661945"/>
                <a:gd name="connsiteY137" fmla="*/ 618677 h 1042277"/>
                <a:gd name="connsiteX138" fmla="*/ 267151 w 661945"/>
                <a:gd name="connsiteY138" fmla="*/ 623958 h 1042277"/>
                <a:gd name="connsiteX139" fmla="*/ 279186 w 661945"/>
                <a:gd name="connsiteY139" fmla="*/ 639514 h 1042277"/>
                <a:gd name="connsiteX140" fmla="*/ 276559 w 661945"/>
                <a:gd name="connsiteY140" fmla="*/ 731234 h 1042277"/>
                <a:gd name="connsiteX141" fmla="*/ 289864 w 661945"/>
                <a:gd name="connsiteY141" fmla="*/ 768984 h 1042277"/>
                <a:gd name="connsiteX142" fmla="*/ 287065 w 661945"/>
                <a:gd name="connsiteY142" fmla="*/ 816315 h 1042277"/>
                <a:gd name="connsiteX143" fmla="*/ 300658 w 661945"/>
                <a:gd name="connsiteY143" fmla="*/ 864051 h 1042277"/>
                <a:gd name="connsiteX144" fmla="*/ 318379 w 661945"/>
                <a:gd name="connsiteY144" fmla="*/ 888323 h 1042277"/>
                <a:gd name="connsiteX145" fmla="*/ 378063 w 661945"/>
                <a:gd name="connsiteY145" fmla="*/ 908063 h 1042277"/>
                <a:gd name="connsiteX146" fmla="*/ 425798 w 661945"/>
                <a:gd name="connsiteY146" fmla="*/ 904802 h 1042277"/>
                <a:gd name="connsiteX147" fmla="*/ 428338 w 661945"/>
                <a:gd name="connsiteY147" fmla="*/ 893749 h 1042277"/>
                <a:gd name="connsiteX148" fmla="*/ 450763 w 661945"/>
                <a:gd name="connsiteY148" fmla="*/ 900444 h 1042277"/>
                <a:gd name="connsiteX149" fmla="*/ 449435 w 661945"/>
                <a:gd name="connsiteY149" fmla="*/ 885898 h 1042277"/>
                <a:gd name="connsiteX150" fmla="*/ 479912 w 661945"/>
                <a:gd name="connsiteY150" fmla="*/ 884398 h 1042277"/>
                <a:gd name="connsiteX151" fmla="*/ 475987 w 661945"/>
                <a:gd name="connsiteY151" fmla="*/ 839173 h 1042277"/>
                <a:gd name="connsiteX152" fmla="*/ 472178 w 661945"/>
                <a:gd name="connsiteY152" fmla="*/ 774352 h 1042277"/>
                <a:gd name="connsiteX153" fmla="*/ 461816 w 661945"/>
                <a:gd name="connsiteY153" fmla="*/ 730079 h 1042277"/>
                <a:gd name="connsiteX154" fmla="*/ 469782 w 661945"/>
                <a:gd name="connsiteY154" fmla="*/ 690020 h 1042277"/>
                <a:gd name="connsiteX155" fmla="*/ 455640 w 661945"/>
                <a:gd name="connsiteY155" fmla="*/ 625979 h 1042277"/>
                <a:gd name="connsiteX156" fmla="*/ 458324 w 661945"/>
                <a:gd name="connsiteY156" fmla="*/ 563957 h 1042277"/>
                <a:gd name="connsiteX157" fmla="*/ 455727 w 661945"/>
                <a:gd name="connsiteY157" fmla="*/ 494778 h 1042277"/>
                <a:gd name="connsiteX158" fmla="*/ 444529 w 661945"/>
                <a:gd name="connsiteY158" fmla="*/ 439509 h 1042277"/>
                <a:gd name="connsiteX159" fmla="*/ 453995 w 661945"/>
                <a:gd name="connsiteY159" fmla="*/ 440260 h 1042277"/>
                <a:gd name="connsiteX160" fmla="*/ 454832 w 661945"/>
                <a:gd name="connsiteY160" fmla="*/ 387906 h 1042277"/>
                <a:gd name="connsiteX161" fmla="*/ 397515 w 661945"/>
                <a:gd name="connsiteY161" fmla="*/ 451429 h 1042277"/>
                <a:gd name="connsiteX162" fmla="*/ 127118 w 661945"/>
                <a:gd name="connsiteY162" fmla="*/ 499944 h 1042277"/>
                <a:gd name="connsiteX163" fmla="*/ 180626 w 661945"/>
                <a:gd name="connsiteY163" fmla="*/ 482137 h 1042277"/>
                <a:gd name="connsiteX164" fmla="*/ 212056 w 661945"/>
                <a:gd name="connsiteY164" fmla="*/ 468861 h 1042277"/>
                <a:gd name="connsiteX165" fmla="*/ 201117 w 661945"/>
                <a:gd name="connsiteY165" fmla="*/ 458182 h 1042277"/>
                <a:gd name="connsiteX166" fmla="*/ 205649 w 661945"/>
                <a:gd name="connsiteY166" fmla="*/ 447532 h 1042277"/>
                <a:gd name="connsiteX167" fmla="*/ 127118 w 661945"/>
                <a:gd name="connsiteY167" fmla="*/ 499944 h 104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</a:cxnLst>
              <a:rect l="l" t="t" r="r" b="b"/>
              <a:pathLst>
                <a:path w="661945" h="1042277">
                  <a:moveTo>
                    <a:pt x="413850" y="-184"/>
                  </a:moveTo>
                  <a:cubicBezTo>
                    <a:pt x="425394" y="1403"/>
                    <a:pt x="436881" y="3106"/>
                    <a:pt x="448367" y="5213"/>
                  </a:cubicBezTo>
                  <a:cubicBezTo>
                    <a:pt x="459161" y="7983"/>
                    <a:pt x="468570" y="14765"/>
                    <a:pt x="479595" y="16930"/>
                  </a:cubicBezTo>
                  <a:cubicBezTo>
                    <a:pt x="499538" y="20913"/>
                    <a:pt x="514632" y="35632"/>
                    <a:pt x="529582" y="48273"/>
                  </a:cubicBezTo>
                  <a:cubicBezTo>
                    <a:pt x="539308" y="65301"/>
                    <a:pt x="547937" y="82992"/>
                    <a:pt x="560434" y="98346"/>
                  </a:cubicBezTo>
                  <a:cubicBezTo>
                    <a:pt x="570333" y="109342"/>
                    <a:pt x="561704" y="121579"/>
                    <a:pt x="558529" y="132806"/>
                  </a:cubicBezTo>
                  <a:cubicBezTo>
                    <a:pt x="553276" y="153355"/>
                    <a:pt x="548976" y="174654"/>
                    <a:pt x="550332" y="195953"/>
                  </a:cubicBezTo>
                  <a:cubicBezTo>
                    <a:pt x="550621" y="201870"/>
                    <a:pt x="554662" y="210153"/>
                    <a:pt x="561877" y="207931"/>
                  </a:cubicBezTo>
                  <a:cubicBezTo>
                    <a:pt x="581040" y="203544"/>
                    <a:pt x="600031" y="215001"/>
                    <a:pt x="619223" y="209229"/>
                  </a:cubicBezTo>
                  <a:cubicBezTo>
                    <a:pt x="633538" y="203024"/>
                    <a:pt x="647853" y="211625"/>
                    <a:pt x="661706" y="215348"/>
                  </a:cubicBezTo>
                  <a:cubicBezTo>
                    <a:pt x="653683" y="234886"/>
                    <a:pt x="639426" y="251741"/>
                    <a:pt x="620724" y="261785"/>
                  </a:cubicBezTo>
                  <a:cubicBezTo>
                    <a:pt x="608343" y="267182"/>
                    <a:pt x="592700" y="261669"/>
                    <a:pt x="582714" y="272954"/>
                  </a:cubicBezTo>
                  <a:cubicBezTo>
                    <a:pt x="567678" y="281497"/>
                    <a:pt x="565225" y="299650"/>
                    <a:pt x="564734" y="315321"/>
                  </a:cubicBezTo>
                  <a:cubicBezTo>
                    <a:pt x="574720" y="355265"/>
                    <a:pt x="569381" y="396882"/>
                    <a:pt x="574662" y="437402"/>
                  </a:cubicBezTo>
                  <a:cubicBezTo>
                    <a:pt x="576971" y="446234"/>
                    <a:pt x="584330" y="453362"/>
                    <a:pt x="584619" y="462800"/>
                  </a:cubicBezTo>
                  <a:cubicBezTo>
                    <a:pt x="585831" y="494778"/>
                    <a:pt x="590247" y="526611"/>
                    <a:pt x="599078" y="557434"/>
                  </a:cubicBezTo>
                  <a:cubicBezTo>
                    <a:pt x="595528" y="566410"/>
                    <a:pt x="591574" y="576511"/>
                    <a:pt x="595355" y="586035"/>
                  </a:cubicBezTo>
                  <a:cubicBezTo>
                    <a:pt x="603552" y="610163"/>
                    <a:pt x="602282" y="635964"/>
                    <a:pt x="599107" y="660813"/>
                  </a:cubicBezTo>
                  <a:cubicBezTo>
                    <a:pt x="609757" y="690886"/>
                    <a:pt x="615529" y="723384"/>
                    <a:pt x="612210" y="755361"/>
                  </a:cubicBezTo>
                  <a:cubicBezTo>
                    <a:pt x="610651" y="766501"/>
                    <a:pt x="618848" y="775362"/>
                    <a:pt x="622917" y="784972"/>
                  </a:cubicBezTo>
                  <a:cubicBezTo>
                    <a:pt x="632412" y="803386"/>
                    <a:pt x="632816" y="824425"/>
                    <a:pt x="632412" y="844656"/>
                  </a:cubicBezTo>
                  <a:cubicBezTo>
                    <a:pt x="633221" y="874614"/>
                    <a:pt x="659138" y="903792"/>
                    <a:pt x="646121" y="933778"/>
                  </a:cubicBezTo>
                  <a:cubicBezTo>
                    <a:pt x="646727" y="964169"/>
                    <a:pt x="629497" y="990894"/>
                    <a:pt x="625601" y="1020649"/>
                  </a:cubicBezTo>
                  <a:cubicBezTo>
                    <a:pt x="613970" y="1025123"/>
                    <a:pt x="600868" y="1023189"/>
                    <a:pt x="589266" y="1027634"/>
                  </a:cubicBezTo>
                  <a:cubicBezTo>
                    <a:pt x="582195" y="1030606"/>
                    <a:pt x="575672" y="1034733"/>
                    <a:pt x="569063" y="1038572"/>
                  </a:cubicBezTo>
                  <a:cubicBezTo>
                    <a:pt x="563002" y="1034243"/>
                    <a:pt x="557317" y="1029221"/>
                    <a:pt x="550419" y="1026219"/>
                  </a:cubicBezTo>
                  <a:cubicBezTo>
                    <a:pt x="540318" y="1023276"/>
                    <a:pt x="533449" y="1030895"/>
                    <a:pt x="526147" y="1035772"/>
                  </a:cubicBezTo>
                  <a:cubicBezTo>
                    <a:pt x="525945" y="1031905"/>
                    <a:pt x="525772" y="1028038"/>
                    <a:pt x="525599" y="1024170"/>
                  </a:cubicBezTo>
                  <a:cubicBezTo>
                    <a:pt x="523867" y="1027172"/>
                    <a:pt x="522193" y="1030260"/>
                    <a:pt x="520519" y="1033319"/>
                  </a:cubicBezTo>
                  <a:cubicBezTo>
                    <a:pt x="507936" y="1028788"/>
                    <a:pt x="495353" y="1035282"/>
                    <a:pt x="485021" y="1042093"/>
                  </a:cubicBezTo>
                  <a:cubicBezTo>
                    <a:pt x="480865" y="1036754"/>
                    <a:pt x="476911" y="1030375"/>
                    <a:pt x="470042" y="1028326"/>
                  </a:cubicBezTo>
                  <a:cubicBezTo>
                    <a:pt x="461730" y="1028471"/>
                    <a:pt x="453793" y="1030433"/>
                    <a:pt x="446059" y="1033146"/>
                  </a:cubicBezTo>
                  <a:cubicBezTo>
                    <a:pt x="440402" y="1030202"/>
                    <a:pt x="434774" y="1027287"/>
                    <a:pt x="429088" y="1024459"/>
                  </a:cubicBezTo>
                  <a:cubicBezTo>
                    <a:pt x="427443" y="1027980"/>
                    <a:pt x="425827" y="1031530"/>
                    <a:pt x="424211" y="1035080"/>
                  </a:cubicBezTo>
                  <a:cubicBezTo>
                    <a:pt x="418468" y="1029192"/>
                    <a:pt x="412724" y="1023333"/>
                    <a:pt x="406808" y="1017677"/>
                  </a:cubicBezTo>
                  <a:cubicBezTo>
                    <a:pt x="401295" y="1025180"/>
                    <a:pt x="395927" y="1032800"/>
                    <a:pt x="390473" y="1040361"/>
                  </a:cubicBezTo>
                  <a:cubicBezTo>
                    <a:pt x="389520" y="1032655"/>
                    <a:pt x="388943" y="1024921"/>
                    <a:pt x="388712" y="1017157"/>
                  </a:cubicBezTo>
                  <a:cubicBezTo>
                    <a:pt x="375725" y="1013607"/>
                    <a:pt x="358928" y="1016407"/>
                    <a:pt x="349952" y="1004343"/>
                  </a:cubicBezTo>
                  <a:cubicBezTo>
                    <a:pt x="340774" y="991673"/>
                    <a:pt x="323227" y="993982"/>
                    <a:pt x="311452" y="985035"/>
                  </a:cubicBezTo>
                  <a:cubicBezTo>
                    <a:pt x="297050" y="973837"/>
                    <a:pt x="279301" y="982899"/>
                    <a:pt x="263457" y="983996"/>
                  </a:cubicBezTo>
                  <a:cubicBezTo>
                    <a:pt x="256674" y="982005"/>
                    <a:pt x="252807" y="975136"/>
                    <a:pt x="247295" y="971153"/>
                  </a:cubicBezTo>
                  <a:cubicBezTo>
                    <a:pt x="220916" y="944948"/>
                    <a:pt x="180424" y="955164"/>
                    <a:pt x="148706" y="940561"/>
                  </a:cubicBezTo>
                  <a:cubicBezTo>
                    <a:pt x="149081" y="948671"/>
                    <a:pt x="149514" y="957127"/>
                    <a:pt x="149803" y="965352"/>
                  </a:cubicBezTo>
                  <a:cubicBezTo>
                    <a:pt x="145791" y="966045"/>
                    <a:pt x="141780" y="966737"/>
                    <a:pt x="137768" y="967430"/>
                  </a:cubicBezTo>
                  <a:cubicBezTo>
                    <a:pt x="139269" y="957386"/>
                    <a:pt x="139817" y="947228"/>
                    <a:pt x="141029" y="937155"/>
                  </a:cubicBezTo>
                  <a:cubicBezTo>
                    <a:pt x="134968" y="939291"/>
                    <a:pt x="128937" y="941571"/>
                    <a:pt x="122962" y="943908"/>
                  </a:cubicBezTo>
                  <a:cubicBezTo>
                    <a:pt x="122010" y="933865"/>
                    <a:pt x="121375" y="923821"/>
                    <a:pt x="121029" y="913778"/>
                  </a:cubicBezTo>
                  <a:cubicBezTo>
                    <a:pt x="143136" y="911094"/>
                    <a:pt x="164291" y="900993"/>
                    <a:pt x="187004" y="905322"/>
                  </a:cubicBezTo>
                  <a:cubicBezTo>
                    <a:pt x="200511" y="902118"/>
                    <a:pt x="215057" y="902118"/>
                    <a:pt x="227900" y="896577"/>
                  </a:cubicBezTo>
                  <a:cubicBezTo>
                    <a:pt x="237857" y="857990"/>
                    <a:pt x="228593" y="817152"/>
                    <a:pt x="224697" y="778190"/>
                  </a:cubicBezTo>
                  <a:cubicBezTo>
                    <a:pt x="223484" y="758074"/>
                    <a:pt x="218030" y="738564"/>
                    <a:pt x="213354" y="719083"/>
                  </a:cubicBezTo>
                  <a:cubicBezTo>
                    <a:pt x="194306" y="723701"/>
                    <a:pt x="194104" y="746674"/>
                    <a:pt x="183368" y="759806"/>
                  </a:cubicBezTo>
                  <a:cubicBezTo>
                    <a:pt x="153959" y="798826"/>
                    <a:pt x="138374" y="847052"/>
                    <a:pt x="104463" y="882781"/>
                  </a:cubicBezTo>
                  <a:cubicBezTo>
                    <a:pt x="92601" y="894903"/>
                    <a:pt x="73957" y="904254"/>
                    <a:pt x="74736" y="923764"/>
                  </a:cubicBezTo>
                  <a:cubicBezTo>
                    <a:pt x="61316" y="930373"/>
                    <a:pt x="48155" y="939031"/>
                    <a:pt x="32340" y="937790"/>
                  </a:cubicBezTo>
                  <a:cubicBezTo>
                    <a:pt x="26135" y="939377"/>
                    <a:pt x="23941" y="932653"/>
                    <a:pt x="22816" y="927948"/>
                  </a:cubicBezTo>
                  <a:cubicBezTo>
                    <a:pt x="20305" y="916577"/>
                    <a:pt x="18227" y="905091"/>
                    <a:pt x="16235" y="893633"/>
                  </a:cubicBezTo>
                  <a:cubicBezTo>
                    <a:pt x="13263" y="893662"/>
                    <a:pt x="10290" y="893720"/>
                    <a:pt x="7346" y="893777"/>
                  </a:cubicBezTo>
                  <a:cubicBezTo>
                    <a:pt x="23277" y="855277"/>
                    <a:pt x="44692" y="818826"/>
                    <a:pt x="71648" y="787021"/>
                  </a:cubicBezTo>
                  <a:cubicBezTo>
                    <a:pt x="70782" y="777699"/>
                    <a:pt x="65645" y="765491"/>
                    <a:pt x="75313" y="758911"/>
                  </a:cubicBezTo>
                  <a:cubicBezTo>
                    <a:pt x="90610" y="747482"/>
                    <a:pt x="105588" y="733485"/>
                    <a:pt x="101317" y="711926"/>
                  </a:cubicBezTo>
                  <a:cubicBezTo>
                    <a:pt x="83567" y="715851"/>
                    <a:pt x="67059" y="727597"/>
                    <a:pt x="59527" y="744394"/>
                  </a:cubicBezTo>
                  <a:cubicBezTo>
                    <a:pt x="56958" y="750109"/>
                    <a:pt x="53004" y="756198"/>
                    <a:pt x="46164" y="756949"/>
                  </a:cubicBezTo>
                  <a:cubicBezTo>
                    <a:pt x="31099" y="759315"/>
                    <a:pt x="15687" y="758594"/>
                    <a:pt x="477" y="759257"/>
                  </a:cubicBezTo>
                  <a:cubicBezTo>
                    <a:pt x="2469" y="733773"/>
                    <a:pt x="-4515" y="706558"/>
                    <a:pt x="4518" y="681997"/>
                  </a:cubicBezTo>
                  <a:cubicBezTo>
                    <a:pt x="11618" y="663988"/>
                    <a:pt x="36005" y="666153"/>
                    <a:pt x="44981" y="649817"/>
                  </a:cubicBezTo>
                  <a:cubicBezTo>
                    <a:pt x="57564" y="632126"/>
                    <a:pt x="77045" y="619081"/>
                    <a:pt x="85963" y="599023"/>
                  </a:cubicBezTo>
                  <a:cubicBezTo>
                    <a:pt x="75746" y="534057"/>
                    <a:pt x="77709" y="467879"/>
                    <a:pt x="82124" y="402481"/>
                  </a:cubicBezTo>
                  <a:cubicBezTo>
                    <a:pt x="93149" y="359940"/>
                    <a:pt x="82875" y="316043"/>
                    <a:pt x="84866" y="272838"/>
                  </a:cubicBezTo>
                  <a:cubicBezTo>
                    <a:pt x="86627" y="259245"/>
                    <a:pt x="97276" y="248336"/>
                    <a:pt x="97507" y="234367"/>
                  </a:cubicBezTo>
                  <a:cubicBezTo>
                    <a:pt x="99095" y="215694"/>
                    <a:pt x="93957" y="196069"/>
                    <a:pt x="100769" y="178060"/>
                  </a:cubicBezTo>
                  <a:cubicBezTo>
                    <a:pt x="110321" y="154452"/>
                    <a:pt x="110091" y="128361"/>
                    <a:pt x="118114" y="104263"/>
                  </a:cubicBezTo>
                  <a:cubicBezTo>
                    <a:pt x="114824" y="100973"/>
                    <a:pt x="111476" y="97769"/>
                    <a:pt x="108013" y="94681"/>
                  </a:cubicBezTo>
                  <a:cubicBezTo>
                    <a:pt x="99989" y="106514"/>
                    <a:pt x="91937" y="118318"/>
                    <a:pt x="83885" y="130151"/>
                  </a:cubicBezTo>
                  <a:cubicBezTo>
                    <a:pt x="80249" y="123859"/>
                    <a:pt x="76583" y="117539"/>
                    <a:pt x="72860" y="111276"/>
                  </a:cubicBezTo>
                  <a:cubicBezTo>
                    <a:pt x="77507" y="106860"/>
                    <a:pt x="82904" y="102849"/>
                    <a:pt x="85934" y="97019"/>
                  </a:cubicBezTo>
                  <a:cubicBezTo>
                    <a:pt x="87175" y="88303"/>
                    <a:pt x="84116" y="79673"/>
                    <a:pt x="82644" y="71159"/>
                  </a:cubicBezTo>
                  <a:cubicBezTo>
                    <a:pt x="86800" y="69890"/>
                    <a:pt x="90898" y="68504"/>
                    <a:pt x="94996" y="67032"/>
                  </a:cubicBezTo>
                  <a:cubicBezTo>
                    <a:pt x="92312" y="58085"/>
                    <a:pt x="86050" y="48100"/>
                    <a:pt x="91129" y="38864"/>
                  </a:cubicBezTo>
                  <a:cubicBezTo>
                    <a:pt x="120163" y="19643"/>
                    <a:pt x="153324" y="3856"/>
                    <a:pt x="188967" y="4722"/>
                  </a:cubicBezTo>
                  <a:cubicBezTo>
                    <a:pt x="201060" y="30639"/>
                    <a:pt x="204581" y="61347"/>
                    <a:pt x="199213" y="89313"/>
                  </a:cubicBezTo>
                  <a:cubicBezTo>
                    <a:pt x="185735" y="115490"/>
                    <a:pt x="191997" y="146544"/>
                    <a:pt x="176961" y="172201"/>
                  </a:cubicBezTo>
                  <a:cubicBezTo>
                    <a:pt x="193210" y="163485"/>
                    <a:pt x="205764" y="149603"/>
                    <a:pt x="221176" y="139646"/>
                  </a:cubicBezTo>
                  <a:cubicBezTo>
                    <a:pt x="233355" y="133412"/>
                    <a:pt x="247525" y="132950"/>
                    <a:pt x="259762" y="126918"/>
                  </a:cubicBezTo>
                  <a:cubicBezTo>
                    <a:pt x="262158" y="128188"/>
                    <a:pt x="264553" y="129516"/>
                    <a:pt x="266949" y="130815"/>
                  </a:cubicBezTo>
                  <a:cubicBezTo>
                    <a:pt x="270354" y="127669"/>
                    <a:pt x="273702" y="124436"/>
                    <a:pt x="277050" y="121233"/>
                  </a:cubicBezTo>
                  <a:cubicBezTo>
                    <a:pt x="284611" y="134249"/>
                    <a:pt x="295405" y="147236"/>
                    <a:pt x="294020" y="163312"/>
                  </a:cubicBezTo>
                  <a:cubicBezTo>
                    <a:pt x="292606" y="172836"/>
                    <a:pt x="291509" y="182446"/>
                    <a:pt x="293154" y="191999"/>
                  </a:cubicBezTo>
                  <a:cubicBezTo>
                    <a:pt x="290874" y="191855"/>
                    <a:pt x="288594" y="191711"/>
                    <a:pt x="286343" y="191566"/>
                  </a:cubicBezTo>
                  <a:cubicBezTo>
                    <a:pt x="282938" y="217916"/>
                    <a:pt x="283630" y="245219"/>
                    <a:pt x="274597" y="270558"/>
                  </a:cubicBezTo>
                  <a:cubicBezTo>
                    <a:pt x="267382" y="291136"/>
                    <a:pt x="265390" y="312984"/>
                    <a:pt x="259705" y="333937"/>
                  </a:cubicBezTo>
                  <a:cubicBezTo>
                    <a:pt x="257280" y="340430"/>
                    <a:pt x="261927" y="346000"/>
                    <a:pt x="264957" y="351282"/>
                  </a:cubicBezTo>
                  <a:cubicBezTo>
                    <a:pt x="259647" y="362970"/>
                    <a:pt x="254481" y="374977"/>
                    <a:pt x="253182" y="387935"/>
                  </a:cubicBezTo>
                  <a:cubicBezTo>
                    <a:pt x="250873" y="402134"/>
                    <a:pt x="256588" y="415382"/>
                    <a:pt x="258983" y="429062"/>
                  </a:cubicBezTo>
                  <a:cubicBezTo>
                    <a:pt x="281379" y="420144"/>
                    <a:pt x="304237" y="410360"/>
                    <a:pt x="321380" y="392812"/>
                  </a:cubicBezTo>
                  <a:cubicBezTo>
                    <a:pt x="340255" y="373072"/>
                    <a:pt x="365364" y="361556"/>
                    <a:pt x="387356" y="345856"/>
                  </a:cubicBezTo>
                  <a:cubicBezTo>
                    <a:pt x="399737" y="336938"/>
                    <a:pt x="411657" y="326866"/>
                    <a:pt x="425885" y="320892"/>
                  </a:cubicBezTo>
                  <a:cubicBezTo>
                    <a:pt x="452119" y="311021"/>
                    <a:pt x="452379" y="277023"/>
                    <a:pt x="452870" y="253617"/>
                  </a:cubicBezTo>
                  <a:cubicBezTo>
                    <a:pt x="447992" y="223400"/>
                    <a:pt x="444413" y="192490"/>
                    <a:pt x="448800" y="162013"/>
                  </a:cubicBezTo>
                  <a:cubicBezTo>
                    <a:pt x="439911" y="139473"/>
                    <a:pt x="425106" y="118924"/>
                    <a:pt x="419968" y="94796"/>
                  </a:cubicBezTo>
                  <a:cubicBezTo>
                    <a:pt x="416967" y="82011"/>
                    <a:pt x="419391" y="68735"/>
                    <a:pt x="417169" y="55892"/>
                  </a:cubicBezTo>
                  <a:cubicBezTo>
                    <a:pt x="414427" y="48504"/>
                    <a:pt x="407097" y="44319"/>
                    <a:pt x="401757" y="38980"/>
                  </a:cubicBezTo>
                  <a:cubicBezTo>
                    <a:pt x="406202" y="26050"/>
                    <a:pt x="410040" y="12918"/>
                    <a:pt x="413850" y="-184"/>
                  </a:cubicBezTo>
                  <a:moveTo>
                    <a:pt x="168360" y="210643"/>
                  </a:moveTo>
                  <a:cubicBezTo>
                    <a:pt x="163974" y="235897"/>
                    <a:pt x="153468" y="259707"/>
                    <a:pt x="152141" y="285537"/>
                  </a:cubicBezTo>
                  <a:cubicBezTo>
                    <a:pt x="151823" y="299881"/>
                    <a:pt x="138403" y="308914"/>
                    <a:pt x="136296" y="322710"/>
                  </a:cubicBezTo>
                  <a:cubicBezTo>
                    <a:pt x="131476" y="337804"/>
                    <a:pt x="135401" y="353706"/>
                    <a:pt x="140221" y="368252"/>
                  </a:cubicBezTo>
                  <a:cubicBezTo>
                    <a:pt x="136210" y="369637"/>
                    <a:pt x="132227" y="371051"/>
                    <a:pt x="128244" y="372494"/>
                  </a:cubicBezTo>
                  <a:cubicBezTo>
                    <a:pt x="130206" y="400576"/>
                    <a:pt x="130409" y="428744"/>
                    <a:pt x="131246" y="456883"/>
                  </a:cubicBezTo>
                  <a:cubicBezTo>
                    <a:pt x="137249" y="450621"/>
                    <a:pt x="143771" y="444704"/>
                    <a:pt x="148418" y="437316"/>
                  </a:cubicBezTo>
                  <a:cubicBezTo>
                    <a:pt x="148244" y="427561"/>
                    <a:pt x="144002" y="418383"/>
                    <a:pt x="141722" y="409003"/>
                  </a:cubicBezTo>
                  <a:cubicBezTo>
                    <a:pt x="163772" y="402452"/>
                    <a:pt x="183137" y="388657"/>
                    <a:pt x="206399" y="385857"/>
                  </a:cubicBezTo>
                  <a:cubicBezTo>
                    <a:pt x="208102" y="377978"/>
                    <a:pt x="208794" y="369782"/>
                    <a:pt x="204379" y="362566"/>
                  </a:cubicBezTo>
                  <a:cubicBezTo>
                    <a:pt x="197972" y="350618"/>
                    <a:pt x="205649" y="338352"/>
                    <a:pt x="209343" y="326981"/>
                  </a:cubicBezTo>
                  <a:cubicBezTo>
                    <a:pt x="214566" y="313070"/>
                    <a:pt x="206514" y="299073"/>
                    <a:pt x="203166" y="285653"/>
                  </a:cubicBezTo>
                  <a:cubicBezTo>
                    <a:pt x="199617" y="267210"/>
                    <a:pt x="199443" y="248336"/>
                    <a:pt x="198231" y="229692"/>
                  </a:cubicBezTo>
                  <a:cubicBezTo>
                    <a:pt x="194451" y="228941"/>
                    <a:pt x="190670" y="228191"/>
                    <a:pt x="186889" y="227498"/>
                  </a:cubicBezTo>
                  <a:cubicBezTo>
                    <a:pt x="189371" y="222823"/>
                    <a:pt x="191824" y="218118"/>
                    <a:pt x="193816" y="213212"/>
                  </a:cubicBezTo>
                  <a:cubicBezTo>
                    <a:pt x="185417" y="211682"/>
                    <a:pt x="176845" y="211278"/>
                    <a:pt x="168360" y="210643"/>
                  </a:cubicBezTo>
                  <a:moveTo>
                    <a:pt x="397515" y="451429"/>
                  </a:moveTo>
                  <a:cubicBezTo>
                    <a:pt x="390530" y="451948"/>
                    <a:pt x="383546" y="452496"/>
                    <a:pt x="376620" y="453131"/>
                  </a:cubicBezTo>
                  <a:cubicBezTo>
                    <a:pt x="370184" y="463464"/>
                    <a:pt x="362795" y="474517"/>
                    <a:pt x="350212" y="477605"/>
                  </a:cubicBezTo>
                  <a:cubicBezTo>
                    <a:pt x="319850" y="483580"/>
                    <a:pt x="288739" y="485196"/>
                    <a:pt x="258637" y="492526"/>
                  </a:cubicBezTo>
                  <a:cubicBezTo>
                    <a:pt x="262446" y="504042"/>
                    <a:pt x="257425" y="520204"/>
                    <a:pt x="267411" y="529382"/>
                  </a:cubicBezTo>
                  <a:cubicBezTo>
                    <a:pt x="278695" y="537607"/>
                    <a:pt x="293876" y="540551"/>
                    <a:pt x="302534" y="552268"/>
                  </a:cubicBezTo>
                  <a:cubicBezTo>
                    <a:pt x="303227" y="560984"/>
                    <a:pt x="300312" y="569440"/>
                    <a:pt x="298465" y="577868"/>
                  </a:cubicBezTo>
                  <a:cubicBezTo>
                    <a:pt x="326777" y="575501"/>
                    <a:pt x="355551" y="573741"/>
                    <a:pt x="382421" y="563697"/>
                  </a:cubicBezTo>
                  <a:cubicBezTo>
                    <a:pt x="392320" y="588055"/>
                    <a:pt x="421007" y="593193"/>
                    <a:pt x="439421" y="608720"/>
                  </a:cubicBezTo>
                  <a:cubicBezTo>
                    <a:pt x="449637" y="623035"/>
                    <a:pt x="457285" y="639918"/>
                    <a:pt x="457776" y="657812"/>
                  </a:cubicBezTo>
                  <a:cubicBezTo>
                    <a:pt x="459132" y="674609"/>
                    <a:pt x="466607" y="693195"/>
                    <a:pt x="455323" y="708549"/>
                  </a:cubicBezTo>
                  <a:cubicBezTo>
                    <a:pt x="448021" y="726327"/>
                    <a:pt x="424298" y="725981"/>
                    <a:pt x="414225" y="741277"/>
                  </a:cubicBezTo>
                  <a:cubicBezTo>
                    <a:pt x="412320" y="737929"/>
                    <a:pt x="410415" y="734553"/>
                    <a:pt x="408568" y="731176"/>
                  </a:cubicBezTo>
                  <a:cubicBezTo>
                    <a:pt x="404903" y="732215"/>
                    <a:pt x="401238" y="733225"/>
                    <a:pt x="397573" y="734264"/>
                  </a:cubicBezTo>
                  <a:cubicBezTo>
                    <a:pt x="393388" y="718766"/>
                    <a:pt x="375840" y="718564"/>
                    <a:pt x="362824" y="714870"/>
                  </a:cubicBezTo>
                  <a:cubicBezTo>
                    <a:pt x="363863" y="712676"/>
                    <a:pt x="364902" y="710483"/>
                    <a:pt x="365970" y="708289"/>
                  </a:cubicBezTo>
                  <a:cubicBezTo>
                    <a:pt x="361006" y="709732"/>
                    <a:pt x="356042" y="711175"/>
                    <a:pt x="351078" y="712618"/>
                  </a:cubicBezTo>
                  <a:cubicBezTo>
                    <a:pt x="344411" y="701680"/>
                    <a:pt x="336561" y="691521"/>
                    <a:pt x="329923" y="680612"/>
                  </a:cubicBezTo>
                  <a:cubicBezTo>
                    <a:pt x="322708" y="659226"/>
                    <a:pt x="312606" y="639052"/>
                    <a:pt x="302967" y="618677"/>
                  </a:cubicBezTo>
                  <a:cubicBezTo>
                    <a:pt x="291019" y="620408"/>
                    <a:pt x="279041" y="622053"/>
                    <a:pt x="267151" y="623958"/>
                  </a:cubicBezTo>
                  <a:cubicBezTo>
                    <a:pt x="270932" y="629297"/>
                    <a:pt x="274972" y="634492"/>
                    <a:pt x="279186" y="639514"/>
                  </a:cubicBezTo>
                  <a:cubicBezTo>
                    <a:pt x="259647" y="666355"/>
                    <a:pt x="270152" y="701363"/>
                    <a:pt x="276559" y="731234"/>
                  </a:cubicBezTo>
                  <a:cubicBezTo>
                    <a:pt x="277772" y="744827"/>
                    <a:pt x="284958" y="756573"/>
                    <a:pt x="289864" y="768984"/>
                  </a:cubicBezTo>
                  <a:cubicBezTo>
                    <a:pt x="292202" y="784828"/>
                    <a:pt x="281956" y="800615"/>
                    <a:pt x="287065" y="816315"/>
                  </a:cubicBezTo>
                  <a:cubicBezTo>
                    <a:pt x="292635" y="831929"/>
                    <a:pt x="296069" y="848120"/>
                    <a:pt x="300658" y="864051"/>
                  </a:cubicBezTo>
                  <a:cubicBezTo>
                    <a:pt x="303948" y="873546"/>
                    <a:pt x="308277" y="884340"/>
                    <a:pt x="318379" y="888323"/>
                  </a:cubicBezTo>
                  <a:cubicBezTo>
                    <a:pt x="337398" y="897096"/>
                    <a:pt x="357312" y="904889"/>
                    <a:pt x="378063" y="908063"/>
                  </a:cubicBezTo>
                  <a:cubicBezTo>
                    <a:pt x="393503" y="902955"/>
                    <a:pt x="409694" y="902234"/>
                    <a:pt x="425798" y="904802"/>
                  </a:cubicBezTo>
                  <a:cubicBezTo>
                    <a:pt x="426635" y="901108"/>
                    <a:pt x="427501" y="897443"/>
                    <a:pt x="428338" y="893749"/>
                  </a:cubicBezTo>
                  <a:cubicBezTo>
                    <a:pt x="435669" y="896461"/>
                    <a:pt x="443201" y="898539"/>
                    <a:pt x="450763" y="900444"/>
                  </a:cubicBezTo>
                  <a:cubicBezTo>
                    <a:pt x="450330" y="895567"/>
                    <a:pt x="449897" y="890718"/>
                    <a:pt x="449435" y="885898"/>
                  </a:cubicBezTo>
                  <a:cubicBezTo>
                    <a:pt x="459623" y="888092"/>
                    <a:pt x="469782" y="885667"/>
                    <a:pt x="479912" y="884398"/>
                  </a:cubicBezTo>
                  <a:cubicBezTo>
                    <a:pt x="478325" y="869419"/>
                    <a:pt x="472957" y="854325"/>
                    <a:pt x="475987" y="839173"/>
                  </a:cubicBezTo>
                  <a:cubicBezTo>
                    <a:pt x="479537" y="817412"/>
                    <a:pt x="470619" y="796113"/>
                    <a:pt x="472178" y="774352"/>
                  </a:cubicBezTo>
                  <a:cubicBezTo>
                    <a:pt x="473823" y="758623"/>
                    <a:pt x="464847" y="744914"/>
                    <a:pt x="461816" y="730079"/>
                  </a:cubicBezTo>
                  <a:cubicBezTo>
                    <a:pt x="462740" y="716457"/>
                    <a:pt x="468974" y="703672"/>
                    <a:pt x="469782" y="690020"/>
                  </a:cubicBezTo>
                  <a:cubicBezTo>
                    <a:pt x="469349" y="667913"/>
                    <a:pt x="459652" y="647335"/>
                    <a:pt x="455640" y="625979"/>
                  </a:cubicBezTo>
                  <a:cubicBezTo>
                    <a:pt x="461788" y="605574"/>
                    <a:pt x="453851" y="584592"/>
                    <a:pt x="458324" y="563957"/>
                  </a:cubicBezTo>
                  <a:cubicBezTo>
                    <a:pt x="461095" y="540839"/>
                    <a:pt x="452292" y="517982"/>
                    <a:pt x="455727" y="494778"/>
                  </a:cubicBezTo>
                  <a:cubicBezTo>
                    <a:pt x="457430" y="475527"/>
                    <a:pt x="452350" y="456883"/>
                    <a:pt x="444529" y="439509"/>
                  </a:cubicBezTo>
                  <a:cubicBezTo>
                    <a:pt x="447675" y="439740"/>
                    <a:pt x="450821" y="440000"/>
                    <a:pt x="453995" y="440260"/>
                  </a:cubicBezTo>
                  <a:cubicBezTo>
                    <a:pt x="448598" y="422856"/>
                    <a:pt x="448165" y="404992"/>
                    <a:pt x="454832" y="387906"/>
                  </a:cubicBezTo>
                  <a:cubicBezTo>
                    <a:pt x="432119" y="405569"/>
                    <a:pt x="413648" y="427734"/>
                    <a:pt x="397515" y="451429"/>
                  </a:cubicBezTo>
                  <a:moveTo>
                    <a:pt x="127118" y="499944"/>
                  </a:moveTo>
                  <a:cubicBezTo>
                    <a:pt x="145589" y="495874"/>
                    <a:pt x="162069" y="485802"/>
                    <a:pt x="180626" y="482137"/>
                  </a:cubicBezTo>
                  <a:cubicBezTo>
                    <a:pt x="192315" y="480924"/>
                    <a:pt x="202128" y="474460"/>
                    <a:pt x="212056" y="468861"/>
                  </a:cubicBezTo>
                  <a:cubicBezTo>
                    <a:pt x="208361" y="465311"/>
                    <a:pt x="204725" y="461790"/>
                    <a:pt x="201117" y="458182"/>
                  </a:cubicBezTo>
                  <a:cubicBezTo>
                    <a:pt x="202647" y="454632"/>
                    <a:pt x="204148" y="451082"/>
                    <a:pt x="205649" y="447532"/>
                  </a:cubicBezTo>
                  <a:cubicBezTo>
                    <a:pt x="176008" y="459106"/>
                    <a:pt x="148850" y="476538"/>
                    <a:pt x="127118" y="499944"/>
                  </a:cubicBezTo>
                  <a:close/>
                </a:path>
              </a:pathLst>
            </a:custGeom>
            <a:grpFill/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D522D138-F024-B552-B9BA-3A54A1717A3B}"/>
                </a:ext>
              </a:extLst>
            </p:cNvPr>
            <p:cNvSpPr/>
            <p:nvPr/>
          </p:nvSpPr>
          <p:spPr>
            <a:xfrm>
              <a:off x="5137299" y="2953222"/>
              <a:ext cx="129226" cy="105572"/>
            </a:xfrm>
            <a:custGeom>
              <a:avLst/>
              <a:gdLst>
                <a:gd name="connsiteX0" fmla="*/ -138 w 129226"/>
                <a:gd name="connsiteY0" fmla="*/ 10724 h 105572"/>
                <a:gd name="connsiteX1" fmla="*/ 31696 w 129226"/>
                <a:gd name="connsiteY1" fmla="*/ -99 h 105572"/>
                <a:gd name="connsiteX2" fmla="*/ 109735 w 129226"/>
                <a:gd name="connsiteY2" fmla="*/ 10349 h 105572"/>
                <a:gd name="connsiteX3" fmla="*/ 125147 w 129226"/>
                <a:gd name="connsiteY3" fmla="*/ 37536 h 105572"/>
                <a:gd name="connsiteX4" fmla="*/ 122059 w 129226"/>
                <a:gd name="connsiteY4" fmla="*/ 83280 h 105572"/>
                <a:gd name="connsiteX5" fmla="*/ 81856 w 129226"/>
                <a:gd name="connsiteY5" fmla="*/ 105474 h 105572"/>
                <a:gd name="connsiteX6" fmla="*/ 80009 w 129226"/>
                <a:gd name="connsiteY6" fmla="*/ 94911 h 105572"/>
                <a:gd name="connsiteX7" fmla="*/ 67397 w 129226"/>
                <a:gd name="connsiteY7" fmla="*/ 98922 h 105572"/>
                <a:gd name="connsiteX8" fmla="*/ 15851 w 129226"/>
                <a:gd name="connsiteY8" fmla="*/ 66367 h 105572"/>
                <a:gd name="connsiteX9" fmla="*/ 23557 w 129226"/>
                <a:gd name="connsiteY9" fmla="*/ 49426 h 105572"/>
                <a:gd name="connsiteX10" fmla="*/ 3672 w 129226"/>
                <a:gd name="connsiteY10" fmla="*/ 35140 h 105572"/>
                <a:gd name="connsiteX11" fmla="*/ -138 w 129226"/>
                <a:gd name="connsiteY11" fmla="*/ 10724 h 105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9226" h="105572">
                  <a:moveTo>
                    <a:pt x="-138" y="10724"/>
                  </a:moveTo>
                  <a:cubicBezTo>
                    <a:pt x="8261" y="2672"/>
                    <a:pt x="20584" y="825"/>
                    <a:pt x="31696" y="-99"/>
                  </a:cubicBezTo>
                  <a:cubicBezTo>
                    <a:pt x="57959" y="1200"/>
                    <a:pt x="83357" y="10204"/>
                    <a:pt x="109735" y="10349"/>
                  </a:cubicBezTo>
                  <a:cubicBezTo>
                    <a:pt x="114930" y="19353"/>
                    <a:pt x="120414" y="28242"/>
                    <a:pt x="125147" y="37536"/>
                  </a:cubicBezTo>
                  <a:cubicBezTo>
                    <a:pt x="132131" y="52110"/>
                    <a:pt x="129043" y="69398"/>
                    <a:pt x="122059" y="83280"/>
                  </a:cubicBezTo>
                  <a:cubicBezTo>
                    <a:pt x="110428" y="93410"/>
                    <a:pt x="95420" y="98461"/>
                    <a:pt x="81856" y="105474"/>
                  </a:cubicBezTo>
                  <a:cubicBezTo>
                    <a:pt x="81221" y="101953"/>
                    <a:pt x="80615" y="98432"/>
                    <a:pt x="80009" y="94911"/>
                  </a:cubicBezTo>
                  <a:cubicBezTo>
                    <a:pt x="75795" y="96267"/>
                    <a:pt x="71610" y="97624"/>
                    <a:pt x="67397" y="98922"/>
                  </a:cubicBezTo>
                  <a:cubicBezTo>
                    <a:pt x="53803" y="83482"/>
                    <a:pt x="36054" y="71130"/>
                    <a:pt x="15851" y="66367"/>
                  </a:cubicBezTo>
                  <a:cubicBezTo>
                    <a:pt x="18535" y="60769"/>
                    <a:pt x="21104" y="55112"/>
                    <a:pt x="23557" y="49426"/>
                  </a:cubicBezTo>
                  <a:cubicBezTo>
                    <a:pt x="16631" y="45299"/>
                    <a:pt x="7193" y="43192"/>
                    <a:pt x="3672" y="35140"/>
                  </a:cubicBezTo>
                  <a:cubicBezTo>
                    <a:pt x="295" y="27521"/>
                    <a:pt x="36" y="18920"/>
                    <a:pt x="-138" y="10724"/>
                  </a:cubicBezTo>
                  <a:close/>
                </a:path>
              </a:pathLst>
            </a:custGeom>
            <a:grpFill/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0B8123D6-F78A-90F8-5535-82891183501C}"/>
                </a:ext>
              </a:extLst>
            </p:cNvPr>
            <p:cNvSpPr/>
            <p:nvPr/>
          </p:nvSpPr>
          <p:spPr>
            <a:xfrm>
              <a:off x="4836769" y="3144655"/>
              <a:ext cx="482043" cy="694101"/>
            </a:xfrm>
            <a:custGeom>
              <a:avLst/>
              <a:gdLst>
                <a:gd name="connsiteX0" fmla="*/ 455837 w 482043"/>
                <a:gd name="connsiteY0" fmla="*/ 25614 h 694101"/>
                <a:gd name="connsiteX1" fmla="*/ 473298 w 482043"/>
                <a:gd name="connsiteY1" fmla="*/ -216 h 694101"/>
                <a:gd name="connsiteX2" fmla="*/ 481812 w 482043"/>
                <a:gd name="connsiteY2" fmla="*/ 21429 h 694101"/>
                <a:gd name="connsiteX3" fmla="*/ 463572 w 482043"/>
                <a:gd name="connsiteY3" fmla="*/ 121519 h 694101"/>
                <a:gd name="connsiteX4" fmla="*/ 452114 w 482043"/>
                <a:gd name="connsiteY4" fmla="*/ 153554 h 694101"/>
                <a:gd name="connsiteX5" fmla="*/ 448362 w 482043"/>
                <a:gd name="connsiteY5" fmla="*/ 216124 h 694101"/>
                <a:gd name="connsiteX6" fmla="*/ 444293 w 482043"/>
                <a:gd name="connsiteY6" fmla="*/ 328479 h 694101"/>
                <a:gd name="connsiteX7" fmla="*/ 424235 w 482043"/>
                <a:gd name="connsiteY7" fmla="*/ 343371 h 694101"/>
                <a:gd name="connsiteX8" fmla="*/ 428102 w 482043"/>
                <a:gd name="connsiteY8" fmla="*/ 401930 h 694101"/>
                <a:gd name="connsiteX9" fmla="*/ 399328 w 482043"/>
                <a:gd name="connsiteY9" fmla="*/ 483577 h 694101"/>
                <a:gd name="connsiteX10" fmla="*/ 396182 w 482043"/>
                <a:gd name="connsiteY10" fmla="*/ 519595 h 694101"/>
                <a:gd name="connsiteX11" fmla="*/ 367119 w 482043"/>
                <a:gd name="connsiteY11" fmla="*/ 549408 h 694101"/>
                <a:gd name="connsiteX12" fmla="*/ 339182 w 482043"/>
                <a:gd name="connsiteY12" fmla="*/ 626784 h 694101"/>
                <a:gd name="connsiteX13" fmla="*/ 307002 w 482043"/>
                <a:gd name="connsiteY13" fmla="*/ 685227 h 694101"/>
                <a:gd name="connsiteX14" fmla="*/ 248530 w 482043"/>
                <a:gd name="connsiteY14" fmla="*/ 681417 h 694101"/>
                <a:gd name="connsiteX15" fmla="*/ 218342 w 482043"/>
                <a:gd name="connsiteY15" fmla="*/ 636106 h 694101"/>
                <a:gd name="connsiteX16" fmla="*/ 210607 w 482043"/>
                <a:gd name="connsiteY16" fmla="*/ 579625 h 694101"/>
                <a:gd name="connsiteX17" fmla="*/ 218890 w 482043"/>
                <a:gd name="connsiteY17" fmla="*/ 487963 h 694101"/>
                <a:gd name="connsiteX18" fmla="*/ 221372 w 482043"/>
                <a:gd name="connsiteY18" fmla="*/ 404440 h 694101"/>
                <a:gd name="connsiteX19" fmla="*/ 233003 w 482043"/>
                <a:gd name="connsiteY19" fmla="*/ 294337 h 694101"/>
                <a:gd name="connsiteX20" fmla="*/ 225442 w 482043"/>
                <a:gd name="connsiteY20" fmla="*/ 242878 h 694101"/>
                <a:gd name="connsiteX21" fmla="*/ 189452 w 482043"/>
                <a:gd name="connsiteY21" fmla="*/ 256067 h 694101"/>
                <a:gd name="connsiteX22" fmla="*/ 135540 w 482043"/>
                <a:gd name="connsiteY22" fmla="*/ 286919 h 694101"/>
                <a:gd name="connsiteX23" fmla="*/ 71383 w 482043"/>
                <a:gd name="connsiteY23" fmla="*/ 319734 h 694101"/>
                <a:gd name="connsiteX24" fmla="*/ 15249 w 482043"/>
                <a:gd name="connsiteY24" fmla="*/ 308623 h 694101"/>
                <a:gd name="connsiteX25" fmla="*/ -105 w 482043"/>
                <a:gd name="connsiteY25" fmla="*/ 244927 h 694101"/>
                <a:gd name="connsiteX26" fmla="*/ 5667 w 482043"/>
                <a:gd name="connsiteY26" fmla="*/ 193266 h 694101"/>
                <a:gd name="connsiteX27" fmla="*/ 36115 w 482043"/>
                <a:gd name="connsiteY27" fmla="*/ 172920 h 694101"/>
                <a:gd name="connsiteX28" fmla="*/ 66852 w 482043"/>
                <a:gd name="connsiteY28" fmla="*/ 207639 h 694101"/>
                <a:gd name="connsiteX29" fmla="*/ 107863 w 482043"/>
                <a:gd name="connsiteY29" fmla="*/ 186628 h 694101"/>
                <a:gd name="connsiteX30" fmla="*/ 185556 w 482043"/>
                <a:gd name="connsiteY30" fmla="*/ 152486 h 694101"/>
                <a:gd name="connsiteX31" fmla="*/ 254187 w 482043"/>
                <a:gd name="connsiteY31" fmla="*/ 151245 h 694101"/>
                <a:gd name="connsiteX32" fmla="*/ 290321 w 482043"/>
                <a:gd name="connsiteY32" fmla="*/ 171794 h 694101"/>
                <a:gd name="connsiteX33" fmla="*/ 298055 w 482043"/>
                <a:gd name="connsiteY33" fmla="*/ 226370 h 694101"/>
                <a:gd name="connsiteX34" fmla="*/ 303510 w 482043"/>
                <a:gd name="connsiteY34" fmla="*/ 249689 h 694101"/>
                <a:gd name="connsiteX35" fmla="*/ 300739 w 482043"/>
                <a:gd name="connsiteY35" fmla="*/ 291364 h 694101"/>
                <a:gd name="connsiteX36" fmla="*/ 289195 w 482043"/>
                <a:gd name="connsiteY36" fmla="*/ 356907 h 694101"/>
                <a:gd name="connsiteX37" fmla="*/ 298344 w 482043"/>
                <a:gd name="connsiteY37" fmla="*/ 365074 h 694101"/>
                <a:gd name="connsiteX38" fmla="*/ 285126 w 482043"/>
                <a:gd name="connsiteY38" fmla="*/ 422017 h 694101"/>
                <a:gd name="connsiteX39" fmla="*/ 284779 w 482043"/>
                <a:gd name="connsiteY39" fmla="*/ 495612 h 694101"/>
                <a:gd name="connsiteX40" fmla="*/ 315718 w 482043"/>
                <a:gd name="connsiteY40" fmla="*/ 450531 h 694101"/>
                <a:gd name="connsiteX41" fmla="*/ 374681 w 482043"/>
                <a:gd name="connsiteY41" fmla="*/ 298464 h 694101"/>
                <a:gd name="connsiteX42" fmla="*/ 413094 w 482043"/>
                <a:gd name="connsiteY42" fmla="*/ 179298 h 694101"/>
                <a:gd name="connsiteX43" fmla="*/ 423744 w 482043"/>
                <a:gd name="connsiteY43" fmla="*/ 142414 h 694101"/>
                <a:gd name="connsiteX44" fmla="*/ 446717 w 482043"/>
                <a:gd name="connsiteY44" fmla="*/ 77737 h 694101"/>
                <a:gd name="connsiteX45" fmla="*/ 455837 w 482043"/>
                <a:gd name="connsiteY45" fmla="*/ 25614 h 694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82043" h="694101">
                  <a:moveTo>
                    <a:pt x="455837" y="25614"/>
                  </a:moveTo>
                  <a:cubicBezTo>
                    <a:pt x="459560" y="15773"/>
                    <a:pt x="466631" y="7721"/>
                    <a:pt x="473298" y="-216"/>
                  </a:cubicBezTo>
                  <a:cubicBezTo>
                    <a:pt x="476126" y="6999"/>
                    <a:pt x="480282" y="13752"/>
                    <a:pt x="481812" y="21429"/>
                  </a:cubicBezTo>
                  <a:cubicBezTo>
                    <a:pt x="483457" y="55831"/>
                    <a:pt x="468334" y="87925"/>
                    <a:pt x="463572" y="121519"/>
                  </a:cubicBezTo>
                  <a:cubicBezTo>
                    <a:pt x="460022" y="132284"/>
                    <a:pt x="451681" y="141663"/>
                    <a:pt x="452114" y="153554"/>
                  </a:cubicBezTo>
                  <a:cubicBezTo>
                    <a:pt x="451566" y="174478"/>
                    <a:pt x="452691" y="195518"/>
                    <a:pt x="448362" y="216124"/>
                  </a:cubicBezTo>
                  <a:cubicBezTo>
                    <a:pt x="448449" y="253614"/>
                    <a:pt x="450209" y="291220"/>
                    <a:pt x="444293" y="328479"/>
                  </a:cubicBezTo>
                  <a:cubicBezTo>
                    <a:pt x="439819" y="333934"/>
                    <a:pt x="424235" y="333501"/>
                    <a:pt x="424235" y="343371"/>
                  </a:cubicBezTo>
                  <a:cubicBezTo>
                    <a:pt x="423975" y="362939"/>
                    <a:pt x="435635" y="382737"/>
                    <a:pt x="428102" y="401930"/>
                  </a:cubicBezTo>
                  <a:cubicBezTo>
                    <a:pt x="419848" y="429145"/>
                    <a:pt x="425447" y="464961"/>
                    <a:pt x="399328" y="483577"/>
                  </a:cubicBezTo>
                  <a:cubicBezTo>
                    <a:pt x="398116" y="495554"/>
                    <a:pt x="397077" y="507560"/>
                    <a:pt x="396182" y="519595"/>
                  </a:cubicBezTo>
                  <a:cubicBezTo>
                    <a:pt x="380308" y="522279"/>
                    <a:pt x="375431" y="538152"/>
                    <a:pt x="367119" y="549408"/>
                  </a:cubicBezTo>
                  <a:cubicBezTo>
                    <a:pt x="350178" y="571746"/>
                    <a:pt x="347350" y="600722"/>
                    <a:pt x="339182" y="626784"/>
                  </a:cubicBezTo>
                  <a:cubicBezTo>
                    <a:pt x="330928" y="647506"/>
                    <a:pt x="318922" y="666496"/>
                    <a:pt x="307002" y="685227"/>
                  </a:cubicBezTo>
                  <a:cubicBezTo>
                    <a:pt x="289657" y="697031"/>
                    <a:pt x="263480" y="697695"/>
                    <a:pt x="248530" y="681417"/>
                  </a:cubicBezTo>
                  <a:cubicBezTo>
                    <a:pt x="232195" y="670681"/>
                    <a:pt x="228501" y="651373"/>
                    <a:pt x="218342" y="636106"/>
                  </a:cubicBezTo>
                  <a:cubicBezTo>
                    <a:pt x="204344" y="620377"/>
                    <a:pt x="211271" y="598356"/>
                    <a:pt x="210607" y="579625"/>
                  </a:cubicBezTo>
                  <a:cubicBezTo>
                    <a:pt x="208558" y="548802"/>
                    <a:pt x="219006" y="518758"/>
                    <a:pt x="218890" y="487963"/>
                  </a:cubicBezTo>
                  <a:cubicBezTo>
                    <a:pt x="220420" y="460228"/>
                    <a:pt x="215600" y="431858"/>
                    <a:pt x="221372" y="404440"/>
                  </a:cubicBezTo>
                  <a:cubicBezTo>
                    <a:pt x="232253" y="368595"/>
                    <a:pt x="222729" y="330297"/>
                    <a:pt x="233003" y="294337"/>
                  </a:cubicBezTo>
                  <a:cubicBezTo>
                    <a:pt x="238775" y="276385"/>
                    <a:pt x="228068" y="260166"/>
                    <a:pt x="225442" y="242878"/>
                  </a:cubicBezTo>
                  <a:cubicBezTo>
                    <a:pt x="212368" y="243686"/>
                    <a:pt x="199265" y="246947"/>
                    <a:pt x="189452" y="256067"/>
                  </a:cubicBezTo>
                  <a:cubicBezTo>
                    <a:pt x="173550" y="269545"/>
                    <a:pt x="155570" y="280686"/>
                    <a:pt x="135540" y="286919"/>
                  </a:cubicBezTo>
                  <a:cubicBezTo>
                    <a:pt x="111904" y="293615"/>
                    <a:pt x="96867" y="317974"/>
                    <a:pt x="71383" y="319734"/>
                  </a:cubicBezTo>
                  <a:cubicBezTo>
                    <a:pt x="51498" y="323948"/>
                    <a:pt x="32652" y="317079"/>
                    <a:pt x="15249" y="308623"/>
                  </a:cubicBezTo>
                  <a:cubicBezTo>
                    <a:pt x="10833" y="287237"/>
                    <a:pt x="3243" y="266544"/>
                    <a:pt x="-105" y="244927"/>
                  </a:cubicBezTo>
                  <a:cubicBezTo>
                    <a:pt x="-192" y="227611"/>
                    <a:pt x="1944" y="210150"/>
                    <a:pt x="5667" y="193266"/>
                  </a:cubicBezTo>
                  <a:cubicBezTo>
                    <a:pt x="9275" y="179760"/>
                    <a:pt x="24888" y="177220"/>
                    <a:pt x="36115" y="172920"/>
                  </a:cubicBezTo>
                  <a:cubicBezTo>
                    <a:pt x="45755" y="184146"/>
                    <a:pt x="50921" y="203223"/>
                    <a:pt x="66852" y="207639"/>
                  </a:cubicBezTo>
                  <a:cubicBezTo>
                    <a:pt x="82523" y="205734"/>
                    <a:pt x="94039" y="193209"/>
                    <a:pt x="107863" y="186628"/>
                  </a:cubicBezTo>
                  <a:cubicBezTo>
                    <a:pt x="133953" y="176296"/>
                    <a:pt x="165007" y="173324"/>
                    <a:pt x="185556" y="152486"/>
                  </a:cubicBezTo>
                  <a:cubicBezTo>
                    <a:pt x="208385" y="155372"/>
                    <a:pt x="231387" y="152804"/>
                    <a:pt x="254187" y="151245"/>
                  </a:cubicBezTo>
                  <a:cubicBezTo>
                    <a:pt x="267348" y="154449"/>
                    <a:pt x="282788" y="159499"/>
                    <a:pt x="290321" y="171794"/>
                  </a:cubicBezTo>
                  <a:cubicBezTo>
                    <a:pt x="295775" y="189428"/>
                    <a:pt x="293726" y="208476"/>
                    <a:pt x="298055" y="226370"/>
                  </a:cubicBezTo>
                  <a:cubicBezTo>
                    <a:pt x="300220" y="234018"/>
                    <a:pt x="305761" y="241348"/>
                    <a:pt x="303510" y="249689"/>
                  </a:cubicBezTo>
                  <a:cubicBezTo>
                    <a:pt x="300682" y="263398"/>
                    <a:pt x="300768" y="277424"/>
                    <a:pt x="300739" y="291364"/>
                  </a:cubicBezTo>
                  <a:cubicBezTo>
                    <a:pt x="298892" y="313500"/>
                    <a:pt x="292832" y="335030"/>
                    <a:pt x="289195" y="356907"/>
                  </a:cubicBezTo>
                  <a:cubicBezTo>
                    <a:pt x="292254" y="359620"/>
                    <a:pt x="295285" y="362333"/>
                    <a:pt x="298344" y="365074"/>
                  </a:cubicBezTo>
                  <a:cubicBezTo>
                    <a:pt x="282326" y="379447"/>
                    <a:pt x="288964" y="403113"/>
                    <a:pt x="285126" y="422017"/>
                  </a:cubicBezTo>
                  <a:cubicBezTo>
                    <a:pt x="284722" y="446404"/>
                    <a:pt x="278805" y="471484"/>
                    <a:pt x="284779" y="495612"/>
                  </a:cubicBezTo>
                  <a:cubicBezTo>
                    <a:pt x="295804" y="481095"/>
                    <a:pt x="307349" y="466780"/>
                    <a:pt x="315718" y="450531"/>
                  </a:cubicBezTo>
                  <a:cubicBezTo>
                    <a:pt x="331678" y="398351"/>
                    <a:pt x="365763" y="353011"/>
                    <a:pt x="374681" y="298464"/>
                  </a:cubicBezTo>
                  <a:cubicBezTo>
                    <a:pt x="390872" y="259877"/>
                    <a:pt x="398375" y="218433"/>
                    <a:pt x="413094" y="179298"/>
                  </a:cubicBezTo>
                  <a:cubicBezTo>
                    <a:pt x="416586" y="167061"/>
                    <a:pt x="423022" y="155343"/>
                    <a:pt x="423744" y="142414"/>
                  </a:cubicBezTo>
                  <a:cubicBezTo>
                    <a:pt x="424465" y="119037"/>
                    <a:pt x="438319" y="98834"/>
                    <a:pt x="446717" y="77737"/>
                  </a:cubicBezTo>
                  <a:cubicBezTo>
                    <a:pt x="453211" y="60969"/>
                    <a:pt x="450584" y="42642"/>
                    <a:pt x="455837" y="25614"/>
                  </a:cubicBezTo>
                  <a:close/>
                </a:path>
              </a:pathLst>
            </a:custGeom>
            <a:grpFill/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" name="图形 3">
            <a:extLst>
              <a:ext uri="{FF2B5EF4-FFF2-40B4-BE49-F238E27FC236}">
                <a16:creationId xmlns:a16="http://schemas.microsoft.com/office/drawing/2014/main" id="{E12A401E-2922-628A-45E1-E2F87744CE60}"/>
              </a:ext>
            </a:extLst>
          </p:cNvPr>
          <p:cNvGrpSpPr/>
          <p:nvPr/>
        </p:nvGrpSpPr>
        <p:grpSpPr>
          <a:xfrm>
            <a:off x="5441605" y="3304749"/>
            <a:ext cx="823254" cy="767844"/>
            <a:chOff x="4836769" y="2839164"/>
            <a:chExt cx="1117491" cy="1042277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1B287376-E9F8-8D4C-B0D1-EB3F8617551E}"/>
                </a:ext>
              </a:extLst>
            </p:cNvPr>
            <p:cNvSpPr/>
            <p:nvPr/>
          </p:nvSpPr>
          <p:spPr>
            <a:xfrm>
              <a:off x="5292315" y="2839164"/>
              <a:ext cx="661945" cy="1042277"/>
            </a:xfrm>
            <a:custGeom>
              <a:avLst/>
              <a:gdLst>
                <a:gd name="connsiteX0" fmla="*/ 413850 w 661945"/>
                <a:gd name="connsiteY0" fmla="*/ -184 h 1042277"/>
                <a:gd name="connsiteX1" fmla="*/ 448367 w 661945"/>
                <a:gd name="connsiteY1" fmla="*/ 5213 h 1042277"/>
                <a:gd name="connsiteX2" fmla="*/ 479595 w 661945"/>
                <a:gd name="connsiteY2" fmla="*/ 16930 h 1042277"/>
                <a:gd name="connsiteX3" fmla="*/ 529582 w 661945"/>
                <a:gd name="connsiteY3" fmla="*/ 48273 h 1042277"/>
                <a:gd name="connsiteX4" fmla="*/ 560434 w 661945"/>
                <a:gd name="connsiteY4" fmla="*/ 98346 h 1042277"/>
                <a:gd name="connsiteX5" fmla="*/ 558529 w 661945"/>
                <a:gd name="connsiteY5" fmla="*/ 132806 h 1042277"/>
                <a:gd name="connsiteX6" fmla="*/ 550332 w 661945"/>
                <a:gd name="connsiteY6" fmla="*/ 195953 h 1042277"/>
                <a:gd name="connsiteX7" fmla="*/ 561877 w 661945"/>
                <a:gd name="connsiteY7" fmla="*/ 207931 h 1042277"/>
                <a:gd name="connsiteX8" fmla="*/ 619223 w 661945"/>
                <a:gd name="connsiteY8" fmla="*/ 209229 h 1042277"/>
                <a:gd name="connsiteX9" fmla="*/ 661706 w 661945"/>
                <a:gd name="connsiteY9" fmla="*/ 215348 h 1042277"/>
                <a:gd name="connsiteX10" fmla="*/ 620724 w 661945"/>
                <a:gd name="connsiteY10" fmla="*/ 261785 h 1042277"/>
                <a:gd name="connsiteX11" fmla="*/ 582714 w 661945"/>
                <a:gd name="connsiteY11" fmla="*/ 272954 h 1042277"/>
                <a:gd name="connsiteX12" fmla="*/ 564734 w 661945"/>
                <a:gd name="connsiteY12" fmla="*/ 315321 h 1042277"/>
                <a:gd name="connsiteX13" fmla="*/ 574662 w 661945"/>
                <a:gd name="connsiteY13" fmla="*/ 437402 h 1042277"/>
                <a:gd name="connsiteX14" fmla="*/ 584619 w 661945"/>
                <a:gd name="connsiteY14" fmla="*/ 462800 h 1042277"/>
                <a:gd name="connsiteX15" fmla="*/ 599078 w 661945"/>
                <a:gd name="connsiteY15" fmla="*/ 557434 h 1042277"/>
                <a:gd name="connsiteX16" fmla="*/ 595355 w 661945"/>
                <a:gd name="connsiteY16" fmla="*/ 586035 h 1042277"/>
                <a:gd name="connsiteX17" fmla="*/ 599107 w 661945"/>
                <a:gd name="connsiteY17" fmla="*/ 660813 h 1042277"/>
                <a:gd name="connsiteX18" fmla="*/ 612210 w 661945"/>
                <a:gd name="connsiteY18" fmla="*/ 755361 h 1042277"/>
                <a:gd name="connsiteX19" fmla="*/ 622917 w 661945"/>
                <a:gd name="connsiteY19" fmla="*/ 784972 h 1042277"/>
                <a:gd name="connsiteX20" fmla="*/ 632412 w 661945"/>
                <a:gd name="connsiteY20" fmla="*/ 844656 h 1042277"/>
                <a:gd name="connsiteX21" fmla="*/ 646121 w 661945"/>
                <a:gd name="connsiteY21" fmla="*/ 933778 h 1042277"/>
                <a:gd name="connsiteX22" fmla="*/ 625601 w 661945"/>
                <a:gd name="connsiteY22" fmla="*/ 1020649 h 1042277"/>
                <a:gd name="connsiteX23" fmla="*/ 589266 w 661945"/>
                <a:gd name="connsiteY23" fmla="*/ 1027634 h 1042277"/>
                <a:gd name="connsiteX24" fmla="*/ 569063 w 661945"/>
                <a:gd name="connsiteY24" fmla="*/ 1038572 h 1042277"/>
                <a:gd name="connsiteX25" fmla="*/ 550419 w 661945"/>
                <a:gd name="connsiteY25" fmla="*/ 1026219 h 1042277"/>
                <a:gd name="connsiteX26" fmla="*/ 526147 w 661945"/>
                <a:gd name="connsiteY26" fmla="*/ 1035772 h 1042277"/>
                <a:gd name="connsiteX27" fmla="*/ 525599 w 661945"/>
                <a:gd name="connsiteY27" fmla="*/ 1024170 h 1042277"/>
                <a:gd name="connsiteX28" fmla="*/ 520519 w 661945"/>
                <a:gd name="connsiteY28" fmla="*/ 1033319 h 1042277"/>
                <a:gd name="connsiteX29" fmla="*/ 485021 w 661945"/>
                <a:gd name="connsiteY29" fmla="*/ 1042093 h 1042277"/>
                <a:gd name="connsiteX30" fmla="*/ 470042 w 661945"/>
                <a:gd name="connsiteY30" fmla="*/ 1028326 h 1042277"/>
                <a:gd name="connsiteX31" fmla="*/ 446059 w 661945"/>
                <a:gd name="connsiteY31" fmla="*/ 1033146 h 1042277"/>
                <a:gd name="connsiteX32" fmla="*/ 429088 w 661945"/>
                <a:gd name="connsiteY32" fmla="*/ 1024459 h 1042277"/>
                <a:gd name="connsiteX33" fmla="*/ 424211 w 661945"/>
                <a:gd name="connsiteY33" fmla="*/ 1035080 h 1042277"/>
                <a:gd name="connsiteX34" fmla="*/ 406808 w 661945"/>
                <a:gd name="connsiteY34" fmla="*/ 1017677 h 1042277"/>
                <a:gd name="connsiteX35" fmla="*/ 390473 w 661945"/>
                <a:gd name="connsiteY35" fmla="*/ 1040361 h 1042277"/>
                <a:gd name="connsiteX36" fmla="*/ 388712 w 661945"/>
                <a:gd name="connsiteY36" fmla="*/ 1017157 h 1042277"/>
                <a:gd name="connsiteX37" fmla="*/ 349952 w 661945"/>
                <a:gd name="connsiteY37" fmla="*/ 1004343 h 1042277"/>
                <a:gd name="connsiteX38" fmla="*/ 311452 w 661945"/>
                <a:gd name="connsiteY38" fmla="*/ 985035 h 1042277"/>
                <a:gd name="connsiteX39" fmla="*/ 263457 w 661945"/>
                <a:gd name="connsiteY39" fmla="*/ 983996 h 1042277"/>
                <a:gd name="connsiteX40" fmla="*/ 247295 w 661945"/>
                <a:gd name="connsiteY40" fmla="*/ 971153 h 1042277"/>
                <a:gd name="connsiteX41" fmla="*/ 148706 w 661945"/>
                <a:gd name="connsiteY41" fmla="*/ 940561 h 1042277"/>
                <a:gd name="connsiteX42" fmla="*/ 149803 w 661945"/>
                <a:gd name="connsiteY42" fmla="*/ 965352 h 1042277"/>
                <a:gd name="connsiteX43" fmla="*/ 137768 w 661945"/>
                <a:gd name="connsiteY43" fmla="*/ 967430 h 1042277"/>
                <a:gd name="connsiteX44" fmla="*/ 141029 w 661945"/>
                <a:gd name="connsiteY44" fmla="*/ 937155 h 1042277"/>
                <a:gd name="connsiteX45" fmla="*/ 122962 w 661945"/>
                <a:gd name="connsiteY45" fmla="*/ 943908 h 1042277"/>
                <a:gd name="connsiteX46" fmla="*/ 121029 w 661945"/>
                <a:gd name="connsiteY46" fmla="*/ 913778 h 1042277"/>
                <a:gd name="connsiteX47" fmla="*/ 187004 w 661945"/>
                <a:gd name="connsiteY47" fmla="*/ 905322 h 1042277"/>
                <a:gd name="connsiteX48" fmla="*/ 227900 w 661945"/>
                <a:gd name="connsiteY48" fmla="*/ 896577 h 1042277"/>
                <a:gd name="connsiteX49" fmla="*/ 224697 w 661945"/>
                <a:gd name="connsiteY49" fmla="*/ 778190 h 1042277"/>
                <a:gd name="connsiteX50" fmla="*/ 213354 w 661945"/>
                <a:gd name="connsiteY50" fmla="*/ 719083 h 1042277"/>
                <a:gd name="connsiteX51" fmla="*/ 183368 w 661945"/>
                <a:gd name="connsiteY51" fmla="*/ 759806 h 1042277"/>
                <a:gd name="connsiteX52" fmla="*/ 104463 w 661945"/>
                <a:gd name="connsiteY52" fmla="*/ 882781 h 1042277"/>
                <a:gd name="connsiteX53" fmla="*/ 74736 w 661945"/>
                <a:gd name="connsiteY53" fmla="*/ 923764 h 1042277"/>
                <a:gd name="connsiteX54" fmla="*/ 32340 w 661945"/>
                <a:gd name="connsiteY54" fmla="*/ 937790 h 1042277"/>
                <a:gd name="connsiteX55" fmla="*/ 22816 w 661945"/>
                <a:gd name="connsiteY55" fmla="*/ 927948 h 1042277"/>
                <a:gd name="connsiteX56" fmla="*/ 16235 w 661945"/>
                <a:gd name="connsiteY56" fmla="*/ 893633 h 1042277"/>
                <a:gd name="connsiteX57" fmla="*/ 7346 w 661945"/>
                <a:gd name="connsiteY57" fmla="*/ 893777 h 1042277"/>
                <a:gd name="connsiteX58" fmla="*/ 71648 w 661945"/>
                <a:gd name="connsiteY58" fmla="*/ 787021 h 1042277"/>
                <a:gd name="connsiteX59" fmla="*/ 75313 w 661945"/>
                <a:gd name="connsiteY59" fmla="*/ 758911 h 1042277"/>
                <a:gd name="connsiteX60" fmla="*/ 101317 w 661945"/>
                <a:gd name="connsiteY60" fmla="*/ 711926 h 1042277"/>
                <a:gd name="connsiteX61" fmla="*/ 59527 w 661945"/>
                <a:gd name="connsiteY61" fmla="*/ 744394 h 1042277"/>
                <a:gd name="connsiteX62" fmla="*/ 46164 w 661945"/>
                <a:gd name="connsiteY62" fmla="*/ 756949 h 1042277"/>
                <a:gd name="connsiteX63" fmla="*/ 477 w 661945"/>
                <a:gd name="connsiteY63" fmla="*/ 759257 h 1042277"/>
                <a:gd name="connsiteX64" fmla="*/ 4518 w 661945"/>
                <a:gd name="connsiteY64" fmla="*/ 681997 h 1042277"/>
                <a:gd name="connsiteX65" fmla="*/ 44981 w 661945"/>
                <a:gd name="connsiteY65" fmla="*/ 649817 h 1042277"/>
                <a:gd name="connsiteX66" fmla="*/ 85963 w 661945"/>
                <a:gd name="connsiteY66" fmla="*/ 599023 h 1042277"/>
                <a:gd name="connsiteX67" fmla="*/ 82124 w 661945"/>
                <a:gd name="connsiteY67" fmla="*/ 402481 h 1042277"/>
                <a:gd name="connsiteX68" fmla="*/ 84866 w 661945"/>
                <a:gd name="connsiteY68" fmla="*/ 272838 h 1042277"/>
                <a:gd name="connsiteX69" fmla="*/ 97507 w 661945"/>
                <a:gd name="connsiteY69" fmla="*/ 234367 h 1042277"/>
                <a:gd name="connsiteX70" fmla="*/ 100769 w 661945"/>
                <a:gd name="connsiteY70" fmla="*/ 178060 h 1042277"/>
                <a:gd name="connsiteX71" fmla="*/ 118114 w 661945"/>
                <a:gd name="connsiteY71" fmla="*/ 104263 h 1042277"/>
                <a:gd name="connsiteX72" fmla="*/ 108013 w 661945"/>
                <a:gd name="connsiteY72" fmla="*/ 94681 h 1042277"/>
                <a:gd name="connsiteX73" fmla="*/ 83885 w 661945"/>
                <a:gd name="connsiteY73" fmla="*/ 130151 h 1042277"/>
                <a:gd name="connsiteX74" fmla="*/ 72860 w 661945"/>
                <a:gd name="connsiteY74" fmla="*/ 111276 h 1042277"/>
                <a:gd name="connsiteX75" fmla="*/ 85934 w 661945"/>
                <a:gd name="connsiteY75" fmla="*/ 97019 h 1042277"/>
                <a:gd name="connsiteX76" fmla="*/ 82644 w 661945"/>
                <a:gd name="connsiteY76" fmla="*/ 71159 h 1042277"/>
                <a:gd name="connsiteX77" fmla="*/ 94996 w 661945"/>
                <a:gd name="connsiteY77" fmla="*/ 67032 h 1042277"/>
                <a:gd name="connsiteX78" fmla="*/ 91129 w 661945"/>
                <a:gd name="connsiteY78" fmla="*/ 38864 h 1042277"/>
                <a:gd name="connsiteX79" fmla="*/ 188967 w 661945"/>
                <a:gd name="connsiteY79" fmla="*/ 4722 h 1042277"/>
                <a:gd name="connsiteX80" fmla="*/ 199213 w 661945"/>
                <a:gd name="connsiteY80" fmla="*/ 89313 h 1042277"/>
                <a:gd name="connsiteX81" fmla="*/ 176961 w 661945"/>
                <a:gd name="connsiteY81" fmla="*/ 172201 h 1042277"/>
                <a:gd name="connsiteX82" fmla="*/ 221176 w 661945"/>
                <a:gd name="connsiteY82" fmla="*/ 139646 h 1042277"/>
                <a:gd name="connsiteX83" fmla="*/ 259762 w 661945"/>
                <a:gd name="connsiteY83" fmla="*/ 126918 h 1042277"/>
                <a:gd name="connsiteX84" fmla="*/ 266949 w 661945"/>
                <a:gd name="connsiteY84" fmla="*/ 130815 h 1042277"/>
                <a:gd name="connsiteX85" fmla="*/ 277050 w 661945"/>
                <a:gd name="connsiteY85" fmla="*/ 121233 h 1042277"/>
                <a:gd name="connsiteX86" fmla="*/ 294020 w 661945"/>
                <a:gd name="connsiteY86" fmla="*/ 163312 h 1042277"/>
                <a:gd name="connsiteX87" fmla="*/ 293154 w 661945"/>
                <a:gd name="connsiteY87" fmla="*/ 191999 h 1042277"/>
                <a:gd name="connsiteX88" fmla="*/ 286343 w 661945"/>
                <a:gd name="connsiteY88" fmla="*/ 191566 h 1042277"/>
                <a:gd name="connsiteX89" fmla="*/ 274597 w 661945"/>
                <a:gd name="connsiteY89" fmla="*/ 270558 h 1042277"/>
                <a:gd name="connsiteX90" fmla="*/ 259705 w 661945"/>
                <a:gd name="connsiteY90" fmla="*/ 333937 h 1042277"/>
                <a:gd name="connsiteX91" fmla="*/ 264957 w 661945"/>
                <a:gd name="connsiteY91" fmla="*/ 351282 h 1042277"/>
                <a:gd name="connsiteX92" fmla="*/ 253182 w 661945"/>
                <a:gd name="connsiteY92" fmla="*/ 387935 h 1042277"/>
                <a:gd name="connsiteX93" fmla="*/ 258983 w 661945"/>
                <a:gd name="connsiteY93" fmla="*/ 429062 h 1042277"/>
                <a:gd name="connsiteX94" fmla="*/ 321380 w 661945"/>
                <a:gd name="connsiteY94" fmla="*/ 392812 h 1042277"/>
                <a:gd name="connsiteX95" fmla="*/ 387356 w 661945"/>
                <a:gd name="connsiteY95" fmla="*/ 345856 h 1042277"/>
                <a:gd name="connsiteX96" fmla="*/ 425885 w 661945"/>
                <a:gd name="connsiteY96" fmla="*/ 320892 h 1042277"/>
                <a:gd name="connsiteX97" fmla="*/ 452870 w 661945"/>
                <a:gd name="connsiteY97" fmla="*/ 253617 h 1042277"/>
                <a:gd name="connsiteX98" fmla="*/ 448800 w 661945"/>
                <a:gd name="connsiteY98" fmla="*/ 162013 h 1042277"/>
                <a:gd name="connsiteX99" fmla="*/ 419968 w 661945"/>
                <a:gd name="connsiteY99" fmla="*/ 94796 h 1042277"/>
                <a:gd name="connsiteX100" fmla="*/ 417169 w 661945"/>
                <a:gd name="connsiteY100" fmla="*/ 55892 h 1042277"/>
                <a:gd name="connsiteX101" fmla="*/ 401757 w 661945"/>
                <a:gd name="connsiteY101" fmla="*/ 38980 h 1042277"/>
                <a:gd name="connsiteX102" fmla="*/ 413850 w 661945"/>
                <a:gd name="connsiteY102" fmla="*/ -184 h 1042277"/>
                <a:gd name="connsiteX103" fmla="*/ 168360 w 661945"/>
                <a:gd name="connsiteY103" fmla="*/ 210643 h 1042277"/>
                <a:gd name="connsiteX104" fmla="*/ 152141 w 661945"/>
                <a:gd name="connsiteY104" fmla="*/ 285537 h 1042277"/>
                <a:gd name="connsiteX105" fmla="*/ 136296 w 661945"/>
                <a:gd name="connsiteY105" fmla="*/ 322710 h 1042277"/>
                <a:gd name="connsiteX106" fmla="*/ 140221 w 661945"/>
                <a:gd name="connsiteY106" fmla="*/ 368252 h 1042277"/>
                <a:gd name="connsiteX107" fmla="*/ 128244 w 661945"/>
                <a:gd name="connsiteY107" fmla="*/ 372494 h 1042277"/>
                <a:gd name="connsiteX108" fmla="*/ 131246 w 661945"/>
                <a:gd name="connsiteY108" fmla="*/ 456883 h 1042277"/>
                <a:gd name="connsiteX109" fmla="*/ 148418 w 661945"/>
                <a:gd name="connsiteY109" fmla="*/ 437316 h 1042277"/>
                <a:gd name="connsiteX110" fmla="*/ 141722 w 661945"/>
                <a:gd name="connsiteY110" fmla="*/ 409003 h 1042277"/>
                <a:gd name="connsiteX111" fmla="*/ 206399 w 661945"/>
                <a:gd name="connsiteY111" fmla="*/ 385857 h 1042277"/>
                <a:gd name="connsiteX112" fmla="*/ 204379 w 661945"/>
                <a:gd name="connsiteY112" fmla="*/ 362566 h 1042277"/>
                <a:gd name="connsiteX113" fmla="*/ 209343 w 661945"/>
                <a:gd name="connsiteY113" fmla="*/ 326981 h 1042277"/>
                <a:gd name="connsiteX114" fmla="*/ 203166 w 661945"/>
                <a:gd name="connsiteY114" fmla="*/ 285653 h 1042277"/>
                <a:gd name="connsiteX115" fmla="*/ 198231 w 661945"/>
                <a:gd name="connsiteY115" fmla="*/ 229692 h 1042277"/>
                <a:gd name="connsiteX116" fmla="*/ 186889 w 661945"/>
                <a:gd name="connsiteY116" fmla="*/ 227498 h 1042277"/>
                <a:gd name="connsiteX117" fmla="*/ 193816 w 661945"/>
                <a:gd name="connsiteY117" fmla="*/ 213212 h 1042277"/>
                <a:gd name="connsiteX118" fmla="*/ 168360 w 661945"/>
                <a:gd name="connsiteY118" fmla="*/ 210643 h 1042277"/>
                <a:gd name="connsiteX119" fmla="*/ 397515 w 661945"/>
                <a:gd name="connsiteY119" fmla="*/ 451429 h 1042277"/>
                <a:gd name="connsiteX120" fmla="*/ 376620 w 661945"/>
                <a:gd name="connsiteY120" fmla="*/ 453131 h 1042277"/>
                <a:gd name="connsiteX121" fmla="*/ 350212 w 661945"/>
                <a:gd name="connsiteY121" fmla="*/ 477605 h 1042277"/>
                <a:gd name="connsiteX122" fmla="*/ 258637 w 661945"/>
                <a:gd name="connsiteY122" fmla="*/ 492526 h 1042277"/>
                <a:gd name="connsiteX123" fmla="*/ 267411 w 661945"/>
                <a:gd name="connsiteY123" fmla="*/ 529382 h 1042277"/>
                <a:gd name="connsiteX124" fmla="*/ 302534 w 661945"/>
                <a:gd name="connsiteY124" fmla="*/ 552268 h 1042277"/>
                <a:gd name="connsiteX125" fmla="*/ 298465 w 661945"/>
                <a:gd name="connsiteY125" fmla="*/ 577868 h 1042277"/>
                <a:gd name="connsiteX126" fmla="*/ 382421 w 661945"/>
                <a:gd name="connsiteY126" fmla="*/ 563697 h 1042277"/>
                <a:gd name="connsiteX127" fmla="*/ 439421 w 661945"/>
                <a:gd name="connsiteY127" fmla="*/ 608720 h 1042277"/>
                <a:gd name="connsiteX128" fmla="*/ 457776 w 661945"/>
                <a:gd name="connsiteY128" fmla="*/ 657812 h 1042277"/>
                <a:gd name="connsiteX129" fmla="*/ 455323 w 661945"/>
                <a:gd name="connsiteY129" fmla="*/ 708549 h 1042277"/>
                <a:gd name="connsiteX130" fmla="*/ 414225 w 661945"/>
                <a:gd name="connsiteY130" fmla="*/ 741277 h 1042277"/>
                <a:gd name="connsiteX131" fmla="*/ 408568 w 661945"/>
                <a:gd name="connsiteY131" fmla="*/ 731176 h 1042277"/>
                <a:gd name="connsiteX132" fmla="*/ 397573 w 661945"/>
                <a:gd name="connsiteY132" fmla="*/ 734264 h 1042277"/>
                <a:gd name="connsiteX133" fmla="*/ 362824 w 661945"/>
                <a:gd name="connsiteY133" fmla="*/ 714870 h 1042277"/>
                <a:gd name="connsiteX134" fmla="*/ 365970 w 661945"/>
                <a:gd name="connsiteY134" fmla="*/ 708289 h 1042277"/>
                <a:gd name="connsiteX135" fmla="*/ 351078 w 661945"/>
                <a:gd name="connsiteY135" fmla="*/ 712618 h 1042277"/>
                <a:gd name="connsiteX136" fmla="*/ 329923 w 661945"/>
                <a:gd name="connsiteY136" fmla="*/ 680612 h 1042277"/>
                <a:gd name="connsiteX137" fmla="*/ 302967 w 661945"/>
                <a:gd name="connsiteY137" fmla="*/ 618677 h 1042277"/>
                <a:gd name="connsiteX138" fmla="*/ 267151 w 661945"/>
                <a:gd name="connsiteY138" fmla="*/ 623958 h 1042277"/>
                <a:gd name="connsiteX139" fmla="*/ 279186 w 661945"/>
                <a:gd name="connsiteY139" fmla="*/ 639514 h 1042277"/>
                <a:gd name="connsiteX140" fmla="*/ 276559 w 661945"/>
                <a:gd name="connsiteY140" fmla="*/ 731234 h 1042277"/>
                <a:gd name="connsiteX141" fmla="*/ 289864 w 661945"/>
                <a:gd name="connsiteY141" fmla="*/ 768984 h 1042277"/>
                <a:gd name="connsiteX142" fmla="*/ 287065 w 661945"/>
                <a:gd name="connsiteY142" fmla="*/ 816315 h 1042277"/>
                <a:gd name="connsiteX143" fmla="*/ 300658 w 661945"/>
                <a:gd name="connsiteY143" fmla="*/ 864051 h 1042277"/>
                <a:gd name="connsiteX144" fmla="*/ 318379 w 661945"/>
                <a:gd name="connsiteY144" fmla="*/ 888323 h 1042277"/>
                <a:gd name="connsiteX145" fmla="*/ 378063 w 661945"/>
                <a:gd name="connsiteY145" fmla="*/ 908063 h 1042277"/>
                <a:gd name="connsiteX146" fmla="*/ 425798 w 661945"/>
                <a:gd name="connsiteY146" fmla="*/ 904802 h 1042277"/>
                <a:gd name="connsiteX147" fmla="*/ 428338 w 661945"/>
                <a:gd name="connsiteY147" fmla="*/ 893749 h 1042277"/>
                <a:gd name="connsiteX148" fmla="*/ 450763 w 661945"/>
                <a:gd name="connsiteY148" fmla="*/ 900444 h 1042277"/>
                <a:gd name="connsiteX149" fmla="*/ 449435 w 661945"/>
                <a:gd name="connsiteY149" fmla="*/ 885898 h 1042277"/>
                <a:gd name="connsiteX150" fmla="*/ 479912 w 661945"/>
                <a:gd name="connsiteY150" fmla="*/ 884398 h 1042277"/>
                <a:gd name="connsiteX151" fmla="*/ 475987 w 661945"/>
                <a:gd name="connsiteY151" fmla="*/ 839173 h 1042277"/>
                <a:gd name="connsiteX152" fmla="*/ 472178 w 661945"/>
                <a:gd name="connsiteY152" fmla="*/ 774352 h 1042277"/>
                <a:gd name="connsiteX153" fmla="*/ 461816 w 661945"/>
                <a:gd name="connsiteY153" fmla="*/ 730079 h 1042277"/>
                <a:gd name="connsiteX154" fmla="*/ 469782 w 661945"/>
                <a:gd name="connsiteY154" fmla="*/ 690020 h 1042277"/>
                <a:gd name="connsiteX155" fmla="*/ 455640 w 661945"/>
                <a:gd name="connsiteY155" fmla="*/ 625979 h 1042277"/>
                <a:gd name="connsiteX156" fmla="*/ 458324 w 661945"/>
                <a:gd name="connsiteY156" fmla="*/ 563957 h 1042277"/>
                <a:gd name="connsiteX157" fmla="*/ 455727 w 661945"/>
                <a:gd name="connsiteY157" fmla="*/ 494778 h 1042277"/>
                <a:gd name="connsiteX158" fmla="*/ 444529 w 661945"/>
                <a:gd name="connsiteY158" fmla="*/ 439509 h 1042277"/>
                <a:gd name="connsiteX159" fmla="*/ 453995 w 661945"/>
                <a:gd name="connsiteY159" fmla="*/ 440260 h 1042277"/>
                <a:gd name="connsiteX160" fmla="*/ 454832 w 661945"/>
                <a:gd name="connsiteY160" fmla="*/ 387906 h 1042277"/>
                <a:gd name="connsiteX161" fmla="*/ 397515 w 661945"/>
                <a:gd name="connsiteY161" fmla="*/ 451429 h 1042277"/>
                <a:gd name="connsiteX162" fmla="*/ 127118 w 661945"/>
                <a:gd name="connsiteY162" fmla="*/ 499944 h 1042277"/>
                <a:gd name="connsiteX163" fmla="*/ 180626 w 661945"/>
                <a:gd name="connsiteY163" fmla="*/ 482137 h 1042277"/>
                <a:gd name="connsiteX164" fmla="*/ 212056 w 661945"/>
                <a:gd name="connsiteY164" fmla="*/ 468861 h 1042277"/>
                <a:gd name="connsiteX165" fmla="*/ 201117 w 661945"/>
                <a:gd name="connsiteY165" fmla="*/ 458182 h 1042277"/>
                <a:gd name="connsiteX166" fmla="*/ 205649 w 661945"/>
                <a:gd name="connsiteY166" fmla="*/ 447532 h 1042277"/>
                <a:gd name="connsiteX167" fmla="*/ 127118 w 661945"/>
                <a:gd name="connsiteY167" fmla="*/ 499944 h 104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</a:cxnLst>
              <a:rect l="l" t="t" r="r" b="b"/>
              <a:pathLst>
                <a:path w="661945" h="1042277">
                  <a:moveTo>
                    <a:pt x="413850" y="-184"/>
                  </a:moveTo>
                  <a:cubicBezTo>
                    <a:pt x="425394" y="1403"/>
                    <a:pt x="436881" y="3106"/>
                    <a:pt x="448367" y="5213"/>
                  </a:cubicBezTo>
                  <a:cubicBezTo>
                    <a:pt x="459161" y="7983"/>
                    <a:pt x="468570" y="14765"/>
                    <a:pt x="479595" y="16930"/>
                  </a:cubicBezTo>
                  <a:cubicBezTo>
                    <a:pt x="499538" y="20913"/>
                    <a:pt x="514632" y="35632"/>
                    <a:pt x="529582" y="48273"/>
                  </a:cubicBezTo>
                  <a:cubicBezTo>
                    <a:pt x="539308" y="65301"/>
                    <a:pt x="547937" y="82992"/>
                    <a:pt x="560434" y="98346"/>
                  </a:cubicBezTo>
                  <a:cubicBezTo>
                    <a:pt x="570333" y="109342"/>
                    <a:pt x="561704" y="121579"/>
                    <a:pt x="558529" y="132806"/>
                  </a:cubicBezTo>
                  <a:cubicBezTo>
                    <a:pt x="553276" y="153355"/>
                    <a:pt x="548976" y="174654"/>
                    <a:pt x="550332" y="195953"/>
                  </a:cubicBezTo>
                  <a:cubicBezTo>
                    <a:pt x="550621" y="201870"/>
                    <a:pt x="554662" y="210153"/>
                    <a:pt x="561877" y="207931"/>
                  </a:cubicBezTo>
                  <a:cubicBezTo>
                    <a:pt x="581040" y="203544"/>
                    <a:pt x="600031" y="215001"/>
                    <a:pt x="619223" y="209229"/>
                  </a:cubicBezTo>
                  <a:cubicBezTo>
                    <a:pt x="633538" y="203024"/>
                    <a:pt x="647853" y="211625"/>
                    <a:pt x="661706" y="215348"/>
                  </a:cubicBezTo>
                  <a:cubicBezTo>
                    <a:pt x="653683" y="234886"/>
                    <a:pt x="639426" y="251741"/>
                    <a:pt x="620724" y="261785"/>
                  </a:cubicBezTo>
                  <a:cubicBezTo>
                    <a:pt x="608343" y="267182"/>
                    <a:pt x="592700" y="261669"/>
                    <a:pt x="582714" y="272954"/>
                  </a:cubicBezTo>
                  <a:cubicBezTo>
                    <a:pt x="567678" y="281497"/>
                    <a:pt x="565225" y="299650"/>
                    <a:pt x="564734" y="315321"/>
                  </a:cubicBezTo>
                  <a:cubicBezTo>
                    <a:pt x="574720" y="355265"/>
                    <a:pt x="569381" y="396882"/>
                    <a:pt x="574662" y="437402"/>
                  </a:cubicBezTo>
                  <a:cubicBezTo>
                    <a:pt x="576971" y="446234"/>
                    <a:pt x="584330" y="453362"/>
                    <a:pt x="584619" y="462800"/>
                  </a:cubicBezTo>
                  <a:cubicBezTo>
                    <a:pt x="585831" y="494778"/>
                    <a:pt x="590247" y="526611"/>
                    <a:pt x="599078" y="557434"/>
                  </a:cubicBezTo>
                  <a:cubicBezTo>
                    <a:pt x="595528" y="566410"/>
                    <a:pt x="591574" y="576511"/>
                    <a:pt x="595355" y="586035"/>
                  </a:cubicBezTo>
                  <a:cubicBezTo>
                    <a:pt x="603552" y="610163"/>
                    <a:pt x="602282" y="635964"/>
                    <a:pt x="599107" y="660813"/>
                  </a:cubicBezTo>
                  <a:cubicBezTo>
                    <a:pt x="609757" y="690886"/>
                    <a:pt x="615529" y="723384"/>
                    <a:pt x="612210" y="755361"/>
                  </a:cubicBezTo>
                  <a:cubicBezTo>
                    <a:pt x="610651" y="766501"/>
                    <a:pt x="618848" y="775362"/>
                    <a:pt x="622917" y="784972"/>
                  </a:cubicBezTo>
                  <a:cubicBezTo>
                    <a:pt x="632412" y="803386"/>
                    <a:pt x="632816" y="824425"/>
                    <a:pt x="632412" y="844656"/>
                  </a:cubicBezTo>
                  <a:cubicBezTo>
                    <a:pt x="633221" y="874614"/>
                    <a:pt x="659138" y="903792"/>
                    <a:pt x="646121" y="933778"/>
                  </a:cubicBezTo>
                  <a:cubicBezTo>
                    <a:pt x="646727" y="964169"/>
                    <a:pt x="629497" y="990894"/>
                    <a:pt x="625601" y="1020649"/>
                  </a:cubicBezTo>
                  <a:cubicBezTo>
                    <a:pt x="613970" y="1025123"/>
                    <a:pt x="600868" y="1023189"/>
                    <a:pt x="589266" y="1027634"/>
                  </a:cubicBezTo>
                  <a:cubicBezTo>
                    <a:pt x="582195" y="1030606"/>
                    <a:pt x="575672" y="1034733"/>
                    <a:pt x="569063" y="1038572"/>
                  </a:cubicBezTo>
                  <a:cubicBezTo>
                    <a:pt x="563002" y="1034243"/>
                    <a:pt x="557317" y="1029221"/>
                    <a:pt x="550419" y="1026219"/>
                  </a:cubicBezTo>
                  <a:cubicBezTo>
                    <a:pt x="540318" y="1023276"/>
                    <a:pt x="533449" y="1030895"/>
                    <a:pt x="526147" y="1035772"/>
                  </a:cubicBezTo>
                  <a:cubicBezTo>
                    <a:pt x="525945" y="1031905"/>
                    <a:pt x="525772" y="1028038"/>
                    <a:pt x="525599" y="1024170"/>
                  </a:cubicBezTo>
                  <a:cubicBezTo>
                    <a:pt x="523867" y="1027172"/>
                    <a:pt x="522193" y="1030260"/>
                    <a:pt x="520519" y="1033319"/>
                  </a:cubicBezTo>
                  <a:cubicBezTo>
                    <a:pt x="507936" y="1028788"/>
                    <a:pt x="495353" y="1035282"/>
                    <a:pt x="485021" y="1042093"/>
                  </a:cubicBezTo>
                  <a:cubicBezTo>
                    <a:pt x="480865" y="1036754"/>
                    <a:pt x="476911" y="1030375"/>
                    <a:pt x="470042" y="1028326"/>
                  </a:cubicBezTo>
                  <a:cubicBezTo>
                    <a:pt x="461730" y="1028471"/>
                    <a:pt x="453793" y="1030433"/>
                    <a:pt x="446059" y="1033146"/>
                  </a:cubicBezTo>
                  <a:cubicBezTo>
                    <a:pt x="440402" y="1030202"/>
                    <a:pt x="434774" y="1027287"/>
                    <a:pt x="429088" y="1024459"/>
                  </a:cubicBezTo>
                  <a:cubicBezTo>
                    <a:pt x="427443" y="1027980"/>
                    <a:pt x="425827" y="1031530"/>
                    <a:pt x="424211" y="1035080"/>
                  </a:cubicBezTo>
                  <a:cubicBezTo>
                    <a:pt x="418468" y="1029192"/>
                    <a:pt x="412724" y="1023333"/>
                    <a:pt x="406808" y="1017677"/>
                  </a:cubicBezTo>
                  <a:cubicBezTo>
                    <a:pt x="401295" y="1025180"/>
                    <a:pt x="395927" y="1032800"/>
                    <a:pt x="390473" y="1040361"/>
                  </a:cubicBezTo>
                  <a:cubicBezTo>
                    <a:pt x="389520" y="1032655"/>
                    <a:pt x="388943" y="1024921"/>
                    <a:pt x="388712" y="1017157"/>
                  </a:cubicBezTo>
                  <a:cubicBezTo>
                    <a:pt x="375725" y="1013607"/>
                    <a:pt x="358928" y="1016407"/>
                    <a:pt x="349952" y="1004343"/>
                  </a:cubicBezTo>
                  <a:cubicBezTo>
                    <a:pt x="340774" y="991673"/>
                    <a:pt x="323227" y="993982"/>
                    <a:pt x="311452" y="985035"/>
                  </a:cubicBezTo>
                  <a:cubicBezTo>
                    <a:pt x="297050" y="973837"/>
                    <a:pt x="279301" y="982899"/>
                    <a:pt x="263457" y="983996"/>
                  </a:cubicBezTo>
                  <a:cubicBezTo>
                    <a:pt x="256674" y="982005"/>
                    <a:pt x="252807" y="975136"/>
                    <a:pt x="247295" y="971153"/>
                  </a:cubicBezTo>
                  <a:cubicBezTo>
                    <a:pt x="220916" y="944948"/>
                    <a:pt x="180424" y="955164"/>
                    <a:pt x="148706" y="940561"/>
                  </a:cubicBezTo>
                  <a:cubicBezTo>
                    <a:pt x="149081" y="948671"/>
                    <a:pt x="149514" y="957127"/>
                    <a:pt x="149803" y="965352"/>
                  </a:cubicBezTo>
                  <a:cubicBezTo>
                    <a:pt x="145791" y="966045"/>
                    <a:pt x="141780" y="966737"/>
                    <a:pt x="137768" y="967430"/>
                  </a:cubicBezTo>
                  <a:cubicBezTo>
                    <a:pt x="139269" y="957386"/>
                    <a:pt x="139817" y="947228"/>
                    <a:pt x="141029" y="937155"/>
                  </a:cubicBezTo>
                  <a:cubicBezTo>
                    <a:pt x="134968" y="939291"/>
                    <a:pt x="128937" y="941571"/>
                    <a:pt x="122962" y="943908"/>
                  </a:cubicBezTo>
                  <a:cubicBezTo>
                    <a:pt x="122010" y="933865"/>
                    <a:pt x="121375" y="923821"/>
                    <a:pt x="121029" y="913778"/>
                  </a:cubicBezTo>
                  <a:cubicBezTo>
                    <a:pt x="143136" y="911094"/>
                    <a:pt x="164291" y="900993"/>
                    <a:pt x="187004" y="905322"/>
                  </a:cubicBezTo>
                  <a:cubicBezTo>
                    <a:pt x="200511" y="902118"/>
                    <a:pt x="215057" y="902118"/>
                    <a:pt x="227900" y="896577"/>
                  </a:cubicBezTo>
                  <a:cubicBezTo>
                    <a:pt x="237857" y="857990"/>
                    <a:pt x="228593" y="817152"/>
                    <a:pt x="224697" y="778190"/>
                  </a:cubicBezTo>
                  <a:cubicBezTo>
                    <a:pt x="223484" y="758074"/>
                    <a:pt x="218030" y="738564"/>
                    <a:pt x="213354" y="719083"/>
                  </a:cubicBezTo>
                  <a:cubicBezTo>
                    <a:pt x="194306" y="723701"/>
                    <a:pt x="194104" y="746674"/>
                    <a:pt x="183368" y="759806"/>
                  </a:cubicBezTo>
                  <a:cubicBezTo>
                    <a:pt x="153959" y="798826"/>
                    <a:pt x="138374" y="847052"/>
                    <a:pt x="104463" y="882781"/>
                  </a:cubicBezTo>
                  <a:cubicBezTo>
                    <a:pt x="92601" y="894903"/>
                    <a:pt x="73957" y="904254"/>
                    <a:pt x="74736" y="923764"/>
                  </a:cubicBezTo>
                  <a:cubicBezTo>
                    <a:pt x="61316" y="930373"/>
                    <a:pt x="48155" y="939031"/>
                    <a:pt x="32340" y="937790"/>
                  </a:cubicBezTo>
                  <a:cubicBezTo>
                    <a:pt x="26135" y="939377"/>
                    <a:pt x="23941" y="932653"/>
                    <a:pt x="22816" y="927948"/>
                  </a:cubicBezTo>
                  <a:cubicBezTo>
                    <a:pt x="20305" y="916577"/>
                    <a:pt x="18227" y="905091"/>
                    <a:pt x="16235" y="893633"/>
                  </a:cubicBezTo>
                  <a:cubicBezTo>
                    <a:pt x="13263" y="893662"/>
                    <a:pt x="10290" y="893720"/>
                    <a:pt x="7346" y="893777"/>
                  </a:cubicBezTo>
                  <a:cubicBezTo>
                    <a:pt x="23277" y="855277"/>
                    <a:pt x="44692" y="818826"/>
                    <a:pt x="71648" y="787021"/>
                  </a:cubicBezTo>
                  <a:cubicBezTo>
                    <a:pt x="70782" y="777699"/>
                    <a:pt x="65645" y="765491"/>
                    <a:pt x="75313" y="758911"/>
                  </a:cubicBezTo>
                  <a:cubicBezTo>
                    <a:pt x="90610" y="747482"/>
                    <a:pt x="105588" y="733485"/>
                    <a:pt x="101317" y="711926"/>
                  </a:cubicBezTo>
                  <a:cubicBezTo>
                    <a:pt x="83567" y="715851"/>
                    <a:pt x="67059" y="727597"/>
                    <a:pt x="59527" y="744394"/>
                  </a:cubicBezTo>
                  <a:cubicBezTo>
                    <a:pt x="56958" y="750109"/>
                    <a:pt x="53004" y="756198"/>
                    <a:pt x="46164" y="756949"/>
                  </a:cubicBezTo>
                  <a:cubicBezTo>
                    <a:pt x="31099" y="759315"/>
                    <a:pt x="15687" y="758594"/>
                    <a:pt x="477" y="759257"/>
                  </a:cubicBezTo>
                  <a:cubicBezTo>
                    <a:pt x="2469" y="733773"/>
                    <a:pt x="-4515" y="706558"/>
                    <a:pt x="4518" y="681997"/>
                  </a:cubicBezTo>
                  <a:cubicBezTo>
                    <a:pt x="11618" y="663988"/>
                    <a:pt x="36005" y="666153"/>
                    <a:pt x="44981" y="649817"/>
                  </a:cubicBezTo>
                  <a:cubicBezTo>
                    <a:pt x="57564" y="632126"/>
                    <a:pt x="77045" y="619081"/>
                    <a:pt x="85963" y="599023"/>
                  </a:cubicBezTo>
                  <a:cubicBezTo>
                    <a:pt x="75746" y="534057"/>
                    <a:pt x="77709" y="467879"/>
                    <a:pt x="82124" y="402481"/>
                  </a:cubicBezTo>
                  <a:cubicBezTo>
                    <a:pt x="93149" y="359940"/>
                    <a:pt x="82875" y="316043"/>
                    <a:pt x="84866" y="272838"/>
                  </a:cubicBezTo>
                  <a:cubicBezTo>
                    <a:pt x="86627" y="259245"/>
                    <a:pt x="97276" y="248336"/>
                    <a:pt x="97507" y="234367"/>
                  </a:cubicBezTo>
                  <a:cubicBezTo>
                    <a:pt x="99095" y="215694"/>
                    <a:pt x="93957" y="196069"/>
                    <a:pt x="100769" y="178060"/>
                  </a:cubicBezTo>
                  <a:cubicBezTo>
                    <a:pt x="110321" y="154452"/>
                    <a:pt x="110091" y="128361"/>
                    <a:pt x="118114" y="104263"/>
                  </a:cubicBezTo>
                  <a:cubicBezTo>
                    <a:pt x="114824" y="100973"/>
                    <a:pt x="111476" y="97769"/>
                    <a:pt x="108013" y="94681"/>
                  </a:cubicBezTo>
                  <a:cubicBezTo>
                    <a:pt x="99989" y="106514"/>
                    <a:pt x="91937" y="118318"/>
                    <a:pt x="83885" y="130151"/>
                  </a:cubicBezTo>
                  <a:cubicBezTo>
                    <a:pt x="80249" y="123859"/>
                    <a:pt x="76583" y="117539"/>
                    <a:pt x="72860" y="111276"/>
                  </a:cubicBezTo>
                  <a:cubicBezTo>
                    <a:pt x="77507" y="106860"/>
                    <a:pt x="82904" y="102849"/>
                    <a:pt x="85934" y="97019"/>
                  </a:cubicBezTo>
                  <a:cubicBezTo>
                    <a:pt x="87175" y="88303"/>
                    <a:pt x="84116" y="79673"/>
                    <a:pt x="82644" y="71159"/>
                  </a:cubicBezTo>
                  <a:cubicBezTo>
                    <a:pt x="86800" y="69890"/>
                    <a:pt x="90898" y="68504"/>
                    <a:pt x="94996" y="67032"/>
                  </a:cubicBezTo>
                  <a:cubicBezTo>
                    <a:pt x="92312" y="58085"/>
                    <a:pt x="86050" y="48100"/>
                    <a:pt x="91129" y="38864"/>
                  </a:cubicBezTo>
                  <a:cubicBezTo>
                    <a:pt x="120163" y="19643"/>
                    <a:pt x="153324" y="3856"/>
                    <a:pt x="188967" y="4722"/>
                  </a:cubicBezTo>
                  <a:cubicBezTo>
                    <a:pt x="201060" y="30639"/>
                    <a:pt x="204581" y="61347"/>
                    <a:pt x="199213" y="89313"/>
                  </a:cubicBezTo>
                  <a:cubicBezTo>
                    <a:pt x="185735" y="115490"/>
                    <a:pt x="191997" y="146544"/>
                    <a:pt x="176961" y="172201"/>
                  </a:cubicBezTo>
                  <a:cubicBezTo>
                    <a:pt x="193210" y="163485"/>
                    <a:pt x="205764" y="149603"/>
                    <a:pt x="221176" y="139646"/>
                  </a:cubicBezTo>
                  <a:cubicBezTo>
                    <a:pt x="233355" y="133412"/>
                    <a:pt x="247525" y="132950"/>
                    <a:pt x="259762" y="126918"/>
                  </a:cubicBezTo>
                  <a:cubicBezTo>
                    <a:pt x="262158" y="128188"/>
                    <a:pt x="264553" y="129516"/>
                    <a:pt x="266949" y="130815"/>
                  </a:cubicBezTo>
                  <a:cubicBezTo>
                    <a:pt x="270354" y="127669"/>
                    <a:pt x="273702" y="124436"/>
                    <a:pt x="277050" y="121233"/>
                  </a:cubicBezTo>
                  <a:cubicBezTo>
                    <a:pt x="284611" y="134249"/>
                    <a:pt x="295405" y="147236"/>
                    <a:pt x="294020" y="163312"/>
                  </a:cubicBezTo>
                  <a:cubicBezTo>
                    <a:pt x="292606" y="172836"/>
                    <a:pt x="291509" y="182446"/>
                    <a:pt x="293154" y="191999"/>
                  </a:cubicBezTo>
                  <a:cubicBezTo>
                    <a:pt x="290874" y="191855"/>
                    <a:pt x="288594" y="191711"/>
                    <a:pt x="286343" y="191566"/>
                  </a:cubicBezTo>
                  <a:cubicBezTo>
                    <a:pt x="282938" y="217916"/>
                    <a:pt x="283630" y="245219"/>
                    <a:pt x="274597" y="270558"/>
                  </a:cubicBezTo>
                  <a:cubicBezTo>
                    <a:pt x="267382" y="291136"/>
                    <a:pt x="265390" y="312984"/>
                    <a:pt x="259705" y="333937"/>
                  </a:cubicBezTo>
                  <a:cubicBezTo>
                    <a:pt x="257280" y="340430"/>
                    <a:pt x="261927" y="346000"/>
                    <a:pt x="264957" y="351282"/>
                  </a:cubicBezTo>
                  <a:cubicBezTo>
                    <a:pt x="259647" y="362970"/>
                    <a:pt x="254481" y="374977"/>
                    <a:pt x="253182" y="387935"/>
                  </a:cubicBezTo>
                  <a:cubicBezTo>
                    <a:pt x="250873" y="402134"/>
                    <a:pt x="256588" y="415382"/>
                    <a:pt x="258983" y="429062"/>
                  </a:cubicBezTo>
                  <a:cubicBezTo>
                    <a:pt x="281379" y="420144"/>
                    <a:pt x="304237" y="410360"/>
                    <a:pt x="321380" y="392812"/>
                  </a:cubicBezTo>
                  <a:cubicBezTo>
                    <a:pt x="340255" y="373072"/>
                    <a:pt x="365364" y="361556"/>
                    <a:pt x="387356" y="345856"/>
                  </a:cubicBezTo>
                  <a:cubicBezTo>
                    <a:pt x="399737" y="336938"/>
                    <a:pt x="411657" y="326866"/>
                    <a:pt x="425885" y="320892"/>
                  </a:cubicBezTo>
                  <a:cubicBezTo>
                    <a:pt x="452119" y="311021"/>
                    <a:pt x="452379" y="277023"/>
                    <a:pt x="452870" y="253617"/>
                  </a:cubicBezTo>
                  <a:cubicBezTo>
                    <a:pt x="447992" y="223400"/>
                    <a:pt x="444413" y="192490"/>
                    <a:pt x="448800" y="162013"/>
                  </a:cubicBezTo>
                  <a:cubicBezTo>
                    <a:pt x="439911" y="139473"/>
                    <a:pt x="425106" y="118924"/>
                    <a:pt x="419968" y="94796"/>
                  </a:cubicBezTo>
                  <a:cubicBezTo>
                    <a:pt x="416967" y="82011"/>
                    <a:pt x="419391" y="68735"/>
                    <a:pt x="417169" y="55892"/>
                  </a:cubicBezTo>
                  <a:cubicBezTo>
                    <a:pt x="414427" y="48504"/>
                    <a:pt x="407097" y="44319"/>
                    <a:pt x="401757" y="38980"/>
                  </a:cubicBezTo>
                  <a:cubicBezTo>
                    <a:pt x="406202" y="26050"/>
                    <a:pt x="410040" y="12918"/>
                    <a:pt x="413850" y="-184"/>
                  </a:cubicBezTo>
                  <a:moveTo>
                    <a:pt x="168360" y="210643"/>
                  </a:moveTo>
                  <a:cubicBezTo>
                    <a:pt x="163974" y="235897"/>
                    <a:pt x="153468" y="259707"/>
                    <a:pt x="152141" y="285537"/>
                  </a:cubicBezTo>
                  <a:cubicBezTo>
                    <a:pt x="151823" y="299881"/>
                    <a:pt x="138403" y="308914"/>
                    <a:pt x="136296" y="322710"/>
                  </a:cubicBezTo>
                  <a:cubicBezTo>
                    <a:pt x="131476" y="337804"/>
                    <a:pt x="135401" y="353706"/>
                    <a:pt x="140221" y="368252"/>
                  </a:cubicBezTo>
                  <a:cubicBezTo>
                    <a:pt x="136210" y="369637"/>
                    <a:pt x="132227" y="371051"/>
                    <a:pt x="128244" y="372494"/>
                  </a:cubicBezTo>
                  <a:cubicBezTo>
                    <a:pt x="130206" y="400576"/>
                    <a:pt x="130409" y="428744"/>
                    <a:pt x="131246" y="456883"/>
                  </a:cubicBezTo>
                  <a:cubicBezTo>
                    <a:pt x="137249" y="450621"/>
                    <a:pt x="143771" y="444704"/>
                    <a:pt x="148418" y="437316"/>
                  </a:cubicBezTo>
                  <a:cubicBezTo>
                    <a:pt x="148244" y="427561"/>
                    <a:pt x="144002" y="418383"/>
                    <a:pt x="141722" y="409003"/>
                  </a:cubicBezTo>
                  <a:cubicBezTo>
                    <a:pt x="163772" y="402452"/>
                    <a:pt x="183137" y="388657"/>
                    <a:pt x="206399" y="385857"/>
                  </a:cubicBezTo>
                  <a:cubicBezTo>
                    <a:pt x="208102" y="377978"/>
                    <a:pt x="208794" y="369782"/>
                    <a:pt x="204379" y="362566"/>
                  </a:cubicBezTo>
                  <a:cubicBezTo>
                    <a:pt x="197972" y="350618"/>
                    <a:pt x="205649" y="338352"/>
                    <a:pt x="209343" y="326981"/>
                  </a:cubicBezTo>
                  <a:cubicBezTo>
                    <a:pt x="214566" y="313070"/>
                    <a:pt x="206514" y="299073"/>
                    <a:pt x="203166" y="285653"/>
                  </a:cubicBezTo>
                  <a:cubicBezTo>
                    <a:pt x="199617" y="267210"/>
                    <a:pt x="199443" y="248336"/>
                    <a:pt x="198231" y="229692"/>
                  </a:cubicBezTo>
                  <a:cubicBezTo>
                    <a:pt x="194451" y="228941"/>
                    <a:pt x="190670" y="228191"/>
                    <a:pt x="186889" y="227498"/>
                  </a:cubicBezTo>
                  <a:cubicBezTo>
                    <a:pt x="189371" y="222823"/>
                    <a:pt x="191824" y="218118"/>
                    <a:pt x="193816" y="213212"/>
                  </a:cubicBezTo>
                  <a:cubicBezTo>
                    <a:pt x="185417" y="211682"/>
                    <a:pt x="176845" y="211278"/>
                    <a:pt x="168360" y="210643"/>
                  </a:cubicBezTo>
                  <a:moveTo>
                    <a:pt x="397515" y="451429"/>
                  </a:moveTo>
                  <a:cubicBezTo>
                    <a:pt x="390530" y="451948"/>
                    <a:pt x="383546" y="452496"/>
                    <a:pt x="376620" y="453131"/>
                  </a:cubicBezTo>
                  <a:cubicBezTo>
                    <a:pt x="370184" y="463464"/>
                    <a:pt x="362795" y="474517"/>
                    <a:pt x="350212" y="477605"/>
                  </a:cubicBezTo>
                  <a:cubicBezTo>
                    <a:pt x="319850" y="483580"/>
                    <a:pt x="288739" y="485196"/>
                    <a:pt x="258637" y="492526"/>
                  </a:cubicBezTo>
                  <a:cubicBezTo>
                    <a:pt x="262446" y="504042"/>
                    <a:pt x="257425" y="520204"/>
                    <a:pt x="267411" y="529382"/>
                  </a:cubicBezTo>
                  <a:cubicBezTo>
                    <a:pt x="278695" y="537607"/>
                    <a:pt x="293876" y="540551"/>
                    <a:pt x="302534" y="552268"/>
                  </a:cubicBezTo>
                  <a:cubicBezTo>
                    <a:pt x="303227" y="560984"/>
                    <a:pt x="300312" y="569440"/>
                    <a:pt x="298465" y="577868"/>
                  </a:cubicBezTo>
                  <a:cubicBezTo>
                    <a:pt x="326777" y="575501"/>
                    <a:pt x="355551" y="573741"/>
                    <a:pt x="382421" y="563697"/>
                  </a:cubicBezTo>
                  <a:cubicBezTo>
                    <a:pt x="392320" y="588055"/>
                    <a:pt x="421007" y="593193"/>
                    <a:pt x="439421" y="608720"/>
                  </a:cubicBezTo>
                  <a:cubicBezTo>
                    <a:pt x="449637" y="623035"/>
                    <a:pt x="457285" y="639918"/>
                    <a:pt x="457776" y="657812"/>
                  </a:cubicBezTo>
                  <a:cubicBezTo>
                    <a:pt x="459132" y="674609"/>
                    <a:pt x="466607" y="693195"/>
                    <a:pt x="455323" y="708549"/>
                  </a:cubicBezTo>
                  <a:cubicBezTo>
                    <a:pt x="448021" y="726327"/>
                    <a:pt x="424298" y="725981"/>
                    <a:pt x="414225" y="741277"/>
                  </a:cubicBezTo>
                  <a:cubicBezTo>
                    <a:pt x="412320" y="737929"/>
                    <a:pt x="410415" y="734553"/>
                    <a:pt x="408568" y="731176"/>
                  </a:cubicBezTo>
                  <a:cubicBezTo>
                    <a:pt x="404903" y="732215"/>
                    <a:pt x="401238" y="733225"/>
                    <a:pt x="397573" y="734264"/>
                  </a:cubicBezTo>
                  <a:cubicBezTo>
                    <a:pt x="393388" y="718766"/>
                    <a:pt x="375840" y="718564"/>
                    <a:pt x="362824" y="714870"/>
                  </a:cubicBezTo>
                  <a:cubicBezTo>
                    <a:pt x="363863" y="712676"/>
                    <a:pt x="364902" y="710483"/>
                    <a:pt x="365970" y="708289"/>
                  </a:cubicBezTo>
                  <a:cubicBezTo>
                    <a:pt x="361006" y="709732"/>
                    <a:pt x="356042" y="711175"/>
                    <a:pt x="351078" y="712618"/>
                  </a:cubicBezTo>
                  <a:cubicBezTo>
                    <a:pt x="344411" y="701680"/>
                    <a:pt x="336561" y="691521"/>
                    <a:pt x="329923" y="680612"/>
                  </a:cubicBezTo>
                  <a:cubicBezTo>
                    <a:pt x="322708" y="659226"/>
                    <a:pt x="312606" y="639052"/>
                    <a:pt x="302967" y="618677"/>
                  </a:cubicBezTo>
                  <a:cubicBezTo>
                    <a:pt x="291019" y="620408"/>
                    <a:pt x="279041" y="622053"/>
                    <a:pt x="267151" y="623958"/>
                  </a:cubicBezTo>
                  <a:cubicBezTo>
                    <a:pt x="270932" y="629297"/>
                    <a:pt x="274972" y="634492"/>
                    <a:pt x="279186" y="639514"/>
                  </a:cubicBezTo>
                  <a:cubicBezTo>
                    <a:pt x="259647" y="666355"/>
                    <a:pt x="270152" y="701363"/>
                    <a:pt x="276559" y="731234"/>
                  </a:cubicBezTo>
                  <a:cubicBezTo>
                    <a:pt x="277772" y="744827"/>
                    <a:pt x="284958" y="756573"/>
                    <a:pt x="289864" y="768984"/>
                  </a:cubicBezTo>
                  <a:cubicBezTo>
                    <a:pt x="292202" y="784828"/>
                    <a:pt x="281956" y="800615"/>
                    <a:pt x="287065" y="816315"/>
                  </a:cubicBezTo>
                  <a:cubicBezTo>
                    <a:pt x="292635" y="831929"/>
                    <a:pt x="296069" y="848120"/>
                    <a:pt x="300658" y="864051"/>
                  </a:cubicBezTo>
                  <a:cubicBezTo>
                    <a:pt x="303948" y="873546"/>
                    <a:pt x="308277" y="884340"/>
                    <a:pt x="318379" y="888323"/>
                  </a:cubicBezTo>
                  <a:cubicBezTo>
                    <a:pt x="337398" y="897096"/>
                    <a:pt x="357312" y="904889"/>
                    <a:pt x="378063" y="908063"/>
                  </a:cubicBezTo>
                  <a:cubicBezTo>
                    <a:pt x="393503" y="902955"/>
                    <a:pt x="409694" y="902234"/>
                    <a:pt x="425798" y="904802"/>
                  </a:cubicBezTo>
                  <a:cubicBezTo>
                    <a:pt x="426635" y="901108"/>
                    <a:pt x="427501" y="897443"/>
                    <a:pt x="428338" y="893749"/>
                  </a:cubicBezTo>
                  <a:cubicBezTo>
                    <a:pt x="435669" y="896461"/>
                    <a:pt x="443201" y="898539"/>
                    <a:pt x="450763" y="900444"/>
                  </a:cubicBezTo>
                  <a:cubicBezTo>
                    <a:pt x="450330" y="895567"/>
                    <a:pt x="449897" y="890718"/>
                    <a:pt x="449435" y="885898"/>
                  </a:cubicBezTo>
                  <a:cubicBezTo>
                    <a:pt x="459623" y="888092"/>
                    <a:pt x="469782" y="885667"/>
                    <a:pt x="479912" y="884398"/>
                  </a:cubicBezTo>
                  <a:cubicBezTo>
                    <a:pt x="478325" y="869419"/>
                    <a:pt x="472957" y="854325"/>
                    <a:pt x="475987" y="839173"/>
                  </a:cubicBezTo>
                  <a:cubicBezTo>
                    <a:pt x="479537" y="817412"/>
                    <a:pt x="470619" y="796113"/>
                    <a:pt x="472178" y="774352"/>
                  </a:cubicBezTo>
                  <a:cubicBezTo>
                    <a:pt x="473823" y="758623"/>
                    <a:pt x="464847" y="744914"/>
                    <a:pt x="461816" y="730079"/>
                  </a:cubicBezTo>
                  <a:cubicBezTo>
                    <a:pt x="462740" y="716457"/>
                    <a:pt x="468974" y="703672"/>
                    <a:pt x="469782" y="690020"/>
                  </a:cubicBezTo>
                  <a:cubicBezTo>
                    <a:pt x="469349" y="667913"/>
                    <a:pt x="459652" y="647335"/>
                    <a:pt x="455640" y="625979"/>
                  </a:cubicBezTo>
                  <a:cubicBezTo>
                    <a:pt x="461788" y="605574"/>
                    <a:pt x="453851" y="584592"/>
                    <a:pt x="458324" y="563957"/>
                  </a:cubicBezTo>
                  <a:cubicBezTo>
                    <a:pt x="461095" y="540839"/>
                    <a:pt x="452292" y="517982"/>
                    <a:pt x="455727" y="494778"/>
                  </a:cubicBezTo>
                  <a:cubicBezTo>
                    <a:pt x="457430" y="475527"/>
                    <a:pt x="452350" y="456883"/>
                    <a:pt x="444529" y="439509"/>
                  </a:cubicBezTo>
                  <a:cubicBezTo>
                    <a:pt x="447675" y="439740"/>
                    <a:pt x="450821" y="440000"/>
                    <a:pt x="453995" y="440260"/>
                  </a:cubicBezTo>
                  <a:cubicBezTo>
                    <a:pt x="448598" y="422856"/>
                    <a:pt x="448165" y="404992"/>
                    <a:pt x="454832" y="387906"/>
                  </a:cubicBezTo>
                  <a:cubicBezTo>
                    <a:pt x="432119" y="405569"/>
                    <a:pt x="413648" y="427734"/>
                    <a:pt x="397515" y="451429"/>
                  </a:cubicBezTo>
                  <a:moveTo>
                    <a:pt x="127118" y="499944"/>
                  </a:moveTo>
                  <a:cubicBezTo>
                    <a:pt x="145589" y="495874"/>
                    <a:pt x="162069" y="485802"/>
                    <a:pt x="180626" y="482137"/>
                  </a:cubicBezTo>
                  <a:cubicBezTo>
                    <a:pt x="192315" y="480924"/>
                    <a:pt x="202128" y="474460"/>
                    <a:pt x="212056" y="468861"/>
                  </a:cubicBezTo>
                  <a:cubicBezTo>
                    <a:pt x="208361" y="465311"/>
                    <a:pt x="204725" y="461790"/>
                    <a:pt x="201117" y="458182"/>
                  </a:cubicBezTo>
                  <a:cubicBezTo>
                    <a:pt x="202647" y="454632"/>
                    <a:pt x="204148" y="451082"/>
                    <a:pt x="205649" y="447532"/>
                  </a:cubicBezTo>
                  <a:cubicBezTo>
                    <a:pt x="176008" y="459106"/>
                    <a:pt x="148850" y="476538"/>
                    <a:pt x="127118" y="499944"/>
                  </a:cubicBezTo>
                  <a:close/>
                </a:path>
              </a:pathLst>
            </a:custGeom>
            <a:grpFill/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229C6FC0-8CE1-9D5E-6354-79F3ED759CB9}"/>
                </a:ext>
              </a:extLst>
            </p:cNvPr>
            <p:cNvSpPr/>
            <p:nvPr/>
          </p:nvSpPr>
          <p:spPr>
            <a:xfrm>
              <a:off x="5137299" y="2953222"/>
              <a:ext cx="129226" cy="105572"/>
            </a:xfrm>
            <a:custGeom>
              <a:avLst/>
              <a:gdLst>
                <a:gd name="connsiteX0" fmla="*/ -138 w 129226"/>
                <a:gd name="connsiteY0" fmla="*/ 10724 h 105572"/>
                <a:gd name="connsiteX1" fmla="*/ 31696 w 129226"/>
                <a:gd name="connsiteY1" fmla="*/ -99 h 105572"/>
                <a:gd name="connsiteX2" fmla="*/ 109735 w 129226"/>
                <a:gd name="connsiteY2" fmla="*/ 10349 h 105572"/>
                <a:gd name="connsiteX3" fmla="*/ 125147 w 129226"/>
                <a:gd name="connsiteY3" fmla="*/ 37536 h 105572"/>
                <a:gd name="connsiteX4" fmla="*/ 122059 w 129226"/>
                <a:gd name="connsiteY4" fmla="*/ 83280 h 105572"/>
                <a:gd name="connsiteX5" fmla="*/ 81856 w 129226"/>
                <a:gd name="connsiteY5" fmla="*/ 105474 h 105572"/>
                <a:gd name="connsiteX6" fmla="*/ 80009 w 129226"/>
                <a:gd name="connsiteY6" fmla="*/ 94911 h 105572"/>
                <a:gd name="connsiteX7" fmla="*/ 67397 w 129226"/>
                <a:gd name="connsiteY7" fmla="*/ 98922 h 105572"/>
                <a:gd name="connsiteX8" fmla="*/ 15851 w 129226"/>
                <a:gd name="connsiteY8" fmla="*/ 66367 h 105572"/>
                <a:gd name="connsiteX9" fmla="*/ 23557 w 129226"/>
                <a:gd name="connsiteY9" fmla="*/ 49426 h 105572"/>
                <a:gd name="connsiteX10" fmla="*/ 3672 w 129226"/>
                <a:gd name="connsiteY10" fmla="*/ 35140 h 105572"/>
                <a:gd name="connsiteX11" fmla="*/ -138 w 129226"/>
                <a:gd name="connsiteY11" fmla="*/ 10724 h 105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9226" h="105572">
                  <a:moveTo>
                    <a:pt x="-138" y="10724"/>
                  </a:moveTo>
                  <a:cubicBezTo>
                    <a:pt x="8261" y="2672"/>
                    <a:pt x="20584" y="825"/>
                    <a:pt x="31696" y="-99"/>
                  </a:cubicBezTo>
                  <a:cubicBezTo>
                    <a:pt x="57959" y="1200"/>
                    <a:pt x="83357" y="10204"/>
                    <a:pt x="109735" y="10349"/>
                  </a:cubicBezTo>
                  <a:cubicBezTo>
                    <a:pt x="114930" y="19353"/>
                    <a:pt x="120414" y="28242"/>
                    <a:pt x="125147" y="37536"/>
                  </a:cubicBezTo>
                  <a:cubicBezTo>
                    <a:pt x="132131" y="52110"/>
                    <a:pt x="129043" y="69398"/>
                    <a:pt x="122059" y="83280"/>
                  </a:cubicBezTo>
                  <a:cubicBezTo>
                    <a:pt x="110428" y="93410"/>
                    <a:pt x="95420" y="98461"/>
                    <a:pt x="81856" y="105474"/>
                  </a:cubicBezTo>
                  <a:cubicBezTo>
                    <a:pt x="81221" y="101953"/>
                    <a:pt x="80615" y="98432"/>
                    <a:pt x="80009" y="94911"/>
                  </a:cubicBezTo>
                  <a:cubicBezTo>
                    <a:pt x="75795" y="96267"/>
                    <a:pt x="71610" y="97624"/>
                    <a:pt x="67397" y="98922"/>
                  </a:cubicBezTo>
                  <a:cubicBezTo>
                    <a:pt x="53803" y="83482"/>
                    <a:pt x="36054" y="71130"/>
                    <a:pt x="15851" y="66367"/>
                  </a:cubicBezTo>
                  <a:cubicBezTo>
                    <a:pt x="18535" y="60769"/>
                    <a:pt x="21104" y="55112"/>
                    <a:pt x="23557" y="49426"/>
                  </a:cubicBezTo>
                  <a:cubicBezTo>
                    <a:pt x="16631" y="45299"/>
                    <a:pt x="7193" y="43192"/>
                    <a:pt x="3672" y="35140"/>
                  </a:cubicBezTo>
                  <a:cubicBezTo>
                    <a:pt x="295" y="27521"/>
                    <a:pt x="36" y="18920"/>
                    <a:pt x="-138" y="10724"/>
                  </a:cubicBezTo>
                  <a:close/>
                </a:path>
              </a:pathLst>
            </a:custGeom>
            <a:grpFill/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AC3D94DB-1CB4-BCE4-62B9-815EC13D0550}"/>
                </a:ext>
              </a:extLst>
            </p:cNvPr>
            <p:cNvSpPr/>
            <p:nvPr/>
          </p:nvSpPr>
          <p:spPr>
            <a:xfrm>
              <a:off x="4836769" y="3144655"/>
              <a:ext cx="482043" cy="694101"/>
            </a:xfrm>
            <a:custGeom>
              <a:avLst/>
              <a:gdLst>
                <a:gd name="connsiteX0" fmla="*/ 455837 w 482043"/>
                <a:gd name="connsiteY0" fmla="*/ 25614 h 694101"/>
                <a:gd name="connsiteX1" fmla="*/ 473298 w 482043"/>
                <a:gd name="connsiteY1" fmla="*/ -216 h 694101"/>
                <a:gd name="connsiteX2" fmla="*/ 481812 w 482043"/>
                <a:gd name="connsiteY2" fmla="*/ 21429 h 694101"/>
                <a:gd name="connsiteX3" fmla="*/ 463572 w 482043"/>
                <a:gd name="connsiteY3" fmla="*/ 121519 h 694101"/>
                <a:gd name="connsiteX4" fmla="*/ 452114 w 482043"/>
                <a:gd name="connsiteY4" fmla="*/ 153554 h 694101"/>
                <a:gd name="connsiteX5" fmla="*/ 448362 w 482043"/>
                <a:gd name="connsiteY5" fmla="*/ 216124 h 694101"/>
                <a:gd name="connsiteX6" fmla="*/ 444293 w 482043"/>
                <a:gd name="connsiteY6" fmla="*/ 328479 h 694101"/>
                <a:gd name="connsiteX7" fmla="*/ 424235 w 482043"/>
                <a:gd name="connsiteY7" fmla="*/ 343371 h 694101"/>
                <a:gd name="connsiteX8" fmla="*/ 428102 w 482043"/>
                <a:gd name="connsiteY8" fmla="*/ 401930 h 694101"/>
                <a:gd name="connsiteX9" fmla="*/ 399328 w 482043"/>
                <a:gd name="connsiteY9" fmla="*/ 483577 h 694101"/>
                <a:gd name="connsiteX10" fmla="*/ 396182 w 482043"/>
                <a:gd name="connsiteY10" fmla="*/ 519595 h 694101"/>
                <a:gd name="connsiteX11" fmla="*/ 367119 w 482043"/>
                <a:gd name="connsiteY11" fmla="*/ 549408 h 694101"/>
                <a:gd name="connsiteX12" fmla="*/ 339182 w 482043"/>
                <a:gd name="connsiteY12" fmla="*/ 626784 h 694101"/>
                <a:gd name="connsiteX13" fmla="*/ 307002 w 482043"/>
                <a:gd name="connsiteY13" fmla="*/ 685227 h 694101"/>
                <a:gd name="connsiteX14" fmla="*/ 248530 w 482043"/>
                <a:gd name="connsiteY14" fmla="*/ 681417 h 694101"/>
                <a:gd name="connsiteX15" fmla="*/ 218342 w 482043"/>
                <a:gd name="connsiteY15" fmla="*/ 636106 h 694101"/>
                <a:gd name="connsiteX16" fmla="*/ 210607 w 482043"/>
                <a:gd name="connsiteY16" fmla="*/ 579625 h 694101"/>
                <a:gd name="connsiteX17" fmla="*/ 218890 w 482043"/>
                <a:gd name="connsiteY17" fmla="*/ 487963 h 694101"/>
                <a:gd name="connsiteX18" fmla="*/ 221372 w 482043"/>
                <a:gd name="connsiteY18" fmla="*/ 404440 h 694101"/>
                <a:gd name="connsiteX19" fmla="*/ 233003 w 482043"/>
                <a:gd name="connsiteY19" fmla="*/ 294337 h 694101"/>
                <a:gd name="connsiteX20" fmla="*/ 225442 w 482043"/>
                <a:gd name="connsiteY20" fmla="*/ 242878 h 694101"/>
                <a:gd name="connsiteX21" fmla="*/ 189452 w 482043"/>
                <a:gd name="connsiteY21" fmla="*/ 256067 h 694101"/>
                <a:gd name="connsiteX22" fmla="*/ 135540 w 482043"/>
                <a:gd name="connsiteY22" fmla="*/ 286919 h 694101"/>
                <a:gd name="connsiteX23" fmla="*/ 71383 w 482043"/>
                <a:gd name="connsiteY23" fmla="*/ 319734 h 694101"/>
                <a:gd name="connsiteX24" fmla="*/ 15249 w 482043"/>
                <a:gd name="connsiteY24" fmla="*/ 308623 h 694101"/>
                <a:gd name="connsiteX25" fmla="*/ -105 w 482043"/>
                <a:gd name="connsiteY25" fmla="*/ 244927 h 694101"/>
                <a:gd name="connsiteX26" fmla="*/ 5667 w 482043"/>
                <a:gd name="connsiteY26" fmla="*/ 193266 h 694101"/>
                <a:gd name="connsiteX27" fmla="*/ 36115 w 482043"/>
                <a:gd name="connsiteY27" fmla="*/ 172920 h 694101"/>
                <a:gd name="connsiteX28" fmla="*/ 66852 w 482043"/>
                <a:gd name="connsiteY28" fmla="*/ 207639 h 694101"/>
                <a:gd name="connsiteX29" fmla="*/ 107863 w 482043"/>
                <a:gd name="connsiteY29" fmla="*/ 186628 h 694101"/>
                <a:gd name="connsiteX30" fmla="*/ 185556 w 482043"/>
                <a:gd name="connsiteY30" fmla="*/ 152486 h 694101"/>
                <a:gd name="connsiteX31" fmla="*/ 254187 w 482043"/>
                <a:gd name="connsiteY31" fmla="*/ 151245 h 694101"/>
                <a:gd name="connsiteX32" fmla="*/ 290321 w 482043"/>
                <a:gd name="connsiteY32" fmla="*/ 171794 h 694101"/>
                <a:gd name="connsiteX33" fmla="*/ 298055 w 482043"/>
                <a:gd name="connsiteY33" fmla="*/ 226370 h 694101"/>
                <a:gd name="connsiteX34" fmla="*/ 303510 w 482043"/>
                <a:gd name="connsiteY34" fmla="*/ 249689 h 694101"/>
                <a:gd name="connsiteX35" fmla="*/ 300739 w 482043"/>
                <a:gd name="connsiteY35" fmla="*/ 291364 h 694101"/>
                <a:gd name="connsiteX36" fmla="*/ 289195 w 482043"/>
                <a:gd name="connsiteY36" fmla="*/ 356907 h 694101"/>
                <a:gd name="connsiteX37" fmla="*/ 298344 w 482043"/>
                <a:gd name="connsiteY37" fmla="*/ 365074 h 694101"/>
                <a:gd name="connsiteX38" fmla="*/ 285126 w 482043"/>
                <a:gd name="connsiteY38" fmla="*/ 422017 h 694101"/>
                <a:gd name="connsiteX39" fmla="*/ 284779 w 482043"/>
                <a:gd name="connsiteY39" fmla="*/ 495612 h 694101"/>
                <a:gd name="connsiteX40" fmla="*/ 315718 w 482043"/>
                <a:gd name="connsiteY40" fmla="*/ 450531 h 694101"/>
                <a:gd name="connsiteX41" fmla="*/ 374681 w 482043"/>
                <a:gd name="connsiteY41" fmla="*/ 298464 h 694101"/>
                <a:gd name="connsiteX42" fmla="*/ 413094 w 482043"/>
                <a:gd name="connsiteY42" fmla="*/ 179298 h 694101"/>
                <a:gd name="connsiteX43" fmla="*/ 423744 w 482043"/>
                <a:gd name="connsiteY43" fmla="*/ 142414 h 694101"/>
                <a:gd name="connsiteX44" fmla="*/ 446717 w 482043"/>
                <a:gd name="connsiteY44" fmla="*/ 77737 h 694101"/>
                <a:gd name="connsiteX45" fmla="*/ 455837 w 482043"/>
                <a:gd name="connsiteY45" fmla="*/ 25614 h 694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82043" h="694101">
                  <a:moveTo>
                    <a:pt x="455837" y="25614"/>
                  </a:moveTo>
                  <a:cubicBezTo>
                    <a:pt x="459560" y="15773"/>
                    <a:pt x="466631" y="7721"/>
                    <a:pt x="473298" y="-216"/>
                  </a:cubicBezTo>
                  <a:cubicBezTo>
                    <a:pt x="476126" y="6999"/>
                    <a:pt x="480282" y="13752"/>
                    <a:pt x="481812" y="21429"/>
                  </a:cubicBezTo>
                  <a:cubicBezTo>
                    <a:pt x="483457" y="55831"/>
                    <a:pt x="468334" y="87925"/>
                    <a:pt x="463572" y="121519"/>
                  </a:cubicBezTo>
                  <a:cubicBezTo>
                    <a:pt x="460022" y="132284"/>
                    <a:pt x="451681" y="141663"/>
                    <a:pt x="452114" y="153554"/>
                  </a:cubicBezTo>
                  <a:cubicBezTo>
                    <a:pt x="451566" y="174478"/>
                    <a:pt x="452691" y="195518"/>
                    <a:pt x="448362" y="216124"/>
                  </a:cubicBezTo>
                  <a:cubicBezTo>
                    <a:pt x="448449" y="253614"/>
                    <a:pt x="450209" y="291220"/>
                    <a:pt x="444293" y="328479"/>
                  </a:cubicBezTo>
                  <a:cubicBezTo>
                    <a:pt x="439819" y="333934"/>
                    <a:pt x="424235" y="333501"/>
                    <a:pt x="424235" y="343371"/>
                  </a:cubicBezTo>
                  <a:cubicBezTo>
                    <a:pt x="423975" y="362939"/>
                    <a:pt x="435635" y="382737"/>
                    <a:pt x="428102" y="401930"/>
                  </a:cubicBezTo>
                  <a:cubicBezTo>
                    <a:pt x="419848" y="429145"/>
                    <a:pt x="425447" y="464961"/>
                    <a:pt x="399328" y="483577"/>
                  </a:cubicBezTo>
                  <a:cubicBezTo>
                    <a:pt x="398116" y="495554"/>
                    <a:pt x="397077" y="507560"/>
                    <a:pt x="396182" y="519595"/>
                  </a:cubicBezTo>
                  <a:cubicBezTo>
                    <a:pt x="380308" y="522279"/>
                    <a:pt x="375431" y="538152"/>
                    <a:pt x="367119" y="549408"/>
                  </a:cubicBezTo>
                  <a:cubicBezTo>
                    <a:pt x="350178" y="571746"/>
                    <a:pt x="347350" y="600722"/>
                    <a:pt x="339182" y="626784"/>
                  </a:cubicBezTo>
                  <a:cubicBezTo>
                    <a:pt x="330928" y="647506"/>
                    <a:pt x="318922" y="666496"/>
                    <a:pt x="307002" y="685227"/>
                  </a:cubicBezTo>
                  <a:cubicBezTo>
                    <a:pt x="289657" y="697031"/>
                    <a:pt x="263480" y="697695"/>
                    <a:pt x="248530" y="681417"/>
                  </a:cubicBezTo>
                  <a:cubicBezTo>
                    <a:pt x="232195" y="670681"/>
                    <a:pt x="228501" y="651373"/>
                    <a:pt x="218342" y="636106"/>
                  </a:cubicBezTo>
                  <a:cubicBezTo>
                    <a:pt x="204344" y="620377"/>
                    <a:pt x="211271" y="598356"/>
                    <a:pt x="210607" y="579625"/>
                  </a:cubicBezTo>
                  <a:cubicBezTo>
                    <a:pt x="208558" y="548802"/>
                    <a:pt x="219006" y="518758"/>
                    <a:pt x="218890" y="487963"/>
                  </a:cubicBezTo>
                  <a:cubicBezTo>
                    <a:pt x="220420" y="460228"/>
                    <a:pt x="215600" y="431858"/>
                    <a:pt x="221372" y="404440"/>
                  </a:cubicBezTo>
                  <a:cubicBezTo>
                    <a:pt x="232253" y="368595"/>
                    <a:pt x="222729" y="330297"/>
                    <a:pt x="233003" y="294337"/>
                  </a:cubicBezTo>
                  <a:cubicBezTo>
                    <a:pt x="238775" y="276385"/>
                    <a:pt x="228068" y="260166"/>
                    <a:pt x="225442" y="242878"/>
                  </a:cubicBezTo>
                  <a:cubicBezTo>
                    <a:pt x="212368" y="243686"/>
                    <a:pt x="199265" y="246947"/>
                    <a:pt x="189452" y="256067"/>
                  </a:cubicBezTo>
                  <a:cubicBezTo>
                    <a:pt x="173550" y="269545"/>
                    <a:pt x="155570" y="280686"/>
                    <a:pt x="135540" y="286919"/>
                  </a:cubicBezTo>
                  <a:cubicBezTo>
                    <a:pt x="111904" y="293615"/>
                    <a:pt x="96867" y="317974"/>
                    <a:pt x="71383" y="319734"/>
                  </a:cubicBezTo>
                  <a:cubicBezTo>
                    <a:pt x="51498" y="323948"/>
                    <a:pt x="32652" y="317079"/>
                    <a:pt x="15249" y="308623"/>
                  </a:cubicBezTo>
                  <a:cubicBezTo>
                    <a:pt x="10833" y="287237"/>
                    <a:pt x="3243" y="266544"/>
                    <a:pt x="-105" y="244927"/>
                  </a:cubicBezTo>
                  <a:cubicBezTo>
                    <a:pt x="-192" y="227611"/>
                    <a:pt x="1944" y="210150"/>
                    <a:pt x="5667" y="193266"/>
                  </a:cubicBezTo>
                  <a:cubicBezTo>
                    <a:pt x="9275" y="179760"/>
                    <a:pt x="24888" y="177220"/>
                    <a:pt x="36115" y="172920"/>
                  </a:cubicBezTo>
                  <a:cubicBezTo>
                    <a:pt x="45755" y="184146"/>
                    <a:pt x="50921" y="203223"/>
                    <a:pt x="66852" y="207639"/>
                  </a:cubicBezTo>
                  <a:cubicBezTo>
                    <a:pt x="82523" y="205734"/>
                    <a:pt x="94039" y="193209"/>
                    <a:pt x="107863" y="186628"/>
                  </a:cubicBezTo>
                  <a:cubicBezTo>
                    <a:pt x="133953" y="176296"/>
                    <a:pt x="165007" y="173324"/>
                    <a:pt x="185556" y="152486"/>
                  </a:cubicBezTo>
                  <a:cubicBezTo>
                    <a:pt x="208385" y="155372"/>
                    <a:pt x="231387" y="152804"/>
                    <a:pt x="254187" y="151245"/>
                  </a:cubicBezTo>
                  <a:cubicBezTo>
                    <a:pt x="267348" y="154449"/>
                    <a:pt x="282788" y="159499"/>
                    <a:pt x="290321" y="171794"/>
                  </a:cubicBezTo>
                  <a:cubicBezTo>
                    <a:pt x="295775" y="189428"/>
                    <a:pt x="293726" y="208476"/>
                    <a:pt x="298055" y="226370"/>
                  </a:cubicBezTo>
                  <a:cubicBezTo>
                    <a:pt x="300220" y="234018"/>
                    <a:pt x="305761" y="241348"/>
                    <a:pt x="303510" y="249689"/>
                  </a:cubicBezTo>
                  <a:cubicBezTo>
                    <a:pt x="300682" y="263398"/>
                    <a:pt x="300768" y="277424"/>
                    <a:pt x="300739" y="291364"/>
                  </a:cubicBezTo>
                  <a:cubicBezTo>
                    <a:pt x="298892" y="313500"/>
                    <a:pt x="292832" y="335030"/>
                    <a:pt x="289195" y="356907"/>
                  </a:cubicBezTo>
                  <a:cubicBezTo>
                    <a:pt x="292254" y="359620"/>
                    <a:pt x="295285" y="362333"/>
                    <a:pt x="298344" y="365074"/>
                  </a:cubicBezTo>
                  <a:cubicBezTo>
                    <a:pt x="282326" y="379447"/>
                    <a:pt x="288964" y="403113"/>
                    <a:pt x="285126" y="422017"/>
                  </a:cubicBezTo>
                  <a:cubicBezTo>
                    <a:pt x="284722" y="446404"/>
                    <a:pt x="278805" y="471484"/>
                    <a:pt x="284779" y="495612"/>
                  </a:cubicBezTo>
                  <a:cubicBezTo>
                    <a:pt x="295804" y="481095"/>
                    <a:pt x="307349" y="466780"/>
                    <a:pt x="315718" y="450531"/>
                  </a:cubicBezTo>
                  <a:cubicBezTo>
                    <a:pt x="331678" y="398351"/>
                    <a:pt x="365763" y="353011"/>
                    <a:pt x="374681" y="298464"/>
                  </a:cubicBezTo>
                  <a:cubicBezTo>
                    <a:pt x="390872" y="259877"/>
                    <a:pt x="398375" y="218433"/>
                    <a:pt x="413094" y="179298"/>
                  </a:cubicBezTo>
                  <a:cubicBezTo>
                    <a:pt x="416586" y="167061"/>
                    <a:pt x="423022" y="155343"/>
                    <a:pt x="423744" y="142414"/>
                  </a:cubicBezTo>
                  <a:cubicBezTo>
                    <a:pt x="424465" y="119037"/>
                    <a:pt x="438319" y="98834"/>
                    <a:pt x="446717" y="77737"/>
                  </a:cubicBezTo>
                  <a:cubicBezTo>
                    <a:pt x="453211" y="60969"/>
                    <a:pt x="450584" y="42642"/>
                    <a:pt x="455837" y="25614"/>
                  </a:cubicBezTo>
                  <a:close/>
                </a:path>
              </a:pathLst>
            </a:custGeom>
            <a:grpFill/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0" name="图形 6146">
            <a:extLst>
              <a:ext uri="{FF2B5EF4-FFF2-40B4-BE49-F238E27FC236}">
                <a16:creationId xmlns:a16="http://schemas.microsoft.com/office/drawing/2014/main" id="{F5AF597A-C41C-2660-92EA-C8B52CE78165}"/>
              </a:ext>
            </a:extLst>
          </p:cNvPr>
          <p:cNvSpPr/>
          <p:nvPr/>
        </p:nvSpPr>
        <p:spPr>
          <a:xfrm rot="5400000">
            <a:off x="6256337" y="3618068"/>
            <a:ext cx="576360" cy="269799"/>
          </a:xfrm>
          <a:custGeom>
            <a:avLst/>
            <a:gdLst>
              <a:gd name="connsiteX0" fmla="*/ 12190219 w 12187252"/>
              <a:gd name="connsiteY0" fmla="*/ 1653325 h 4396336"/>
              <a:gd name="connsiteX1" fmla="*/ 12128026 w 12187252"/>
              <a:gd name="connsiteY1" fmla="*/ 1498077 h 4396336"/>
              <a:gd name="connsiteX2" fmla="*/ 12128026 w 12187252"/>
              <a:gd name="connsiteY2" fmla="*/ 1435882 h 4396336"/>
              <a:gd name="connsiteX3" fmla="*/ 12034971 w 12187252"/>
              <a:gd name="connsiteY3" fmla="*/ 1124910 h 4396336"/>
              <a:gd name="connsiteX4" fmla="*/ 12034971 w 12187252"/>
              <a:gd name="connsiteY4" fmla="*/ 1094051 h 4396336"/>
              <a:gd name="connsiteX5" fmla="*/ 12034971 w 12187252"/>
              <a:gd name="connsiteY5" fmla="*/ 969662 h 4396336"/>
              <a:gd name="connsiteX6" fmla="*/ 12065831 w 12187252"/>
              <a:gd name="connsiteY6" fmla="*/ 938802 h 4396336"/>
              <a:gd name="connsiteX7" fmla="*/ 11879723 w 12187252"/>
              <a:gd name="connsiteY7" fmla="*/ 721359 h 4396336"/>
              <a:gd name="connsiteX8" fmla="*/ 11879723 w 12187252"/>
              <a:gd name="connsiteY8" fmla="*/ 752219 h 4396336"/>
              <a:gd name="connsiteX9" fmla="*/ 11848863 w 12187252"/>
              <a:gd name="connsiteY9" fmla="*/ 596970 h 4396336"/>
              <a:gd name="connsiteX10" fmla="*/ 11786668 w 12187252"/>
              <a:gd name="connsiteY10" fmla="*/ 627830 h 4396336"/>
              <a:gd name="connsiteX11" fmla="*/ 11631895 w 12187252"/>
              <a:gd name="connsiteY11" fmla="*/ 472581 h 4396336"/>
              <a:gd name="connsiteX12" fmla="*/ 11631895 w 12187252"/>
              <a:gd name="connsiteY12" fmla="*/ 503441 h 4396336"/>
              <a:gd name="connsiteX13" fmla="*/ 11477121 w 12187252"/>
              <a:gd name="connsiteY13" fmla="*/ 596495 h 4396336"/>
              <a:gd name="connsiteX14" fmla="*/ 11322346 w 12187252"/>
              <a:gd name="connsiteY14" fmla="*/ 627355 h 4396336"/>
              <a:gd name="connsiteX15" fmla="*/ 11229293 w 12187252"/>
              <a:gd name="connsiteY15" fmla="*/ 534301 h 4396336"/>
              <a:gd name="connsiteX16" fmla="*/ 11074518 w 12187252"/>
              <a:gd name="connsiteY16" fmla="*/ 565161 h 4396336"/>
              <a:gd name="connsiteX17" fmla="*/ 11012325 w 12187252"/>
              <a:gd name="connsiteY17" fmla="*/ 472107 h 4396336"/>
              <a:gd name="connsiteX18" fmla="*/ 11012325 w 12187252"/>
              <a:gd name="connsiteY18" fmla="*/ 534301 h 4396336"/>
              <a:gd name="connsiteX19" fmla="*/ 10981465 w 12187252"/>
              <a:gd name="connsiteY19" fmla="*/ 441247 h 4396336"/>
              <a:gd name="connsiteX20" fmla="*/ 10888410 w 12187252"/>
              <a:gd name="connsiteY20" fmla="*/ 534301 h 4396336"/>
              <a:gd name="connsiteX21" fmla="*/ 10702302 w 12187252"/>
              <a:gd name="connsiteY21" fmla="*/ 379052 h 4396336"/>
              <a:gd name="connsiteX22" fmla="*/ 10702302 w 12187252"/>
              <a:gd name="connsiteY22" fmla="*/ 316858 h 4396336"/>
              <a:gd name="connsiteX23" fmla="*/ 10640107 w 12187252"/>
              <a:gd name="connsiteY23" fmla="*/ 379052 h 4396336"/>
              <a:gd name="connsiteX24" fmla="*/ 10609247 w 12187252"/>
              <a:gd name="connsiteY24" fmla="*/ 316858 h 4396336"/>
              <a:gd name="connsiteX25" fmla="*/ 10330085 w 12187252"/>
              <a:gd name="connsiteY25" fmla="*/ 534301 h 4396336"/>
              <a:gd name="connsiteX26" fmla="*/ 10299225 w 12187252"/>
              <a:gd name="connsiteY26" fmla="*/ 379052 h 4396336"/>
              <a:gd name="connsiteX27" fmla="*/ 10237031 w 12187252"/>
              <a:gd name="connsiteY27" fmla="*/ 441247 h 4396336"/>
              <a:gd name="connsiteX28" fmla="*/ 10206171 w 12187252"/>
              <a:gd name="connsiteY28" fmla="*/ 379052 h 4396336"/>
              <a:gd name="connsiteX29" fmla="*/ 10143976 w 12187252"/>
              <a:gd name="connsiteY29" fmla="*/ 379052 h 4396336"/>
              <a:gd name="connsiteX30" fmla="*/ 9989203 w 12187252"/>
              <a:gd name="connsiteY30" fmla="*/ 223804 h 4396336"/>
              <a:gd name="connsiteX31" fmla="*/ 9679181 w 12187252"/>
              <a:gd name="connsiteY31" fmla="*/ 192944 h 4396336"/>
              <a:gd name="connsiteX32" fmla="*/ 9555266 w 12187252"/>
              <a:gd name="connsiteY32" fmla="*/ 317333 h 4396336"/>
              <a:gd name="connsiteX33" fmla="*/ 9431352 w 12187252"/>
              <a:gd name="connsiteY33" fmla="*/ 317333 h 4396336"/>
              <a:gd name="connsiteX34" fmla="*/ 9431352 w 12187252"/>
              <a:gd name="connsiteY34" fmla="*/ 348193 h 4396336"/>
              <a:gd name="connsiteX35" fmla="*/ 9307438 w 12187252"/>
              <a:gd name="connsiteY35" fmla="*/ 503441 h 4396336"/>
              <a:gd name="connsiteX36" fmla="*/ 9338298 w 12187252"/>
              <a:gd name="connsiteY36" fmla="*/ 534301 h 4396336"/>
              <a:gd name="connsiteX37" fmla="*/ 9307438 w 12187252"/>
              <a:gd name="connsiteY37" fmla="*/ 596495 h 4396336"/>
              <a:gd name="connsiteX38" fmla="*/ 9276579 w 12187252"/>
              <a:gd name="connsiteY38" fmla="*/ 534301 h 4396336"/>
              <a:gd name="connsiteX39" fmla="*/ 9183524 w 12187252"/>
              <a:gd name="connsiteY39" fmla="*/ 658690 h 4396336"/>
              <a:gd name="connsiteX40" fmla="*/ 9090470 w 12187252"/>
              <a:gd name="connsiteY40" fmla="*/ 534301 h 4396336"/>
              <a:gd name="connsiteX41" fmla="*/ 9090470 w 12187252"/>
              <a:gd name="connsiteY41" fmla="*/ 627355 h 4396336"/>
              <a:gd name="connsiteX42" fmla="*/ 9028275 w 12187252"/>
              <a:gd name="connsiteY42" fmla="*/ 658215 h 4396336"/>
              <a:gd name="connsiteX43" fmla="*/ 8997416 w 12187252"/>
              <a:gd name="connsiteY43" fmla="*/ 502967 h 4396336"/>
              <a:gd name="connsiteX44" fmla="*/ 8780448 w 12187252"/>
              <a:gd name="connsiteY44" fmla="*/ 658215 h 4396336"/>
              <a:gd name="connsiteX45" fmla="*/ 8749588 w 12187252"/>
              <a:gd name="connsiteY45" fmla="*/ 596021 h 4396336"/>
              <a:gd name="connsiteX46" fmla="*/ 8532620 w 12187252"/>
              <a:gd name="connsiteY46" fmla="*/ 596021 h 4396336"/>
              <a:gd name="connsiteX47" fmla="*/ 8377846 w 12187252"/>
              <a:gd name="connsiteY47" fmla="*/ 316383 h 4396336"/>
              <a:gd name="connsiteX48" fmla="*/ 8223072 w 12187252"/>
              <a:gd name="connsiteY48" fmla="*/ 502967 h 4396336"/>
              <a:gd name="connsiteX49" fmla="*/ 8036964 w 12187252"/>
              <a:gd name="connsiteY49" fmla="*/ 440772 h 4396336"/>
              <a:gd name="connsiteX50" fmla="*/ 7789136 w 12187252"/>
              <a:gd name="connsiteY50" fmla="*/ 502967 h 4396336"/>
              <a:gd name="connsiteX51" fmla="*/ 7665222 w 12187252"/>
              <a:gd name="connsiteY51" fmla="*/ 627355 h 4396336"/>
              <a:gd name="connsiteX52" fmla="*/ 7665222 w 12187252"/>
              <a:gd name="connsiteY52" fmla="*/ 596495 h 4396336"/>
              <a:gd name="connsiteX53" fmla="*/ 7665222 w 12187252"/>
              <a:gd name="connsiteY53" fmla="*/ 627355 h 4396336"/>
              <a:gd name="connsiteX54" fmla="*/ 7634362 w 12187252"/>
              <a:gd name="connsiteY54" fmla="*/ 565161 h 4396336"/>
              <a:gd name="connsiteX55" fmla="*/ 7634362 w 12187252"/>
              <a:gd name="connsiteY55" fmla="*/ 596021 h 4396336"/>
              <a:gd name="connsiteX56" fmla="*/ 7417394 w 12187252"/>
              <a:gd name="connsiteY56" fmla="*/ 533826 h 4396336"/>
              <a:gd name="connsiteX57" fmla="*/ 7293480 w 12187252"/>
              <a:gd name="connsiteY57" fmla="*/ 564686 h 4396336"/>
              <a:gd name="connsiteX58" fmla="*/ 7076511 w 12187252"/>
              <a:gd name="connsiteY58" fmla="*/ 471632 h 4396336"/>
              <a:gd name="connsiteX59" fmla="*/ 6983457 w 12187252"/>
              <a:gd name="connsiteY59" fmla="*/ 626880 h 4396336"/>
              <a:gd name="connsiteX60" fmla="*/ 6921263 w 12187252"/>
              <a:gd name="connsiteY60" fmla="*/ 502492 h 4396336"/>
              <a:gd name="connsiteX61" fmla="*/ 6828209 w 12187252"/>
              <a:gd name="connsiteY61" fmla="*/ 502492 h 4396336"/>
              <a:gd name="connsiteX62" fmla="*/ 6735154 w 12187252"/>
              <a:gd name="connsiteY62" fmla="*/ 347243 h 4396336"/>
              <a:gd name="connsiteX63" fmla="*/ 6580381 w 12187252"/>
              <a:gd name="connsiteY63" fmla="*/ 440297 h 4396336"/>
              <a:gd name="connsiteX64" fmla="*/ 6456467 w 12187252"/>
              <a:gd name="connsiteY64" fmla="*/ 315909 h 4396336"/>
              <a:gd name="connsiteX65" fmla="*/ 6363413 w 12187252"/>
              <a:gd name="connsiteY65" fmla="*/ 285049 h 4396336"/>
              <a:gd name="connsiteX66" fmla="*/ 6301218 w 12187252"/>
              <a:gd name="connsiteY66" fmla="*/ 254189 h 4396336"/>
              <a:gd name="connsiteX67" fmla="*/ 6270358 w 12187252"/>
              <a:gd name="connsiteY67" fmla="*/ 285049 h 4396336"/>
              <a:gd name="connsiteX68" fmla="*/ 6177304 w 12187252"/>
              <a:gd name="connsiteY68" fmla="*/ 222854 h 4396336"/>
              <a:gd name="connsiteX69" fmla="*/ 6146444 w 12187252"/>
              <a:gd name="connsiteY69" fmla="*/ 222854 h 4396336"/>
              <a:gd name="connsiteX70" fmla="*/ 5991670 w 12187252"/>
              <a:gd name="connsiteY70" fmla="*/ 315909 h 4396336"/>
              <a:gd name="connsiteX71" fmla="*/ 5836897 w 12187252"/>
              <a:gd name="connsiteY71" fmla="*/ 440297 h 4396336"/>
              <a:gd name="connsiteX72" fmla="*/ 5774702 w 12187252"/>
              <a:gd name="connsiteY72" fmla="*/ 315909 h 4396336"/>
              <a:gd name="connsiteX73" fmla="*/ 5650788 w 12187252"/>
              <a:gd name="connsiteY73" fmla="*/ 502492 h 4396336"/>
              <a:gd name="connsiteX74" fmla="*/ 5588593 w 12187252"/>
              <a:gd name="connsiteY74" fmla="*/ 440297 h 4396336"/>
              <a:gd name="connsiteX75" fmla="*/ 5402485 w 12187252"/>
              <a:gd name="connsiteY75" fmla="*/ 285049 h 4396336"/>
              <a:gd name="connsiteX76" fmla="*/ 5309431 w 12187252"/>
              <a:gd name="connsiteY76" fmla="*/ 378103 h 4396336"/>
              <a:gd name="connsiteX77" fmla="*/ 5123322 w 12187252"/>
              <a:gd name="connsiteY77" fmla="*/ 98466 h 4396336"/>
              <a:gd name="connsiteX78" fmla="*/ 4968549 w 12187252"/>
              <a:gd name="connsiteY78" fmla="*/ 285049 h 4396336"/>
              <a:gd name="connsiteX79" fmla="*/ 4937689 w 12187252"/>
              <a:gd name="connsiteY79" fmla="*/ 440297 h 4396336"/>
              <a:gd name="connsiteX80" fmla="*/ 4875495 w 12187252"/>
              <a:gd name="connsiteY80" fmla="*/ 285049 h 4396336"/>
              <a:gd name="connsiteX81" fmla="*/ 4844635 w 12187252"/>
              <a:gd name="connsiteY81" fmla="*/ 315909 h 4396336"/>
              <a:gd name="connsiteX82" fmla="*/ 4813775 w 12187252"/>
              <a:gd name="connsiteY82" fmla="*/ 222854 h 4396336"/>
              <a:gd name="connsiteX83" fmla="*/ 4720721 w 12187252"/>
              <a:gd name="connsiteY83" fmla="*/ 347243 h 4396336"/>
              <a:gd name="connsiteX84" fmla="*/ 4658526 w 12187252"/>
              <a:gd name="connsiteY84" fmla="*/ 316383 h 4396336"/>
              <a:gd name="connsiteX85" fmla="*/ 4658526 w 12187252"/>
              <a:gd name="connsiteY85" fmla="*/ 347243 h 4396336"/>
              <a:gd name="connsiteX86" fmla="*/ 4658526 w 12187252"/>
              <a:gd name="connsiteY86" fmla="*/ 316383 h 4396336"/>
              <a:gd name="connsiteX87" fmla="*/ 4503753 w 12187252"/>
              <a:gd name="connsiteY87" fmla="*/ 254189 h 4396336"/>
              <a:gd name="connsiteX88" fmla="*/ 4410698 w 12187252"/>
              <a:gd name="connsiteY88" fmla="*/ 440772 h 4396336"/>
              <a:gd name="connsiteX89" fmla="*/ 4379838 w 12187252"/>
              <a:gd name="connsiteY89" fmla="*/ 316383 h 4396336"/>
              <a:gd name="connsiteX90" fmla="*/ 4348979 w 12187252"/>
              <a:gd name="connsiteY90" fmla="*/ 347243 h 4396336"/>
              <a:gd name="connsiteX91" fmla="*/ 4318119 w 12187252"/>
              <a:gd name="connsiteY91" fmla="*/ 409438 h 4396336"/>
              <a:gd name="connsiteX92" fmla="*/ 4287259 w 12187252"/>
              <a:gd name="connsiteY92" fmla="*/ 347243 h 4396336"/>
              <a:gd name="connsiteX93" fmla="*/ 4101151 w 12187252"/>
              <a:gd name="connsiteY93" fmla="*/ 440297 h 4396336"/>
              <a:gd name="connsiteX94" fmla="*/ 3884182 w 12187252"/>
              <a:gd name="connsiteY94" fmla="*/ 378103 h 4396336"/>
              <a:gd name="connsiteX95" fmla="*/ 3698074 w 12187252"/>
              <a:gd name="connsiteY95" fmla="*/ 67131 h 4396336"/>
              <a:gd name="connsiteX96" fmla="*/ 3635880 w 12187252"/>
              <a:gd name="connsiteY96" fmla="*/ 222380 h 4396336"/>
              <a:gd name="connsiteX97" fmla="*/ 3573685 w 12187252"/>
              <a:gd name="connsiteY97" fmla="*/ 160185 h 4396336"/>
              <a:gd name="connsiteX98" fmla="*/ 3480631 w 12187252"/>
              <a:gd name="connsiteY98" fmla="*/ 222380 h 4396336"/>
              <a:gd name="connsiteX99" fmla="*/ 3449771 w 12187252"/>
              <a:gd name="connsiteY99" fmla="*/ 346768 h 4396336"/>
              <a:gd name="connsiteX100" fmla="*/ 3201943 w 12187252"/>
              <a:gd name="connsiteY100" fmla="*/ 284574 h 4396336"/>
              <a:gd name="connsiteX101" fmla="*/ 2984975 w 12187252"/>
              <a:gd name="connsiteY101" fmla="*/ 408963 h 4396336"/>
              <a:gd name="connsiteX102" fmla="*/ 2861061 w 12187252"/>
              <a:gd name="connsiteY102" fmla="*/ 315909 h 4396336"/>
              <a:gd name="connsiteX103" fmla="*/ 2427124 w 12187252"/>
              <a:gd name="connsiteY103" fmla="*/ 346768 h 4396336"/>
              <a:gd name="connsiteX104" fmla="*/ 2364930 w 12187252"/>
              <a:gd name="connsiteY104" fmla="*/ 284574 h 4396336"/>
              <a:gd name="connsiteX105" fmla="*/ 2085767 w 12187252"/>
              <a:gd name="connsiteY105" fmla="*/ 315434 h 4396336"/>
              <a:gd name="connsiteX106" fmla="*/ 2023573 w 12187252"/>
              <a:gd name="connsiteY106" fmla="*/ 160185 h 4396336"/>
              <a:gd name="connsiteX107" fmla="*/ 1744410 w 12187252"/>
              <a:gd name="connsiteY107" fmla="*/ 97991 h 4396336"/>
              <a:gd name="connsiteX108" fmla="*/ 1589636 w 12187252"/>
              <a:gd name="connsiteY108" fmla="*/ 35796 h 4396336"/>
              <a:gd name="connsiteX109" fmla="*/ 1558777 w 12187252"/>
              <a:gd name="connsiteY109" fmla="*/ 97991 h 4396336"/>
              <a:gd name="connsiteX110" fmla="*/ 1527917 w 12187252"/>
              <a:gd name="connsiteY110" fmla="*/ 4937 h 4396336"/>
              <a:gd name="connsiteX111" fmla="*/ 1465722 w 12187252"/>
              <a:gd name="connsiteY111" fmla="*/ 97991 h 4396336"/>
              <a:gd name="connsiteX112" fmla="*/ 1465722 w 12187252"/>
              <a:gd name="connsiteY112" fmla="*/ 128851 h 4396336"/>
              <a:gd name="connsiteX113" fmla="*/ 1341809 w 12187252"/>
              <a:gd name="connsiteY113" fmla="*/ 253239 h 4396336"/>
              <a:gd name="connsiteX114" fmla="*/ 1279614 w 12187252"/>
              <a:gd name="connsiteY114" fmla="*/ 253239 h 4396336"/>
              <a:gd name="connsiteX115" fmla="*/ 1279614 w 12187252"/>
              <a:gd name="connsiteY115" fmla="*/ 284099 h 4396336"/>
              <a:gd name="connsiteX116" fmla="*/ 1279614 w 12187252"/>
              <a:gd name="connsiteY116" fmla="*/ 346294 h 4396336"/>
              <a:gd name="connsiteX117" fmla="*/ 1248754 w 12187252"/>
              <a:gd name="connsiteY117" fmla="*/ 253239 h 4396336"/>
              <a:gd name="connsiteX118" fmla="*/ 1031786 w 12187252"/>
              <a:gd name="connsiteY118" fmla="*/ 253239 h 4396336"/>
              <a:gd name="connsiteX119" fmla="*/ 969592 w 12187252"/>
              <a:gd name="connsiteY119" fmla="*/ 315434 h 4396336"/>
              <a:gd name="connsiteX120" fmla="*/ 906448 w 12187252"/>
              <a:gd name="connsiteY120" fmla="*/ 409912 h 4396336"/>
              <a:gd name="connsiteX121" fmla="*/ 906448 w 12187252"/>
              <a:gd name="connsiteY121" fmla="*/ 379052 h 4396336"/>
              <a:gd name="connsiteX122" fmla="*/ 844253 w 12187252"/>
              <a:gd name="connsiteY122" fmla="*/ 503441 h 4396336"/>
              <a:gd name="connsiteX123" fmla="*/ 844253 w 12187252"/>
              <a:gd name="connsiteY123" fmla="*/ 472581 h 4396336"/>
              <a:gd name="connsiteX124" fmla="*/ 751199 w 12187252"/>
              <a:gd name="connsiteY124" fmla="*/ 627355 h 4396336"/>
              <a:gd name="connsiteX125" fmla="*/ 658145 w 12187252"/>
              <a:gd name="connsiteY125" fmla="*/ 565161 h 4396336"/>
              <a:gd name="connsiteX126" fmla="*/ 534231 w 12187252"/>
              <a:gd name="connsiteY126" fmla="*/ 906993 h 4396336"/>
              <a:gd name="connsiteX127" fmla="*/ 379457 w 12187252"/>
              <a:gd name="connsiteY127" fmla="*/ 937852 h 4396336"/>
              <a:gd name="connsiteX128" fmla="*/ 255543 w 12187252"/>
              <a:gd name="connsiteY128" fmla="*/ 1093101 h 4396336"/>
              <a:gd name="connsiteX129" fmla="*/ 131629 w 12187252"/>
              <a:gd name="connsiteY129" fmla="*/ 1310544 h 4396336"/>
              <a:gd name="connsiteX130" fmla="*/ 69435 w 12187252"/>
              <a:gd name="connsiteY130" fmla="*/ 1434933 h 4396336"/>
              <a:gd name="connsiteX131" fmla="*/ 38575 w 12187252"/>
              <a:gd name="connsiteY131" fmla="*/ 1870294 h 4396336"/>
              <a:gd name="connsiteX132" fmla="*/ 38575 w 12187252"/>
              <a:gd name="connsiteY132" fmla="*/ 1870294 h 4396336"/>
              <a:gd name="connsiteX133" fmla="*/ 7715 w 12187252"/>
              <a:gd name="connsiteY133" fmla="*/ 2305654 h 4396336"/>
              <a:gd name="connsiteX134" fmla="*/ 7715 w 12187252"/>
              <a:gd name="connsiteY134" fmla="*/ 2305654 h 4396336"/>
              <a:gd name="connsiteX135" fmla="*/ 38575 w 12187252"/>
              <a:gd name="connsiteY135" fmla="*/ 2678821 h 4396336"/>
              <a:gd name="connsiteX136" fmla="*/ 7715 w 12187252"/>
              <a:gd name="connsiteY136" fmla="*/ 2741015 h 4396336"/>
              <a:gd name="connsiteX137" fmla="*/ 38575 w 12187252"/>
              <a:gd name="connsiteY137" fmla="*/ 2803209 h 4396336"/>
              <a:gd name="connsiteX138" fmla="*/ 38575 w 12187252"/>
              <a:gd name="connsiteY138" fmla="*/ 2865404 h 4396336"/>
              <a:gd name="connsiteX139" fmla="*/ 286403 w 12187252"/>
              <a:gd name="connsiteY139" fmla="*/ 3518208 h 4396336"/>
              <a:gd name="connsiteX140" fmla="*/ 565565 w 12187252"/>
              <a:gd name="connsiteY140" fmla="*/ 3611262 h 4396336"/>
              <a:gd name="connsiteX141" fmla="*/ 565565 w 12187252"/>
              <a:gd name="connsiteY141" fmla="*/ 3642122 h 4396336"/>
              <a:gd name="connsiteX142" fmla="*/ 658620 w 12187252"/>
              <a:gd name="connsiteY142" fmla="*/ 3704316 h 4396336"/>
              <a:gd name="connsiteX143" fmla="*/ 782534 w 12187252"/>
              <a:gd name="connsiteY143" fmla="*/ 3828705 h 4396336"/>
              <a:gd name="connsiteX144" fmla="*/ 751674 w 12187252"/>
              <a:gd name="connsiteY144" fmla="*/ 3859565 h 4396336"/>
              <a:gd name="connsiteX145" fmla="*/ 751674 w 12187252"/>
              <a:gd name="connsiteY145" fmla="*/ 3890424 h 4396336"/>
              <a:gd name="connsiteX146" fmla="*/ 782534 w 12187252"/>
              <a:gd name="connsiteY146" fmla="*/ 3890424 h 4396336"/>
              <a:gd name="connsiteX147" fmla="*/ 782534 w 12187252"/>
              <a:gd name="connsiteY147" fmla="*/ 3859565 h 4396336"/>
              <a:gd name="connsiteX148" fmla="*/ 782534 w 12187252"/>
              <a:gd name="connsiteY148" fmla="*/ 3921759 h 4396336"/>
              <a:gd name="connsiteX149" fmla="*/ 875588 w 12187252"/>
              <a:gd name="connsiteY149" fmla="*/ 3952619 h 4396336"/>
              <a:gd name="connsiteX150" fmla="*/ 1030362 w 12187252"/>
              <a:gd name="connsiteY150" fmla="*/ 3952619 h 4396336"/>
              <a:gd name="connsiteX151" fmla="*/ 1340384 w 12187252"/>
              <a:gd name="connsiteY151" fmla="*/ 3921759 h 4396336"/>
              <a:gd name="connsiteX152" fmla="*/ 1340384 w 12187252"/>
              <a:gd name="connsiteY152" fmla="*/ 3921759 h 4396336"/>
              <a:gd name="connsiteX153" fmla="*/ 1433438 w 12187252"/>
              <a:gd name="connsiteY153" fmla="*/ 4014813 h 4396336"/>
              <a:gd name="connsiteX154" fmla="*/ 1526493 w 12187252"/>
              <a:gd name="connsiteY154" fmla="*/ 3828230 h 4396336"/>
              <a:gd name="connsiteX155" fmla="*/ 1836515 w 12187252"/>
              <a:gd name="connsiteY155" fmla="*/ 4014813 h 4396336"/>
              <a:gd name="connsiteX156" fmla="*/ 1960429 w 12187252"/>
              <a:gd name="connsiteY156" fmla="*/ 4077008 h 4396336"/>
              <a:gd name="connsiteX157" fmla="*/ 2270451 w 12187252"/>
              <a:gd name="connsiteY157" fmla="*/ 4077008 h 4396336"/>
              <a:gd name="connsiteX158" fmla="*/ 2332646 w 12187252"/>
              <a:gd name="connsiteY158" fmla="*/ 4139202 h 4396336"/>
              <a:gd name="connsiteX159" fmla="*/ 2549614 w 12187252"/>
              <a:gd name="connsiteY159" fmla="*/ 4046148 h 4396336"/>
              <a:gd name="connsiteX160" fmla="*/ 2890497 w 12187252"/>
              <a:gd name="connsiteY160" fmla="*/ 3983953 h 4396336"/>
              <a:gd name="connsiteX161" fmla="*/ 2890497 w 12187252"/>
              <a:gd name="connsiteY161" fmla="*/ 4046148 h 4396336"/>
              <a:gd name="connsiteX162" fmla="*/ 2921356 w 12187252"/>
              <a:gd name="connsiteY162" fmla="*/ 4077008 h 4396336"/>
              <a:gd name="connsiteX163" fmla="*/ 2921356 w 12187252"/>
              <a:gd name="connsiteY163" fmla="*/ 4107867 h 4396336"/>
              <a:gd name="connsiteX164" fmla="*/ 3417487 w 12187252"/>
              <a:gd name="connsiteY164" fmla="*/ 4107867 h 4396336"/>
              <a:gd name="connsiteX165" fmla="*/ 3448347 w 12187252"/>
              <a:gd name="connsiteY165" fmla="*/ 4138727 h 4396336"/>
              <a:gd name="connsiteX166" fmla="*/ 3448347 w 12187252"/>
              <a:gd name="connsiteY166" fmla="*/ 4107867 h 4396336"/>
              <a:gd name="connsiteX167" fmla="*/ 3479207 w 12187252"/>
              <a:gd name="connsiteY167" fmla="*/ 4107867 h 4396336"/>
              <a:gd name="connsiteX168" fmla="*/ 3541401 w 12187252"/>
              <a:gd name="connsiteY168" fmla="*/ 4014813 h 4396336"/>
              <a:gd name="connsiteX169" fmla="*/ 3572261 w 12187252"/>
              <a:gd name="connsiteY169" fmla="*/ 4077008 h 4396336"/>
              <a:gd name="connsiteX170" fmla="*/ 3634455 w 12187252"/>
              <a:gd name="connsiteY170" fmla="*/ 4046148 h 4396336"/>
              <a:gd name="connsiteX171" fmla="*/ 3634455 w 12187252"/>
              <a:gd name="connsiteY171" fmla="*/ 4015288 h 4396336"/>
              <a:gd name="connsiteX172" fmla="*/ 3727510 w 12187252"/>
              <a:gd name="connsiteY172" fmla="*/ 3922234 h 4396336"/>
              <a:gd name="connsiteX173" fmla="*/ 3727510 w 12187252"/>
              <a:gd name="connsiteY173" fmla="*/ 3891374 h 4396336"/>
              <a:gd name="connsiteX174" fmla="*/ 3882283 w 12187252"/>
              <a:gd name="connsiteY174" fmla="*/ 3829180 h 4396336"/>
              <a:gd name="connsiteX175" fmla="*/ 3913143 w 12187252"/>
              <a:gd name="connsiteY175" fmla="*/ 3766985 h 4396336"/>
              <a:gd name="connsiteX176" fmla="*/ 3913143 w 12187252"/>
              <a:gd name="connsiteY176" fmla="*/ 3766985 h 4396336"/>
              <a:gd name="connsiteX177" fmla="*/ 4037057 w 12187252"/>
              <a:gd name="connsiteY177" fmla="*/ 3766985 h 4396336"/>
              <a:gd name="connsiteX178" fmla="*/ 4223166 w 12187252"/>
              <a:gd name="connsiteY178" fmla="*/ 3797845 h 4396336"/>
              <a:gd name="connsiteX179" fmla="*/ 4285360 w 12187252"/>
              <a:gd name="connsiteY179" fmla="*/ 3797845 h 4396336"/>
              <a:gd name="connsiteX180" fmla="*/ 4378414 w 12187252"/>
              <a:gd name="connsiteY180" fmla="*/ 3797845 h 4396336"/>
              <a:gd name="connsiteX181" fmla="*/ 4440609 w 12187252"/>
              <a:gd name="connsiteY181" fmla="*/ 3828705 h 4396336"/>
              <a:gd name="connsiteX182" fmla="*/ 4533663 w 12187252"/>
              <a:gd name="connsiteY182" fmla="*/ 3828705 h 4396336"/>
              <a:gd name="connsiteX183" fmla="*/ 4750631 w 12187252"/>
              <a:gd name="connsiteY183" fmla="*/ 3953094 h 4396336"/>
              <a:gd name="connsiteX184" fmla="*/ 4781491 w 12187252"/>
              <a:gd name="connsiteY184" fmla="*/ 3922234 h 4396336"/>
              <a:gd name="connsiteX185" fmla="*/ 4781491 w 12187252"/>
              <a:gd name="connsiteY185" fmla="*/ 3953094 h 4396336"/>
              <a:gd name="connsiteX186" fmla="*/ 4843685 w 12187252"/>
              <a:gd name="connsiteY186" fmla="*/ 4046148 h 4396336"/>
              <a:gd name="connsiteX187" fmla="*/ 4998459 w 12187252"/>
              <a:gd name="connsiteY187" fmla="*/ 4139202 h 4396336"/>
              <a:gd name="connsiteX188" fmla="*/ 5060654 w 12187252"/>
              <a:gd name="connsiteY188" fmla="*/ 4108342 h 4396336"/>
              <a:gd name="connsiteX189" fmla="*/ 5060654 w 12187252"/>
              <a:gd name="connsiteY189" fmla="*/ 4108342 h 4396336"/>
              <a:gd name="connsiteX190" fmla="*/ 5122848 w 12187252"/>
              <a:gd name="connsiteY190" fmla="*/ 4170537 h 4396336"/>
              <a:gd name="connsiteX191" fmla="*/ 5122848 w 12187252"/>
              <a:gd name="connsiteY191" fmla="*/ 4170537 h 4396336"/>
              <a:gd name="connsiteX192" fmla="*/ 5246762 w 12187252"/>
              <a:gd name="connsiteY192" fmla="*/ 4170537 h 4396336"/>
              <a:gd name="connsiteX193" fmla="*/ 5339816 w 12187252"/>
              <a:gd name="connsiteY193" fmla="*/ 4170537 h 4396336"/>
              <a:gd name="connsiteX194" fmla="*/ 5370676 w 12187252"/>
              <a:gd name="connsiteY194" fmla="*/ 4232731 h 4396336"/>
              <a:gd name="connsiteX195" fmla="*/ 5432870 w 12187252"/>
              <a:gd name="connsiteY195" fmla="*/ 4232731 h 4396336"/>
              <a:gd name="connsiteX196" fmla="*/ 5556784 w 12187252"/>
              <a:gd name="connsiteY196" fmla="*/ 4294926 h 4396336"/>
              <a:gd name="connsiteX197" fmla="*/ 5680698 w 12187252"/>
              <a:gd name="connsiteY197" fmla="*/ 4357120 h 4396336"/>
              <a:gd name="connsiteX198" fmla="*/ 5742893 w 12187252"/>
              <a:gd name="connsiteY198" fmla="*/ 4294926 h 4396336"/>
              <a:gd name="connsiteX199" fmla="*/ 5835947 w 12187252"/>
              <a:gd name="connsiteY199" fmla="*/ 4325785 h 4396336"/>
              <a:gd name="connsiteX200" fmla="*/ 5835947 w 12187252"/>
              <a:gd name="connsiteY200" fmla="*/ 4356645 h 4396336"/>
              <a:gd name="connsiteX201" fmla="*/ 5835947 w 12187252"/>
              <a:gd name="connsiteY201" fmla="*/ 4356645 h 4396336"/>
              <a:gd name="connsiteX202" fmla="*/ 5959861 w 12187252"/>
              <a:gd name="connsiteY202" fmla="*/ 4325785 h 4396336"/>
              <a:gd name="connsiteX203" fmla="*/ 6052915 w 12187252"/>
              <a:gd name="connsiteY203" fmla="*/ 4294926 h 4396336"/>
              <a:gd name="connsiteX204" fmla="*/ 6145969 w 12187252"/>
              <a:gd name="connsiteY204" fmla="*/ 4170537 h 4396336"/>
              <a:gd name="connsiteX205" fmla="*/ 6176829 w 12187252"/>
              <a:gd name="connsiteY205" fmla="*/ 4170537 h 4396336"/>
              <a:gd name="connsiteX206" fmla="*/ 6176829 w 12187252"/>
              <a:gd name="connsiteY206" fmla="*/ 4201396 h 4396336"/>
              <a:gd name="connsiteX207" fmla="*/ 6207689 w 12187252"/>
              <a:gd name="connsiteY207" fmla="*/ 4232256 h 4396336"/>
              <a:gd name="connsiteX208" fmla="*/ 6238549 w 12187252"/>
              <a:gd name="connsiteY208" fmla="*/ 4263116 h 4396336"/>
              <a:gd name="connsiteX209" fmla="*/ 6300743 w 12187252"/>
              <a:gd name="connsiteY209" fmla="*/ 4200922 h 4396336"/>
              <a:gd name="connsiteX210" fmla="*/ 6393798 w 12187252"/>
              <a:gd name="connsiteY210" fmla="*/ 4231782 h 4396336"/>
              <a:gd name="connsiteX211" fmla="*/ 6486852 w 12187252"/>
              <a:gd name="connsiteY211" fmla="*/ 4231782 h 4396336"/>
              <a:gd name="connsiteX212" fmla="*/ 6579906 w 12187252"/>
              <a:gd name="connsiteY212" fmla="*/ 4262641 h 4396336"/>
              <a:gd name="connsiteX213" fmla="*/ 6642100 w 12187252"/>
              <a:gd name="connsiteY213" fmla="*/ 4262641 h 4396336"/>
              <a:gd name="connsiteX214" fmla="*/ 6796874 w 12187252"/>
              <a:gd name="connsiteY214" fmla="*/ 4231782 h 4396336"/>
              <a:gd name="connsiteX215" fmla="*/ 6889929 w 12187252"/>
              <a:gd name="connsiteY215" fmla="*/ 4293976 h 4396336"/>
              <a:gd name="connsiteX216" fmla="*/ 6982983 w 12187252"/>
              <a:gd name="connsiteY216" fmla="*/ 4263116 h 4396336"/>
              <a:gd name="connsiteX217" fmla="*/ 7106897 w 12187252"/>
              <a:gd name="connsiteY217" fmla="*/ 4325311 h 4396336"/>
              <a:gd name="connsiteX218" fmla="*/ 7199951 w 12187252"/>
              <a:gd name="connsiteY218" fmla="*/ 4263116 h 4396336"/>
              <a:gd name="connsiteX219" fmla="*/ 7230810 w 12187252"/>
              <a:gd name="connsiteY219" fmla="*/ 4293976 h 4396336"/>
              <a:gd name="connsiteX220" fmla="*/ 7354724 w 12187252"/>
              <a:gd name="connsiteY220" fmla="*/ 4169587 h 4396336"/>
              <a:gd name="connsiteX221" fmla="*/ 7354724 w 12187252"/>
              <a:gd name="connsiteY221" fmla="*/ 4169587 h 4396336"/>
              <a:gd name="connsiteX222" fmla="*/ 7354724 w 12187252"/>
              <a:gd name="connsiteY222" fmla="*/ 4200447 h 4396336"/>
              <a:gd name="connsiteX223" fmla="*/ 7478639 w 12187252"/>
              <a:gd name="connsiteY223" fmla="*/ 4200447 h 4396336"/>
              <a:gd name="connsiteX224" fmla="*/ 7478639 w 12187252"/>
              <a:gd name="connsiteY224" fmla="*/ 4231307 h 4396336"/>
              <a:gd name="connsiteX225" fmla="*/ 7540833 w 12187252"/>
              <a:gd name="connsiteY225" fmla="*/ 4231307 h 4396336"/>
              <a:gd name="connsiteX226" fmla="*/ 7571693 w 12187252"/>
              <a:gd name="connsiteY226" fmla="*/ 4200447 h 4396336"/>
              <a:gd name="connsiteX227" fmla="*/ 7602553 w 12187252"/>
              <a:gd name="connsiteY227" fmla="*/ 4200447 h 4396336"/>
              <a:gd name="connsiteX228" fmla="*/ 7602553 w 12187252"/>
              <a:gd name="connsiteY228" fmla="*/ 4231307 h 4396336"/>
              <a:gd name="connsiteX229" fmla="*/ 7633413 w 12187252"/>
              <a:gd name="connsiteY229" fmla="*/ 4262167 h 4396336"/>
              <a:gd name="connsiteX230" fmla="*/ 7726467 w 12187252"/>
              <a:gd name="connsiteY230" fmla="*/ 4199972 h 4396336"/>
              <a:gd name="connsiteX231" fmla="*/ 7757326 w 12187252"/>
              <a:gd name="connsiteY231" fmla="*/ 4199972 h 4396336"/>
              <a:gd name="connsiteX232" fmla="*/ 7788186 w 12187252"/>
              <a:gd name="connsiteY232" fmla="*/ 4262167 h 4396336"/>
              <a:gd name="connsiteX233" fmla="*/ 7881240 w 12187252"/>
              <a:gd name="connsiteY233" fmla="*/ 4262167 h 4396336"/>
              <a:gd name="connsiteX234" fmla="*/ 8005154 w 12187252"/>
              <a:gd name="connsiteY234" fmla="*/ 4231307 h 4396336"/>
              <a:gd name="connsiteX235" fmla="*/ 8098209 w 12187252"/>
              <a:gd name="connsiteY235" fmla="*/ 4200447 h 4396336"/>
              <a:gd name="connsiteX236" fmla="*/ 8098209 w 12187252"/>
              <a:gd name="connsiteY236" fmla="*/ 4231307 h 4396336"/>
              <a:gd name="connsiteX237" fmla="*/ 8191263 w 12187252"/>
              <a:gd name="connsiteY237" fmla="*/ 4200447 h 4396336"/>
              <a:gd name="connsiteX238" fmla="*/ 8315177 w 12187252"/>
              <a:gd name="connsiteY238" fmla="*/ 4200447 h 4396336"/>
              <a:gd name="connsiteX239" fmla="*/ 8439091 w 12187252"/>
              <a:gd name="connsiteY239" fmla="*/ 4231307 h 4396336"/>
              <a:gd name="connsiteX240" fmla="*/ 8501285 w 12187252"/>
              <a:gd name="connsiteY240" fmla="*/ 4200447 h 4396336"/>
              <a:gd name="connsiteX241" fmla="*/ 8501285 w 12187252"/>
              <a:gd name="connsiteY241" fmla="*/ 4262641 h 4396336"/>
              <a:gd name="connsiteX242" fmla="*/ 8594339 w 12187252"/>
              <a:gd name="connsiteY242" fmla="*/ 4262641 h 4396336"/>
              <a:gd name="connsiteX243" fmla="*/ 8656534 w 12187252"/>
              <a:gd name="connsiteY243" fmla="*/ 4200447 h 4396336"/>
              <a:gd name="connsiteX244" fmla="*/ 8718728 w 12187252"/>
              <a:gd name="connsiteY244" fmla="*/ 4231307 h 4396336"/>
              <a:gd name="connsiteX245" fmla="*/ 8749588 w 12187252"/>
              <a:gd name="connsiteY245" fmla="*/ 4200447 h 4396336"/>
              <a:gd name="connsiteX246" fmla="*/ 8780448 w 12187252"/>
              <a:gd name="connsiteY246" fmla="*/ 4262641 h 4396336"/>
              <a:gd name="connsiteX247" fmla="*/ 8842642 w 12187252"/>
              <a:gd name="connsiteY247" fmla="*/ 4262641 h 4396336"/>
              <a:gd name="connsiteX248" fmla="*/ 8935696 w 12187252"/>
              <a:gd name="connsiteY248" fmla="*/ 4262641 h 4396336"/>
              <a:gd name="connsiteX249" fmla="*/ 9028751 w 12187252"/>
              <a:gd name="connsiteY249" fmla="*/ 4231782 h 4396336"/>
              <a:gd name="connsiteX250" fmla="*/ 8997891 w 12187252"/>
              <a:gd name="connsiteY250" fmla="*/ 4324836 h 4396336"/>
              <a:gd name="connsiteX251" fmla="*/ 9090945 w 12187252"/>
              <a:gd name="connsiteY251" fmla="*/ 4387030 h 4396336"/>
              <a:gd name="connsiteX252" fmla="*/ 9183999 w 12187252"/>
              <a:gd name="connsiteY252" fmla="*/ 4356170 h 4396336"/>
              <a:gd name="connsiteX253" fmla="*/ 9246193 w 12187252"/>
              <a:gd name="connsiteY253" fmla="*/ 4356170 h 4396336"/>
              <a:gd name="connsiteX254" fmla="*/ 9308388 w 12187252"/>
              <a:gd name="connsiteY254" fmla="*/ 4387030 h 4396336"/>
              <a:gd name="connsiteX255" fmla="*/ 9401442 w 12187252"/>
              <a:gd name="connsiteY255" fmla="*/ 4387030 h 4396336"/>
              <a:gd name="connsiteX256" fmla="*/ 9463637 w 12187252"/>
              <a:gd name="connsiteY256" fmla="*/ 4324836 h 4396336"/>
              <a:gd name="connsiteX257" fmla="*/ 9556691 w 12187252"/>
              <a:gd name="connsiteY257" fmla="*/ 4324836 h 4396336"/>
              <a:gd name="connsiteX258" fmla="*/ 9587550 w 12187252"/>
              <a:gd name="connsiteY258" fmla="*/ 4231782 h 4396336"/>
              <a:gd name="connsiteX259" fmla="*/ 9680605 w 12187252"/>
              <a:gd name="connsiteY259" fmla="*/ 4262641 h 4396336"/>
              <a:gd name="connsiteX260" fmla="*/ 9742799 w 12187252"/>
              <a:gd name="connsiteY260" fmla="*/ 4262641 h 4396336"/>
              <a:gd name="connsiteX261" fmla="*/ 9804994 w 12187252"/>
              <a:gd name="connsiteY261" fmla="*/ 4231782 h 4396336"/>
              <a:gd name="connsiteX262" fmla="*/ 9867187 w 12187252"/>
              <a:gd name="connsiteY262" fmla="*/ 4231782 h 4396336"/>
              <a:gd name="connsiteX263" fmla="*/ 9867187 w 12187252"/>
              <a:gd name="connsiteY263" fmla="*/ 4169587 h 4396336"/>
              <a:gd name="connsiteX264" fmla="*/ 9929382 w 12187252"/>
              <a:gd name="connsiteY264" fmla="*/ 4138727 h 4396336"/>
              <a:gd name="connsiteX265" fmla="*/ 9991577 w 12187252"/>
              <a:gd name="connsiteY265" fmla="*/ 4076533 h 4396336"/>
              <a:gd name="connsiteX266" fmla="*/ 10208545 w 12187252"/>
              <a:gd name="connsiteY266" fmla="*/ 4107393 h 4396336"/>
              <a:gd name="connsiteX267" fmla="*/ 10208545 w 12187252"/>
              <a:gd name="connsiteY267" fmla="*/ 4076533 h 4396336"/>
              <a:gd name="connsiteX268" fmla="*/ 10301599 w 12187252"/>
              <a:gd name="connsiteY268" fmla="*/ 4045673 h 4396336"/>
              <a:gd name="connsiteX269" fmla="*/ 10425513 w 12187252"/>
              <a:gd name="connsiteY269" fmla="*/ 4076533 h 4396336"/>
              <a:gd name="connsiteX270" fmla="*/ 10456373 w 12187252"/>
              <a:gd name="connsiteY270" fmla="*/ 4076533 h 4396336"/>
              <a:gd name="connsiteX271" fmla="*/ 10456373 w 12187252"/>
              <a:gd name="connsiteY271" fmla="*/ 4107393 h 4396336"/>
              <a:gd name="connsiteX272" fmla="*/ 10425513 w 12187252"/>
              <a:gd name="connsiteY272" fmla="*/ 4107393 h 4396336"/>
              <a:gd name="connsiteX273" fmla="*/ 10456373 w 12187252"/>
              <a:gd name="connsiteY273" fmla="*/ 4231782 h 4396336"/>
              <a:gd name="connsiteX274" fmla="*/ 10611147 w 12187252"/>
              <a:gd name="connsiteY274" fmla="*/ 4231782 h 4396336"/>
              <a:gd name="connsiteX275" fmla="*/ 10642007 w 12187252"/>
              <a:gd name="connsiteY275" fmla="*/ 4324836 h 4396336"/>
              <a:gd name="connsiteX276" fmla="*/ 10735061 w 12187252"/>
              <a:gd name="connsiteY276" fmla="*/ 4293976 h 4396336"/>
              <a:gd name="connsiteX277" fmla="*/ 10735061 w 12187252"/>
              <a:gd name="connsiteY277" fmla="*/ 4263116 h 4396336"/>
              <a:gd name="connsiteX278" fmla="*/ 10797255 w 12187252"/>
              <a:gd name="connsiteY278" fmla="*/ 4200922 h 4396336"/>
              <a:gd name="connsiteX279" fmla="*/ 10797255 w 12187252"/>
              <a:gd name="connsiteY279" fmla="*/ 4231782 h 4396336"/>
              <a:gd name="connsiteX280" fmla="*/ 10859449 w 12187252"/>
              <a:gd name="connsiteY280" fmla="*/ 4200922 h 4396336"/>
              <a:gd name="connsiteX281" fmla="*/ 10921644 w 12187252"/>
              <a:gd name="connsiteY281" fmla="*/ 4231782 h 4396336"/>
              <a:gd name="connsiteX282" fmla="*/ 10797729 w 12187252"/>
              <a:gd name="connsiteY282" fmla="*/ 4293976 h 4396336"/>
              <a:gd name="connsiteX283" fmla="*/ 10797729 w 12187252"/>
              <a:gd name="connsiteY283" fmla="*/ 4293976 h 4396336"/>
              <a:gd name="connsiteX284" fmla="*/ 10859924 w 12187252"/>
              <a:gd name="connsiteY284" fmla="*/ 4293976 h 4396336"/>
              <a:gd name="connsiteX285" fmla="*/ 10952979 w 12187252"/>
              <a:gd name="connsiteY285" fmla="*/ 4231782 h 4396336"/>
              <a:gd name="connsiteX286" fmla="*/ 11046032 w 12187252"/>
              <a:gd name="connsiteY286" fmla="*/ 4200922 h 4396336"/>
              <a:gd name="connsiteX287" fmla="*/ 11046032 w 12187252"/>
              <a:gd name="connsiteY287" fmla="*/ 4231782 h 4396336"/>
              <a:gd name="connsiteX288" fmla="*/ 11200807 w 12187252"/>
              <a:gd name="connsiteY288" fmla="*/ 4262641 h 4396336"/>
              <a:gd name="connsiteX289" fmla="*/ 11200807 w 12187252"/>
              <a:gd name="connsiteY289" fmla="*/ 4200447 h 4396336"/>
              <a:gd name="connsiteX290" fmla="*/ 11263000 w 12187252"/>
              <a:gd name="connsiteY290" fmla="*/ 4200447 h 4396336"/>
              <a:gd name="connsiteX291" fmla="*/ 11325195 w 12187252"/>
              <a:gd name="connsiteY291" fmla="*/ 3951669 h 4396336"/>
              <a:gd name="connsiteX292" fmla="*/ 11418250 w 12187252"/>
              <a:gd name="connsiteY292" fmla="*/ 3920810 h 4396336"/>
              <a:gd name="connsiteX293" fmla="*/ 11449110 w 12187252"/>
              <a:gd name="connsiteY293" fmla="*/ 3889950 h 4396336"/>
              <a:gd name="connsiteX294" fmla="*/ 11573023 w 12187252"/>
              <a:gd name="connsiteY294" fmla="*/ 3765561 h 4396336"/>
              <a:gd name="connsiteX295" fmla="*/ 11635218 w 12187252"/>
              <a:gd name="connsiteY295" fmla="*/ 3734701 h 4396336"/>
              <a:gd name="connsiteX296" fmla="*/ 11697412 w 12187252"/>
              <a:gd name="connsiteY296" fmla="*/ 3641647 h 4396336"/>
              <a:gd name="connsiteX297" fmla="*/ 11697412 w 12187252"/>
              <a:gd name="connsiteY297" fmla="*/ 3548593 h 4396336"/>
              <a:gd name="connsiteX298" fmla="*/ 11821326 w 12187252"/>
              <a:gd name="connsiteY298" fmla="*/ 3455539 h 4396336"/>
              <a:gd name="connsiteX299" fmla="*/ 11821326 w 12187252"/>
              <a:gd name="connsiteY299" fmla="*/ 3362484 h 4396336"/>
              <a:gd name="connsiteX300" fmla="*/ 11883521 w 12187252"/>
              <a:gd name="connsiteY300" fmla="*/ 3331624 h 4396336"/>
              <a:gd name="connsiteX301" fmla="*/ 11914381 w 12187252"/>
              <a:gd name="connsiteY301" fmla="*/ 3114181 h 4396336"/>
              <a:gd name="connsiteX302" fmla="*/ 11945241 w 12187252"/>
              <a:gd name="connsiteY302" fmla="*/ 3083322 h 4396336"/>
              <a:gd name="connsiteX303" fmla="*/ 11914381 w 12187252"/>
              <a:gd name="connsiteY303" fmla="*/ 3083322 h 4396336"/>
              <a:gd name="connsiteX304" fmla="*/ 11945241 w 12187252"/>
              <a:gd name="connsiteY304" fmla="*/ 3021127 h 4396336"/>
              <a:gd name="connsiteX305" fmla="*/ 11914381 w 12187252"/>
              <a:gd name="connsiteY305" fmla="*/ 3021127 h 4396336"/>
              <a:gd name="connsiteX306" fmla="*/ 11945241 w 12187252"/>
              <a:gd name="connsiteY306" fmla="*/ 2958933 h 4396336"/>
              <a:gd name="connsiteX307" fmla="*/ 11945241 w 12187252"/>
              <a:gd name="connsiteY307" fmla="*/ 2896739 h 4396336"/>
              <a:gd name="connsiteX308" fmla="*/ 11914381 w 12187252"/>
              <a:gd name="connsiteY308" fmla="*/ 2772350 h 4396336"/>
              <a:gd name="connsiteX309" fmla="*/ 11914381 w 12187252"/>
              <a:gd name="connsiteY309" fmla="*/ 2741490 h 4396336"/>
              <a:gd name="connsiteX310" fmla="*/ 12100489 w 12187252"/>
              <a:gd name="connsiteY310" fmla="*/ 2026492 h 4396336"/>
              <a:gd name="connsiteX311" fmla="*/ 12162683 w 12187252"/>
              <a:gd name="connsiteY311" fmla="*/ 2088686 h 4396336"/>
              <a:gd name="connsiteX312" fmla="*/ 12190219 w 12187252"/>
              <a:gd name="connsiteY312" fmla="*/ 1653325 h 4396336"/>
              <a:gd name="connsiteX313" fmla="*/ 12190219 w 12187252"/>
              <a:gd name="connsiteY313" fmla="*/ 1653325 h 4396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</a:cxnLst>
            <a:rect l="l" t="t" r="r" b="b"/>
            <a:pathLst>
              <a:path w="12187252" h="4396336">
                <a:moveTo>
                  <a:pt x="12190219" y="1653325"/>
                </a:moveTo>
                <a:cubicBezTo>
                  <a:pt x="12128026" y="1591131"/>
                  <a:pt x="12159360" y="1560271"/>
                  <a:pt x="12128026" y="1498077"/>
                </a:cubicBezTo>
                <a:cubicBezTo>
                  <a:pt x="12097166" y="1467217"/>
                  <a:pt x="12128026" y="1467217"/>
                  <a:pt x="12128026" y="1435882"/>
                </a:cubicBezTo>
                <a:cubicBezTo>
                  <a:pt x="12034971" y="1311494"/>
                  <a:pt x="12128026" y="1156245"/>
                  <a:pt x="12034971" y="1124910"/>
                </a:cubicBezTo>
                <a:cubicBezTo>
                  <a:pt x="12034971" y="1094051"/>
                  <a:pt x="12034971" y="1062716"/>
                  <a:pt x="12034971" y="1094051"/>
                </a:cubicBezTo>
                <a:cubicBezTo>
                  <a:pt x="12065831" y="1031856"/>
                  <a:pt x="12065831" y="1000996"/>
                  <a:pt x="12034971" y="969662"/>
                </a:cubicBezTo>
                <a:cubicBezTo>
                  <a:pt x="12034971" y="969662"/>
                  <a:pt x="12034971" y="938802"/>
                  <a:pt x="12065831" y="938802"/>
                </a:cubicBezTo>
                <a:cubicBezTo>
                  <a:pt x="12034971" y="783553"/>
                  <a:pt x="11941916" y="845748"/>
                  <a:pt x="11879723" y="721359"/>
                </a:cubicBezTo>
                <a:cubicBezTo>
                  <a:pt x="11879723" y="752219"/>
                  <a:pt x="11879723" y="752219"/>
                  <a:pt x="11879723" y="752219"/>
                </a:cubicBezTo>
                <a:cubicBezTo>
                  <a:pt x="11848863" y="721359"/>
                  <a:pt x="11848863" y="659165"/>
                  <a:pt x="11848863" y="596970"/>
                </a:cubicBezTo>
                <a:cubicBezTo>
                  <a:pt x="11818003" y="627830"/>
                  <a:pt x="11818003" y="596970"/>
                  <a:pt x="11786668" y="627830"/>
                </a:cubicBezTo>
                <a:cubicBezTo>
                  <a:pt x="11755808" y="534776"/>
                  <a:pt x="11693614" y="534776"/>
                  <a:pt x="11631895" y="472581"/>
                </a:cubicBezTo>
                <a:cubicBezTo>
                  <a:pt x="11631895" y="503441"/>
                  <a:pt x="11631895" y="503441"/>
                  <a:pt x="11631895" y="503441"/>
                </a:cubicBezTo>
                <a:cubicBezTo>
                  <a:pt x="11601035" y="534301"/>
                  <a:pt x="11538840" y="690024"/>
                  <a:pt x="11477121" y="596495"/>
                </a:cubicBezTo>
                <a:cubicBezTo>
                  <a:pt x="11414926" y="596495"/>
                  <a:pt x="11353206" y="503441"/>
                  <a:pt x="11322346" y="627355"/>
                </a:cubicBezTo>
                <a:cubicBezTo>
                  <a:pt x="11291486" y="565161"/>
                  <a:pt x="11260153" y="534301"/>
                  <a:pt x="11229293" y="534301"/>
                </a:cubicBezTo>
                <a:cubicBezTo>
                  <a:pt x="11198433" y="689550"/>
                  <a:pt x="11105378" y="503441"/>
                  <a:pt x="11074518" y="565161"/>
                </a:cubicBezTo>
                <a:cubicBezTo>
                  <a:pt x="11012325" y="472107"/>
                  <a:pt x="11012325" y="472107"/>
                  <a:pt x="11012325" y="472107"/>
                </a:cubicBezTo>
                <a:cubicBezTo>
                  <a:pt x="11012325" y="534301"/>
                  <a:pt x="11012325" y="534301"/>
                  <a:pt x="11012325" y="534301"/>
                </a:cubicBezTo>
                <a:cubicBezTo>
                  <a:pt x="10981465" y="503441"/>
                  <a:pt x="10950130" y="503441"/>
                  <a:pt x="10981465" y="441247"/>
                </a:cubicBezTo>
                <a:cubicBezTo>
                  <a:pt x="10919270" y="441247"/>
                  <a:pt x="10919270" y="503441"/>
                  <a:pt x="10888410" y="534301"/>
                </a:cubicBezTo>
                <a:cubicBezTo>
                  <a:pt x="10826215" y="534301"/>
                  <a:pt x="10733636" y="534301"/>
                  <a:pt x="10702302" y="379052"/>
                </a:cubicBezTo>
                <a:cubicBezTo>
                  <a:pt x="10702302" y="348193"/>
                  <a:pt x="10733162" y="348193"/>
                  <a:pt x="10702302" y="316858"/>
                </a:cubicBezTo>
                <a:cubicBezTo>
                  <a:pt x="10671442" y="316858"/>
                  <a:pt x="10640107" y="316858"/>
                  <a:pt x="10640107" y="379052"/>
                </a:cubicBezTo>
                <a:cubicBezTo>
                  <a:pt x="10609247" y="316858"/>
                  <a:pt x="10609247" y="316858"/>
                  <a:pt x="10609247" y="316858"/>
                </a:cubicBezTo>
                <a:cubicBezTo>
                  <a:pt x="10485334" y="409912"/>
                  <a:pt x="10454474" y="379052"/>
                  <a:pt x="10330085" y="534301"/>
                </a:cubicBezTo>
                <a:cubicBezTo>
                  <a:pt x="10299225" y="379052"/>
                  <a:pt x="10299225" y="379052"/>
                  <a:pt x="10299225" y="379052"/>
                </a:cubicBezTo>
                <a:cubicBezTo>
                  <a:pt x="10237031" y="441247"/>
                  <a:pt x="10237031" y="441247"/>
                  <a:pt x="10237031" y="441247"/>
                </a:cubicBezTo>
                <a:cubicBezTo>
                  <a:pt x="10206171" y="441247"/>
                  <a:pt x="10206171" y="410387"/>
                  <a:pt x="10206171" y="379052"/>
                </a:cubicBezTo>
                <a:cubicBezTo>
                  <a:pt x="10143976" y="379052"/>
                  <a:pt x="10143976" y="379052"/>
                  <a:pt x="10143976" y="379052"/>
                </a:cubicBezTo>
                <a:cubicBezTo>
                  <a:pt x="10081783" y="223804"/>
                  <a:pt x="9989203" y="348193"/>
                  <a:pt x="9989203" y="223804"/>
                </a:cubicBezTo>
                <a:cubicBezTo>
                  <a:pt x="9865289" y="130750"/>
                  <a:pt x="9772234" y="379052"/>
                  <a:pt x="9679181" y="192944"/>
                </a:cubicBezTo>
                <a:cubicBezTo>
                  <a:pt x="9586126" y="130750"/>
                  <a:pt x="9586126" y="255138"/>
                  <a:pt x="9555266" y="317333"/>
                </a:cubicBezTo>
                <a:cubicBezTo>
                  <a:pt x="9493072" y="255138"/>
                  <a:pt x="9462212" y="441722"/>
                  <a:pt x="9431352" y="317333"/>
                </a:cubicBezTo>
                <a:cubicBezTo>
                  <a:pt x="9431352" y="348193"/>
                  <a:pt x="9431352" y="348193"/>
                  <a:pt x="9431352" y="348193"/>
                </a:cubicBezTo>
                <a:cubicBezTo>
                  <a:pt x="9400492" y="472581"/>
                  <a:pt x="9369158" y="472581"/>
                  <a:pt x="9307438" y="503441"/>
                </a:cubicBezTo>
                <a:cubicBezTo>
                  <a:pt x="9307438" y="534301"/>
                  <a:pt x="9338298" y="534301"/>
                  <a:pt x="9338298" y="534301"/>
                </a:cubicBezTo>
                <a:cubicBezTo>
                  <a:pt x="9307438" y="596495"/>
                  <a:pt x="9307438" y="596495"/>
                  <a:pt x="9307438" y="596495"/>
                </a:cubicBezTo>
                <a:cubicBezTo>
                  <a:pt x="9276579" y="534301"/>
                  <a:pt x="9276579" y="534301"/>
                  <a:pt x="9276579" y="534301"/>
                </a:cubicBezTo>
                <a:cubicBezTo>
                  <a:pt x="9245719" y="565161"/>
                  <a:pt x="9183524" y="627355"/>
                  <a:pt x="9183524" y="658690"/>
                </a:cubicBezTo>
                <a:cubicBezTo>
                  <a:pt x="9152665" y="627830"/>
                  <a:pt x="9152665" y="472107"/>
                  <a:pt x="9090470" y="534301"/>
                </a:cubicBezTo>
                <a:cubicBezTo>
                  <a:pt x="9090470" y="627355"/>
                  <a:pt x="9090470" y="627355"/>
                  <a:pt x="9090470" y="627355"/>
                </a:cubicBezTo>
                <a:cubicBezTo>
                  <a:pt x="9090470" y="689550"/>
                  <a:pt x="9059611" y="658215"/>
                  <a:pt x="9028275" y="658215"/>
                </a:cubicBezTo>
                <a:cubicBezTo>
                  <a:pt x="8997416" y="627355"/>
                  <a:pt x="8997416" y="565161"/>
                  <a:pt x="8997416" y="502967"/>
                </a:cubicBezTo>
                <a:cubicBezTo>
                  <a:pt x="8904362" y="751744"/>
                  <a:pt x="8811307" y="378578"/>
                  <a:pt x="8780448" y="658215"/>
                </a:cubicBezTo>
                <a:cubicBezTo>
                  <a:pt x="8749588" y="596021"/>
                  <a:pt x="8749588" y="596021"/>
                  <a:pt x="8749588" y="596021"/>
                </a:cubicBezTo>
                <a:cubicBezTo>
                  <a:pt x="8687394" y="689075"/>
                  <a:pt x="8594814" y="471632"/>
                  <a:pt x="8532620" y="596021"/>
                </a:cubicBezTo>
                <a:cubicBezTo>
                  <a:pt x="8470425" y="440772"/>
                  <a:pt x="8408705" y="502967"/>
                  <a:pt x="8377846" y="316383"/>
                </a:cubicBezTo>
                <a:cubicBezTo>
                  <a:pt x="8346986" y="471632"/>
                  <a:pt x="8253932" y="378578"/>
                  <a:pt x="8223072" y="502967"/>
                </a:cubicBezTo>
                <a:cubicBezTo>
                  <a:pt x="8160878" y="533826"/>
                  <a:pt x="8068298" y="502967"/>
                  <a:pt x="8036964" y="440772"/>
                </a:cubicBezTo>
                <a:cubicBezTo>
                  <a:pt x="7974770" y="596021"/>
                  <a:pt x="7882190" y="533826"/>
                  <a:pt x="7789136" y="502967"/>
                </a:cubicBezTo>
                <a:cubicBezTo>
                  <a:pt x="7789136" y="627355"/>
                  <a:pt x="7726941" y="658215"/>
                  <a:pt x="7665222" y="627355"/>
                </a:cubicBezTo>
                <a:cubicBezTo>
                  <a:pt x="7665222" y="596495"/>
                  <a:pt x="7665222" y="596495"/>
                  <a:pt x="7665222" y="596495"/>
                </a:cubicBezTo>
                <a:cubicBezTo>
                  <a:pt x="7665222" y="627355"/>
                  <a:pt x="7665222" y="627355"/>
                  <a:pt x="7665222" y="627355"/>
                </a:cubicBezTo>
                <a:cubicBezTo>
                  <a:pt x="7634362" y="565161"/>
                  <a:pt x="7634362" y="565161"/>
                  <a:pt x="7634362" y="565161"/>
                </a:cubicBezTo>
                <a:cubicBezTo>
                  <a:pt x="7634362" y="596021"/>
                  <a:pt x="7634362" y="596021"/>
                  <a:pt x="7634362" y="596021"/>
                </a:cubicBezTo>
                <a:cubicBezTo>
                  <a:pt x="7572168" y="440772"/>
                  <a:pt x="7479588" y="533826"/>
                  <a:pt x="7417394" y="533826"/>
                </a:cubicBezTo>
                <a:cubicBezTo>
                  <a:pt x="7386534" y="409438"/>
                  <a:pt x="7324340" y="502967"/>
                  <a:pt x="7293480" y="564686"/>
                </a:cubicBezTo>
                <a:cubicBezTo>
                  <a:pt x="7200425" y="626880"/>
                  <a:pt x="7138706" y="533826"/>
                  <a:pt x="7076511" y="471632"/>
                </a:cubicBezTo>
                <a:cubicBezTo>
                  <a:pt x="7045652" y="502492"/>
                  <a:pt x="6983457" y="533826"/>
                  <a:pt x="6983457" y="626880"/>
                </a:cubicBezTo>
                <a:cubicBezTo>
                  <a:pt x="6983457" y="533826"/>
                  <a:pt x="6921263" y="596021"/>
                  <a:pt x="6921263" y="502492"/>
                </a:cubicBezTo>
                <a:cubicBezTo>
                  <a:pt x="6890403" y="595546"/>
                  <a:pt x="6859069" y="409438"/>
                  <a:pt x="6828209" y="502492"/>
                </a:cubicBezTo>
                <a:cubicBezTo>
                  <a:pt x="6766014" y="502492"/>
                  <a:pt x="6766014" y="378103"/>
                  <a:pt x="6735154" y="347243"/>
                </a:cubicBezTo>
                <a:cubicBezTo>
                  <a:pt x="6672960" y="347243"/>
                  <a:pt x="6611240" y="285049"/>
                  <a:pt x="6580381" y="440297"/>
                </a:cubicBezTo>
                <a:cubicBezTo>
                  <a:pt x="6580381" y="285049"/>
                  <a:pt x="6487326" y="409438"/>
                  <a:pt x="6456467" y="315909"/>
                </a:cubicBezTo>
                <a:cubicBezTo>
                  <a:pt x="6425607" y="315909"/>
                  <a:pt x="6394272" y="408963"/>
                  <a:pt x="6363413" y="285049"/>
                </a:cubicBezTo>
                <a:cubicBezTo>
                  <a:pt x="6363413" y="285049"/>
                  <a:pt x="6301218" y="285049"/>
                  <a:pt x="6301218" y="254189"/>
                </a:cubicBezTo>
                <a:lnTo>
                  <a:pt x="6270358" y="285049"/>
                </a:lnTo>
                <a:cubicBezTo>
                  <a:pt x="6239499" y="254189"/>
                  <a:pt x="6208164" y="315909"/>
                  <a:pt x="6177304" y="222854"/>
                </a:cubicBezTo>
                <a:cubicBezTo>
                  <a:pt x="6146444" y="222854"/>
                  <a:pt x="6146444" y="222854"/>
                  <a:pt x="6146444" y="222854"/>
                </a:cubicBezTo>
                <a:cubicBezTo>
                  <a:pt x="6115584" y="315909"/>
                  <a:pt x="6053390" y="315909"/>
                  <a:pt x="5991670" y="315909"/>
                </a:cubicBezTo>
                <a:cubicBezTo>
                  <a:pt x="5960810" y="502492"/>
                  <a:pt x="5867756" y="346768"/>
                  <a:pt x="5836897" y="440297"/>
                </a:cubicBezTo>
                <a:cubicBezTo>
                  <a:pt x="5774702" y="315909"/>
                  <a:pt x="5774702" y="315909"/>
                  <a:pt x="5774702" y="315909"/>
                </a:cubicBezTo>
                <a:cubicBezTo>
                  <a:pt x="5681648" y="253714"/>
                  <a:pt x="5743842" y="564686"/>
                  <a:pt x="5650788" y="502492"/>
                </a:cubicBezTo>
                <a:cubicBezTo>
                  <a:pt x="5650788" y="502492"/>
                  <a:pt x="5619929" y="409438"/>
                  <a:pt x="5588593" y="440297"/>
                </a:cubicBezTo>
                <a:cubicBezTo>
                  <a:pt x="5526399" y="471157"/>
                  <a:pt x="5464680" y="285049"/>
                  <a:pt x="5402485" y="285049"/>
                </a:cubicBezTo>
                <a:cubicBezTo>
                  <a:pt x="5402485" y="440297"/>
                  <a:pt x="5340291" y="347243"/>
                  <a:pt x="5309431" y="378103"/>
                </a:cubicBezTo>
                <a:cubicBezTo>
                  <a:pt x="5247237" y="191520"/>
                  <a:pt x="5154657" y="285049"/>
                  <a:pt x="5123322" y="98466"/>
                </a:cubicBezTo>
                <a:cubicBezTo>
                  <a:pt x="5030268" y="98466"/>
                  <a:pt x="4999409" y="191520"/>
                  <a:pt x="4968549" y="285049"/>
                </a:cubicBezTo>
                <a:cubicBezTo>
                  <a:pt x="4968549" y="347243"/>
                  <a:pt x="4937689" y="378103"/>
                  <a:pt x="4937689" y="440297"/>
                </a:cubicBezTo>
                <a:cubicBezTo>
                  <a:pt x="4937689" y="347243"/>
                  <a:pt x="4875495" y="347243"/>
                  <a:pt x="4875495" y="285049"/>
                </a:cubicBezTo>
                <a:cubicBezTo>
                  <a:pt x="4844635" y="315909"/>
                  <a:pt x="4844635" y="315909"/>
                  <a:pt x="4844635" y="315909"/>
                </a:cubicBezTo>
                <a:cubicBezTo>
                  <a:pt x="4844635" y="285049"/>
                  <a:pt x="4813775" y="285049"/>
                  <a:pt x="4813775" y="222854"/>
                </a:cubicBezTo>
                <a:cubicBezTo>
                  <a:pt x="4782915" y="285049"/>
                  <a:pt x="4720721" y="285049"/>
                  <a:pt x="4720721" y="347243"/>
                </a:cubicBezTo>
                <a:cubicBezTo>
                  <a:pt x="4720721" y="316383"/>
                  <a:pt x="4689861" y="285049"/>
                  <a:pt x="4658526" y="316383"/>
                </a:cubicBezTo>
                <a:cubicBezTo>
                  <a:pt x="4689386" y="316383"/>
                  <a:pt x="4658526" y="347243"/>
                  <a:pt x="4658526" y="347243"/>
                </a:cubicBezTo>
                <a:cubicBezTo>
                  <a:pt x="4658526" y="316383"/>
                  <a:pt x="4658526" y="316383"/>
                  <a:pt x="4658526" y="316383"/>
                </a:cubicBezTo>
                <a:cubicBezTo>
                  <a:pt x="4596332" y="502967"/>
                  <a:pt x="4534612" y="285524"/>
                  <a:pt x="4503753" y="254189"/>
                </a:cubicBezTo>
                <a:cubicBezTo>
                  <a:pt x="4410698" y="440772"/>
                  <a:pt x="4410698" y="440772"/>
                  <a:pt x="4410698" y="440772"/>
                </a:cubicBezTo>
                <a:cubicBezTo>
                  <a:pt x="4410698" y="409912"/>
                  <a:pt x="4379838" y="378578"/>
                  <a:pt x="4379838" y="316383"/>
                </a:cubicBezTo>
                <a:cubicBezTo>
                  <a:pt x="4348979" y="347243"/>
                  <a:pt x="4348979" y="347243"/>
                  <a:pt x="4348979" y="347243"/>
                </a:cubicBezTo>
                <a:cubicBezTo>
                  <a:pt x="4348979" y="378103"/>
                  <a:pt x="4348979" y="378103"/>
                  <a:pt x="4318119" y="409438"/>
                </a:cubicBezTo>
                <a:cubicBezTo>
                  <a:pt x="4318119" y="378578"/>
                  <a:pt x="4318119" y="347243"/>
                  <a:pt x="4287259" y="347243"/>
                </a:cubicBezTo>
                <a:cubicBezTo>
                  <a:pt x="4225065" y="440297"/>
                  <a:pt x="4163345" y="378103"/>
                  <a:pt x="4101151" y="440297"/>
                </a:cubicBezTo>
                <a:cubicBezTo>
                  <a:pt x="4038956" y="222854"/>
                  <a:pt x="3915042" y="471157"/>
                  <a:pt x="3884182" y="378103"/>
                </a:cubicBezTo>
                <a:cubicBezTo>
                  <a:pt x="3791128" y="315909"/>
                  <a:pt x="3791128" y="160660"/>
                  <a:pt x="3698074" y="67131"/>
                </a:cubicBezTo>
                <a:cubicBezTo>
                  <a:pt x="3698074" y="222380"/>
                  <a:pt x="3667214" y="97991"/>
                  <a:pt x="3635880" y="222380"/>
                </a:cubicBezTo>
                <a:cubicBezTo>
                  <a:pt x="3635880" y="160185"/>
                  <a:pt x="3573685" y="284574"/>
                  <a:pt x="3573685" y="160185"/>
                </a:cubicBezTo>
                <a:cubicBezTo>
                  <a:pt x="3542825" y="129325"/>
                  <a:pt x="3511491" y="253239"/>
                  <a:pt x="3480631" y="222380"/>
                </a:cubicBezTo>
                <a:cubicBezTo>
                  <a:pt x="3480631" y="284574"/>
                  <a:pt x="3480631" y="315434"/>
                  <a:pt x="3449771" y="346768"/>
                </a:cubicBezTo>
                <a:cubicBezTo>
                  <a:pt x="3356717" y="315909"/>
                  <a:pt x="3294997" y="253714"/>
                  <a:pt x="3201943" y="284574"/>
                </a:cubicBezTo>
                <a:cubicBezTo>
                  <a:pt x="3171083" y="533352"/>
                  <a:pt x="3047169" y="315434"/>
                  <a:pt x="2984975" y="408963"/>
                </a:cubicBezTo>
                <a:cubicBezTo>
                  <a:pt x="2954115" y="315909"/>
                  <a:pt x="2891921" y="471157"/>
                  <a:pt x="2861061" y="315909"/>
                </a:cubicBezTo>
                <a:cubicBezTo>
                  <a:pt x="2706287" y="346768"/>
                  <a:pt x="2613233" y="408963"/>
                  <a:pt x="2427124" y="346768"/>
                </a:cubicBezTo>
                <a:cubicBezTo>
                  <a:pt x="2427124" y="284574"/>
                  <a:pt x="2364930" y="253714"/>
                  <a:pt x="2364930" y="284574"/>
                </a:cubicBezTo>
                <a:cubicBezTo>
                  <a:pt x="2271876" y="439823"/>
                  <a:pt x="2178822" y="97991"/>
                  <a:pt x="2085767" y="315434"/>
                </a:cubicBezTo>
                <a:cubicBezTo>
                  <a:pt x="2085767" y="222380"/>
                  <a:pt x="1992713" y="315434"/>
                  <a:pt x="2023573" y="160185"/>
                </a:cubicBezTo>
                <a:cubicBezTo>
                  <a:pt x="1930519" y="253239"/>
                  <a:pt x="1837465" y="-26398"/>
                  <a:pt x="1744410" y="97991"/>
                </a:cubicBezTo>
                <a:cubicBezTo>
                  <a:pt x="1713551" y="-26398"/>
                  <a:pt x="1651356" y="253239"/>
                  <a:pt x="1589636" y="35796"/>
                </a:cubicBezTo>
                <a:cubicBezTo>
                  <a:pt x="1558777" y="97991"/>
                  <a:pt x="1558777" y="97991"/>
                  <a:pt x="1558777" y="97991"/>
                </a:cubicBezTo>
                <a:cubicBezTo>
                  <a:pt x="1558777" y="67131"/>
                  <a:pt x="1527917" y="35796"/>
                  <a:pt x="1527917" y="4937"/>
                </a:cubicBezTo>
                <a:cubicBezTo>
                  <a:pt x="1497057" y="-25923"/>
                  <a:pt x="1497057" y="97991"/>
                  <a:pt x="1465722" y="97991"/>
                </a:cubicBezTo>
                <a:cubicBezTo>
                  <a:pt x="1465722" y="128851"/>
                  <a:pt x="1465722" y="128851"/>
                  <a:pt x="1465722" y="128851"/>
                </a:cubicBezTo>
                <a:cubicBezTo>
                  <a:pt x="1341809" y="253239"/>
                  <a:pt x="1341809" y="253239"/>
                  <a:pt x="1341809" y="253239"/>
                </a:cubicBezTo>
                <a:cubicBezTo>
                  <a:pt x="1310949" y="222380"/>
                  <a:pt x="1279614" y="191045"/>
                  <a:pt x="1279614" y="253239"/>
                </a:cubicBezTo>
                <a:cubicBezTo>
                  <a:pt x="1279614" y="284099"/>
                  <a:pt x="1279614" y="284099"/>
                  <a:pt x="1279614" y="284099"/>
                </a:cubicBezTo>
                <a:cubicBezTo>
                  <a:pt x="1279614" y="346294"/>
                  <a:pt x="1279614" y="346294"/>
                  <a:pt x="1279614" y="346294"/>
                </a:cubicBezTo>
                <a:cubicBezTo>
                  <a:pt x="1248754" y="315434"/>
                  <a:pt x="1248754" y="284099"/>
                  <a:pt x="1248754" y="253239"/>
                </a:cubicBezTo>
                <a:cubicBezTo>
                  <a:pt x="1031786" y="253239"/>
                  <a:pt x="1031786" y="253239"/>
                  <a:pt x="1031786" y="253239"/>
                </a:cubicBezTo>
                <a:cubicBezTo>
                  <a:pt x="1000926" y="253239"/>
                  <a:pt x="1000926" y="408488"/>
                  <a:pt x="969592" y="315434"/>
                </a:cubicBezTo>
                <a:cubicBezTo>
                  <a:pt x="906448" y="409912"/>
                  <a:pt x="906448" y="409912"/>
                  <a:pt x="906448" y="409912"/>
                </a:cubicBezTo>
                <a:cubicBezTo>
                  <a:pt x="906448" y="379052"/>
                  <a:pt x="906448" y="379052"/>
                  <a:pt x="906448" y="379052"/>
                </a:cubicBezTo>
                <a:cubicBezTo>
                  <a:pt x="844253" y="503441"/>
                  <a:pt x="844253" y="503441"/>
                  <a:pt x="844253" y="503441"/>
                </a:cubicBezTo>
                <a:cubicBezTo>
                  <a:pt x="844253" y="472581"/>
                  <a:pt x="844253" y="472581"/>
                  <a:pt x="844253" y="472581"/>
                </a:cubicBezTo>
                <a:cubicBezTo>
                  <a:pt x="751199" y="627355"/>
                  <a:pt x="751199" y="627355"/>
                  <a:pt x="751199" y="627355"/>
                </a:cubicBezTo>
                <a:cubicBezTo>
                  <a:pt x="720339" y="689550"/>
                  <a:pt x="689005" y="565161"/>
                  <a:pt x="658145" y="565161"/>
                </a:cubicBezTo>
                <a:cubicBezTo>
                  <a:pt x="627285" y="720410"/>
                  <a:pt x="565091" y="782604"/>
                  <a:pt x="534231" y="906993"/>
                </a:cubicBezTo>
                <a:cubicBezTo>
                  <a:pt x="472036" y="876133"/>
                  <a:pt x="410317" y="906993"/>
                  <a:pt x="379457" y="937852"/>
                </a:cubicBezTo>
                <a:cubicBezTo>
                  <a:pt x="348597" y="1062241"/>
                  <a:pt x="317263" y="1062241"/>
                  <a:pt x="255543" y="1093101"/>
                </a:cubicBezTo>
                <a:cubicBezTo>
                  <a:pt x="255543" y="1279684"/>
                  <a:pt x="193349" y="1372738"/>
                  <a:pt x="131629" y="1310544"/>
                </a:cubicBezTo>
                <a:cubicBezTo>
                  <a:pt x="38575" y="1310544"/>
                  <a:pt x="162489" y="1527987"/>
                  <a:pt x="69435" y="1434933"/>
                </a:cubicBezTo>
                <a:cubicBezTo>
                  <a:pt x="100294" y="1621516"/>
                  <a:pt x="38575" y="1745905"/>
                  <a:pt x="38575" y="1870294"/>
                </a:cubicBezTo>
                <a:lnTo>
                  <a:pt x="38575" y="1870294"/>
                </a:lnTo>
                <a:cubicBezTo>
                  <a:pt x="7715" y="2305654"/>
                  <a:pt x="7715" y="2305654"/>
                  <a:pt x="7715" y="2305654"/>
                </a:cubicBezTo>
                <a:lnTo>
                  <a:pt x="7715" y="2305654"/>
                </a:lnTo>
                <a:cubicBezTo>
                  <a:pt x="7715" y="2398709"/>
                  <a:pt x="-23145" y="2616626"/>
                  <a:pt x="38575" y="2678821"/>
                </a:cubicBezTo>
                <a:cubicBezTo>
                  <a:pt x="7715" y="2741015"/>
                  <a:pt x="7715" y="2741015"/>
                  <a:pt x="7715" y="2741015"/>
                </a:cubicBezTo>
                <a:cubicBezTo>
                  <a:pt x="38575" y="2803209"/>
                  <a:pt x="38575" y="2803209"/>
                  <a:pt x="38575" y="2803209"/>
                </a:cubicBezTo>
                <a:cubicBezTo>
                  <a:pt x="38575" y="2803209"/>
                  <a:pt x="38575" y="2834069"/>
                  <a:pt x="38575" y="2865404"/>
                </a:cubicBezTo>
                <a:cubicBezTo>
                  <a:pt x="193349" y="2958458"/>
                  <a:pt x="224683" y="3362959"/>
                  <a:pt x="286403" y="3518208"/>
                </a:cubicBezTo>
                <a:cubicBezTo>
                  <a:pt x="379457" y="3549068"/>
                  <a:pt x="472511" y="3487348"/>
                  <a:pt x="565565" y="3611262"/>
                </a:cubicBezTo>
                <a:cubicBezTo>
                  <a:pt x="565565" y="3642122"/>
                  <a:pt x="565565" y="3642122"/>
                  <a:pt x="565565" y="3642122"/>
                </a:cubicBezTo>
                <a:cubicBezTo>
                  <a:pt x="596425" y="3611262"/>
                  <a:pt x="627760" y="3642122"/>
                  <a:pt x="658620" y="3704316"/>
                </a:cubicBezTo>
                <a:cubicBezTo>
                  <a:pt x="751674" y="3611262"/>
                  <a:pt x="689479" y="3828705"/>
                  <a:pt x="782534" y="3828705"/>
                </a:cubicBezTo>
                <a:cubicBezTo>
                  <a:pt x="751674" y="3859565"/>
                  <a:pt x="751674" y="3859565"/>
                  <a:pt x="751674" y="3859565"/>
                </a:cubicBezTo>
                <a:cubicBezTo>
                  <a:pt x="751674" y="3890424"/>
                  <a:pt x="751674" y="3890424"/>
                  <a:pt x="751674" y="3890424"/>
                </a:cubicBezTo>
                <a:cubicBezTo>
                  <a:pt x="782534" y="3890424"/>
                  <a:pt x="782534" y="3890424"/>
                  <a:pt x="782534" y="3890424"/>
                </a:cubicBezTo>
                <a:cubicBezTo>
                  <a:pt x="782534" y="3859565"/>
                  <a:pt x="782534" y="3859565"/>
                  <a:pt x="782534" y="3859565"/>
                </a:cubicBezTo>
                <a:cubicBezTo>
                  <a:pt x="782534" y="3859565"/>
                  <a:pt x="782534" y="3890424"/>
                  <a:pt x="782534" y="3921759"/>
                </a:cubicBezTo>
                <a:cubicBezTo>
                  <a:pt x="813393" y="3921759"/>
                  <a:pt x="875588" y="3828705"/>
                  <a:pt x="875588" y="3952619"/>
                </a:cubicBezTo>
                <a:cubicBezTo>
                  <a:pt x="937782" y="4045673"/>
                  <a:pt x="999502" y="3797370"/>
                  <a:pt x="1030362" y="3952619"/>
                </a:cubicBezTo>
                <a:cubicBezTo>
                  <a:pt x="1154276" y="3983479"/>
                  <a:pt x="1247330" y="3952619"/>
                  <a:pt x="1340384" y="3921759"/>
                </a:cubicBezTo>
                <a:lnTo>
                  <a:pt x="1340384" y="3921759"/>
                </a:lnTo>
                <a:cubicBezTo>
                  <a:pt x="1371244" y="3890899"/>
                  <a:pt x="1402579" y="4014813"/>
                  <a:pt x="1433438" y="4014813"/>
                </a:cubicBezTo>
                <a:cubicBezTo>
                  <a:pt x="1433438" y="3890424"/>
                  <a:pt x="1526493" y="3921759"/>
                  <a:pt x="1526493" y="3828230"/>
                </a:cubicBezTo>
                <a:cubicBezTo>
                  <a:pt x="1681266" y="3610787"/>
                  <a:pt x="1712601" y="4077008"/>
                  <a:pt x="1836515" y="4014813"/>
                </a:cubicBezTo>
                <a:cubicBezTo>
                  <a:pt x="1898709" y="3828230"/>
                  <a:pt x="1898709" y="4107867"/>
                  <a:pt x="1960429" y="4077008"/>
                </a:cubicBezTo>
                <a:cubicBezTo>
                  <a:pt x="2084343" y="4046148"/>
                  <a:pt x="2177397" y="4201396"/>
                  <a:pt x="2270451" y="4077008"/>
                </a:cubicBezTo>
                <a:cubicBezTo>
                  <a:pt x="2301311" y="4107867"/>
                  <a:pt x="2301311" y="4139202"/>
                  <a:pt x="2332646" y="4139202"/>
                </a:cubicBezTo>
                <a:cubicBezTo>
                  <a:pt x="2363506" y="3952619"/>
                  <a:pt x="2456560" y="4046148"/>
                  <a:pt x="2549614" y="4046148"/>
                </a:cubicBezTo>
                <a:cubicBezTo>
                  <a:pt x="2642668" y="3921759"/>
                  <a:pt x="2766582" y="4108342"/>
                  <a:pt x="2890497" y="3983953"/>
                </a:cubicBezTo>
                <a:cubicBezTo>
                  <a:pt x="2890497" y="4014813"/>
                  <a:pt x="2890497" y="4014813"/>
                  <a:pt x="2890497" y="4046148"/>
                </a:cubicBezTo>
                <a:cubicBezTo>
                  <a:pt x="2921356" y="4046148"/>
                  <a:pt x="2921356" y="4046148"/>
                  <a:pt x="2921356" y="4077008"/>
                </a:cubicBezTo>
                <a:cubicBezTo>
                  <a:pt x="2921356" y="4107867"/>
                  <a:pt x="2921356" y="4107867"/>
                  <a:pt x="2921356" y="4107867"/>
                </a:cubicBezTo>
                <a:cubicBezTo>
                  <a:pt x="3076130" y="3952619"/>
                  <a:pt x="3231379" y="4200922"/>
                  <a:pt x="3417487" y="4107867"/>
                </a:cubicBezTo>
                <a:cubicBezTo>
                  <a:pt x="3448347" y="4138727"/>
                  <a:pt x="3448347" y="4138727"/>
                  <a:pt x="3448347" y="4138727"/>
                </a:cubicBezTo>
                <a:cubicBezTo>
                  <a:pt x="3448347" y="4107867"/>
                  <a:pt x="3448347" y="4107867"/>
                  <a:pt x="3448347" y="4107867"/>
                </a:cubicBezTo>
                <a:cubicBezTo>
                  <a:pt x="3479207" y="4107867"/>
                  <a:pt x="3479207" y="4107867"/>
                  <a:pt x="3479207" y="4107867"/>
                </a:cubicBezTo>
                <a:cubicBezTo>
                  <a:pt x="3479207" y="4045673"/>
                  <a:pt x="3572261" y="4138727"/>
                  <a:pt x="3541401" y="4014813"/>
                </a:cubicBezTo>
                <a:cubicBezTo>
                  <a:pt x="3572261" y="4077008"/>
                  <a:pt x="3572261" y="4077008"/>
                  <a:pt x="3572261" y="4077008"/>
                </a:cubicBezTo>
                <a:cubicBezTo>
                  <a:pt x="3603121" y="4107867"/>
                  <a:pt x="3603121" y="4046148"/>
                  <a:pt x="3634455" y="4046148"/>
                </a:cubicBezTo>
                <a:cubicBezTo>
                  <a:pt x="3634455" y="4015288"/>
                  <a:pt x="3634455" y="4015288"/>
                  <a:pt x="3634455" y="4015288"/>
                </a:cubicBezTo>
                <a:cubicBezTo>
                  <a:pt x="3634455" y="3890899"/>
                  <a:pt x="3696650" y="3922234"/>
                  <a:pt x="3727510" y="3922234"/>
                </a:cubicBezTo>
                <a:cubicBezTo>
                  <a:pt x="3727510" y="3891374"/>
                  <a:pt x="3727510" y="3891374"/>
                  <a:pt x="3727510" y="3891374"/>
                </a:cubicBezTo>
                <a:cubicBezTo>
                  <a:pt x="3758369" y="3860514"/>
                  <a:pt x="3820564" y="3829180"/>
                  <a:pt x="3882283" y="3829180"/>
                </a:cubicBezTo>
                <a:cubicBezTo>
                  <a:pt x="3882283" y="3798320"/>
                  <a:pt x="3882283" y="3766985"/>
                  <a:pt x="3913143" y="3766985"/>
                </a:cubicBezTo>
                <a:lnTo>
                  <a:pt x="3913143" y="3766985"/>
                </a:lnTo>
                <a:cubicBezTo>
                  <a:pt x="3944003" y="3797845"/>
                  <a:pt x="4006197" y="3797845"/>
                  <a:pt x="4037057" y="3766985"/>
                </a:cubicBezTo>
                <a:cubicBezTo>
                  <a:pt x="4099252" y="3829180"/>
                  <a:pt x="4160971" y="3704791"/>
                  <a:pt x="4223166" y="3797845"/>
                </a:cubicBezTo>
                <a:cubicBezTo>
                  <a:pt x="4254025" y="3766985"/>
                  <a:pt x="4254025" y="3797845"/>
                  <a:pt x="4285360" y="3797845"/>
                </a:cubicBezTo>
                <a:cubicBezTo>
                  <a:pt x="4316220" y="3766985"/>
                  <a:pt x="4378414" y="3828705"/>
                  <a:pt x="4378414" y="3797845"/>
                </a:cubicBezTo>
                <a:cubicBezTo>
                  <a:pt x="4409274" y="3797845"/>
                  <a:pt x="4409274" y="3797845"/>
                  <a:pt x="4440609" y="3828705"/>
                </a:cubicBezTo>
                <a:cubicBezTo>
                  <a:pt x="4440609" y="3859565"/>
                  <a:pt x="4502803" y="3859565"/>
                  <a:pt x="4533663" y="3828705"/>
                </a:cubicBezTo>
                <a:cubicBezTo>
                  <a:pt x="4595857" y="3890899"/>
                  <a:pt x="4688437" y="3890899"/>
                  <a:pt x="4750631" y="3953094"/>
                </a:cubicBezTo>
                <a:cubicBezTo>
                  <a:pt x="4781491" y="3922234"/>
                  <a:pt x="4781491" y="3922234"/>
                  <a:pt x="4781491" y="3922234"/>
                </a:cubicBezTo>
                <a:cubicBezTo>
                  <a:pt x="4781491" y="3922234"/>
                  <a:pt x="4781491" y="3922234"/>
                  <a:pt x="4781491" y="3953094"/>
                </a:cubicBezTo>
                <a:cubicBezTo>
                  <a:pt x="4750631" y="3983953"/>
                  <a:pt x="4812351" y="4015288"/>
                  <a:pt x="4843685" y="4046148"/>
                </a:cubicBezTo>
                <a:cubicBezTo>
                  <a:pt x="4905880" y="4046148"/>
                  <a:pt x="4967599" y="4108342"/>
                  <a:pt x="4998459" y="4139202"/>
                </a:cubicBezTo>
                <a:cubicBezTo>
                  <a:pt x="5029319" y="4139202"/>
                  <a:pt x="5029319" y="4108342"/>
                  <a:pt x="5060654" y="4108342"/>
                </a:cubicBezTo>
                <a:lnTo>
                  <a:pt x="5060654" y="4108342"/>
                </a:lnTo>
                <a:cubicBezTo>
                  <a:pt x="5029794" y="4170537"/>
                  <a:pt x="5091513" y="4170537"/>
                  <a:pt x="5122848" y="4170537"/>
                </a:cubicBezTo>
                <a:lnTo>
                  <a:pt x="5122848" y="4170537"/>
                </a:lnTo>
                <a:cubicBezTo>
                  <a:pt x="5153708" y="4139677"/>
                  <a:pt x="5215902" y="4139677"/>
                  <a:pt x="5246762" y="4170537"/>
                </a:cubicBezTo>
                <a:cubicBezTo>
                  <a:pt x="5277622" y="4170537"/>
                  <a:pt x="5308957" y="4201396"/>
                  <a:pt x="5339816" y="4170537"/>
                </a:cubicBezTo>
                <a:cubicBezTo>
                  <a:pt x="5370676" y="4170537"/>
                  <a:pt x="5370676" y="4201396"/>
                  <a:pt x="5370676" y="4232731"/>
                </a:cubicBezTo>
                <a:cubicBezTo>
                  <a:pt x="5401536" y="4201871"/>
                  <a:pt x="5432870" y="4263591"/>
                  <a:pt x="5432870" y="4232731"/>
                </a:cubicBezTo>
                <a:cubicBezTo>
                  <a:pt x="5463730" y="4357120"/>
                  <a:pt x="5525925" y="4263591"/>
                  <a:pt x="5556784" y="4294926"/>
                </a:cubicBezTo>
                <a:cubicBezTo>
                  <a:pt x="5618979" y="4264066"/>
                  <a:pt x="5649838" y="4357120"/>
                  <a:pt x="5680698" y="4357120"/>
                </a:cubicBezTo>
                <a:cubicBezTo>
                  <a:pt x="5742893" y="4357120"/>
                  <a:pt x="5711558" y="4294926"/>
                  <a:pt x="5742893" y="4294926"/>
                </a:cubicBezTo>
                <a:cubicBezTo>
                  <a:pt x="5774228" y="4294926"/>
                  <a:pt x="5773752" y="4325785"/>
                  <a:pt x="5835947" y="4325785"/>
                </a:cubicBezTo>
                <a:cubicBezTo>
                  <a:pt x="5835947" y="4356645"/>
                  <a:pt x="5835947" y="4356645"/>
                  <a:pt x="5835947" y="4356645"/>
                </a:cubicBezTo>
                <a:lnTo>
                  <a:pt x="5835947" y="4356645"/>
                </a:lnTo>
                <a:cubicBezTo>
                  <a:pt x="5898141" y="4325785"/>
                  <a:pt x="5898141" y="4325785"/>
                  <a:pt x="5959861" y="4325785"/>
                </a:cubicBezTo>
                <a:cubicBezTo>
                  <a:pt x="5990721" y="4294926"/>
                  <a:pt x="6022055" y="4325785"/>
                  <a:pt x="6052915" y="4294926"/>
                </a:cubicBezTo>
                <a:cubicBezTo>
                  <a:pt x="6052915" y="4232731"/>
                  <a:pt x="6115109" y="4232731"/>
                  <a:pt x="6145969" y="4170537"/>
                </a:cubicBezTo>
                <a:cubicBezTo>
                  <a:pt x="6145969" y="4170537"/>
                  <a:pt x="6145969" y="4170537"/>
                  <a:pt x="6176829" y="4170537"/>
                </a:cubicBezTo>
                <a:cubicBezTo>
                  <a:pt x="6176829" y="4201396"/>
                  <a:pt x="6176829" y="4201396"/>
                  <a:pt x="6176829" y="4201396"/>
                </a:cubicBezTo>
                <a:cubicBezTo>
                  <a:pt x="6176829" y="4232256"/>
                  <a:pt x="6207689" y="4263591"/>
                  <a:pt x="6207689" y="4232256"/>
                </a:cubicBezTo>
                <a:cubicBezTo>
                  <a:pt x="6207689" y="4232256"/>
                  <a:pt x="6238549" y="4232256"/>
                  <a:pt x="6238549" y="4263116"/>
                </a:cubicBezTo>
                <a:cubicBezTo>
                  <a:pt x="6269409" y="4232256"/>
                  <a:pt x="6331603" y="4293976"/>
                  <a:pt x="6300743" y="4200922"/>
                </a:cubicBezTo>
                <a:cubicBezTo>
                  <a:pt x="6331603" y="4200922"/>
                  <a:pt x="6362938" y="4231782"/>
                  <a:pt x="6393798" y="4231782"/>
                </a:cubicBezTo>
                <a:cubicBezTo>
                  <a:pt x="6424657" y="4262641"/>
                  <a:pt x="6455992" y="4200922"/>
                  <a:pt x="6486852" y="4231782"/>
                </a:cubicBezTo>
                <a:cubicBezTo>
                  <a:pt x="6517712" y="4262641"/>
                  <a:pt x="6579906" y="4231782"/>
                  <a:pt x="6579906" y="4262641"/>
                </a:cubicBezTo>
                <a:cubicBezTo>
                  <a:pt x="6610766" y="4262641"/>
                  <a:pt x="6642100" y="4262641"/>
                  <a:pt x="6642100" y="4262641"/>
                </a:cubicBezTo>
                <a:cubicBezTo>
                  <a:pt x="6704294" y="4200447"/>
                  <a:pt x="6766014" y="4262641"/>
                  <a:pt x="6796874" y="4231782"/>
                </a:cubicBezTo>
                <a:cubicBezTo>
                  <a:pt x="6827734" y="4200922"/>
                  <a:pt x="6859069" y="4262641"/>
                  <a:pt x="6889929" y="4293976"/>
                </a:cubicBezTo>
                <a:cubicBezTo>
                  <a:pt x="6920788" y="4293976"/>
                  <a:pt x="6920788" y="4231782"/>
                  <a:pt x="6982983" y="4263116"/>
                </a:cubicBezTo>
                <a:cubicBezTo>
                  <a:pt x="6982983" y="4293976"/>
                  <a:pt x="7076037" y="4293976"/>
                  <a:pt x="7106897" y="4325311"/>
                </a:cubicBezTo>
                <a:cubicBezTo>
                  <a:pt x="7106897" y="4294451"/>
                  <a:pt x="7169091" y="4294451"/>
                  <a:pt x="7199951" y="4263116"/>
                </a:cubicBezTo>
                <a:cubicBezTo>
                  <a:pt x="7230810" y="4293976"/>
                  <a:pt x="7230810" y="4293976"/>
                  <a:pt x="7230810" y="4293976"/>
                </a:cubicBezTo>
                <a:cubicBezTo>
                  <a:pt x="7293005" y="4293976"/>
                  <a:pt x="7293005" y="4200922"/>
                  <a:pt x="7354724" y="4169587"/>
                </a:cubicBezTo>
                <a:lnTo>
                  <a:pt x="7354724" y="4169587"/>
                </a:lnTo>
                <a:cubicBezTo>
                  <a:pt x="7385584" y="4169587"/>
                  <a:pt x="7354724" y="4200447"/>
                  <a:pt x="7354724" y="4200447"/>
                </a:cubicBezTo>
                <a:cubicBezTo>
                  <a:pt x="7385584" y="4231307"/>
                  <a:pt x="7447779" y="4200447"/>
                  <a:pt x="7478639" y="4200447"/>
                </a:cubicBezTo>
                <a:cubicBezTo>
                  <a:pt x="7478639" y="4231307"/>
                  <a:pt x="7416444" y="4231307"/>
                  <a:pt x="7478639" y="4231307"/>
                </a:cubicBezTo>
                <a:cubicBezTo>
                  <a:pt x="7509499" y="4293501"/>
                  <a:pt x="7509499" y="4200447"/>
                  <a:pt x="7540833" y="4231307"/>
                </a:cubicBezTo>
                <a:cubicBezTo>
                  <a:pt x="7571693" y="4231307"/>
                  <a:pt x="7540833" y="4231307"/>
                  <a:pt x="7571693" y="4200447"/>
                </a:cubicBezTo>
                <a:cubicBezTo>
                  <a:pt x="7571693" y="4200447"/>
                  <a:pt x="7571693" y="4169587"/>
                  <a:pt x="7602553" y="4200447"/>
                </a:cubicBezTo>
                <a:lnTo>
                  <a:pt x="7602553" y="4231307"/>
                </a:lnTo>
                <a:cubicBezTo>
                  <a:pt x="7602553" y="4262167"/>
                  <a:pt x="7602553" y="4293501"/>
                  <a:pt x="7633413" y="4262167"/>
                </a:cubicBezTo>
                <a:cubicBezTo>
                  <a:pt x="7633413" y="4231307"/>
                  <a:pt x="7695607" y="4262167"/>
                  <a:pt x="7726467" y="4199972"/>
                </a:cubicBezTo>
                <a:cubicBezTo>
                  <a:pt x="7726467" y="4230832"/>
                  <a:pt x="7726467" y="4199972"/>
                  <a:pt x="7757326" y="4199972"/>
                </a:cubicBezTo>
                <a:cubicBezTo>
                  <a:pt x="7788186" y="4169112"/>
                  <a:pt x="7788186" y="4262167"/>
                  <a:pt x="7788186" y="4262167"/>
                </a:cubicBezTo>
                <a:cubicBezTo>
                  <a:pt x="7819046" y="4262167"/>
                  <a:pt x="7881240" y="4293026"/>
                  <a:pt x="7881240" y="4262167"/>
                </a:cubicBezTo>
                <a:cubicBezTo>
                  <a:pt x="7943435" y="4262167"/>
                  <a:pt x="7974294" y="4199972"/>
                  <a:pt x="8005154" y="4231307"/>
                </a:cubicBezTo>
                <a:cubicBezTo>
                  <a:pt x="8005154" y="4169112"/>
                  <a:pt x="8067349" y="4169112"/>
                  <a:pt x="8098209" y="4200447"/>
                </a:cubicBezTo>
                <a:cubicBezTo>
                  <a:pt x="8098209" y="4231307"/>
                  <a:pt x="8098209" y="4231307"/>
                  <a:pt x="8098209" y="4231307"/>
                </a:cubicBezTo>
                <a:cubicBezTo>
                  <a:pt x="8191263" y="4200447"/>
                  <a:pt x="8191263" y="4200447"/>
                  <a:pt x="8191263" y="4200447"/>
                </a:cubicBezTo>
                <a:cubicBezTo>
                  <a:pt x="8222123" y="4262641"/>
                  <a:pt x="8284317" y="4169587"/>
                  <a:pt x="8315177" y="4200447"/>
                </a:cubicBezTo>
                <a:cubicBezTo>
                  <a:pt x="8315177" y="4262641"/>
                  <a:pt x="8377371" y="4200447"/>
                  <a:pt x="8439091" y="4231307"/>
                </a:cubicBezTo>
                <a:cubicBezTo>
                  <a:pt x="8439091" y="4200447"/>
                  <a:pt x="8469950" y="4200447"/>
                  <a:pt x="8501285" y="4200447"/>
                </a:cubicBezTo>
                <a:cubicBezTo>
                  <a:pt x="8501285" y="4231307"/>
                  <a:pt x="8501285" y="4231307"/>
                  <a:pt x="8501285" y="4262641"/>
                </a:cubicBezTo>
                <a:cubicBezTo>
                  <a:pt x="8532145" y="4231782"/>
                  <a:pt x="8563480" y="4262641"/>
                  <a:pt x="8594339" y="4262641"/>
                </a:cubicBezTo>
                <a:cubicBezTo>
                  <a:pt x="8625199" y="4262641"/>
                  <a:pt x="8656534" y="4231782"/>
                  <a:pt x="8656534" y="4200447"/>
                </a:cubicBezTo>
                <a:cubicBezTo>
                  <a:pt x="8687394" y="4200447"/>
                  <a:pt x="8687394" y="4200447"/>
                  <a:pt x="8718728" y="4231307"/>
                </a:cubicBezTo>
                <a:cubicBezTo>
                  <a:pt x="8718728" y="4231307"/>
                  <a:pt x="8718728" y="4200447"/>
                  <a:pt x="8749588" y="4200447"/>
                </a:cubicBezTo>
                <a:cubicBezTo>
                  <a:pt x="8749588" y="4200447"/>
                  <a:pt x="8780448" y="4231307"/>
                  <a:pt x="8780448" y="4262641"/>
                </a:cubicBezTo>
                <a:cubicBezTo>
                  <a:pt x="8811307" y="4262641"/>
                  <a:pt x="8842642" y="4293501"/>
                  <a:pt x="8842642" y="4262641"/>
                </a:cubicBezTo>
                <a:cubicBezTo>
                  <a:pt x="8873502" y="4262641"/>
                  <a:pt x="8935696" y="4231782"/>
                  <a:pt x="8935696" y="4262641"/>
                </a:cubicBezTo>
                <a:cubicBezTo>
                  <a:pt x="8966556" y="4262641"/>
                  <a:pt x="8966556" y="4231782"/>
                  <a:pt x="9028751" y="4231782"/>
                </a:cubicBezTo>
                <a:cubicBezTo>
                  <a:pt x="9028751" y="4262641"/>
                  <a:pt x="9028751" y="4293976"/>
                  <a:pt x="8997891" y="4324836"/>
                </a:cubicBezTo>
                <a:cubicBezTo>
                  <a:pt x="9028751" y="4387030"/>
                  <a:pt x="9060085" y="4355696"/>
                  <a:pt x="9090945" y="4387030"/>
                </a:cubicBezTo>
                <a:cubicBezTo>
                  <a:pt x="9121805" y="4417890"/>
                  <a:pt x="9121805" y="4356170"/>
                  <a:pt x="9183999" y="4356170"/>
                </a:cubicBezTo>
                <a:cubicBezTo>
                  <a:pt x="9183999" y="4356170"/>
                  <a:pt x="9214859" y="4387030"/>
                  <a:pt x="9246193" y="4356170"/>
                </a:cubicBezTo>
                <a:cubicBezTo>
                  <a:pt x="9246193" y="4356170"/>
                  <a:pt x="9277053" y="4356170"/>
                  <a:pt x="9308388" y="4387030"/>
                </a:cubicBezTo>
                <a:cubicBezTo>
                  <a:pt x="9339247" y="4387030"/>
                  <a:pt x="9370582" y="4417890"/>
                  <a:pt x="9401442" y="4387030"/>
                </a:cubicBezTo>
                <a:cubicBezTo>
                  <a:pt x="9401442" y="4356170"/>
                  <a:pt x="9463637" y="4387030"/>
                  <a:pt x="9463637" y="4324836"/>
                </a:cubicBezTo>
                <a:cubicBezTo>
                  <a:pt x="9494496" y="4387030"/>
                  <a:pt x="9525831" y="4324836"/>
                  <a:pt x="9556691" y="4324836"/>
                </a:cubicBezTo>
                <a:cubicBezTo>
                  <a:pt x="9556691" y="4262641"/>
                  <a:pt x="9618885" y="4293976"/>
                  <a:pt x="9587550" y="4231782"/>
                </a:cubicBezTo>
                <a:cubicBezTo>
                  <a:pt x="9618410" y="4262641"/>
                  <a:pt x="9649745" y="4262641"/>
                  <a:pt x="9680605" y="4262641"/>
                </a:cubicBezTo>
                <a:cubicBezTo>
                  <a:pt x="9680605" y="4231782"/>
                  <a:pt x="9711464" y="4293501"/>
                  <a:pt x="9742799" y="4262641"/>
                </a:cubicBezTo>
                <a:cubicBezTo>
                  <a:pt x="9742799" y="4262641"/>
                  <a:pt x="9804994" y="4262641"/>
                  <a:pt x="9804994" y="4231782"/>
                </a:cubicBezTo>
                <a:cubicBezTo>
                  <a:pt x="9835854" y="4262641"/>
                  <a:pt x="9867187" y="4231782"/>
                  <a:pt x="9867187" y="4231782"/>
                </a:cubicBezTo>
                <a:cubicBezTo>
                  <a:pt x="9867187" y="4200922"/>
                  <a:pt x="9867187" y="4169587"/>
                  <a:pt x="9867187" y="4169587"/>
                </a:cubicBezTo>
                <a:cubicBezTo>
                  <a:pt x="9867187" y="4107393"/>
                  <a:pt x="9898047" y="4169587"/>
                  <a:pt x="9929382" y="4138727"/>
                </a:cubicBezTo>
                <a:cubicBezTo>
                  <a:pt x="9929382" y="4076533"/>
                  <a:pt x="9991577" y="4138727"/>
                  <a:pt x="9991577" y="4076533"/>
                </a:cubicBezTo>
                <a:cubicBezTo>
                  <a:pt x="10053771" y="4107393"/>
                  <a:pt x="10115490" y="4045673"/>
                  <a:pt x="10208545" y="4107393"/>
                </a:cubicBezTo>
                <a:cubicBezTo>
                  <a:pt x="10208545" y="4076533"/>
                  <a:pt x="10208545" y="4076533"/>
                  <a:pt x="10208545" y="4076533"/>
                </a:cubicBezTo>
                <a:cubicBezTo>
                  <a:pt x="10208545" y="4014339"/>
                  <a:pt x="10270739" y="4076533"/>
                  <a:pt x="10301599" y="4045673"/>
                </a:cubicBezTo>
                <a:cubicBezTo>
                  <a:pt x="10332458" y="4138727"/>
                  <a:pt x="10394653" y="4076533"/>
                  <a:pt x="10425513" y="4076533"/>
                </a:cubicBezTo>
                <a:cubicBezTo>
                  <a:pt x="10456373" y="4076533"/>
                  <a:pt x="10456373" y="4076533"/>
                  <a:pt x="10456373" y="4076533"/>
                </a:cubicBezTo>
                <a:cubicBezTo>
                  <a:pt x="10456373" y="4107393"/>
                  <a:pt x="10456373" y="4107393"/>
                  <a:pt x="10456373" y="4107393"/>
                </a:cubicBezTo>
                <a:lnTo>
                  <a:pt x="10425513" y="4107393"/>
                </a:lnTo>
                <a:cubicBezTo>
                  <a:pt x="10456373" y="4231782"/>
                  <a:pt x="10456373" y="4231782"/>
                  <a:pt x="10456373" y="4231782"/>
                </a:cubicBezTo>
                <a:cubicBezTo>
                  <a:pt x="10518568" y="4169587"/>
                  <a:pt x="10549428" y="4262641"/>
                  <a:pt x="10611147" y="4231782"/>
                </a:cubicBezTo>
                <a:cubicBezTo>
                  <a:pt x="10611147" y="4262641"/>
                  <a:pt x="10642007" y="4293976"/>
                  <a:pt x="10642007" y="4324836"/>
                </a:cubicBezTo>
                <a:cubicBezTo>
                  <a:pt x="10672867" y="4324836"/>
                  <a:pt x="10704201" y="4324836"/>
                  <a:pt x="10735061" y="4293976"/>
                </a:cubicBezTo>
                <a:cubicBezTo>
                  <a:pt x="10735061" y="4293976"/>
                  <a:pt x="10765920" y="4263116"/>
                  <a:pt x="10735061" y="4263116"/>
                </a:cubicBezTo>
                <a:cubicBezTo>
                  <a:pt x="10735061" y="4232256"/>
                  <a:pt x="10765920" y="4200922"/>
                  <a:pt x="10797255" y="4200922"/>
                </a:cubicBezTo>
                <a:cubicBezTo>
                  <a:pt x="10797255" y="4200922"/>
                  <a:pt x="10797255" y="4200922"/>
                  <a:pt x="10797255" y="4231782"/>
                </a:cubicBezTo>
                <a:cubicBezTo>
                  <a:pt x="10828115" y="4231782"/>
                  <a:pt x="10859449" y="4231782"/>
                  <a:pt x="10859449" y="4200922"/>
                </a:cubicBezTo>
                <a:cubicBezTo>
                  <a:pt x="10859449" y="4170062"/>
                  <a:pt x="10890309" y="4200922"/>
                  <a:pt x="10921644" y="4231782"/>
                </a:cubicBezTo>
                <a:cubicBezTo>
                  <a:pt x="10859449" y="4231782"/>
                  <a:pt x="10797729" y="4231782"/>
                  <a:pt x="10797729" y="4293976"/>
                </a:cubicBezTo>
                <a:cubicBezTo>
                  <a:pt x="10797729" y="4324836"/>
                  <a:pt x="10797729" y="4293976"/>
                  <a:pt x="10797729" y="4293976"/>
                </a:cubicBezTo>
                <a:cubicBezTo>
                  <a:pt x="10859924" y="4293976"/>
                  <a:pt x="10859924" y="4293976"/>
                  <a:pt x="10859924" y="4293976"/>
                </a:cubicBezTo>
                <a:cubicBezTo>
                  <a:pt x="10890784" y="4263116"/>
                  <a:pt x="10952979" y="4263116"/>
                  <a:pt x="10952979" y="4231782"/>
                </a:cubicBezTo>
                <a:cubicBezTo>
                  <a:pt x="10983839" y="4231782"/>
                  <a:pt x="11015173" y="4169587"/>
                  <a:pt x="11046032" y="4200922"/>
                </a:cubicBezTo>
                <a:lnTo>
                  <a:pt x="11046032" y="4231782"/>
                </a:lnTo>
                <a:cubicBezTo>
                  <a:pt x="11076892" y="4293976"/>
                  <a:pt x="11139087" y="4262641"/>
                  <a:pt x="11200807" y="4262641"/>
                </a:cubicBezTo>
                <a:cubicBezTo>
                  <a:pt x="11200807" y="4231782"/>
                  <a:pt x="11169947" y="4231782"/>
                  <a:pt x="11200807" y="4200447"/>
                </a:cubicBezTo>
                <a:cubicBezTo>
                  <a:pt x="11200807" y="4200447"/>
                  <a:pt x="11231667" y="4169587"/>
                  <a:pt x="11263000" y="4200447"/>
                </a:cubicBezTo>
                <a:cubicBezTo>
                  <a:pt x="11263000" y="4107393"/>
                  <a:pt x="11325195" y="4013864"/>
                  <a:pt x="11325195" y="3951669"/>
                </a:cubicBezTo>
                <a:cubicBezTo>
                  <a:pt x="11387390" y="3951669"/>
                  <a:pt x="11387390" y="3920810"/>
                  <a:pt x="11418250" y="3920810"/>
                </a:cubicBezTo>
                <a:cubicBezTo>
                  <a:pt x="11449110" y="3920810"/>
                  <a:pt x="11449110" y="3889950"/>
                  <a:pt x="11449110" y="3889950"/>
                </a:cubicBezTo>
                <a:cubicBezTo>
                  <a:pt x="11449110" y="3796895"/>
                  <a:pt x="11573023" y="3859090"/>
                  <a:pt x="11573023" y="3765561"/>
                </a:cubicBezTo>
                <a:cubicBezTo>
                  <a:pt x="11603883" y="3796421"/>
                  <a:pt x="11603883" y="3734701"/>
                  <a:pt x="11635218" y="3734701"/>
                </a:cubicBezTo>
                <a:cubicBezTo>
                  <a:pt x="11635218" y="3703841"/>
                  <a:pt x="11697412" y="3672507"/>
                  <a:pt x="11697412" y="3641647"/>
                </a:cubicBezTo>
                <a:cubicBezTo>
                  <a:pt x="11666552" y="3579452"/>
                  <a:pt x="11728271" y="3579452"/>
                  <a:pt x="11697412" y="3548593"/>
                </a:cubicBezTo>
                <a:cubicBezTo>
                  <a:pt x="11697412" y="3486398"/>
                  <a:pt x="11790466" y="3486398"/>
                  <a:pt x="11821326" y="3455539"/>
                </a:cubicBezTo>
                <a:cubicBezTo>
                  <a:pt x="11790466" y="3424679"/>
                  <a:pt x="11852186" y="3393344"/>
                  <a:pt x="11821326" y="3362484"/>
                </a:cubicBezTo>
                <a:cubicBezTo>
                  <a:pt x="11852186" y="3362484"/>
                  <a:pt x="11852186" y="3331624"/>
                  <a:pt x="11883521" y="3331624"/>
                </a:cubicBezTo>
                <a:cubicBezTo>
                  <a:pt x="11852661" y="3269430"/>
                  <a:pt x="11883521" y="3207236"/>
                  <a:pt x="11914381" y="3114181"/>
                </a:cubicBezTo>
                <a:cubicBezTo>
                  <a:pt x="11945241" y="3114181"/>
                  <a:pt x="11945241" y="3114181"/>
                  <a:pt x="11945241" y="3083322"/>
                </a:cubicBezTo>
                <a:cubicBezTo>
                  <a:pt x="11914381" y="3083322"/>
                  <a:pt x="11914381" y="3083322"/>
                  <a:pt x="11914381" y="3083322"/>
                </a:cubicBezTo>
                <a:cubicBezTo>
                  <a:pt x="11852186" y="3083322"/>
                  <a:pt x="11945241" y="3083322"/>
                  <a:pt x="11945241" y="3021127"/>
                </a:cubicBezTo>
                <a:cubicBezTo>
                  <a:pt x="11945241" y="3021127"/>
                  <a:pt x="11945241" y="3021127"/>
                  <a:pt x="11914381" y="3021127"/>
                </a:cubicBezTo>
                <a:cubicBezTo>
                  <a:pt x="11883521" y="2990268"/>
                  <a:pt x="11945241" y="2990268"/>
                  <a:pt x="11945241" y="2958933"/>
                </a:cubicBezTo>
                <a:cubicBezTo>
                  <a:pt x="11914381" y="2958933"/>
                  <a:pt x="11976100" y="2896739"/>
                  <a:pt x="11945241" y="2896739"/>
                </a:cubicBezTo>
                <a:cubicBezTo>
                  <a:pt x="11976100" y="2834544"/>
                  <a:pt x="11914381" y="2834544"/>
                  <a:pt x="11914381" y="2772350"/>
                </a:cubicBezTo>
                <a:lnTo>
                  <a:pt x="11914381" y="2741490"/>
                </a:lnTo>
                <a:cubicBezTo>
                  <a:pt x="11945241" y="2461853"/>
                  <a:pt x="12100489" y="2368324"/>
                  <a:pt x="12100489" y="2026492"/>
                </a:cubicBezTo>
                <a:cubicBezTo>
                  <a:pt x="12162683" y="2088686"/>
                  <a:pt x="12162683" y="2088686"/>
                  <a:pt x="12162683" y="2088686"/>
                </a:cubicBezTo>
                <a:cubicBezTo>
                  <a:pt x="12221554" y="1870768"/>
                  <a:pt x="12128500" y="1870768"/>
                  <a:pt x="12190219" y="1653325"/>
                </a:cubicBezTo>
                <a:lnTo>
                  <a:pt x="12190219" y="1653325"/>
                </a:lnTo>
                <a:close/>
              </a:path>
            </a:pathLst>
          </a:custGeom>
          <a:solidFill>
            <a:srgbClr val="C00000"/>
          </a:solidFill>
          <a:ln w="474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399">
              <a:latin typeface="HarmonyOS Sans SC Light" panose="00000400000000000000" pitchFamily="2" charset="-122"/>
              <a:ea typeface="鸿雷板书简体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DE057341-5BE9-D0FB-AA8A-AC59E935552B}"/>
              </a:ext>
            </a:extLst>
          </p:cNvPr>
          <p:cNvSpPr txBox="1"/>
          <p:nvPr/>
        </p:nvSpPr>
        <p:spPr>
          <a:xfrm>
            <a:off x="6355603" y="3495554"/>
            <a:ext cx="369332" cy="52514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200" dirty="0">
                <a:solidFill>
                  <a:srgbClr val="FFFFFF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endParaRPr lang="zh-CN" altLang="en-US" sz="1200" dirty="0">
              <a:solidFill>
                <a:srgbClr val="FFFFFF"/>
              </a:solidFill>
              <a:latin typeface="鸿雷板书简体" panose="00000500000000000000" pitchFamily="2" charset="-122"/>
              <a:ea typeface="鸿雷板书简体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9122050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A5E7611-1C48-501B-DFA7-93040BAA5757}"/>
              </a:ext>
            </a:extLst>
          </p:cNvPr>
          <p:cNvSpPr txBox="1"/>
          <p:nvPr/>
        </p:nvSpPr>
        <p:spPr>
          <a:xfrm>
            <a:off x="1257149" y="3543470"/>
            <a:ext cx="477406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</a:rPr>
              <a:t>51PPT</a:t>
            </a:r>
            <a:r>
              <a:rPr lang="zh-CN" altLang="en-US" dirty="0">
                <a:solidFill>
                  <a:srgbClr val="000000"/>
                </a:solidFill>
              </a:rPr>
              <a:t>模板网   </a:t>
            </a:r>
            <a:r>
              <a:rPr lang="en-US" altLang="zh-CN" dirty="0">
                <a:solidFill>
                  <a:srgbClr val="00000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000000"/>
                </a:solidFill>
              </a:rPr>
              <a:t>  </a:t>
            </a:r>
            <a:r>
              <a:rPr lang="zh-CN" altLang="en-US" dirty="0">
                <a:solidFill>
                  <a:srgbClr val="000000"/>
                </a:solidFill>
              </a:rPr>
              <a:t>作品</a:t>
            </a:r>
            <a:endParaRPr lang="en-US" altLang="zh-CN" dirty="0">
              <a:solidFill>
                <a:srgbClr val="000000"/>
              </a:solidFill>
            </a:endParaRPr>
          </a:p>
          <a:p>
            <a:endParaRPr lang="en-US" altLang="zh-CN" dirty="0">
              <a:solidFill>
                <a:srgbClr val="000000"/>
              </a:solidFill>
            </a:endParaRPr>
          </a:p>
          <a:p>
            <a:endParaRPr lang="en-US" altLang="zh-CN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仅供学习参考之用！</a:t>
            </a:r>
            <a:endParaRPr lang="en-US" altLang="zh-CN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4080077924"/>
      </p:ext>
    </p:extLst>
  </p:cSld>
  <p:clrMapOvr>
    <a:masterClrMapping/>
  </p:clrMapOvr>
  <p:transition spd="slow">
    <p:cover dir="r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41B373F8-2CB1-674A-0657-4FFBBAA6FCF2}"/>
              </a:ext>
            </a:extLst>
          </p:cNvPr>
          <p:cNvSpPr/>
          <p:nvPr/>
        </p:nvSpPr>
        <p:spPr>
          <a:xfrm>
            <a:off x="7368751" y="1931505"/>
            <a:ext cx="2569674" cy="2675321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latin typeface="HarmonyOS Sans SC Light" panose="00000400000000000000" pitchFamily="2" charset="-122"/>
              <a:ea typeface="鸿雷板书简体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id="{D5AC4F1A-BA85-6E95-33A5-26D0BDD15E1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" y="0"/>
            <a:ext cx="4223368" cy="3166140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id="{7195FD11-167A-DA7C-C7D2-72A79C0423E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234174" y="4411366"/>
            <a:ext cx="4957003" cy="244663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640B12C-862D-C8A1-49FD-4B2DC348871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3" y="5076907"/>
            <a:ext cx="12190355" cy="1781093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id="{344FAD9C-97A9-69F6-0832-CAB0BBFE6AE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56046" y="4939596"/>
            <a:ext cx="2113257" cy="1407246"/>
          </a:xfrm>
          <a:prstGeom prst="rect">
            <a:avLst/>
          </a:prstGeom>
        </p:spPr>
      </p:pic>
      <p:sp>
        <p:nvSpPr>
          <p:cNvPr id="2" name="椭圆 1">
            <a:extLst>
              <a:ext uri="{FF2B5EF4-FFF2-40B4-BE49-F238E27FC236}">
                <a16:creationId xmlns:a16="http://schemas.microsoft.com/office/drawing/2014/main" id="{165C3FA8-BA8E-260F-3CF3-7DB8B71644B9}"/>
              </a:ext>
            </a:extLst>
          </p:cNvPr>
          <p:cNvSpPr/>
          <p:nvPr/>
        </p:nvSpPr>
        <p:spPr>
          <a:xfrm>
            <a:off x="2281662" y="4316895"/>
            <a:ext cx="905150" cy="854484"/>
          </a:xfrm>
          <a:prstGeom prst="ellipse">
            <a:avLst/>
          </a:prstGeom>
          <a:blipFill>
            <a:blip r:embed="rId8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latin typeface="HarmonyOS Sans SC Light" panose="00000400000000000000" pitchFamily="2" charset="-122"/>
              <a:ea typeface="鸿雷板书简体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45615" name="组合 145614">
            <a:extLst>
              <a:ext uri="{FF2B5EF4-FFF2-40B4-BE49-F238E27FC236}">
                <a16:creationId xmlns:a16="http://schemas.microsoft.com/office/drawing/2014/main" id="{9D1E3242-80FA-DE7A-443D-DBE3085FAF49}"/>
              </a:ext>
            </a:extLst>
          </p:cNvPr>
          <p:cNvGrpSpPr/>
          <p:nvPr/>
        </p:nvGrpSpPr>
        <p:grpSpPr>
          <a:xfrm>
            <a:off x="6096001" y="1729537"/>
            <a:ext cx="989533" cy="3481599"/>
            <a:chOff x="5334794" y="1196851"/>
            <a:chExt cx="742379" cy="2612005"/>
          </a:xfrm>
        </p:grpSpPr>
        <p:sp>
          <p:nvSpPr>
            <p:cNvPr id="145613" name="卷形: 水平 145612">
              <a:extLst>
                <a:ext uri="{FF2B5EF4-FFF2-40B4-BE49-F238E27FC236}">
                  <a16:creationId xmlns:a16="http://schemas.microsoft.com/office/drawing/2014/main" id="{C73B428F-D354-DAA5-6851-D947E833CFF8}"/>
                </a:ext>
              </a:extLst>
            </p:cNvPr>
            <p:cNvSpPr/>
            <p:nvPr/>
          </p:nvSpPr>
          <p:spPr bwMode="auto">
            <a:xfrm>
              <a:off x="5334794" y="1196851"/>
              <a:ext cx="742379" cy="2612005"/>
            </a:xfrm>
            <a:prstGeom prst="horizontalScroll">
              <a:avLst>
                <a:gd name="adj" fmla="val 18212"/>
              </a:avLst>
            </a:prstGeom>
            <a:blipFill dpi="0" rotWithShape="1">
              <a:blip r:embed="rId9"/>
              <a:srcRect/>
              <a:tile tx="0" ty="-641350" sx="100000" sy="100000" flip="none" algn="tl"/>
            </a:blipFill>
            <a:ln w="158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121882" tIns="60941" rIns="121882" bIns="60941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8761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33" baseline="-25000">
                <a:latin typeface="HarmonyOS Sans SC Light" panose="000004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9B03FC31-F123-464A-DD4B-5ABB5A7A7208}"/>
                </a:ext>
              </a:extLst>
            </p:cNvPr>
            <p:cNvSpPr txBox="1"/>
            <p:nvPr/>
          </p:nvSpPr>
          <p:spPr>
            <a:xfrm>
              <a:off x="5526036" y="1674486"/>
              <a:ext cx="461807" cy="165673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45612" name="文本框 145611">
            <a:extLst>
              <a:ext uri="{FF2B5EF4-FFF2-40B4-BE49-F238E27FC236}">
                <a16:creationId xmlns:a16="http://schemas.microsoft.com/office/drawing/2014/main" id="{AF10CC38-67D8-D41D-25D0-03360AFBC319}"/>
              </a:ext>
            </a:extLst>
          </p:cNvPr>
          <p:cNvSpPr txBox="1"/>
          <p:nvPr/>
        </p:nvSpPr>
        <p:spPr>
          <a:xfrm flipH="1">
            <a:off x="2992706" y="2367753"/>
            <a:ext cx="2954655" cy="237638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rPr>
              <a:t>200</a:t>
            </a: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rPr>
              <a:t>5</a:t>
            </a: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</a:p>
          <a:p>
            <a:pPr algn="l">
              <a:lnSpc>
                <a:spcPct val="150000"/>
              </a:lnSpc>
            </a:pP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HarmonyOS Sans SC Light" panose="00000400000000000000" pitchFamily="2" charset="-122"/>
              <a:ea typeface="鸿雷板书简体" panose="000005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4E3951-3420-534E-94B4-D578A7111B68}"/>
              </a:ext>
            </a:extLst>
          </p:cNvPr>
          <p:cNvSpPr txBox="1"/>
          <p:nvPr/>
        </p:nvSpPr>
        <p:spPr>
          <a:xfrm>
            <a:off x="7983372" y="2674471"/>
            <a:ext cx="134043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5400" b="1">
                <a:gradFill flip="none" rotWithShape="1">
                  <a:gsLst>
                    <a:gs pos="45000">
                      <a:srgbClr val="FFFFFF"/>
                    </a:gs>
                    <a:gs pos="100000">
                      <a:srgbClr val="FFFFFF">
                        <a:alpha val="39000"/>
                      </a:srgbClr>
                    </a:gs>
                  </a:gsLst>
                  <a:lin ang="54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8800" b="0" dirty="0">
                <a:solidFill>
                  <a:schemeClr val="bg1">
                    <a:lumMod val="95000"/>
                  </a:schemeClr>
                </a:solidFill>
                <a:effectLst>
                  <a:outerShdw dist="63500" dir="3600000" algn="tl" rotWithShape="0">
                    <a:prstClr val="black">
                      <a:alpha val="10000"/>
                    </a:prstClr>
                  </a:outerShdw>
                </a:effectLst>
                <a:latin typeface="HarmonyOS Sans SC Light" panose="00000400000000000000" pitchFamily="2" charset="-122"/>
                <a:sym typeface="HarmonyOS Sans SC Light" panose="00000400000000000000" pitchFamily="2" charset="-122"/>
              </a:rPr>
              <a:t>壹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E0D9E43-9004-6DFF-D144-E5784DD7EF1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6251" y="-9162"/>
            <a:ext cx="2592373" cy="172824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5B1551B-8AF4-628A-8959-38A576EBF15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5412" y="5134165"/>
            <a:ext cx="1832539" cy="1727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9835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660881CC-26D7-4DDB-09F6-5F0ADDBA79F6}"/>
              </a:ext>
            </a:extLst>
          </p:cNvPr>
          <p:cNvSpPr txBox="1"/>
          <p:nvPr/>
        </p:nvSpPr>
        <p:spPr>
          <a:xfrm>
            <a:off x="5111497" y="98387"/>
            <a:ext cx="25324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solidFill>
                  <a:srgbClr val="000000"/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3490A0B-C1C6-557C-1D96-6F951DBA8E57}"/>
              </a:ext>
            </a:extLst>
          </p:cNvPr>
          <p:cNvSpPr txBox="1"/>
          <p:nvPr/>
        </p:nvSpPr>
        <p:spPr>
          <a:xfrm>
            <a:off x="4349426" y="-45387"/>
            <a:ext cx="7617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5400" b="1">
                <a:gradFill flip="none" rotWithShape="1">
                  <a:gsLst>
                    <a:gs pos="45000">
                      <a:srgbClr val="FFFFFF"/>
                    </a:gs>
                    <a:gs pos="100000">
                      <a:srgbClr val="FFFFFF">
                        <a:alpha val="39000"/>
                      </a:srgbClr>
                    </a:gs>
                  </a:gsLst>
                  <a:lin ang="54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4400" b="0" dirty="0">
                <a:solidFill>
                  <a:schemeClr val="bg1"/>
                </a:solidFill>
                <a:effectLst>
                  <a:outerShdw dist="63500" dir="3600000" algn="tl" rotWithShape="0">
                    <a:prstClr val="black">
                      <a:alpha val="10000"/>
                    </a:prstClr>
                  </a:outerShdw>
                </a:effectLst>
                <a:latin typeface="HarmonyOS Sans SC Light" panose="00000400000000000000" pitchFamily="2" charset="-122"/>
                <a:sym typeface="HarmonyOS Sans SC Light" panose="00000400000000000000" pitchFamily="2" charset="-122"/>
              </a:rPr>
              <a:t>壹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1929512C-A542-9DAF-4FEA-25E6BED69403}"/>
              </a:ext>
            </a:extLst>
          </p:cNvPr>
          <p:cNvSpPr/>
          <p:nvPr/>
        </p:nvSpPr>
        <p:spPr>
          <a:xfrm>
            <a:off x="1489786" y="1197395"/>
            <a:ext cx="2117810" cy="2200536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弧形 11">
            <a:extLst>
              <a:ext uri="{FF2B5EF4-FFF2-40B4-BE49-F238E27FC236}">
                <a16:creationId xmlns:a16="http://schemas.microsoft.com/office/drawing/2014/main" id="{27A226CB-1687-42A0-3779-CD078ECDED09}"/>
              </a:ext>
            </a:extLst>
          </p:cNvPr>
          <p:cNvSpPr/>
          <p:nvPr/>
        </p:nvSpPr>
        <p:spPr>
          <a:xfrm>
            <a:off x="1711538" y="1580696"/>
            <a:ext cx="1499200" cy="1499200"/>
          </a:xfrm>
          <a:prstGeom prst="arc">
            <a:avLst>
              <a:gd name="adj1" fmla="val 16200000"/>
              <a:gd name="adj2" fmla="val 20831704"/>
            </a:avLst>
          </a:prstGeom>
          <a:ln w="76200">
            <a:solidFill>
              <a:schemeClr val="tx1"/>
            </a:solidFill>
          </a:ln>
          <a:effectLst>
            <a:glow rad="88900">
              <a:schemeClr val="bg1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EF67C25-CAE6-631B-ED32-93341BDD98B5}"/>
              </a:ext>
            </a:extLst>
          </p:cNvPr>
          <p:cNvSpPr txBox="1"/>
          <p:nvPr/>
        </p:nvSpPr>
        <p:spPr>
          <a:xfrm>
            <a:off x="2090818" y="2099463"/>
            <a:ext cx="74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20%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45D95053-819E-1595-A56E-16134EB7E631}"/>
              </a:ext>
            </a:extLst>
          </p:cNvPr>
          <p:cNvSpPr/>
          <p:nvPr/>
        </p:nvSpPr>
        <p:spPr>
          <a:xfrm>
            <a:off x="1446404" y="3647087"/>
            <a:ext cx="2326548" cy="2196318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弧形 15">
            <a:extLst>
              <a:ext uri="{FF2B5EF4-FFF2-40B4-BE49-F238E27FC236}">
                <a16:creationId xmlns:a16="http://schemas.microsoft.com/office/drawing/2014/main" id="{ADDC0E57-C6EC-4AE9-F951-4178800060D0}"/>
              </a:ext>
            </a:extLst>
          </p:cNvPr>
          <p:cNvSpPr/>
          <p:nvPr/>
        </p:nvSpPr>
        <p:spPr>
          <a:xfrm>
            <a:off x="1711538" y="4026425"/>
            <a:ext cx="1499200" cy="1499200"/>
          </a:xfrm>
          <a:prstGeom prst="arc">
            <a:avLst>
              <a:gd name="adj1" fmla="val 16200000"/>
              <a:gd name="adj2" fmla="val 8762095"/>
            </a:avLst>
          </a:prstGeom>
          <a:ln w="76200">
            <a:solidFill>
              <a:schemeClr val="tx1"/>
            </a:solidFill>
          </a:ln>
          <a:effectLst>
            <a:glow rad="88900">
              <a:schemeClr val="bg1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5593204-5328-C955-A234-DDDE7F9E6DD9}"/>
              </a:ext>
            </a:extLst>
          </p:cNvPr>
          <p:cNvSpPr txBox="1"/>
          <p:nvPr/>
        </p:nvSpPr>
        <p:spPr>
          <a:xfrm>
            <a:off x="2090818" y="4545192"/>
            <a:ext cx="74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60%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1D5D2BAA-D7B0-9BCC-E68D-AD0807FE209A}"/>
              </a:ext>
            </a:extLst>
          </p:cNvPr>
          <p:cNvSpPr/>
          <p:nvPr/>
        </p:nvSpPr>
        <p:spPr>
          <a:xfrm>
            <a:off x="6096000" y="1243933"/>
            <a:ext cx="2382276" cy="2248926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弧形 19">
            <a:extLst>
              <a:ext uri="{FF2B5EF4-FFF2-40B4-BE49-F238E27FC236}">
                <a16:creationId xmlns:a16="http://schemas.microsoft.com/office/drawing/2014/main" id="{CC36230D-0B08-2FF2-E56A-7482F2021558}"/>
              </a:ext>
            </a:extLst>
          </p:cNvPr>
          <p:cNvSpPr/>
          <p:nvPr/>
        </p:nvSpPr>
        <p:spPr>
          <a:xfrm>
            <a:off x="6556588" y="1580696"/>
            <a:ext cx="1499200" cy="1499200"/>
          </a:xfrm>
          <a:prstGeom prst="arc">
            <a:avLst>
              <a:gd name="adj1" fmla="val 16200000"/>
              <a:gd name="adj2" fmla="val 11484651"/>
            </a:avLst>
          </a:prstGeom>
          <a:ln w="76200">
            <a:solidFill>
              <a:schemeClr val="tx1"/>
            </a:solidFill>
          </a:ln>
          <a:effectLst>
            <a:glow rad="88900">
              <a:schemeClr val="bg1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55AE582-B68B-F9A7-E34A-1F4AAACE7AD4}"/>
              </a:ext>
            </a:extLst>
          </p:cNvPr>
          <p:cNvSpPr txBox="1"/>
          <p:nvPr/>
        </p:nvSpPr>
        <p:spPr>
          <a:xfrm>
            <a:off x="6935868" y="2099463"/>
            <a:ext cx="74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80%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8DA9CB0C-1F89-451F-F9E2-4C4365BAB818}"/>
              </a:ext>
            </a:extLst>
          </p:cNvPr>
          <p:cNvSpPr/>
          <p:nvPr/>
        </p:nvSpPr>
        <p:spPr>
          <a:xfrm>
            <a:off x="6132462" y="3413377"/>
            <a:ext cx="2382276" cy="2480216"/>
          </a:xfrm>
          <a:prstGeom prst="ellipse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弧形 23">
            <a:extLst>
              <a:ext uri="{FF2B5EF4-FFF2-40B4-BE49-F238E27FC236}">
                <a16:creationId xmlns:a16="http://schemas.microsoft.com/office/drawing/2014/main" id="{6395C0D3-ECFC-7E64-DB4F-D41F0C0C60B3}"/>
              </a:ext>
            </a:extLst>
          </p:cNvPr>
          <p:cNvSpPr/>
          <p:nvPr/>
        </p:nvSpPr>
        <p:spPr>
          <a:xfrm>
            <a:off x="6556588" y="4026425"/>
            <a:ext cx="1499200" cy="1499200"/>
          </a:xfrm>
          <a:prstGeom prst="arc">
            <a:avLst>
              <a:gd name="adj1" fmla="val 16200000"/>
              <a:gd name="adj2" fmla="val 3663209"/>
            </a:avLst>
          </a:prstGeom>
          <a:ln w="76200">
            <a:solidFill>
              <a:schemeClr val="tx1"/>
            </a:solidFill>
          </a:ln>
          <a:effectLst>
            <a:glow rad="88900">
              <a:schemeClr val="bg1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C1417AE-F22B-77BE-147F-731BEE09D3F9}"/>
              </a:ext>
            </a:extLst>
          </p:cNvPr>
          <p:cNvSpPr txBox="1"/>
          <p:nvPr/>
        </p:nvSpPr>
        <p:spPr>
          <a:xfrm>
            <a:off x="6935868" y="4545192"/>
            <a:ext cx="74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40%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B67FBEA-143F-974F-488F-FFCBBA6B6FD0}"/>
              </a:ext>
            </a:extLst>
          </p:cNvPr>
          <p:cNvGrpSpPr/>
          <p:nvPr/>
        </p:nvGrpSpPr>
        <p:grpSpPr>
          <a:xfrm>
            <a:off x="3524873" y="1615285"/>
            <a:ext cx="2410851" cy="1118990"/>
            <a:chOff x="-48645" y="4404772"/>
            <a:chExt cx="2410851" cy="111899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2FC5917-0C2B-AD82-CA67-F6BAA0827970}"/>
                </a:ext>
              </a:extLst>
            </p:cNvPr>
            <p:cNvSpPr txBox="1"/>
            <p:nvPr/>
          </p:nvSpPr>
          <p:spPr>
            <a:xfrm>
              <a:off x="-48645" y="4404772"/>
              <a:ext cx="238508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000000"/>
                  </a:solidFill>
                  <a:latin typeface="HarmonyOS Sans SC Light" panose="000004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7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2F5247F-EEC9-1DB1-86FC-25434F8C82B8}"/>
                </a:ext>
              </a:extLst>
            </p:cNvPr>
            <p:cNvSpPr txBox="1"/>
            <p:nvPr/>
          </p:nvSpPr>
          <p:spPr>
            <a:xfrm>
              <a:off x="-20070" y="4738675"/>
              <a:ext cx="2382276" cy="7850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50">
                  <a:solidFill>
                    <a:schemeClr val="bg1">
                      <a:lumMod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</a:t>
              </a:r>
              <a:r>
                <a:rPr lang="en-US" altLang="zh-CN" dirty="0"/>
                <a:t>… …</a:t>
              </a:r>
              <a:endParaRPr lang="zh-CN" altLang="en-US" dirty="0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027E205-85A0-3DB0-6FE3-2A11B5B7681D}"/>
              </a:ext>
            </a:extLst>
          </p:cNvPr>
          <p:cNvGrpSpPr/>
          <p:nvPr/>
        </p:nvGrpSpPr>
        <p:grpSpPr>
          <a:xfrm>
            <a:off x="8514738" y="1615285"/>
            <a:ext cx="2410851" cy="1118990"/>
            <a:chOff x="-48645" y="4404772"/>
            <a:chExt cx="2410851" cy="111899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B9CB31E-DAA5-0A42-F9CD-6AF339995C2D}"/>
                </a:ext>
              </a:extLst>
            </p:cNvPr>
            <p:cNvSpPr txBox="1"/>
            <p:nvPr/>
          </p:nvSpPr>
          <p:spPr>
            <a:xfrm>
              <a:off x="-48645" y="4404772"/>
              <a:ext cx="238508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000000"/>
                  </a:solidFill>
                  <a:latin typeface="HarmonyOS Sans SC Light" panose="000004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7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3E09A45-0169-89BD-5577-A6F0C614D083}"/>
                </a:ext>
              </a:extLst>
            </p:cNvPr>
            <p:cNvSpPr txBox="1"/>
            <p:nvPr/>
          </p:nvSpPr>
          <p:spPr>
            <a:xfrm>
              <a:off x="-20070" y="4738675"/>
              <a:ext cx="2382276" cy="7850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50">
                  <a:solidFill>
                    <a:schemeClr val="bg1">
                      <a:lumMod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</a:t>
              </a:r>
              <a:r>
                <a:rPr lang="en-US" altLang="zh-CN" dirty="0"/>
                <a:t>… …</a:t>
              </a:r>
              <a:endParaRPr lang="zh-CN" altLang="en-US" dirty="0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2DE358D-1BC3-E8EE-6EC8-2B8DD9C419D2}"/>
              </a:ext>
            </a:extLst>
          </p:cNvPr>
          <p:cNvGrpSpPr/>
          <p:nvPr/>
        </p:nvGrpSpPr>
        <p:grpSpPr>
          <a:xfrm>
            <a:off x="3524873" y="4130350"/>
            <a:ext cx="2410851" cy="1118990"/>
            <a:chOff x="-48645" y="4404772"/>
            <a:chExt cx="2410851" cy="1118990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D2FAA91-F142-1F61-75CF-B2C7352AF32A}"/>
                </a:ext>
              </a:extLst>
            </p:cNvPr>
            <p:cNvSpPr txBox="1"/>
            <p:nvPr/>
          </p:nvSpPr>
          <p:spPr>
            <a:xfrm>
              <a:off x="-48645" y="4404772"/>
              <a:ext cx="238508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000000"/>
                  </a:solidFill>
                  <a:latin typeface="HarmonyOS Sans SC Light" panose="000004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7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85C7927-7E5B-86D3-9A0C-98FADAE9A444}"/>
                </a:ext>
              </a:extLst>
            </p:cNvPr>
            <p:cNvSpPr txBox="1"/>
            <p:nvPr/>
          </p:nvSpPr>
          <p:spPr>
            <a:xfrm>
              <a:off x="-20070" y="4738675"/>
              <a:ext cx="2382276" cy="7850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50">
                  <a:solidFill>
                    <a:schemeClr val="bg1">
                      <a:lumMod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</a:t>
              </a:r>
              <a:r>
                <a:rPr lang="en-US" altLang="zh-CN" dirty="0"/>
                <a:t>… …</a:t>
              </a:r>
              <a:endParaRPr lang="zh-CN" altLang="en-US" dirty="0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05A119E2-305D-1B9A-4B54-A73D176707E1}"/>
              </a:ext>
            </a:extLst>
          </p:cNvPr>
          <p:cNvGrpSpPr/>
          <p:nvPr/>
        </p:nvGrpSpPr>
        <p:grpSpPr>
          <a:xfrm>
            <a:off x="8514738" y="4130350"/>
            <a:ext cx="2410851" cy="1118990"/>
            <a:chOff x="-48645" y="4404772"/>
            <a:chExt cx="2410851" cy="1118990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FE02E1E-3081-BC73-ABDC-8B8369D68E47}"/>
                </a:ext>
              </a:extLst>
            </p:cNvPr>
            <p:cNvSpPr txBox="1"/>
            <p:nvPr/>
          </p:nvSpPr>
          <p:spPr>
            <a:xfrm>
              <a:off x="-48645" y="4404772"/>
              <a:ext cx="238508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000000"/>
                  </a:solidFill>
                  <a:latin typeface="HarmonyOS Sans SC Light" panose="000004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7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1687F38-2123-BAA4-D22D-6BABDB3FE406}"/>
                </a:ext>
              </a:extLst>
            </p:cNvPr>
            <p:cNvSpPr txBox="1"/>
            <p:nvPr/>
          </p:nvSpPr>
          <p:spPr>
            <a:xfrm>
              <a:off x="-20070" y="4738675"/>
              <a:ext cx="2382276" cy="7850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50">
                  <a:solidFill>
                    <a:schemeClr val="bg1">
                      <a:lumMod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</a:t>
              </a:r>
              <a:r>
                <a:rPr lang="en-US" altLang="zh-CN" dirty="0"/>
                <a:t>… …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524625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660881CC-26D7-4DDB-09F6-5F0ADDBA79F6}"/>
              </a:ext>
            </a:extLst>
          </p:cNvPr>
          <p:cNvSpPr txBox="1"/>
          <p:nvPr/>
        </p:nvSpPr>
        <p:spPr>
          <a:xfrm>
            <a:off x="5111497" y="98387"/>
            <a:ext cx="25324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solidFill>
                  <a:srgbClr val="000000"/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3490A0B-C1C6-557C-1D96-6F951DBA8E57}"/>
              </a:ext>
            </a:extLst>
          </p:cNvPr>
          <p:cNvSpPr txBox="1"/>
          <p:nvPr/>
        </p:nvSpPr>
        <p:spPr>
          <a:xfrm>
            <a:off x="4349426" y="-45387"/>
            <a:ext cx="7617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5400" b="1">
                <a:gradFill flip="none" rotWithShape="1">
                  <a:gsLst>
                    <a:gs pos="45000">
                      <a:srgbClr val="FFFFFF"/>
                    </a:gs>
                    <a:gs pos="100000">
                      <a:srgbClr val="FFFFFF">
                        <a:alpha val="39000"/>
                      </a:srgbClr>
                    </a:gs>
                  </a:gsLst>
                  <a:lin ang="54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4400" b="0" dirty="0">
                <a:solidFill>
                  <a:schemeClr val="bg1"/>
                </a:solidFill>
                <a:effectLst>
                  <a:outerShdw dist="63500" dir="3600000" algn="tl" rotWithShape="0">
                    <a:prstClr val="black">
                      <a:alpha val="10000"/>
                    </a:prstClr>
                  </a:outerShdw>
                </a:effectLst>
                <a:latin typeface="HarmonyOS Sans SC Light" panose="00000400000000000000" pitchFamily="2" charset="-122"/>
                <a:sym typeface="HarmonyOS Sans SC Light" panose="00000400000000000000" pitchFamily="2" charset="-122"/>
              </a:rPr>
              <a:t>壹</a:t>
            </a:r>
          </a:p>
        </p:txBody>
      </p:sp>
      <p:pic>
        <p:nvPicPr>
          <p:cNvPr id="2" name="Picture 109" descr="25">
            <a:extLst>
              <a:ext uri="{FF2B5EF4-FFF2-40B4-BE49-F238E27FC236}">
                <a16:creationId xmlns:a16="http://schemas.microsoft.com/office/drawing/2014/main" id="{7A9B4C56-EF25-AD93-E7CA-C205A03236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5336" y="2339212"/>
            <a:ext cx="1312528" cy="1419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102">
            <a:extLst>
              <a:ext uri="{FF2B5EF4-FFF2-40B4-BE49-F238E27FC236}">
                <a16:creationId xmlns:a16="http://schemas.microsoft.com/office/drawing/2014/main" id="{BDCB8426-5B7D-D1A9-CB8E-EF33C891AB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7412" y="2765851"/>
            <a:ext cx="956134" cy="640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81640" tIns="40820" rIns="81640" bIns="40820" anchor="ctr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600" b="1" baseline="0" dirty="0">
                <a:solidFill>
                  <a:srgbClr val="000000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添加描述文本</a:t>
            </a:r>
          </a:p>
        </p:txBody>
      </p:sp>
      <p:pic>
        <p:nvPicPr>
          <p:cNvPr id="11" name="Picture 109" descr="25">
            <a:extLst>
              <a:ext uri="{FF2B5EF4-FFF2-40B4-BE49-F238E27FC236}">
                <a16:creationId xmlns:a16="http://schemas.microsoft.com/office/drawing/2014/main" id="{16836F85-7986-533C-1AD5-0B1BA3252C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11173" y="2015084"/>
            <a:ext cx="1612194" cy="1743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02">
            <a:extLst>
              <a:ext uri="{FF2B5EF4-FFF2-40B4-BE49-F238E27FC236}">
                <a16:creationId xmlns:a16="http://schemas.microsoft.com/office/drawing/2014/main" id="{C366BFDE-5728-F04D-A6E3-2A9E9DB0EB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3248" y="2620695"/>
            <a:ext cx="1174431" cy="640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81640" tIns="40820" rIns="81640" bIns="40820" anchor="ctr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600" b="1" baseline="0" dirty="0">
                <a:solidFill>
                  <a:srgbClr val="000000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添加描述文本</a:t>
            </a:r>
          </a:p>
        </p:txBody>
      </p:sp>
      <p:pic>
        <p:nvPicPr>
          <p:cNvPr id="13" name="Picture 109" descr="25">
            <a:extLst>
              <a:ext uri="{FF2B5EF4-FFF2-40B4-BE49-F238E27FC236}">
                <a16:creationId xmlns:a16="http://schemas.microsoft.com/office/drawing/2014/main" id="{CEBAA62D-8734-27A0-3CD6-B55C00034D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45792" y="1461282"/>
            <a:ext cx="2124201" cy="2297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02">
            <a:extLst>
              <a:ext uri="{FF2B5EF4-FFF2-40B4-BE49-F238E27FC236}">
                <a16:creationId xmlns:a16="http://schemas.microsoft.com/office/drawing/2014/main" id="{B29DFD86-5A3F-E16C-55AA-8EA50998BB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7868" y="2448158"/>
            <a:ext cx="1547411" cy="345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81640" tIns="40820" rIns="81640" bIns="40820" anchor="ctr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600" b="1" baseline="0" dirty="0">
                <a:solidFill>
                  <a:srgbClr val="000000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添加描述文本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641638A-A0E9-A473-7F99-2BEBDBB5CB0B}"/>
              </a:ext>
            </a:extLst>
          </p:cNvPr>
          <p:cNvGrpSpPr/>
          <p:nvPr/>
        </p:nvGrpSpPr>
        <p:grpSpPr>
          <a:xfrm>
            <a:off x="2198120" y="3833029"/>
            <a:ext cx="2410851" cy="1118990"/>
            <a:chOff x="-48645" y="4404772"/>
            <a:chExt cx="2410851" cy="1118990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CB99776-1567-788D-8198-D66D727E2582}"/>
                </a:ext>
              </a:extLst>
            </p:cNvPr>
            <p:cNvSpPr txBox="1"/>
            <p:nvPr/>
          </p:nvSpPr>
          <p:spPr>
            <a:xfrm>
              <a:off x="-48645" y="4404772"/>
              <a:ext cx="238508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000000"/>
                  </a:solidFill>
                  <a:latin typeface="HarmonyOS Sans SC Light" panose="000004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6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EFF0E6E-9468-4212-2EEE-D5CC052096AC}"/>
                </a:ext>
              </a:extLst>
            </p:cNvPr>
            <p:cNvSpPr txBox="1"/>
            <p:nvPr/>
          </p:nvSpPr>
          <p:spPr>
            <a:xfrm>
              <a:off x="-20070" y="4738675"/>
              <a:ext cx="2382276" cy="7850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50">
                  <a:solidFill>
                    <a:schemeClr val="bg1">
                      <a:lumMod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</a:t>
              </a:r>
              <a:r>
                <a:rPr lang="en-US" altLang="zh-CN" dirty="0"/>
                <a:t>… …</a:t>
              </a:r>
              <a:endParaRPr lang="zh-CN" altLang="en-US" dirty="0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A29C1A3-5CF9-FF8A-227C-8E0C0C6E94D8}"/>
              </a:ext>
            </a:extLst>
          </p:cNvPr>
          <p:cNvGrpSpPr/>
          <p:nvPr/>
        </p:nvGrpSpPr>
        <p:grpSpPr>
          <a:xfrm>
            <a:off x="5111173" y="3833029"/>
            <a:ext cx="2410851" cy="1118990"/>
            <a:chOff x="-48645" y="4404772"/>
            <a:chExt cx="2410851" cy="1118990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3FD4363-9911-E5C9-5841-FD502301D259}"/>
                </a:ext>
              </a:extLst>
            </p:cNvPr>
            <p:cNvSpPr txBox="1"/>
            <p:nvPr/>
          </p:nvSpPr>
          <p:spPr>
            <a:xfrm>
              <a:off x="-48645" y="4404772"/>
              <a:ext cx="238508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000000"/>
                  </a:solidFill>
                  <a:latin typeface="HarmonyOS Sans SC Light" panose="000004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6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EB2D553-89A3-94CE-25B3-80947770A007}"/>
                </a:ext>
              </a:extLst>
            </p:cNvPr>
            <p:cNvSpPr txBox="1"/>
            <p:nvPr/>
          </p:nvSpPr>
          <p:spPr>
            <a:xfrm>
              <a:off x="-20070" y="4738675"/>
              <a:ext cx="2382276" cy="7850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50">
                  <a:solidFill>
                    <a:schemeClr val="bg1">
                      <a:lumMod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</a:t>
              </a:r>
              <a:r>
                <a:rPr lang="en-US" altLang="zh-CN" dirty="0"/>
                <a:t>… …</a:t>
              </a:r>
              <a:endParaRPr lang="zh-CN" altLang="en-US" dirty="0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196ED64-7FF0-8AD9-6968-A01FDE3F2059}"/>
              </a:ext>
            </a:extLst>
          </p:cNvPr>
          <p:cNvGrpSpPr/>
          <p:nvPr/>
        </p:nvGrpSpPr>
        <p:grpSpPr>
          <a:xfrm>
            <a:off x="8224251" y="3833029"/>
            <a:ext cx="2410851" cy="1118990"/>
            <a:chOff x="-48645" y="4404772"/>
            <a:chExt cx="2410851" cy="111899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51D316B-84E6-7B41-FF87-76600C28DEBF}"/>
                </a:ext>
              </a:extLst>
            </p:cNvPr>
            <p:cNvSpPr txBox="1"/>
            <p:nvPr/>
          </p:nvSpPr>
          <p:spPr>
            <a:xfrm>
              <a:off x="-48645" y="4404772"/>
              <a:ext cx="238508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000000"/>
                  </a:solidFill>
                  <a:latin typeface="HarmonyOS Sans SC Light" panose="000004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6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373DD64-A6B3-0CBC-18C1-78E7CC48DAC2}"/>
                </a:ext>
              </a:extLst>
            </p:cNvPr>
            <p:cNvSpPr txBox="1"/>
            <p:nvPr/>
          </p:nvSpPr>
          <p:spPr>
            <a:xfrm>
              <a:off x="-20070" y="4738675"/>
              <a:ext cx="2382276" cy="7850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50">
                  <a:solidFill>
                    <a:schemeClr val="bg1">
                      <a:lumMod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</a:t>
              </a:r>
              <a:r>
                <a:rPr lang="en-US" altLang="zh-CN" dirty="0"/>
                <a:t>… …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3890199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660881CC-26D7-4DDB-09F6-5F0ADDBA79F6}"/>
              </a:ext>
            </a:extLst>
          </p:cNvPr>
          <p:cNvSpPr txBox="1"/>
          <p:nvPr/>
        </p:nvSpPr>
        <p:spPr>
          <a:xfrm>
            <a:off x="5111497" y="98387"/>
            <a:ext cx="25324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solidFill>
                  <a:srgbClr val="000000"/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3490A0B-C1C6-557C-1D96-6F951DBA8E57}"/>
              </a:ext>
            </a:extLst>
          </p:cNvPr>
          <p:cNvSpPr txBox="1"/>
          <p:nvPr/>
        </p:nvSpPr>
        <p:spPr>
          <a:xfrm>
            <a:off x="4349426" y="-45387"/>
            <a:ext cx="7617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5400" b="1">
                <a:gradFill flip="none" rotWithShape="1">
                  <a:gsLst>
                    <a:gs pos="45000">
                      <a:srgbClr val="FFFFFF"/>
                    </a:gs>
                    <a:gs pos="100000">
                      <a:srgbClr val="FFFFFF">
                        <a:alpha val="39000"/>
                      </a:srgbClr>
                    </a:gs>
                  </a:gsLst>
                  <a:lin ang="54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4400" b="0" dirty="0">
                <a:solidFill>
                  <a:schemeClr val="bg1"/>
                </a:solidFill>
                <a:effectLst>
                  <a:outerShdw dist="63500" dir="3600000" algn="tl" rotWithShape="0">
                    <a:prstClr val="black">
                      <a:alpha val="10000"/>
                    </a:prstClr>
                  </a:outerShdw>
                </a:effectLst>
                <a:latin typeface="HarmonyOS Sans SC Light" panose="00000400000000000000" pitchFamily="2" charset="-122"/>
                <a:sym typeface="HarmonyOS Sans SC Light" panose="00000400000000000000" pitchFamily="2" charset="-122"/>
              </a:rPr>
              <a:t>壹</a:t>
            </a:r>
          </a:p>
        </p:txBody>
      </p:sp>
      <p:pic>
        <p:nvPicPr>
          <p:cNvPr id="6" name="Picture 12" descr="49">
            <a:extLst>
              <a:ext uri="{FF2B5EF4-FFF2-40B4-BE49-F238E27FC236}">
                <a16:creationId xmlns:a16="http://schemas.microsoft.com/office/drawing/2014/main" id="{C98FA8EB-BBCD-C81E-BD74-B5FE434FBC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000000" flipV="1">
            <a:off x="3833149" y="2618094"/>
            <a:ext cx="916431" cy="705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2" descr="49">
            <a:extLst>
              <a:ext uri="{FF2B5EF4-FFF2-40B4-BE49-F238E27FC236}">
                <a16:creationId xmlns:a16="http://schemas.microsoft.com/office/drawing/2014/main" id="{FB136306-CB7A-0C2B-5332-F2A8B14E04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074809">
            <a:off x="5596464" y="2547630"/>
            <a:ext cx="916431" cy="705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2" descr="49">
            <a:extLst>
              <a:ext uri="{FF2B5EF4-FFF2-40B4-BE49-F238E27FC236}">
                <a16:creationId xmlns:a16="http://schemas.microsoft.com/office/drawing/2014/main" id="{CFAE1441-B586-4002-D70A-6F1B08BF66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00000" flipH="1" flipV="1">
            <a:off x="7285256" y="2569855"/>
            <a:ext cx="916431" cy="705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Freeform 2754">
            <a:extLst>
              <a:ext uri="{FF2B5EF4-FFF2-40B4-BE49-F238E27FC236}">
                <a16:creationId xmlns:a16="http://schemas.microsoft.com/office/drawing/2014/main" id="{27BDB539-A045-0BB5-2842-1A6CAC381EA4}"/>
              </a:ext>
            </a:extLst>
          </p:cNvPr>
          <p:cNvSpPr>
            <a:spLocks/>
          </p:cNvSpPr>
          <p:nvPr/>
        </p:nvSpPr>
        <p:spPr bwMode="auto">
          <a:xfrm>
            <a:off x="3371545" y="1773938"/>
            <a:ext cx="5801030" cy="655629"/>
          </a:xfrm>
          <a:custGeom>
            <a:avLst/>
            <a:gdLst>
              <a:gd name="T0" fmla="*/ 1082 w 1119"/>
              <a:gd name="T1" fmla="*/ 131 h 181"/>
              <a:gd name="T2" fmla="*/ 1078 w 1119"/>
              <a:gd name="T3" fmla="*/ 135 h 181"/>
              <a:gd name="T4" fmla="*/ 1057 w 1119"/>
              <a:gd name="T5" fmla="*/ 108 h 181"/>
              <a:gd name="T6" fmla="*/ 1018 w 1119"/>
              <a:gd name="T7" fmla="*/ 140 h 181"/>
              <a:gd name="T8" fmla="*/ 982 w 1119"/>
              <a:gd name="T9" fmla="*/ 111 h 181"/>
              <a:gd name="T10" fmla="*/ 1000 w 1119"/>
              <a:gd name="T11" fmla="*/ 100 h 181"/>
              <a:gd name="T12" fmla="*/ 1004 w 1119"/>
              <a:gd name="T13" fmla="*/ 57 h 181"/>
              <a:gd name="T14" fmla="*/ 984 w 1119"/>
              <a:gd name="T15" fmla="*/ 77 h 181"/>
              <a:gd name="T16" fmla="*/ 974 w 1119"/>
              <a:gd name="T17" fmla="*/ 55 h 181"/>
              <a:gd name="T18" fmla="*/ 950 w 1119"/>
              <a:gd name="T19" fmla="*/ 52 h 181"/>
              <a:gd name="T20" fmla="*/ 954 w 1119"/>
              <a:gd name="T21" fmla="*/ 97 h 181"/>
              <a:gd name="T22" fmla="*/ 960 w 1119"/>
              <a:gd name="T23" fmla="*/ 63 h 181"/>
              <a:gd name="T24" fmla="*/ 894 w 1119"/>
              <a:gd name="T25" fmla="*/ 66 h 181"/>
              <a:gd name="T26" fmla="*/ 935 w 1119"/>
              <a:gd name="T27" fmla="*/ 91 h 181"/>
              <a:gd name="T28" fmla="*/ 881 w 1119"/>
              <a:gd name="T29" fmla="*/ 73 h 181"/>
              <a:gd name="T30" fmla="*/ 833 w 1119"/>
              <a:gd name="T31" fmla="*/ 60 h 181"/>
              <a:gd name="T32" fmla="*/ 884 w 1119"/>
              <a:gd name="T33" fmla="*/ 58 h 181"/>
              <a:gd name="T34" fmla="*/ 853 w 1119"/>
              <a:gd name="T35" fmla="*/ 20 h 181"/>
              <a:gd name="T36" fmla="*/ 829 w 1119"/>
              <a:gd name="T37" fmla="*/ 40 h 181"/>
              <a:gd name="T38" fmla="*/ 768 w 1119"/>
              <a:gd name="T39" fmla="*/ 78 h 181"/>
              <a:gd name="T40" fmla="*/ 806 w 1119"/>
              <a:gd name="T41" fmla="*/ 25 h 181"/>
              <a:gd name="T42" fmla="*/ 771 w 1119"/>
              <a:gd name="T43" fmla="*/ 22 h 181"/>
              <a:gd name="T44" fmla="*/ 764 w 1119"/>
              <a:gd name="T45" fmla="*/ 15 h 181"/>
              <a:gd name="T46" fmla="*/ 709 w 1119"/>
              <a:gd name="T47" fmla="*/ 15 h 181"/>
              <a:gd name="T48" fmla="*/ 628 w 1119"/>
              <a:gd name="T49" fmla="*/ 18 h 181"/>
              <a:gd name="T50" fmla="*/ 555 w 1119"/>
              <a:gd name="T51" fmla="*/ 12 h 181"/>
              <a:gd name="T52" fmla="*/ 441 w 1119"/>
              <a:gd name="T53" fmla="*/ 16 h 181"/>
              <a:gd name="T54" fmla="*/ 422 w 1119"/>
              <a:gd name="T55" fmla="*/ 30 h 181"/>
              <a:gd name="T56" fmla="*/ 332 w 1119"/>
              <a:gd name="T57" fmla="*/ 24 h 181"/>
              <a:gd name="T58" fmla="*/ 230 w 1119"/>
              <a:gd name="T59" fmla="*/ 35 h 181"/>
              <a:gd name="T60" fmla="*/ 180 w 1119"/>
              <a:gd name="T61" fmla="*/ 18 h 181"/>
              <a:gd name="T62" fmla="*/ 145 w 1119"/>
              <a:gd name="T63" fmla="*/ 16 h 181"/>
              <a:gd name="T64" fmla="*/ 76 w 1119"/>
              <a:gd name="T65" fmla="*/ 20 h 181"/>
              <a:gd name="T66" fmla="*/ 162 w 1119"/>
              <a:gd name="T67" fmla="*/ 20 h 181"/>
              <a:gd name="T68" fmla="*/ 139 w 1119"/>
              <a:gd name="T69" fmla="*/ 32 h 181"/>
              <a:gd name="T70" fmla="*/ 62 w 1119"/>
              <a:gd name="T71" fmla="*/ 38 h 181"/>
              <a:gd name="T72" fmla="*/ 31 w 1119"/>
              <a:gd name="T73" fmla="*/ 44 h 181"/>
              <a:gd name="T74" fmla="*/ 16 w 1119"/>
              <a:gd name="T75" fmla="*/ 70 h 181"/>
              <a:gd name="T76" fmla="*/ 4 w 1119"/>
              <a:gd name="T77" fmla="*/ 82 h 181"/>
              <a:gd name="T78" fmla="*/ 15 w 1119"/>
              <a:gd name="T79" fmla="*/ 91 h 181"/>
              <a:gd name="T80" fmla="*/ 10 w 1119"/>
              <a:gd name="T81" fmla="*/ 110 h 181"/>
              <a:gd name="T82" fmla="*/ 58 w 1119"/>
              <a:gd name="T83" fmla="*/ 114 h 181"/>
              <a:gd name="T84" fmla="*/ 78 w 1119"/>
              <a:gd name="T85" fmla="*/ 116 h 181"/>
              <a:gd name="T86" fmla="*/ 38 w 1119"/>
              <a:gd name="T87" fmla="*/ 121 h 181"/>
              <a:gd name="T88" fmla="*/ 4 w 1119"/>
              <a:gd name="T89" fmla="*/ 138 h 181"/>
              <a:gd name="T90" fmla="*/ 28 w 1119"/>
              <a:gd name="T91" fmla="*/ 154 h 181"/>
              <a:gd name="T92" fmla="*/ 38 w 1119"/>
              <a:gd name="T93" fmla="*/ 152 h 181"/>
              <a:gd name="T94" fmla="*/ 72 w 1119"/>
              <a:gd name="T95" fmla="*/ 152 h 181"/>
              <a:gd name="T96" fmla="*/ 95 w 1119"/>
              <a:gd name="T97" fmla="*/ 150 h 181"/>
              <a:gd name="T98" fmla="*/ 107 w 1119"/>
              <a:gd name="T99" fmla="*/ 156 h 181"/>
              <a:gd name="T100" fmla="*/ 116 w 1119"/>
              <a:gd name="T101" fmla="*/ 160 h 181"/>
              <a:gd name="T102" fmla="*/ 124 w 1119"/>
              <a:gd name="T103" fmla="*/ 162 h 181"/>
              <a:gd name="T104" fmla="*/ 139 w 1119"/>
              <a:gd name="T105" fmla="*/ 176 h 181"/>
              <a:gd name="T106" fmla="*/ 223 w 1119"/>
              <a:gd name="T107" fmla="*/ 177 h 181"/>
              <a:gd name="T108" fmla="*/ 303 w 1119"/>
              <a:gd name="T109" fmla="*/ 179 h 181"/>
              <a:gd name="T110" fmla="*/ 375 w 1119"/>
              <a:gd name="T111" fmla="*/ 180 h 181"/>
              <a:gd name="T112" fmla="*/ 478 w 1119"/>
              <a:gd name="T113" fmla="*/ 172 h 181"/>
              <a:gd name="T114" fmla="*/ 543 w 1119"/>
              <a:gd name="T115" fmla="*/ 172 h 181"/>
              <a:gd name="T116" fmla="*/ 623 w 1119"/>
              <a:gd name="T117" fmla="*/ 176 h 181"/>
              <a:gd name="T118" fmla="*/ 684 w 1119"/>
              <a:gd name="T119" fmla="*/ 175 h 181"/>
              <a:gd name="T120" fmla="*/ 784 w 1119"/>
              <a:gd name="T121" fmla="*/ 172 h 181"/>
              <a:gd name="T122" fmla="*/ 944 w 1119"/>
              <a:gd name="T123" fmla="*/ 165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19" h="181">
                <a:moveTo>
                  <a:pt x="1101" y="149"/>
                </a:moveTo>
                <a:cubicBezTo>
                  <a:pt x="1101" y="149"/>
                  <a:pt x="1100" y="149"/>
                  <a:pt x="1100" y="149"/>
                </a:cubicBezTo>
                <a:cubicBezTo>
                  <a:pt x="1099" y="149"/>
                  <a:pt x="1098" y="147"/>
                  <a:pt x="1098" y="146"/>
                </a:cubicBezTo>
                <a:cubicBezTo>
                  <a:pt x="1100" y="144"/>
                  <a:pt x="1096" y="142"/>
                  <a:pt x="1097" y="140"/>
                </a:cubicBezTo>
                <a:cubicBezTo>
                  <a:pt x="1098" y="140"/>
                  <a:pt x="1099" y="140"/>
                  <a:pt x="1100" y="140"/>
                </a:cubicBezTo>
                <a:cubicBezTo>
                  <a:pt x="1100" y="139"/>
                  <a:pt x="1100" y="139"/>
                  <a:pt x="1100" y="139"/>
                </a:cubicBezTo>
                <a:cubicBezTo>
                  <a:pt x="1100" y="139"/>
                  <a:pt x="1101" y="139"/>
                  <a:pt x="1101" y="140"/>
                </a:cubicBezTo>
                <a:cubicBezTo>
                  <a:pt x="1103" y="140"/>
                  <a:pt x="1105" y="140"/>
                  <a:pt x="1106" y="140"/>
                </a:cubicBezTo>
                <a:cubicBezTo>
                  <a:pt x="1109" y="141"/>
                  <a:pt x="1110" y="139"/>
                  <a:pt x="1113" y="140"/>
                </a:cubicBezTo>
                <a:cubicBezTo>
                  <a:pt x="1112" y="139"/>
                  <a:pt x="1111" y="138"/>
                  <a:pt x="1111" y="137"/>
                </a:cubicBezTo>
                <a:cubicBezTo>
                  <a:pt x="1110" y="137"/>
                  <a:pt x="1110" y="137"/>
                  <a:pt x="1109" y="137"/>
                </a:cubicBezTo>
                <a:cubicBezTo>
                  <a:pt x="1109" y="137"/>
                  <a:pt x="1108" y="136"/>
                  <a:pt x="1107" y="135"/>
                </a:cubicBezTo>
                <a:cubicBezTo>
                  <a:pt x="1106" y="135"/>
                  <a:pt x="1103" y="135"/>
                  <a:pt x="1103" y="135"/>
                </a:cubicBezTo>
                <a:cubicBezTo>
                  <a:pt x="1105" y="132"/>
                  <a:pt x="1105" y="132"/>
                  <a:pt x="1107" y="130"/>
                </a:cubicBezTo>
                <a:cubicBezTo>
                  <a:pt x="1107" y="129"/>
                  <a:pt x="1110" y="131"/>
                  <a:pt x="1111" y="131"/>
                </a:cubicBezTo>
                <a:cubicBezTo>
                  <a:pt x="1113" y="132"/>
                  <a:pt x="1114" y="131"/>
                  <a:pt x="1115" y="131"/>
                </a:cubicBezTo>
                <a:cubicBezTo>
                  <a:pt x="1115" y="130"/>
                  <a:pt x="1114" y="130"/>
                  <a:pt x="1114" y="130"/>
                </a:cubicBezTo>
                <a:cubicBezTo>
                  <a:pt x="1115" y="130"/>
                  <a:pt x="1115" y="130"/>
                  <a:pt x="1115" y="131"/>
                </a:cubicBezTo>
                <a:cubicBezTo>
                  <a:pt x="1116" y="130"/>
                  <a:pt x="1117" y="130"/>
                  <a:pt x="1118" y="129"/>
                </a:cubicBezTo>
                <a:cubicBezTo>
                  <a:pt x="1117" y="129"/>
                  <a:pt x="1116" y="128"/>
                  <a:pt x="1114" y="127"/>
                </a:cubicBezTo>
                <a:cubicBezTo>
                  <a:pt x="1113" y="127"/>
                  <a:pt x="1115" y="126"/>
                  <a:pt x="1116" y="126"/>
                </a:cubicBezTo>
                <a:cubicBezTo>
                  <a:pt x="1117" y="123"/>
                  <a:pt x="1116" y="123"/>
                  <a:pt x="1117" y="121"/>
                </a:cubicBezTo>
                <a:cubicBezTo>
                  <a:pt x="1118" y="120"/>
                  <a:pt x="1118" y="119"/>
                  <a:pt x="1119" y="119"/>
                </a:cubicBezTo>
                <a:cubicBezTo>
                  <a:pt x="1119" y="118"/>
                  <a:pt x="1118" y="118"/>
                  <a:pt x="1118" y="117"/>
                </a:cubicBezTo>
                <a:cubicBezTo>
                  <a:pt x="1118" y="117"/>
                  <a:pt x="1117" y="117"/>
                  <a:pt x="1117" y="117"/>
                </a:cubicBezTo>
                <a:cubicBezTo>
                  <a:pt x="1117" y="117"/>
                  <a:pt x="1116" y="117"/>
                  <a:pt x="1115" y="117"/>
                </a:cubicBezTo>
                <a:cubicBezTo>
                  <a:pt x="1116" y="117"/>
                  <a:pt x="1117" y="117"/>
                  <a:pt x="1117" y="116"/>
                </a:cubicBezTo>
                <a:cubicBezTo>
                  <a:pt x="1116" y="117"/>
                  <a:pt x="1114" y="117"/>
                  <a:pt x="1113" y="116"/>
                </a:cubicBezTo>
                <a:cubicBezTo>
                  <a:pt x="1113" y="116"/>
                  <a:pt x="1113" y="116"/>
                  <a:pt x="1113" y="116"/>
                </a:cubicBezTo>
                <a:cubicBezTo>
                  <a:pt x="1112" y="116"/>
                  <a:pt x="1110" y="116"/>
                  <a:pt x="1110" y="116"/>
                </a:cubicBezTo>
                <a:cubicBezTo>
                  <a:pt x="1108" y="119"/>
                  <a:pt x="1117" y="121"/>
                  <a:pt x="1115" y="124"/>
                </a:cubicBezTo>
                <a:cubicBezTo>
                  <a:pt x="1115" y="124"/>
                  <a:pt x="1111" y="122"/>
                  <a:pt x="1109" y="121"/>
                </a:cubicBezTo>
                <a:cubicBezTo>
                  <a:pt x="1110" y="122"/>
                  <a:pt x="1110" y="123"/>
                  <a:pt x="1109" y="124"/>
                </a:cubicBezTo>
                <a:cubicBezTo>
                  <a:pt x="1109" y="124"/>
                  <a:pt x="1108" y="122"/>
                  <a:pt x="1107" y="121"/>
                </a:cubicBezTo>
                <a:cubicBezTo>
                  <a:pt x="1105" y="122"/>
                  <a:pt x="1102" y="124"/>
                  <a:pt x="1100" y="124"/>
                </a:cubicBezTo>
                <a:cubicBezTo>
                  <a:pt x="1099" y="123"/>
                  <a:pt x="1099" y="123"/>
                  <a:pt x="1099" y="121"/>
                </a:cubicBezTo>
                <a:cubicBezTo>
                  <a:pt x="1099" y="121"/>
                  <a:pt x="1099" y="121"/>
                  <a:pt x="1099" y="121"/>
                </a:cubicBezTo>
                <a:cubicBezTo>
                  <a:pt x="1098" y="121"/>
                  <a:pt x="1095" y="120"/>
                  <a:pt x="1095" y="119"/>
                </a:cubicBezTo>
                <a:cubicBezTo>
                  <a:pt x="1094" y="119"/>
                  <a:pt x="1094" y="119"/>
                  <a:pt x="1093" y="119"/>
                </a:cubicBezTo>
                <a:cubicBezTo>
                  <a:pt x="1092" y="119"/>
                  <a:pt x="1091" y="120"/>
                  <a:pt x="1091" y="120"/>
                </a:cubicBezTo>
                <a:cubicBezTo>
                  <a:pt x="1088" y="119"/>
                  <a:pt x="1087" y="119"/>
                  <a:pt x="1085" y="118"/>
                </a:cubicBezTo>
                <a:cubicBezTo>
                  <a:pt x="1085" y="118"/>
                  <a:pt x="1085" y="119"/>
                  <a:pt x="1084" y="119"/>
                </a:cubicBezTo>
                <a:cubicBezTo>
                  <a:pt x="1087" y="120"/>
                  <a:pt x="1086" y="122"/>
                  <a:pt x="1089" y="123"/>
                </a:cubicBezTo>
                <a:cubicBezTo>
                  <a:pt x="1089" y="123"/>
                  <a:pt x="1089" y="123"/>
                  <a:pt x="1089" y="123"/>
                </a:cubicBezTo>
                <a:cubicBezTo>
                  <a:pt x="1089" y="123"/>
                  <a:pt x="1089" y="122"/>
                  <a:pt x="1089" y="122"/>
                </a:cubicBezTo>
                <a:cubicBezTo>
                  <a:pt x="1090" y="122"/>
                  <a:pt x="1090" y="123"/>
                  <a:pt x="1089" y="123"/>
                </a:cubicBezTo>
                <a:cubicBezTo>
                  <a:pt x="1088" y="123"/>
                  <a:pt x="1088" y="124"/>
                  <a:pt x="1087" y="124"/>
                </a:cubicBezTo>
                <a:cubicBezTo>
                  <a:pt x="1089" y="124"/>
                  <a:pt x="1090" y="124"/>
                  <a:pt x="1090" y="125"/>
                </a:cubicBezTo>
                <a:cubicBezTo>
                  <a:pt x="1089" y="126"/>
                  <a:pt x="1087" y="126"/>
                  <a:pt x="1085" y="126"/>
                </a:cubicBezTo>
                <a:cubicBezTo>
                  <a:pt x="1085" y="126"/>
                  <a:pt x="1085" y="126"/>
                  <a:pt x="1085" y="126"/>
                </a:cubicBezTo>
                <a:cubicBezTo>
                  <a:pt x="1084" y="127"/>
                  <a:pt x="1084" y="129"/>
                  <a:pt x="1084" y="130"/>
                </a:cubicBezTo>
                <a:cubicBezTo>
                  <a:pt x="1084" y="130"/>
                  <a:pt x="1084" y="130"/>
                  <a:pt x="1083" y="130"/>
                </a:cubicBezTo>
                <a:cubicBezTo>
                  <a:pt x="1082" y="130"/>
                  <a:pt x="1082" y="129"/>
                  <a:pt x="1081" y="129"/>
                </a:cubicBezTo>
                <a:cubicBezTo>
                  <a:pt x="1081" y="130"/>
                  <a:pt x="1082" y="130"/>
                  <a:pt x="1082" y="131"/>
                </a:cubicBezTo>
                <a:cubicBezTo>
                  <a:pt x="1083" y="131"/>
                  <a:pt x="1083" y="130"/>
                  <a:pt x="1083" y="130"/>
                </a:cubicBezTo>
                <a:cubicBezTo>
                  <a:pt x="1083" y="131"/>
                  <a:pt x="1083" y="131"/>
                  <a:pt x="1083" y="131"/>
                </a:cubicBezTo>
                <a:cubicBezTo>
                  <a:pt x="1083" y="131"/>
                  <a:pt x="1083" y="131"/>
                  <a:pt x="1082" y="131"/>
                </a:cubicBezTo>
                <a:cubicBezTo>
                  <a:pt x="1081" y="131"/>
                  <a:pt x="1080" y="132"/>
                  <a:pt x="1079" y="132"/>
                </a:cubicBezTo>
                <a:cubicBezTo>
                  <a:pt x="1078" y="133"/>
                  <a:pt x="1082" y="135"/>
                  <a:pt x="1084" y="137"/>
                </a:cubicBezTo>
                <a:cubicBezTo>
                  <a:pt x="1084" y="136"/>
                  <a:pt x="1083" y="135"/>
                  <a:pt x="1084" y="134"/>
                </a:cubicBezTo>
                <a:cubicBezTo>
                  <a:pt x="1085" y="133"/>
                  <a:pt x="1090" y="133"/>
                  <a:pt x="1092" y="133"/>
                </a:cubicBezTo>
                <a:cubicBezTo>
                  <a:pt x="1093" y="133"/>
                  <a:pt x="1095" y="132"/>
                  <a:pt x="1095" y="132"/>
                </a:cubicBezTo>
                <a:cubicBezTo>
                  <a:pt x="1096" y="130"/>
                  <a:pt x="1097" y="130"/>
                  <a:pt x="1097" y="129"/>
                </a:cubicBezTo>
                <a:cubicBezTo>
                  <a:pt x="1097" y="129"/>
                  <a:pt x="1097" y="129"/>
                  <a:pt x="1097" y="128"/>
                </a:cubicBezTo>
                <a:cubicBezTo>
                  <a:pt x="1097" y="128"/>
                  <a:pt x="1097" y="128"/>
                  <a:pt x="1098" y="128"/>
                </a:cubicBezTo>
                <a:cubicBezTo>
                  <a:pt x="1098" y="128"/>
                  <a:pt x="1098" y="128"/>
                  <a:pt x="1098" y="127"/>
                </a:cubicBezTo>
                <a:cubicBezTo>
                  <a:pt x="1099" y="127"/>
                  <a:pt x="1096" y="124"/>
                  <a:pt x="1097" y="125"/>
                </a:cubicBezTo>
                <a:cubicBezTo>
                  <a:pt x="1098" y="125"/>
                  <a:pt x="1098" y="127"/>
                  <a:pt x="1099" y="128"/>
                </a:cubicBezTo>
                <a:cubicBezTo>
                  <a:pt x="1100" y="128"/>
                  <a:pt x="1101" y="128"/>
                  <a:pt x="1102" y="127"/>
                </a:cubicBezTo>
                <a:cubicBezTo>
                  <a:pt x="1102" y="126"/>
                  <a:pt x="1098" y="124"/>
                  <a:pt x="1099" y="124"/>
                </a:cubicBezTo>
                <a:cubicBezTo>
                  <a:pt x="1102" y="125"/>
                  <a:pt x="1102" y="125"/>
                  <a:pt x="1105" y="126"/>
                </a:cubicBezTo>
                <a:cubicBezTo>
                  <a:pt x="1106" y="127"/>
                  <a:pt x="1102" y="126"/>
                  <a:pt x="1102" y="127"/>
                </a:cubicBezTo>
                <a:cubicBezTo>
                  <a:pt x="1101" y="128"/>
                  <a:pt x="1102" y="129"/>
                  <a:pt x="1103" y="130"/>
                </a:cubicBezTo>
                <a:cubicBezTo>
                  <a:pt x="1105" y="130"/>
                  <a:pt x="1107" y="130"/>
                  <a:pt x="1106" y="130"/>
                </a:cubicBezTo>
                <a:cubicBezTo>
                  <a:pt x="1106" y="131"/>
                  <a:pt x="1105" y="131"/>
                  <a:pt x="1103" y="131"/>
                </a:cubicBezTo>
                <a:cubicBezTo>
                  <a:pt x="1104" y="132"/>
                  <a:pt x="1104" y="132"/>
                  <a:pt x="1103" y="133"/>
                </a:cubicBezTo>
                <a:cubicBezTo>
                  <a:pt x="1103" y="133"/>
                  <a:pt x="1099" y="137"/>
                  <a:pt x="1098" y="137"/>
                </a:cubicBezTo>
                <a:cubicBezTo>
                  <a:pt x="1098" y="137"/>
                  <a:pt x="1097" y="136"/>
                  <a:pt x="1097" y="136"/>
                </a:cubicBezTo>
                <a:cubicBezTo>
                  <a:pt x="1096" y="137"/>
                  <a:pt x="1095" y="137"/>
                  <a:pt x="1095" y="137"/>
                </a:cubicBezTo>
                <a:cubicBezTo>
                  <a:pt x="1094" y="140"/>
                  <a:pt x="1097" y="141"/>
                  <a:pt x="1095" y="143"/>
                </a:cubicBezTo>
                <a:cubicBezTo>
                  <a:pt x="1095" y="143"/>
                  <a:pt x="1092" y="147"/>
                  <a:pt x="1091" y="147"/>
                </a:cubicBezTo>
                <a:cubicBezTo>
                  <a:pt x="1093" y="147"/>
                  <a:pt x="1094" y="148"/>
                  <a:pt x="1094" y="149"/>
                </a:cubicBezTo>
                <a:cubicBezTo>
                  <a:pt x="1094" y="151"/>
                  <a:pt x="1093" y="153"/>
                  <a:pt x="1090" y="154"/>
                </a:cubicBezTo>
                <a:cubicBezTo>
                  <a:pt x="1090" y="154"/>
                  <a:pt x="1090" y="154"/>
                  <a:pt x="1090" y="154"/>
                </a:cubicBezTo>
                <a:cubicBezTo>
                  <a:pt x="1090" y="154"/>
                  <a:pt x="1090" y="154"/>
                  <a:pt x="1090" y="154"/>
                </a:cubicBezTo>
                <a:cubicBezTo>
                  <a:pt x="1086" y="157"/>
                  <a:pt x="1079" y="158"/>
                  <a:pt x="1075" y="156"/>
                </a:cubicBezTo>
                <a:cubicBezTo>
                  <a:pt x="1074" y="156"/>
                  <a:pt x="1079" y="153"/>
                  <a:pt x="1079" y="153"/>
                </a:cubicBezTo>
                <a:cubicBezTo>
                  <a:pt x="1079" y="151"/>
                  <a:pt x="1080" y="150"/>
                  <a:pt x="1082" y="149"/>
                </a:cubicBezTo>
                <a:cubicBezTo>
                  <a:pt x="1082" y="149"/>
                  <a:pt x="1082" y="149"/>
                  <a:pt x="1082" y="149"/>
                </a:cubicBezTo>
                <a:cubicBezTo>
                  <a:pt x="1082" y="149"/>
                  <a:pt x="1081" y="149"/>
                  <a:pt x="1081" y="149"/>
                </a:cubicBezTo>
                <a:cubicBezTo>
                  <a:pt x="1080" y="148"/>
                  <a:pt x="1079" y="147"/>
                  <a:pt x="1078" y="146"/>
                </a:cubicBezTo>
                <a:cubicBezTo>
                  <a:pt x="1076" y="146"/>
                  <a:pt x="1071" y="145"/>
                  <a:pt x="1069" y="146"/>
                </a:cubicBezTo>
                <a:cubicBezTo>
                  <a:pt x="1068" y="145"/>
                  <a:pt x="1068" y="145"/>
                  <a:pt x="1066" y="144"/>
                </a:cubicBezTo>
                <a:cubicBezTo>
                  <a:pt x="1065" y="144"/>
                  <a:pt x="1060" y="145"/>
                  <a:pt x="1061" y="144"/>
                </a:cubicBezTo>
                <a:cubicBezTo>
                  <a:pt x="1062" y="142"/>
                  <a:pt x="1063" y="142"/>
                  <a:pt x="1065" y="140"/>
                </a:cubicBezTo>
                <a:cubicBezTo>
                  <a:pt x="1065" y="139"/>
                  <a:pt x="1069" y="138"/>
                  <a:pt x="1070" y="138"/>
                </a:cubicBezTo>
                <a:cubicBezTo>
                  <a:pt x="1073" y="139"/>
                  <a:pt x="1073" y="139"/>
                  <a:pt x="1077" y="140"/>
                </a:cubicBezTo>
                <a:cubicBezTo>
                  <a:pt x="1077" y="140"/>
                  <a:pt x="1080" y="144"/>
                  <a:pt x="1080" y="145"/>
                </a:cubicBezTo>
                <a:cubicBezTo>
                  <a:pt x="1080" y="145"/>
                  <a:pt x="1080" y="145"/>
                  <a:pt x="1080" y="145"/>
                </a:cubicBezTo>
                <a:cubicBezTo>
                  <a:pt x="1081" y="146"/>
                  <a:pt x="1082" y="147"/>
                  <a:pt x="1083" y="147"/>
                </a:cubicBezTo>
                <a:cubicBezTo>
                  <a:pt x="1085" y="148"/>
                  <a:pt x="1087" y="146"/>
                  <a:pt x="1090" y="145"/>
                </a:cubicBezTo>
                <a:cubicBezTo>
                  <a:pt x="1090" y="144"/>
                  <a:pt x="1090" y="144"/>
                  <a:pt x="1090" y="144"/>
                </a:cubicBezTo>
                <a:cubicBezTo>
                  <a:pt x="1089" y="143"/>
                  <a:pt x="1087" y="143"/>
                  <a:pt x="1086" y="142"/>
                </a:cubicBezTo>
                <a:cubicBezTo>
                  <a:pt x="1085" y="141"/>
                  <a:pt x="1079" y="141"/>
                  <a:pt x="1079" y="141"/>
                </a:cubicBezTo>
                <a:cubicBezTo>
                  <a:pt x="1080" y="139"/>
                  <a:pt x="1081" y="138"/>
                  <a:pt x="1082" y="137"/>
                </a:cubicBezTo>
                <a:cubicBezTo>
                  <a:pt x="1081" y="136"/>
                  <a:pt x="1080" y="135"/>
                  <a:pt x="1080" y="135"/>
                </a:cubicBezTo>
                <a:cubicBezTo>
                  <a:pt x="1079" y="135"/>
                  <a:pt x="1078" y="135"/>
                  <a:pt x="1077" y="135"/>
                </a:cubicBezTo>
                <a:cubicBezTo>
                  <a:pt x="1077" y="135"/>
                  <a:pt x="1077" y="135"/>
                  <a:pt x="1078" y="135"/>
                </a:cubicBezTo>
                <a:cubicBezTo>
                  <a:pt x="1081" y="138"/>
                  <a:pt x="1076" y="136"/>
                  <a:pt x="1075" y="138"/>
                </a:cubicBezTo>
                <a:cubicBezTo>
                  <a:pt x="1072" y="140"/>
                  <a:pt x="1073" y="135"/>
                  <a:pt x="1070" y="134"/>
                </a:cubicBezTo>
                <a:cubicBezTo>
                  <a:pt x="1069" y="134"/>
                  <a:pt x="1067" y="135"/>
                  <a:pt x="1066" y="135"/>
                </a:cubicBezTo>
                <a:cubicBezTo>
                  <a:pt x="1065" y="135"/>
                  <a:pt x="1065" y="135"/>
                  <a:pt x="1065" y="136"/>
                </a:cubicBezTo>
                <a:cubicBezTo>
                  <a:pt x="1060" y="139"/>
                  <a:pt x="1055" y="136"/>
                  <a:pt x="1052" y="135"/>
                </a:cubicBezTo>
                <a:cubicBezTo>
                  <a:pt x="1051" y="135"/>
                  <a:pt x="1052" y="132"/>
                  <a:pt x="1053" y="131"/>
                </a:cubicBezTo>
                <a:cubicBezTo>
                  <a:pt x="1053" y="131"/>
                  <a:pt x="1053" y="131"/>
                  <a:pt x="1053" y="131"/>
                </a:cubicBezTo>
                <a:cubicBezTo>
                  <a:pt x="1053" y="130"/>
                  <a:pt x="1053" y="129"/>
                  <a:pt x="1053" y="128"/>
                </a:cubicBezTo>
                <a:cubicBezTo>
                  <a:pt x="1055" y="126"/>
                  <a:pt x="1059" y="127"/>
                  <a:pt x="1060" y="125"/>
                </a:cubicBezTo>
                <a:cubicBezTo>
                  <a:pt x="1061" y="125"/>
                  <a:pt x="1060" y="122"/>
                  <a:pt x="1061" y="123"/>
                </a:cubicBezTo>
                <a:cubicBezTo>
                  <a:pt x="1064" y="124"/>
                  <a:pt x="1066" y="122"/>
                  <a:pt x="1069" y="123"/>
                </a:cubicBezTo>
                <a:cubicBezTo>
                  <a:pt x="1069" y="122"/>
                  <a:pt x="1069" y="121"/>
                  <a:pt x="1068" y="121"/>
                </a:cubicBezTo>
                <a:cubicBezTo>
                  <a:pt x="1065" y="120"/>
                  <a:pt x="1063" y="123"/>
                  <a:pt x="1060" y="122"/>
                </a:cubicBezTo>
                <a:cubicBezTo>
                  <a:pt x="1059" y="122"/>
                  <a:pt x="1057" y="120"/>
                  <a:pt x="1057" y="120"/>
                </a:cubicBezTo>
                <a:cubicBezTo>
                  <a:pt x="1059" y="117"/>
                  <a:pt x="1059" y="118"/>
                  <a:pt x="1061" y="115"/>
                </a:cubicBezTo>
                <a:cubicBezTo>
                  <a:pt x="1061" y="115"/>
                  <a:pt x="1063" y="116"/>
                  <a:pt x="1064" y="116"/>
                </a:cubicBezTo>
                <a:cubicBezTo>
                  <a:pt x="1066" y="117"/>
                  <a:pt x="1068" y="116"/>
                  <a:pt x="1070" y="116"/>
                </a:cubicBezTo>
                <a:cubicBezTo>
                  <a:pt x="1071" y="116"/>
                  <a:pt x="1071" y="116"/>
                  <a:pt x="1072" y="116"/>
                </a:cubicBezTo>
                <a:cubicBezTo>
                  <a:pt x="1072" y="116"/>
                  <a:pt x="1072" y="116"/>
                  <a:pt x="1072" y="116"/>
                </a:cubicBezTo>
                <a:cubicBezTo>
                  <a:pt x="1073" y="117"/>
                  <a:pt x="1076" y="119"/>
                  <a:pt x="1075" y="120"/>
                </a:cubicBezTo>
                <a:cubicBezTo>
                  <a:pt x="1075" y="120"/>
                  <a:pt x="1075" y="120"/>
                  <a:pt x="1075" y="121"/>
                </a:cubicBezTo>
                <a:cubicBezTo>
                  <a:pt x="1075" y="121"/>
                  <a:pt x="1075" y="121"/>
                  <a:pt x="1076" y="122"/>
                </a:cubicBezTo>
                <a:cubicBezTo>
                  <a:pt x="1077" y="121"/>
                  <a:pt x="1077" y="120"/>
                  <a:pt x="1079" y="119"/>
                </a:cubicBezTo>
                <a:cubicBezTo>
                  <a:pt x="1079" y="118"/>
                  <a:pt x="1080" y="118"/>
                  <a:pt x="1081" y="118"/>
                </a:cubicBezTo>
                <a:cubicBezTo>
                  <a:pt x="1081" y="117"/>
                  <a:pt x="1082" y="115"/>
                  <a:pt x="1083" y="115"/>
                </a:cubicBezTo>
                <a:cubicBezTo>
                  <a:pt x="1084" y="113"/>
                  <a:pt x="1084" y="113"/>
                  <a:pt x="1085" y="111"/>
                </a:cubicBezTo>
                <a:cubicBezTo>
                  <a:pt x="1084" y="111"/>
                  <a:pt x="1084" y="112"/>
                  <a:pt x="1083" y="113"/>
                </a:cubicBezTo>
                <a:cubicBezTo>
                  <a:pt x="1083" y="113"/>
                  <a:pt x="1080" y="109"/>
                  <a:pt x="1079" y="109"/>
                </a:cubicBezTo>
                <a:cubicBezTo>
                  <a:pt x="1076" y="108"/>
                  <a:pt x="1074" y="111"/>
                  <a:pt x="1070" y="110"/>
                </a:cubicBezTo>
                <a:cubicBezTo>
                  <a:pt x="1070" y="110"/>
                  <a:pt x="1073" y="110"/>
                  <a:pt x="1074" y="109"/>
                </a:cubicBezTo>
                <a:cubicBezTo>
                  <a:pt x="1074" y="109"/>
                  <a:pt x="1074" y="109"/>
                  <a:pt x="1074" y="108"/>
                </a:cubicBezTo>
                <a:cubicBezTo>
                  <a:pt x="1074" y="108"/>
                  <a:pt x="1073" y="108"/>
                  <a:pt x="1073" y="108"/>
                </a:cubicBezTo>
                <a:cubicBezTo>
                  <a:pt x="1073" y="108"/>
                  <a:pt x="1074" y="108"/>
                  <a:pt x="1074" y="108"/>
                </a:cubicBezTo>
                <a:cubicBezTo>
                  <a:pt x="1074" y="107"/>
                  <a:pt x="1072" y="106"/>
                  <a:pt x="1072" y="104"/>
                </a:cubicBezTo>
                <a:cubicBezTo>
                  <a:pt x="1072" y="104"/>
                  <a:pt x="1072" y="104"/>
                  <a:pt x="1072" y="104"/>
                </a:cubicBezTo>
                <a:cubicBezTo>
                  <a:pt x="1071" y="104"/>
                  <a:pt x="1072" y="104"/>
                  <a:pt x="1073" y="103"/>
                </a:cubicBezTo>
                <a:cubicBezTo>
                  <a:pt x="1073" y="103"/>
                  <a:pt x="1072" y="103"/>
                  <a:pt x="1072" y="103"/>
                </a:cubicBezTo>
                <a:cubicBezTo>
                  <a:pt x="1072" y="103"/>
                  <a:pt x="1071" y="103"/>
                  <a:pt x="1071" y="103"/>
                </a:cubicBezTo>
                <a:cubicBezTo>
                  <a:pt x="1071" y="104"/>
                  <a:pt x="1071" y="104"/>
                  <a:pt x="1071" y="104"/>
                </a:cubicBezTo>
                <a:cubicBezTo>
                  <a:pt x="1070" y="104"/>
                  <a:pt x="1070" y="104"/>
                  <a:pt x="1069" y="104"/>
                </a:cubicBezTo>
                <a:cubicBezTo>
                  <a:pt x="1069" y="104"/>
                  <a:pt x="1069" y="103"/>
                  <a:pt x="1069" y="103"/>
                </a:cubicBezTo>
                <a:cubicBezTo>
                  <a:pt x="1067" y="104"/>
                  <a:pt x="1065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2" y="103"/>
                  <a:pt x="1061" y="103"/>
                  <a:pt x="1061" y="103"/>
                </a:cubicBezTo>
                <a:cubicBezTo>
                  <a:pt x="1060" y="105"/>
                  <a:pt x="1061" y="106"/>
                  <a:pt x="1060" y="108"/>
                </a:cubicBezTo>
                <a:cubicBezTo>
                  <a:pt x="1059" y="108"/>
                  <a:pt x="1059" y="107"/>
                  <a:pt x="1058" y="107"/>
                </a:cubicBezTo>
                <a:cubicBezTo>
                  <a:pt x="1059" y="107"/>
                  <a:pt x="1058" y="108"/>
                  <a:pt x="1059" y="108"/>
                </a:cubicBezTo>
                <a:cubicBezTo>
                  <a:pt x="1059" y="108"/>
                  <a:pt x="1058" y="108"/>
                  <a:pt x="1058" y="108"/>
                </a:cubicBezTo>
                <a:cubicBezTo>
                  <a:pt x="1058" y="108"/>
                  <a:pt x="1058" y="108"/>
                  <a:pt x="1058" y="108"/>
                </a:cubicBezTo>
                <a:cubicBezTo>
                  <a:pt x="1058" y="108"/>
                  <a:pt x="1058" y="108"/>
                  <a:pt x="1058" y="108"/>
                </a:cubicBezTo>
                <a:cubicBezTo>
                  <a:pt x="1057" y="108"/>
                  <a:pt x="1057" y="108"/>
                  <a:pt x="1057" y="108"/>
                </a:cubicBezTo>
                <a:cubicBezTo>
                  <a:pt x="1057" y="108"/>
                  <a:pt x="1057" y="108"/>
                  <a:pt x="1057" y="108"/>
                </a:cubicBezTo>
                <a:cubicBezTo>
                  <a:pt x="1055" y="107"/>
                  <a:pt x="1054" y="108"/>
                  <a:pt x="1052" y="107"/>
                </a:cubicBezTo>
                <a:cubicBezTo>
                  <a:pt x="1052" y="108"/>
                  <a:pt x="1052" y="108"/>
                  <a:pt x="1052" y="108"/>
                </a:cubicBezTo>
                <a:cubicBezTo>
                  <a:pt x="1053" y="109"/>
                  <a:pt x="1053" y="110"/>
                  <a:pt x="1056" y="111"/>
                </a:cubicBezTo>
                <a:cubicBezTo>
                  <a:pt x="1057" y="111"/>
                  <a:pt x="1061" y="112"/>
                  <a:pt x="1061" y="112"/>
                </a:cubicBezTo>
                <a:cubicBezTo>
                  <a:pt x="1060" y="114"/>
                  <a:pt x="1054" y="113"/>
                  <a:pt x="1052" y="114"/>
                </a:cubicBezTo>
                <a:cubicBezTo>
                  <a:pt x="1052" y="114"/>
                  <a:pt x="1052" y="115"/>
                  <a:pt x="1053" y="115"/>
                </a:cubicBezTo>
                <a:cubicBezTo>
                  <a:pt x="1054" y="115"/>
                  <a:pt x="1057" y="113"/>
                  <a:pt x="1057" y="114"/>
                </a:cubicBezTo>
                <a:cubicBezTo>
                  <a:pt x="1055" y="116"/>
                  <a:pt x="1053" y="116"/>
                  <a:pt x="1051" y="118"/>
                </a:cubicBezTo>
                <a:cubicBezTo>
                  <a:pt x="1051" y="118"/>
                  <a:pt x="1050" y="122"/>
                  <a:pt x="1049" y="121"/>
                </a:cubicBezTo>
                <a:cubicBezTo>
                  <a:pt x="1048" y="121"/>
                  <a:pt x="1047" y="121"/>
                  <a:pt x="1047" y="121"/>
                </a:cubicBezTo>
                <a:cubicBezTo>
                  <a:pt x="1047" y="121"/>
                  <a:pt x="1047" y="121"/>
                  <a:pt x="1048" y="122"/>
                </a:cubicBezTo>
                <a:cubicBezTo>
                  <a:pt x="1049" y="122"/>
                  <a:pt x="1055" y="123"/>
                  <a:pt x="1055" y="123"/>
                </a:cubicBezTo>
                <a:cubicBezTo>
                  <a:pt x="1053" y="126"/>
                  <a:pt x="1051" y="125"/>
                  <a:pt x="1050" y="127"/>
                </a:cubicBezTo>
                <a:cubicBezTo>
                  <a:pt x="1050" y="128"/>
                  <a:pt x="1048" y="128"/>
                  <a:pt x="1046" y="129"/>
                </a:cubicBezTo>
                <a:cubicBezTo>
                  <a:pt x="1046" y="129"/>
                  <a:pt x="1046" y="129"/>
                  <a:pt x="1046" y="129"/>
                </a:cubicBezTo>
                <a:cubicBezTo>
                  <a:pt x="1046" y="129"/>
                  <a:pt x="1045" y="129"/>
                  <a:pt x="1045" y="129"/>
                </a:cubicBezTo>
                <a:cubicBezTo>
                  <a:pt x="1045" y="129"/>
                  <a:pt x="1044" y="129"/>
                  <a:pt x="1044" y="129"/>
                </a:cubicBezTo>
                <a:cubicBezTo>
                  <a:pt x="1044" y="130"/>
                  <a:pt x="1043" y="132"/>
                  <a:pt x="1043" y="132"/>
                </a:cubicBezTo>
                <a:cubicBezTo>
                  <a:pt x="1041" y="135"/>
                  <a:pt x="1038" y="133"/>
                  <a:pt x="1036" y="135"/>
                </a:cubicBezTo>
                <a:cubicBezTo>
                  <a:pt x="1036" y="136"/>
                  <a:pt x="1037" y="136"/>
                  <a:pt x="1038" y="137"/>
                </a:cubicBezTo>
                <a:cubicBezTo>
                  <a:pt x="1040" y="139"/>
                  <a:pt x="1043" y="141"/>
                  <a:pt x="1042" y="142"/>
                </a:cubicBezTo>
                <a:cubicBezTo>
                  <a:pt x="1040" y="143"/>
                  <a:pt x="1038" y="140"/>
                  <a:pt x="1036" y="138"/>
                </a:cubicBezTo>
                <a:cubicBezTo>
                  <a:pt x="1036" y="139"/>
                  <a:pt x="1036" y="140"/>
                  <a:pt x="1035" y="139"/>
                </a:cubicBezTo>
                <a:cubicBezTo>
                  <a:pt x="1032" y="138"/>
                  <a:pt x="1033" y="138"/>
                  <a:pt x="1029" y="137"/>
                </a:cubicBezTo>
                <a:cubicBezTo>
                  <a:pt x="1029" y="136"/>
                  <a:pt x="1030" y="134"/>
                  <a:pt x="1031" y="134"/>
                </a:cubicBezTo>
                <a:cubicBezTo>
                  <a:pt x="1030" y="133"/>
                  <a:pt x="1029" y="132"/>
                  <a:pt x="1030" y="131"/>
                </a:cubicBezTo>
                <a:cubicBezTo>
                  <a:pt x="1030" y="131"/>
                  <a:pt x="1030" y="131"/>
                  <a:pt x="1031" y="131"/>
                </a:cubicBezTo>
                <a:cubicBezTo>
                  <a:pt x="1030" y="130"/>
                  <a:pt x="1029" y="129"/>
                  <a:pt x="1030" y="128"/>
                </a:cubicBezTo>
                <a:cubicBezTo>
                  <a:pt x="1030" y="127"/>
                  <a:pt x="1034" y="129"/>
                  <a:pt x="1035" y="130"/>
                </a:cubicBezTo>
                <a:cubicBezTo>
                  <a:pt x="1037" y="131"/>
                  <a:pt x="1039" y="129"/>
                  <a:pt x="1041" y="128"/>
                </a:cubicBezTo>
                <a:cubicBezTo>
                  <a:pt x="1041" y="128"/>
                  <a:pt x="1041" y="128"/>
                  <a:pt x="1041" y="128"/>
                </a:cubicBezTo>
                <a:cubicBezTo>
                  <a:pt x="1039" y="129"/>
                  <a:pt x="1038" y="130"/>
                  <a:pt x="1036" y="129"/>
                </a:cubicBezTo>
                <a:cubicBezTo>
                  <a:pt x="1035" y="129"/>
                  <a:pt x="1037" y="128"/>
                  <a:pt x="1038" y="127"/>
                </a:cubicBezTo>
                <a:cubicBezTo>
                  <a:pt x="1037" y="127"/>
                  <a:pt x="1037" y="127"/>
                  <a:pt x="1037" y="127"/>
                </a:cubicBezTo>
                <a:cubicBezTo>
                  <a:pt x="1036" y="126"/>
                  <a:pt x="1037" y="126"/>
                  <a:pt x="1038" y="126"/>
                </a:cubicBezTo>
                <a:cubicBezTo>
                  <a:pt x="1038" y="124"/>
                  <a:pt x="1035" y="123"/>
                  <a:pt x="1034" y="121"/>
                </a:cubicBezTo>
                <a:cubicBezTo>
                  <a:pt x="1033" y="122"/>
                  <a:pt x="1031" y="122"/>
                  <a:pt x="1030" y="122"/>
                </a:cubicBezTo>
                <a:cubicBezTo>
                  <a:pt x="1030" y="123"/>
                  <a:pt x="1028" y="124"/>
                  <a:pt x="1028" y="123"/>
                </a:cubicBezTo>
                <a:cubicBezTo>
                  <a:pt x="1028" y="123"/>
                  <a:pt x="1029" y="122"/>
                  <a:pt x="1030" y="122"/>
                </a:cubicBezTo>
                <a:cubicBezTo>
                  <a:pt x="1030" y="122"/>
                  <a:pt x="1030" y="122"/>
                  <a:pt x="1029" y="122"/>
                </a:cubicBezTo>
                <a:cubicBezTo>
                  <a:pt x="1029" y="122"/>
                  <a:pt x="1029" y="122"/>
                  <a:pt x="1028" y="122"/>
                </a:cubicBezTo>
                <a:cubicBezTo>
                  <a:pt x="1028" y="122"/>
                  <a:pt x="1028" y="123"/>
                  <a:pt x="1028" y="123"/>
                </a:cubicBezTo>
                <a:cubicBezTo>
                  <a:pt x="1028" y="122"/>
                  <a:pt x="1027" y="122"/>
                  <a:pt x="1027" y="122"/>
                </a:cubicBezTo>
                <a:cubicBezTo>
                  <a:pt x="1024" y="123"/>
                  <a:pt x="1022" y="127"/>
                  <a:pt x="1019" y="126"/>
                </a:cubicBezTo>
                <a:cubicBezTo>
                  <a:pt x="1020" y="126"/>
                  <a:pt x="1021" y="127"/>
                  <a:pt x="1022" y="127"/>
                </a:cubicBezTo>
                <a:cubicBezTo>
                  <a:pt x="1024" y="126"/>
                  <a:pt x="1026" y="124"/>
                  <a:pt x="1028" y="125"/>
                </a:cubicBezTo>
                <a:cubicBezTo>
                  <a:pt x="1028" y="125"/>
                  <a:pt x="1028" y="128"/>
                  <a:pt x="1027" y="130"/>
                </a:cubicBezTo>
                <a:cubicBezTo>
                  <a:pt x="1028" y="131"/>
                  <a:pt x="1030" y="132"/>
                  <a:pt x="1029" y="133"/>
                </a:cubicBezTo>
                <a:cubicBezTo>
                  <a:pt x="1029" y="133"/>
                  <a:pt x="1028" y="132"/>
                  <a:pt x="1027" y="131"/>
                </a:cubicBezTo>
                <a:cubicBezTo>
                  <a:pt x="1026" y="133"/>
                  <a:pt x="1026" y="133"/>
                  <a:pt x="1025" y="135"/>
                </a:cubicBezTo>
                <a:cubicBezTo>
                  <a:pt x="1024" y="136"/>
                  <a:pt x="1022" y="134"/>
                  <a:pt x="1022" y="134"/>
                </a:cubicBezTo>
                <a:cubicBezTo>
                  <a:pt x="1019" y="133"/>
                  <a:pt x="1017" y="134"/>
                  <a:pt x="1015" y="135"/>
                </a:cubicBezTo>
                <a:cubicBezTo>
                  <a:pt x="1016" y="136"/>
                  <a:pt x="1016" y="138"/>
                  <a:pt x="1018" y="139"/>
                </a:cubicBezTo>
                <a:cubicBezTo>
                  <a:pt x="1019" y="139"/>
                  <a:pt x="1018" y="139"/>
                  <a:pt x="1018" y="140"/>
                </a:cubicBezTo>
                <a:cubicBezTo>
                  <a:pt x="1016" y="142"/>
                  <a:pt x="1015" y="142"/>
                  <a:pt x="1014" y="144"/>
                </a:cubicBezTo>
                <a:cubicBezTo>
                  <a:pt x="1014" y="145"/>
                  <a:pt x="1014" y="146"/>
                  <a:pt x="1014" y="146"/>
                </a:cubicBezTo>
                <a:cubicBezTo>
                  <a:pt x="1014" y="146"/>
                  <a:pt x="1015" y="146"/>
                  <a:pt x="1015" y="147"/>
                </a:cubicBezTo>
                <a:cubicBezTo>
                  <a:pt x="1015" y="149"/>
                  <a:pt x="1011" y="154"/>
                  <a:pt x="1007" y="156"/>
                </a:cubicBezTo>
                <a:cubicBezTo>
                  <a:pt x="1003" y="156"/>
                  <a:pt x="1002" y="158"/>
                  <a:pt x="999" y="157"/>
                </a:cubicBezTo>
                <a:cubicBezTo>
                  <a:pt x="998" y="156"/>
                  <a:pt x="995" y="152"/>
                  <a:pt x="996" y="151"/>
                </a:cubicBezTo>
                <a:cubicBezTo>
                  <a:pt x="997" y="149"/>
                  <a:pt x="998" y="149"/>
                  <a:pt x="1000" y="147"/>
                </a:cubicBezTo>
                <a:cubicBezTo>
                  <a:pt x="1000" y="146"/>
                  <a:pt x="1005" y="145"/>
                  <a:pt x="1006" y="145"/>
                </a:cubicBezTo>
                <a:cubicBezTo>
                  <a:pt x="1007" y="146"/>
                  <a:pt x="1007" y="146"/>
                  <a:pt x="1008" y="146"/>
                </a:cubicBezTo>
                <a:cubicBezTo>
                  <a:pt x="1008" y="146"/>
                  <a:pt x="1007" y="146"/>
                  <a:pt x="1006" y="145"/>
                </a:cubicBezTo>
                <a:cubicBezTo>
                  <a:pt x="1005" y="145"/>
                  <a:pt x="1002" y="141"/>
                  <a:pt x="1003" y="141"/>
                </a:cubicBezTo>
                <a:cubicBezTo>
                  <a:pt x="1004" y="138"/>
                  <a:pt x="1007" y="139"/>
                  <a:pt x="1009" y="137"/>
                </a:cubicBezTo>
                <a:cubicBezTo>
                  <a:pt x="1009" y="137"/>
                  <a:pt x="1012" y="134"/>
                  <a:pt x="1014" y="134"/>
                </a:cubicBezTo>
                <a:cubicBezTo>
                  <a:pt x="1014" y="133"/>
                  <a:pt x="1015" y="133"/>
                  <a:pt x="1016" y="132"/>
                </a:cubicBezTo>
                <a:cubicBezTo>
                  <a:pt x="1015" y="133"/>
                  <a:pt x="1014" y="133"/>
                  <a:pt x="1013" y="133"/>
                </a:cubicBezTo>
                <a:cubicBezTo>
                  <a:pt x="1012" y="133"/>
                  <a:pt x="1015" y="129"/>
                  <a:pt x="1016" y="128"/>
                </a:cubicBezTo>
                <a:cubicBezTo>
                  <a:pt x="1017" y="127"/>
                  <a:pt x="1018" y="127"/>
                  <a:pt x="1018" y="126"/>
                </a:cubicBezTo>
                <a:cubicBezTo>
                  <a:pt x="1019" y="126"/>
                  <a:pt x="1019" y="126"/>
                  <a:pt x="1019" y="126"/>
                </a:cubicBezTo>
                <a:cubicBezTo>
                  <a:pt x="1018" y="125"/>
                  <a:pt x="1019" y="121"/>
                  <a:pt x="1020" y="120"/>
                </a:cubicBezTo>
                <a:cubicBezTo>
                  <a:pt x="1021" y="119"/>
                  <a:pt x="1019" y="118"/>
                  <a:pt x="1019" y="117"/>
                </a:cubicBezTo>
                <a:cubicBezTo>
                  <a:pt x="1018" y="117"/>
                  <a:pt x="1015" y="116"/>
                  <a:pt x="1014" y="116"/>
                </a:cubicBezTo>
                <a:cubicBezTo>
                  <a:pt x="1012" y="116"/>
                  <a:pt x="1010" y="116"/>
                  <a:pt x="1010" y="117"/>
                </a:cubicBezTo>
                <a:cubicBezTo>
                  <a:pt x="1010" y="118"/>
                  <a:pt x="1010" y="119"/>
                  <a:pt x="1010" y="120"/>
                </a:cubicBezTo>
                <a:cubicBezTo>
                  <a:pt x="1011" y="120"/>
                  <a:pt x="1011" y="120"/>
                  <a:pt x="1012" y="120"/>
                </a:cubicBezTo>
                <a:cubicBezTo>
                  <a:pt x="1012" y="120"/>
                  <a:pt x="1012" y="121"/>
                  <a:pt x="1012" y="122"/>
                </a:cubicBezTo>
                <a:cubicBezTo>
                  <a:pt x="1014" y="122"/>
                  <a:pt x="1015" y="122"/>
                  <a:pt x="1015" y="123"/>
                </a:cubicBezTo>
                <a:cubicBezTo>
                  <a:pt x="1015" y="124"/>
                  <a:pt x="1013" y="124"/>
                  <a:pt x="1012" y="124"/>
                </a:cubicBezTo>
                <a:cubicBezTo>
                  <a:pt x="1012" y="124"/>
                  <a:pt x="1011" y="125"/>
                  <a:pt x="1011" y="125"/>
                </a:cubicBezTo>
                <a:cubicBezTo>
                  <a:pt x="1010" y="127"/>
                  <a:pt x="1009" y="127"/>
                  <a:pt x="1007" y="129"/>
                </a:cubicBezTo>
                <a:cubicBezTo>
                  <a:pt x="1007" y="130"/>
                  <a:pt x="1004" y="134"/>
                  <a:pt x="1003" y="133"/>
                </a:cubicBezTo>
                <a:cubicBezTo>
                  <a:pt x="999" y="132"/>
                  <a:pt x="1004" y="126"/>
                  <a:pt x="1001" y="125"/>
                </a:cubicBezTo>
                <a:cubicBezTo>
                  <a:pt x="1000" y="124"/>
                  <a:pt x="1000" y="125"/>
                  <a:pt x="1000" y="125"/>
                </a:cubicBezTo>
                <a:cubicBezTo>
                  <a:pt x="999" y="124"/>
                  <a:pt x="997" y="123"/>
                  <a:pt x="996" y="122"/>
                </a:cubicBezTo>
                <a:cubicBezTo>
                  <a:pt x="995" y="122"/>
                  <a:pt x="990" y="124"/>
                  <a:pt x="989" y="123"/>
                </a:cubicBezTo>
                <a:cubicBezTo>
                  <a:pt x="988" y="123"/>
                  <a:pt x="988" y="123"/>
                  <a:pt x="988" y="123"/>
                </a:cubicBezTo>
                <a:cubicBezTo>
                  <a:pt x="988" y="123"/>
                  <a:pt x="988" y="123"/>
                  <a:pt x="988" y="123"/>
                </a:cubicBezTo>
                <a:cubicBezTo>
                  <a:pt x="988" y="123"/>
                  <a:pt x="989" y="124"/>
                  <a:pt x="989" y="124"/>
                </a:cubicBezTo>
                <a:cubicBezTo>
                  <a:pt x="989" y="124"/>
                  <a:pt x="989" y="124"/>
                  <a:pt x="990" y="124"/>
                </a:cubicBezTo>
                <a:cubicBezTo>
                  <a:pt x="990" y="124"/>
                  <a:pt x="990" y="124"/>
                  <a:pt x="989" y="124"/>
                </a:cubicBezTo>
                <a:cubicBezTo>
                  <a:pt x="986" y="123"/>
                  <a:pt x="985" y="125"/>
                  <a:pt x="982" y="124"/>
                </a:cubicBezTo>
                <a:cubicBezTo>
                  <a:pt x="981" y="123"/>
                  <a:pt x="982" y="122"/>
                  <a:pt x="982" y="121"/>
                </a:cubicBezTo>
                <a:cubicBezTo>
                  <a:pt x="982" y="121"/>
                  <a:pt x="982" y="121"/>
                  <a:pt x="983" y="120"/>
                </a:cubicBezTo>
                <a:cubicBezTo>
                  <a:pt x="982" y="120"/>
                  <a:pt x="983" y="120"/>
                  <a:pt x="983" y="120"/>
                </a:cubicBezTo>
                <a:cubicBezTo>
                  <a:pt x="983" y="119"/>
                  <a:pt x="983" y="118"/>
                  <a:pt x="984" y="116"/>
                </a:cubicBezTo>
                <a:cubicBezTo>
                  <a:pt x="984" y="116"/>
                  <a:pt x="985" y="116"/>
                  <a:pt x="985" y="116"/>
                </a:cubicBezTo>
                <a:cubicBezTo>
                  <a:pt x="984" y="114"/>
                  <a:pt x="982" y="113"/>
                  <a:pt x="983" y="112"/>
                </a:cubicBezTo>
                <a:cubicBezTo>
                  <a:pt x="984" y="111"/>
                  <a:pt x="990" y="109"/>
                  <a:pt x="991" y="109"/>
                </a:cubicBezTo>
                <a:cubicBezTo>
                  <a:pt x="991" y="109"/>
                  <a:pt x="991" y="109"/>
                  <a:pt x="991" y="109"/>
                </a:cubicBezTo>
                <a:cubicBezTo>
                  <a:pt x="993" y="109"/>
                  <a:pt x="994" y="108"/>
                  <a:pt x="995" y="107"/>
                </a:cubicBezTo>
                <a:cubicBezTo>
                  <a:pt x="994" y="107"/>
                  <a:pt x="994" y="107"/>
                  <a:pt x="993" y="106"/>
                </a:cubicBezTo>
                <a:cubicBezTo>
                  <a:pt x="992" y="106"/>
                  <a:pt x="988" y="106"/>
                  <a:pt x="987" y="106"/>
                </a:cubicBezTo>
                <a:cubicBezTo>
                  <a:pt x="986" y="107"/>
                  <a:pt x="985" y="107"/>
                  <a:pt x="984" y="109"/>
                </a:cubicBezTo>
                <a:cubicBezTo>
                  <a:pt x="984" y="109"/>
                  <a:pt x="983" y="110"/>
                  <a:pt x="982" y="110"/>
                </a:cubicBezTo>
                <a:cubicBezTo>
                  <a:pt x="982" y="111"/>
                  <a:pt x="982" y="111"/>
                  <a:pt x="982" y="111"/>
                </a:cubicBezTo>
                <a:cubicBezTo>
                  <a:pt x="981" y="113"/>
                  <a:pt x="980" y="113"/>
                  <a:pt x="979" y="114"/>
                </a:cubicBezTo>
                <a:cubicBezTo>
                  <a:pt x="981" y="115"/>
                  <a:pt x="984" y="116"/>
                  <a:pt x="983" y="116"/>
                </a:cubicBezTo>
                <a:cubicBezTo>
                  <a:pt x="982" y="118"/>
                  <a:pt x="980" y="118"/>
                  <a:pt x="978" y="120"/>
                </a:cubicBezTo>
                <a:cubicBezTo>
                  <a:pt x="978" y="121"/>
                  <a:pt x="976" y="117"/>
                  <a:pt x="975" y="117"/>
                </a:cubicBezTo>
                <a:cubicBezTo>
                  <a:pt x="972" y="116"/>
                  <a:pt x="970" y="119"/>
                  <a:pt x="967" y="118"/>
                </a:cubicBezTo>
                <a:cubicBezTo>
                  <a:pt x="969" y="119"/>
                  <a:pt x="966" y="125"/>
                  <a:pt x="968" y="127"/>
                </a:cubicBezTo>
                <a:cubicBezTo>
                  <a:pt x="967" y="127"/>
                  <a:pt x="965" y="127"/>
                  <a:pt x="965" y="128"/>
                </a:cubicBezTo>
                <a:cubicBezTo>
                  <a:pt x="962" y="130"/>
                  <a:pt x="960" y="132"/>
                  <a:pt x="958" y="131"/>
                </a:cubicBezTo>
                <a:cubicBezTo>
                  <a:pt x="957" y="131"/>
                  <a:pt x="954" y="126"/>
                  <a:pt x="955" y="125"/>
                </a:cubicBezTo>
                <a:cubicBezTo>
                  <a:pt x="956" y="123"/>
                  <a:pt x="962" y="125"/>
                  <a:pt x="964" y="123"/>
                </a:cubicBezTo>
                <a:cubicBezTo>
                  <a:pt x="964" y="122"/>
                  <a:pt x="965" y="118"/>
                  <a:pt x="966" y="118"/>
                </a:cubicBezTo>
                <a:cubicBezTo>
                  <a:pt x="965" y="118"/>
                  <a:pt x="962" y="115"/>
                  <a:pt x="962" y="115"/>
                </a:cubicBezTo>
                <a:cubicBezTo>
                  <a:pt x="963" y="112"/>
                  <a:pt x="963" y="112"/>
                  <a:pt x="964" y="110"/>
                </a:cubicBezTo>
                <a:cubicBezTo>
                  <a:pt x="964" y="110"/>
                  <a:pt x="966" y="109"/>
                  <a:pt x="968" y="109"/>
                </a:cubicBezTo>
                <a:cubicBezTo>
                  <a:pt x="967" y="108"/>
                  <a:pt x="966" y="107"/>
                  <a:pt x="967" y="106"/>
                </a:cubicBezTo>
                <a:cubicBezTo>
                  <a:pt x="967" y="106"/>
                  <a:pt x="969" y="107"/>
                  <a:pt x="970" y="108"/>
                </a:cubicBezTo>
                <a:cubicBezTo>
                  <a:pt x="972" y="108"/>
                  <a:pt x="973" y="108"/>
                  <a:pt x="973" y="108"/>
                </a:cubicBezTo>
                <a:cubicBezTo>
                  <a:pt x="974" y="108"/>
                  <a:pt x="974" y="108"/>
                  <a:pt x="974" y="108"/>
                </a:cubicBezTo>
                <a:cubicBezTo>
                  <a:pt x="975" y="108"/>
                  <a:pt x="977" y="107"/>
                  <a:pt x="977" y="107"/>
                </a:cubicBezTo>
                <a:cubicBezTo>
                  <a:pt x="978" y="106"/>
                  <a:pt x="978" y="106"/>
                  <a:pt x="978" y="106"/>
                </a:cubicBezTo>
                <a:cubicBezTo>
                  <a:pt x="977" y="106"/>
                  <a:pt x="975" y="107"/>
                  <a:pt x="973" y="106"/>
                </a:cubicBezTo>
                <a:cubicBezTo>
                  <a:pt x="972" y="106"/>
                  <a:pt x="977" y="103"/>
                  <a:pt x="977" y="102"/>
                </a:cubicBezTo>
                <a:cubicBezTo>
                  <a:pt x="978" y="102"/>
                  <a:pt x="978" y="102"/>
                  <a:pt x="978" y="102"/>
                </a:cubicBezTo>
                <a:cubicBezTo>
                  <a:pt x="978" y="102"/>
                  <a:pt x="978" y="102"/>
                  <a:pt x="978" y="102"/>
                </a:cubicBezTo>
                <a:cubicBezTo>
                  <a:pt x="977" y="101"/>
                  <a:pt x="978" y="101"/>
                  <a:pt x="978" y="101"/>
                </a:cubicBezTo>
                <a:cubicBezTo>
                  <a:pt x="979" y="100"/>
                  <a:pt x="981" y="100"/>
                  <a:pt x="982" y="98"/>
                </a:cubicBezTo>
                <a:cubicBezTo>
                  <a:pt x="982" y="98"/>
                  <a:pt x="981" y="95"/>
                  <a:pt x="982" y="95"/>
                </a:cubicBezTo>
                <a:cubicBezTo>
                  <a:pt x="984" y="96"/>
                  <a:pt x="982" y="100"/>
                  <a:pt x="984" y="101"/>
                </a:cubicBezTo>
                <a:cubicBezTo>
                  <a:pt x="984" y="101"/>
                  <a:pt x="985" y="101"/>
                  <a:pt x="986" y="101"/>
                </a:cubicBezTo>
                <a:cubicBezTo>
                  <a:pt x="986" y="101"/>
                  <a:pt x="986" y="101"/>
                  <a:pt x="986" y="101"/>
                </a:cubicBezTo>
                <a:cubicBezTo>
                  <a:pt x="987" y="101"/>
                  <a:pt x="990" y="100"/>
                  <a:pt x="989" y="101"/>
                </a:cubicBezTo>
                <a:cubicBezTo>
                  <a:pt x="989" y="102"/>
                  <a:pt x="988" y="102"/>
                  <a:pt x="987" y="102"/>
                </a:cubicBezTo>
                <a:cubicBezTo>
                  <a:pt x="987" y="103"/>
                  <a:pt x="987" y="103"/>
                  <a:pt x="988" y="104"/>
                </a:cubicBezTo>
                <a:cubicBezTo>
                  <a:pt x="988" y="103"/>
                  <a:pt x="988" y="103"/>
                  <a:pt x="989" y="101"/>
                </a:cubicBezTo>
                <a:cubicBezTo>
                  <a:pt x="989" y="101"/>
                  <a:pt x="989" y="101"/>
                  <a:pt x="989" y="101"/>
                </a:cubicBezTo>
                <a:cubicBezTo>
                  <a:pt x="989" y="101"/>
                  <a:pt x="989" y="101"/>
                  <a:pt x="990" y="101"/>
                </a:cubicBezTo>
                <a:cubicBezTo>
                  <a:pt x="990" y="101"/>
                  <a:pt x="990" y="101"/>
                  <a:pt x="990" y="101"/>
                </a:cubicBezTo>
                <a:cubicBezTo>
                  <a:pt x="990" y="101"/>
                  <a:pt x="990" y="101"/>
                  <a:pt x="990" y="101"/>
                </a:cubicBezTo>
                <a:cubicBezTo>
                  <a:pt x="990" y="101"/>
                  <a:pt x="991" y="101"/>
                  <a:pt x="991" y="101"/>
                </a:cubicBezTo>
                <a:cubicBezTo>
                  <a:pt x="991" y="101"/>
                  <a:pt x="991" y="102"/>
                  <a:pt x="991" y="102"/>
                </a:cubicBezTo>
                <a:cubicBezTo>
                  <a:pt x="992" y="103"/>
                  <a:pt x="993" y="105"/>
                  <a:pt x="994" y="105"/>
                </a:cubicBezTo>
                <a:cubicBezTo>
                  <a:pt x="994" y="105"/>
                  <a:pt x="995" y="105"/>
                  <a:pt x="995" y="105"/>
                </a:cubicBezTo>
                <a:cubicBezTo>
                  <a:pt x="995" y="105"/>
                  <a:pt x="995" y="104"/>
                  <a:pt x="996" y="104"/>
                </a:cubicBezTo>
                <a:cubicBezTo>
                  <a:pt x="995" y="104"/>
                  <a:pt x="995" y="104"/>
                  <a:pt x="995" y="104"/>
                </a:cubicBezTo>
                <a:cubicBezTo>
                  <a:pt x="995" y="103"/>
                  <a:pt x="995" y="103"/>
                  <a:pt x="996" y="103"/>
                </a:cubicBezTo>
                <a:cubicBezTo>
                  <a:pt x="996" y="103"/>
                  <a:pt x="996" y="103"/>
                  <a:pt x="996" y="104"/>
                </a:cubicBezTo>
                <a:cubicBezTo>
                  <a:pt x="997" y="104"/>
                  <a:pt x="998" y="105"/>
                  <a:pt x="999" y="105"/>
                </a:cubicBezTo>
                <a:cubicBezTo>
                  <a:pt x="1000" y="105"/>
                  <a:pt x="1000" y="105"/>
                  <a:pt x="1001" y="105"/>
                </a:cubicBezTo>
                <a:cubicBezTo>
                  <a:pt x="1001" y="105"/>
                  <a:pt x="1001" y="105"/>
                  <a:pt x="1001" y="105"/>
                </a:cubicBezTo>
                <a:cubicBezTo>
                  <a:pt x="1001" y="105"/>
                  <a:pt x="1001" y="105"/>
                  <a:pt x="1002" y="105"/>
                </a:cubicBezTo>
                <a:cubicBezTo>
                  <a:pt x="1000" y="104"/>
                  <a:pt x="1000" y="103"/>
                  <a:pt x="998" y="102"/>
                </a:cubicBezTo>
                <a:cubicBezTo>
                  <a:pt x="999" y="102"/>
                  <a:pt x="999" y="102"/>
                  <a:pt x="1000" y="101"/>
                </a:cubicBezTo>
                <a:cubicBezTo>
                  <a:pt x="999" y="101"/>
                  <a:pt x="999" y="101"/>
                  <a:pt x="999" y="101"/>
                </a:cubicBezTo>
                <a:cubicBezTo>
                  <a:pt x="999" y="101"/>
                  <a:pt x="1000" y="101"/>
                  <a:pt x="1000" y="100"/>
                </a:cubicBezTo>
                <a:cubicBezTo>
                  <a:pt x="1000" y="100"/>
                  <a:pt x="1000" y="100"/>
                  <a:pt x="1000" y="100"/>
                </a:cubicBezTo>
                <a:cubicBezTo>
                  <a:pt x="1000" y="99"/>
                  <a:pt x="998" y="98"/>
                  <a:pt x="996" y="97"/>
                </a:cubicBezTo>
                <a:cubicBezTo>
                  <a:pt x="996" y="97"/>
                  <a:pt x="996" y="97"/>
                  <a:pt x="996" y="96"/>
                </a:cubicBezTo>
                <a:cubicBezTo>
                  <a:pt x="996" y="96"/>
                  <a:pt x="996" y="96"/>
                  <a:pt x="996" y="96"/>
                </a:cubicBezTo>
                <a:cubicBezTo>
                  <a:pt x="996" y="96"/>
                  <a:pt x="995" y="96"/>
                  <a:pt x="995" y="96"/>
                </a:cubicBezTo>
                <a:cubicBezTo>
                  <a:pt x="994" y="97"/>
                  <a:pt x="991" y="96"/>
                  <a:pt x="990" y="98"/>
                </a:cubicBezTo>
                <a:cubicBezTo>
                  <a:pt x="990" y="99"/>
                  <a:pt x="989" y="97"/>
                  <a:pt x="988" y="97"/>
                </a:cubicBezTo>
                <a:cubicBezTo>
                  <a:pt x="985" y="96"/>
                  <a:pt x="985" y="96"/>
                  <a:pt x="982" y="95"/>
                </a:cubicBezTo>
                <a:cubicBezTo>
                  <a:pt x="981" y="95"/>
                  <a:pt x="976" y="94"/>
                  <a:pt x="977" y="94"/>
                </a:cubicBezTo>
                <a:cubicBezTo>
                  <a:pt x="978" y="92"/>
                  <a:pt x="980" y="92"/>
                  <a:pt x="982" y="90"/>
                </a:cubicBezTo>
                <a:cubicBezTo>
                  <a:pt x="982" y="89"/>
                  <a:pt x="986" y="87"/>
                  <a:pt x="987" y="87"/>
                </a:cubicBezTo>
                <a:cubicBezTo>
                  <a:pt x="990" y="88"/>
                  <a:pt x="988" y="92"/>
                  <a:pt x="991" y="93"/>
                </a:cubicBezTo>
                <a:cubicBezTo>
                  <a:pt x="992" y="93"/>
                  <a:pt x="995" y="94"/>
                  <a:pt x="996" y="94"/>
                </a:cubicBezTo>
                <a:cubicBezTo>
                  <a:pt x="996" y="94"/>
                  <a:pt x="996" y="94"/>
                  <a:pt x="996" y="94"/>
                </a:cubicBezTo>
                <a:cubicBezTo>
                  <a:pt x="997" y="94"/>
                  <a:pt x="997" y="95"/>
                  <a:pt x="997" y="96"/>
                </a:cubicBezTo>
                <a:cubicBezTo>
                  <a:pt x="998" y="97"/>
                  <a:pt x="999" y="98"/>
                  <a:pt x="999" y="98"/>
                </a:cubicBezTo>
                <a:cubicBezTo>
                  <a:pt x="1000" y="98"/>
                  <a:pt x="1001" y="98"/>
                  <a:pt x="1001" y="98"/>
                </a:cubicBezTo>
                <a:cubicBezTo>
                  <a:pt x="1001" y="98"/>
                  <a:pt x="1001" y="98"/>
                  <a:pt x="1001" y="98"/>
                </a:cubicBezTo>
                <a:cubicBezTo>
                  <a:pt x="1001" y="97"/>
                  <a:pt x="1001" y="97"/>
                  <a:pt x="1001" y="97"/>
                </a:cubicBezTo>
                <a:cubicBezTo>
                  <a:pt x="1002" y="97"/>
                  <a:pt x="1002" y="97"/>
                  <a:pt x="1003" y="97"/>
                </a:cubicBezTo>
                <a:cubicBezTo>
                  <a:pt x="1004" y="95"/>
                  <a:pt x="1004" y="95"/>
                  <a:pt x="1005" y="93"/>
                </a:cubicBezTo>
                <a:cubicBezTo>
                  <a:pt x="1005" y="93"/>
                  <a:pt x="1005" y="93"/>
                  <a:pt x="1005" y="93"/>
                </a:cubicBezTo>
                <a:cubicBezTo>
                  <a:pt x="1004" y="93"/>
                  <a:pt x="1004" y="93"/>
                  <a:pt x="1003" y="93"/>
                </a:cubicBezTo>
                <a:cubicBezTo>
                  <a:pt x="1002" y="93"/>
                  <a:pt x="1000" y="91"/>
                  <a:pt x="999" y="89"/>
                </a:cubicBezTo>
                <a:cubicBezTo>
                  <a:pt x="997" y="89"/>
                  <a:pt x="994" y="89"/>
                  <a:pt x="994" y="89"/>
                </a:cubicBezTo>
                <a:cubicBezTo>
                  <a:pt x="991" y="88"/>
                  <a:pt x="992" y="85"/>
                  <a:pt x="990" y="84"/>
                </a:cubicBezTo>
                <a:cubicBezTo>
                  <a:pt x="988" y="84"/>
                  <a:pt x="987" y="83"/>
                  <a:pt x="987" y="82"/>
                </a:cubicBezTo>
                <a:cubicBezTo>
                  <a:pt x="988" y="82"/>
                  <a:pt x="989" y="83"/>
                  <a:pt x="990" y="84"/>
                </a:cubicBezTo>
                <a:cubicBezTo>
                  <a:pt x="990" y="82"/>
                  <a:pt x="990" y="82"/>
                  <a:pt x="991" y="80"/>
                </a:cubicBezTo>
                <a:cubicBezTo>
                  <a:pt x="992" y="80"/>
                  <a:pt x="992" y="79"/>
                  <a:pt x="992" y="79"/>
                </a:cubicBezTo>
                <a:cubicBezTo>
                  <a:pt x="992" y="78"/>
                  <a:pt x="992" y="77"/>
                  <a:pt x="992" y="76"/>
                </a:cubicBezTo>
                <a:cubicBezTo>
                  <a:pt x="993" y="75"/>
                  <a:pt x="993" y="77"/>
                  <a:pt x="993" y="77"/>
                </a:cubicBezTo>
                <a:cubicBezTo>
                  <a:pt x="994" y="77"/>
                  <a:pt x="994" y="77"/>
                  <a:pt x="994" y="77"/>
                </a:cubicBezTo>
                <a:cubicBezTo>
                  <a:pt x="994" y="77"/>
                  <a:pt x="995" y="78"/>
                  <a:pt x="995" y="78"/>
                </a:cubicBezTo>
                <a:cubicBezTo>
                  <a:pt x="996" y="78"/>
                  <a:pt x="997" y="77"/>
                  <a:pt x="998" y="76"/>
                </a:cubicBezTo>
                <a:cubicBezTo>
                  <a:pt x="997" y="76"/>
                  <a:pt x="997" y="76"/>
                  <a:pt x="995" y="75"/>
                </a:cubicBezTo>
                <a:cubicBezTo>
                  <a:pt x="994" y="75"/>
                  <a:pt x="990" y="73"/>
                  <a:pt x="990" y="73"/>
                </a:cubicBezTo>
                <a:cubicBezTo>
                  <a:pt x="992" y="70"/>
                  <a:pt x="993" y="71"/>
                  <a:pt x="994" y="68"/>
                </a:cubicBezTo>
                <a:cubicBezTo>
                  <a:pt x="995" y="68"/>
                  <a:pt x="1000" y="66"/>
                  <a:pt x="1001" y="66"/>
                </a:cubicBezTo>
                <a:cubicBezTo>
                  <a:pt x="1001" y="66"/>
                  <a:pt x="1001" y="66"/>
                  <a:pt x="1002" y="66"/>
                </a:cubicBezTo>
                <a:cubicBezTo>
                  <a:pt x="1002" y="66"/>
                  <a:pt x="1002" y="66"/>
                  <a:pt x="1002" y="66"/>
                </a:cubicBezTo>
                <a:cubicBezTo>
                  <a:pt x="1002" y="66"/>
                  <a:pt x="1002" y="65"/>
                  <a:pt x="1003" y="65"/>
                </a:cubicBezTo>
                <a:cubicBezTo>
                  <a:pt x="1003" y="64"/>
                  <a:pt x="1002" y="64"/>
                  <a:pt x="1002" y="64"/>
                </a:cubicBezTo>
                <a:cubicBezTo>
                  <a:pt x="1001" y="64"/>
                  <a:pt x="1002" y="64"/>
                  <a:pt x="1002" y="63"/>
                </a:cubicBezTo>
                <a:cubicBezTo>
                  <a:pt x="1002" y="63"/>
                  <a:pt x="1002" y="63"/>
                  <a:pt x="1002" y="62"/>
                </a:cubicBezTo>
                <a:cubicBezTo>
                  <a:pt x="1001" y="62"/>
                  <a:pt x="1000" y="62"/>
                  <a:pt x="1000" y="61"/>
                </a:cubicBezTo>
                <a:cubicBezTo>
                  <a:pt x="1002" y="61"/>
                  <a:pt x="1001" y="60"/>
                  <a:pt x="1002" y="59"/>
                </a:cubicBezTo>
                <a:cubicBezTo>
                  <a:pt x="1000" y="59"/>
                  <a:pt x="1002" y="60"/>
                  <a:pt x="1000" y="60"/>
                </a:cubicBezTo>
                <a:cubicBezTo>
                  <a:pt x="1002" y="59"/>
                  <a:pt x="997" y="60"/>
                  <a:pt x="997" y="59"/>
                </a:cubicBezTo>
                <a:cubicBezTo>
                  <a:pt x="999" y="58"/>
                  <a:pt x="996" y="57"/>
                  <a:pt x="998" y="56"/>
                </a:cubicBezTo>
                <a:cubicBezTo>
                  <a:pt x="998" y="57"/>
                  <a:pt x="998" y="58"/>
                  <a:pt x="1001" y="58"/>
                </a:cubicBezTo>
                <a:cubicBezTo>
                  <a:pt x="1001" y="58"/>
                  <a:pt x="1000" y="57"/>
                  <a:pt x="1001" y="57"/>
                </a:cubicBezTo>
                <a:cubicBezTo>
                  <a:pt x="1002" y="57"/>
                  <a:pt x="1003" y="57"/>
                  <a:pt x="1003" y="58"/>
                </a:cubicBezTo>
                <a:cubicBezTo>
                  <a:pt x="1003" y="58"/>
                  <a:pt x="1003" y="58"/>
                  <a:pt x="1004" y="57"/>
                </a:cubicBezTo>
                <a:cubicBezTo>
                  <a:pt x="1003" y="57"/>
                  <a:pt x="1002" y="57"/>
                  <a:pt x="1002" y="56"/>
                </a:cubicBezTo>
                <a:cubicBezTo>
                  <a:pt x="1003" y="56"/>
                  <a:pt x="1003" y="56"/>
                  <a:pt x="1003" y="56"/>
                </a:cubicBezTo>
                <a:cubicBezTo>
                  <a:pt x="1003" y="56"/>
                  <a:pt x="1004" y="58"/>
                  <a:pt x="1004" y="57"/>
                </a:cubicBezTo>
                <a:cubicBezTo>
                  <a:pt x="1004" y="57"/>
                  <a:pt x="1004" y="57"/>
                  <a:pt x="1004" y="57"/>
                </a:cubicBezTo>
                <a:cubicBezTo>
                  <a:pt x="1004" y="57"/>
                  <a:pt x="1004" y="57"/>
                  <a:pt x="1005" y="57"/>
                </a:cubicBezTo>
                <a:cubicBezTo>
                  <a:pt x="1005" y="57"/>
                  <a:pt x="1004" y="56"/>
                  <a:pt x="1004" y="56"/>
                </a:cubicBezTo>
                <a:cubicBezTo>
                  <a:pt x="1005" y="56"/>
                  <a:pt x="1005" y="55"/>
                  <a:pt x="1006" y="55"/>
                </a:cubicBezTo>
                <a:cubicBezTo>
                  <a:pt x="1006" y="55"/>
                  <a:pt x="1007" y="55"/>
                  <a:pt x="1007" y="55"/>
                </a:cubicBezTo>
                <a:cubicBezTo>
                  <a:pt x="1007" y="54"/>
                  <a:pt x="1009" y="54"/>
                  <a:pt x="1008" y="53"/>
                </a:cubicBezTo>
                <a:cubicBezTo>
                  <a:pt x="1008" y="53"/>
                  <a:pt x="1007" y="53"/>
                  <a:pt x="1007" y="53"/>
                </a:cubicBezTo>
                <a:cubicBezTo>
                  <a:pt x="1006" y="53"/>
                  <a:pt x="1007" y="54"/>
                  <a:pt x="1006" y="54"/>
                </a:cubicBezTo>
                <a:cubicBezTo>
                  <a:pt x="1005" y="54"/>
                  <a:pt x="1006" y="53"/>
                  <a:pt x="1006" y="53"/>
                </a:cubicBezTo>
                <a:cubicBezTo>
                  <a:pt x="1006" y="53"/>
                  <a:pt x="1005" y="53"/>
                  <a:pt x="1005" y="53"/>
                </a:cubicBezTo>
                <a:cubicBezTo>
                  <a:pt x="1005" y="52"/>
                  <a:pt x="1005" y="52"/>
                  <a:pt x="1005" y="52"/>
                </a:cubicBezTo>
                <a:cubicBezTo>
                  <a:pt x="1005" y="52"/>
                  <a:pt x="1004" y="52"/>
                  <a:pt x="1004" y="52"/>
                </a:cubicBezTo>
                <a:cubicBezTo>
                  <a:pt x="1004" y="52"/>
                  <a:pt x="1004" y="52"/>
                  <a:pt x="1004" y="51"/>
                </a:cubicBezTo>
                <a:cubicBezTo>
                  <a:pt x="1004" y="51"/>
                  <a:pt x="1004" y="51"/>
                  <a:pt x="1004" y="50"/>
                </a:cubicBezTo>
                <a:cubicBezTo>
                  <a:pt x="1004" y="51"/>
                  <a:pt x="1004" y="51"/>
                  <a:pt x="1004" y="51"/>
                </a:cubicBezTo>
                <a:cubicBezTo>
                  <a:pt x="1004" y="52"/>
                  <a:pt x="1002" y="52"/>
                  <a:pt x="1000" y="52"/>
                </a:cubicBezTo>
                <a:cubicBezTo>
                  <a:pt x="1000" y="53"/>
                  <a:pt x="1000" y="53"/>
                  <a:pt x="1000" y="53"/>
                </a:cubicBezTo>
                <a:cubicBezTo>
                  <a:pt x="1000" y="53"/>
                  <a:pt x="1000" y="53"/>
                  <a:pt x="1000" y="53"/>
                </a:cubicBezTo>
                <a:cubicBezTo>
                  <a:pt x="1000" y="53"/>
                  <a:pt x="999" y="53"/>
                  <a:pt x="999" y="53"/>
                </a:cubicBezTo>
                <a:cubicBezTo>
                  <a:pt x="999" y="53"/>
                  <a:pt x="999" y="53"/>
                  <a:pt x="999" y="53"/>
                </a:cubicBezTo>
                <a:cubicBezTo>
                  <a:pt x="999" y="53"/>
                  <a:pt x="1000" y="53"/>
                  <a:pt x="1000" y="54"/>
                </a:cubicBezTo>
                <a:cubicBezTo>
                  <a:pt x="1000" y="54"/>
                  <a:pt x="998" y="53"/>
                  <a:pt x="999" y="54"/>
                </a:cubicBezTo>
                <a:cubicBezTo>
                  <a:pt x="998" y="54"/>
                  <a:pt x="998" y="54"/>
                  <a:pt x="998" y="54"/>
                </a:cubicBezTo>
                <a:cubicBezTo>
                  <a:pt x="998" y="54"/>
                  <a:pt x="998" y="54"/>
                  <a:pt x="998" y="54"/>
                </a:cubicBezTo>
                <a:cubicBezTo>
                  <a:pt x="999" y="54"/>
                  <a:pt x="999" y="54"/>
                  <a:pt x="999" y="54"/>
                </a:cubicBezTo>
                <a:cubicBezTo>
                  <a:pt x="999" y="56"/>
                  <a:pt x="996" y="57"/>
                  <a:pt x="995" y="55"/>
                </a:cubicBezTo>
                <a:cubicBezTo>
                  <a:pt x="994" y="56"/>
                  <a:pt x="992" y="58"/>
                  <a:pt x="991" y="59"/>
                </a:cubicBezTo>
                <a:cubicBezTo>
                  <a:pt x="991" y="59"/>
                  <a:pt x="992" y="60"/>
                  <a:pt x="993" y="61"/>
                </a:cubicBezTo>
                <a:cubicBezTo>
                  <a:pt x="993" y="61"/>
                  <a:pt x="993" y="61"/>
                  <a:pt x="993" y="61"/>
                </a:cubicBezTo>
                <a:cubicBezTo>
                  <a:pt x="993" y="60"/>
                  <a:pt x="994" y="60"/>
                  <a:pt x="994" y="60"/>
                </a:cubicBezTo>
                <a:cubicBezTo>
                  <a:pt x="994" y="60"/>
                  <a:pt x="994" y="60"/>
                  <a:pt x="994" y="60"/>
                </a:cubicBezTo>
                <a:cubicBezTo>
                  <a:pt x="994" y="60"/>
                  <a:pt x="994" y="61"/>
                  <a:pt x="993" y="61"/>
                </a:cubicBezTo>
                <a:cubicBezTo>
                  <a:pt x="994" y="61"/>
                  <a:pt x="994" y="61"/>
                  <a:pt x="994" y="61"/>
                </a:cubicBezTo>
                <a:cubicBezTo>
                  <a:pt x="995" y="61"/>
                  <a:pt x="994" y="63"/>
                  <a:pt x="994" y="63"/>
                </a:cubicBezTo>
                <a:cubicBezTo>
                  <a:pt x="993" y="65"/>
                  <a:pt x="993" y="66"/>
                  <a:pt x="993" y="67"/>
                </a:cubicBezTo>
                <a:cubicBezTo>
                  <a:pt x="993" y="68"/>
                  <a:pt x="994" y="68"/>
                  <a:pt x="993" y="68"/>
                </a:cubicBezTo>
                <a:cubicBezTo>
                  <a:pt x="992" y="70"/>
                  <a:pt x="991" y="70"/>
                  <a:pt x="990" y="72"/>
                </a:cubicBezTo>
                <a:cubicBezTo>
                  <a:pt x="990" y="72"/>
                  <a:pt x="990" y="72"/>
                  <a:pt x="990" y="73"/>
                </a:cubicBezTo>
                <a:cubicBezTo>
                  <a:pt x="990" y="73"/>
                  <a:pt x="990" y="73"/>
                  <a:pt x="989" y="72"/>
                </a:cubicBezTo>
                <a:cubicBezTo>
                  <a:pt x="989" y="73"/>
                  <a:pt x="988" y="73"/>
                  <a:pt x="987" y="74"/>
                </a:cubicBezTo>
                <a:cubicBezTo>
                  <a:pt x="987" y="74"/>
                  <a:pt x="987" y="74"/>
                  <a:pt x="987" y="74"/>
                </a:cubicBezTo>
                <a:cubicBezTo>
                  <a:pt x="987" y="74"/>
                  <a:pt x="987" y="74"/>
                  <a:pt x="987" y="74"/>
                </a:cubicBezTo>
                <a:cubicBezTo>
                  <a:pt x="987" y="74"/>
                  <a:pt x="988" y="75"/>
                  <a:pt x="988" y="75"/>
                </a:cubicBezTo>
                <a:cubicBezTo>
                  <a:pt x="988" y="76"/>
                  <a:pt x="986" y="75"/>
                  <a:pt x="987" y="76"/>
                </a:cubicBezTo>
                <a:cubicBezTo>
                  <a:pt x="986" y="76"/>
                  <a:pt x="986" y="75"/>
                  <a:pt x="986" y="75"/>
                </a:cubicBezTo>
                <a:cubicBezTo>
                  <a:pt x="985" y="76"/>
                  <a:pt x="984" y="76"/>
                  <a:pt x="984" y="77"/>
                </a:cubicBezTo>
                <a:cubicBezTo>
                  <a:pt x="983" y="77"/>
                  <a:pt x="983" y="77"/>
                  <a:pt x="983" y="78"/>
                </a:cubicBezTo>
                <a:cubicBezTo>
                  <a:pt x="984" y="78"/>
                  <a:pt x="985" y="77"/>
                  <a:pt x="985" y="78"/>
                </a:cubicBezTo>
                <a:cubicBezTo>
                  <a:pt x="985" y="78"/>
                  <a:pt x="983" y="78"/>
                  <a:pt x="983" y="78"/>
                </a:cubicBezTo>
                <a:cubicBezTo>
                  <a:pt x="983" y="78"/>
                  <a:pt x="982" y="78"/>
                  <a:pt x="983" y="78"/>
                </a:cubicBezTo>
                <a:cubicBezTo>
                  <a:pt x="983" y="77"/>
                  <a:pt x="983" y="77"/>
                  <a:pt x="984" y="77"/>
                </a:cubicBezTo>
                <a:cubicBezTo>
                  <a:pt x="984" y="76"/>
                  <a:pt x="984" y="76"/>
                  <a:pt x="984" y="76"/>
                </a:cubicBezTo>
                <a:cubicBezTo>
                  <a:pt x="981" y="75"/>
                  <a:pt x="978" y="78"/>
                  <a:pt x="975" y="77"/>
                </a:cubicBezTo>
                <a:cubicBezTo>
                  <a:pt x="974" y="76"/>
                  <a:pt x="973" y="75"/>
                  <a:pt x="973" y="74"/>
                </a:cubicBezTo>
                <a:cubicBezTo>
                  <a:pt x="975" y="73"/>
                  <a:pt x="974" y="71"/>
                  <a:pt x="979" y="71"/>
                </a:cubicBezTo>
                <a:cubicBezTo>
                  <a:pt x="980" y="72"/>
                  <a:pt x="981" y="71"/>
                  <a:pt x="982" y="71"/>
                </a:cubicBezTo>
                <a:cubicBezTo>
                  <a:pt x="982" y="70"/>
                  <a:pt x="982" y="70"/>
                  <a:pt x="981" y="69"/>
                </a:cubicBezTo>
                <a:cubicBezTo>
                  <a:pt x="981" y="69"/>
                  <a:pt x="981" y="69"/>
                  <a:pt x="981" y="70"/>
                </a:cubicBezTo>
                <a:cubicBezTo>
                  <a:pt x="981" y="70"/>
                  <a:pt x="981" y="70"/>
                  <a:pt x="980" y="69"/>
                </a:cubicBezTo>
                <a:cubicBezTo>
                  <a:pt x="980" y="69"/>
                  <a:pt x="980" y="70"/>
                  <a:pt x="980" y="70"/>
                </a:cubicBezTo>
                <a:cubicBezTo>
                  <a:pt x="979" y="70"/>
                  <a:pt x="979" y="70"/>
                  <a:pt x="979" y="70"/>
                </a:cubicBezTo>
                <a:cubicBezTo>
                  <a:pt x="979" y="69"/>
                  <a:pt x="979" y="69"/>
                  <a:pt x="979" y="69"/>
                </a:cubicBezTo>
                <a:cubicBezTo>
                  <a:pt x="980" y="69"/>
                  <a:pt x="980" y="69"/>
                  <a:pt x="980" y="69"/>
                </a:cubicBezTo>
                <a:cubicBezTo>
                  <a:pt x="980" y="69"/>
                  <a:pt x="980" y="69"/>
                  <a:pt x="980" y="68"/>
                </a:cubicBezTo>
                <a:cubicBezTo>
                  <a:pt x="980" y="68"/>
                  <a:pt x="980" y="68"/>
                  <a:pt x="980" y="68"/>
                </a:cubicBezTo>
                <a:cubicBezTo>
                  <a:pt x="982" y="68"/>
                  <a:pt x="980" y="68"/>
                  <a:pt x="981" y="67"/>
                </a:cubicBezTo>
                <a:cubicBezTo>
                  <a:pt x="981" y="67"/>
                  <a:pt x="981" y="67"/>
                  <a:pt x="981" y="66"/>
                </a:cubicBezTo>
                <a:cubicBezTo>
                  <a:pt x="982" y="66"/>
                  <a:pt x="982" y="67"/>
                  <a:pt x="982" y="67"/>
                </a:cubicBezTo>
                <a:cubicBezTo>
                  <a:pt x="982" y="67"/>
                  <a:pt x="982" y="67"/>
                  <a:pt x="982" y="67"/>
                </a:cubicBezTo>
                <a:cubicBezTo>
                  <a:pt x="982" y="67"/>
                  <a:pt x="982" y="67"/>
                  <a:pt x="982" y="67"/>
                </a:cubicBezTo>
                <a:cubicBezTo>
                  <a:pt x="983" y="67"/>
                  <a:pt x="983" y="67"/>
                  <a:pt x="983" y="67"/>
                </a:cubicBezTo>
                <a:cubicBezTo>
                  <a:pt x="983" y="67"/>
                  <a:pt x="984" y="67"/>
                  <a:pt x="984" y="67"/>
                </a:cubicBezTo>
                <a:cubicBezTo>
                  <a:pt x="984" y="67"/>
                  <a:pt x="984" y="67"/>
                  <a:pt x="984" y="67"/>
                </a:cubicBezTo>
                <a:cubicBezTo>
                  <a:pt x="984" y="67"/>
                  <a:pt x="985" y="67"/>
                  <a:pt x="985" y="66"/>
                </a:cubicBezTo>
                <a:cubicBezTo>
                  <a:pt x="985" y="66"/>
                  <a:pt x="985" y="65"/>
                  <a:pt x="984" y="65"/>
                </a:cubicBezTo>
                <a:cubicBezTo>
                  <a:pt x="984" y="65"/>
                  <a:pt x="984" y="65"/>
                  <a:pt x="984" y="65"/>
                </a:cubicBezTo>
                <a:cubicBezTo>
                  <a:pt x="983" y="65"/>
                  <a:pt x="983" y="65"/>
                  <a:pt x="983" y="65"/>
                </a:cubicBezTo>
                <a:cubicBezTo>
                  <a:pt x="983" y="65"/>
                  <a:pt x="982" y="66"/>
                  <a:pt x="983" y="65"/>
                </a:cubicBezTo>
                <a:cubicBezTo>
                  <a:pt x="983" y="65"/>
                  <a:pt x="983" y="64"/>
                  <a:pt x="983" y="64"/>
                </a:cubicBezTo>
                <a:cubicBezTo>
                  <a:pt x="983" y="64"/>
                  <a:pt x="983" y="64"/>
                  <a:pt x="983" y="64"/>
                </a:cubicBezTo>
                <a:cubicBezTo>
                  <a:pt x="983" y="64"/>
                  <a:pt x="983" y="63"/>
                  <a:pt x="983" y="63"/>
                </a:cubicBezTo>
                <a:cubicBezTo>
                  <a:pt x="983" y="62"/>
                  <a:pt x="984" y="61"/>
                  <a:pt x="985" y="60"/>
                </a:cubicBezTo>
                <a:cubicBezTo>
                  <a:pt x="984" y="59"/>
                  <a:pt x="984" y="59"/>
                  <a:pt x="984" y="59"/>
                </a:cubicBezTo>
                <a:cubicBezTo>
                  <a:pt x="985" y="59"/>
                  <a:pt x="985" y="58"/>
                  <a:pt x="986" y="58"/>
                </a:cubicBezTo>
                <a:cubicBezTo>
                  <a:pt x="986" y="58"/>
                  <a:pt x="986" y="59"/>
                  <a:pt x="986" y="59"/>
                </a:cubicBezTo>
                <a:cubicBezTo>
                  <a:pt x="986" y="58"/>
                  <a:pt x="986" y="58"/>
                  <a:pt x="987" y="57"/>
                </a:cubicBezTo>
                <a:cubicBezTo>
                  <a:pt x="987" y="57"/>
                  <a:pt x="987" y="57"/>
                  <a:pt x="987" y="57"/>
                </a:cubicBezTo>
                <a:cubicBezTo>
                  <a:pt x="986" y="57"/>
                  <a:pt x="986" y="58"/>
                  <a:pt x="985" y="57"/>
                </a:cubicBezTo>
                <a:cubicBezTo>
                  <a:pt x="985" y="56"/>
                  <a:pt x="986" y="56"/>
                  <a:pt x="985" y="56"/>
                </a:cubicBezTo>
                <a:cubicBezTo>
                  <a:pt x="985" y="56"/>
                  <a:pt x="984" y="56"/>
                  <a:pt x="984" y="56"/>
                </a:cubicBezTo>
                <a:cubicBezTo>
                  <a:pt x="984" y="56"/>
                  <a:pt x="983" y="57"/>
                  <a:pt x="983" y="57"/>
                </a:cubicBezTo>
                <a:cubicBezTo>
                  <a:pt x="983" y="58"/>
                  <a:pt x="976" y="60"/>
                  <a:pt x="975" y="60"/>
                </a:cubicBezTo>
                <a:cubicBezTo>
                  <a:pt x="974" y="59"/>
                  <a:pt x="974" y="59"/>
                  <a:pt x="974" y="59"/>
                </a:cubicBezTo>
                <a:cubicBezTo>
                  <a:pt x="974" y="59"/>
                  <a:pt x="974" y="60"/>
                  <a:pt x="974" y="60"/>
                </a:cubicBezTo>
                <a:cubicBezTo>
                  <a:pt x="972" y="60"/>
                  <a:pt x="972" y="60"/>
                  <a:pt x="972" y="60"/>
                </a:cubicBezTo>
                <a:cubicBezTo>
                  <a:pt x="972" y="59"/>
                  <a:pt x="971" y="59"/>
                  <a:pt x="972" y="58"/>
                </a:cubicBezTo>
                <a:cubicBezTo>
                  <a:pt x="972" y="58"/>
                  <a:pt x="972" y="57"/>
                  <a:pt x="973" y="58"/>
                </a:cubicBezTo>
                <a:cubicBezTo>
                  <a:pt x="973" y="58"/>
                  <a:pt x="973" y="59"/>
                  <a:pt x="972" y="58"/>
                </a:cubicBezTo>
                <a:cubicBezTo>
                  <a:pt x="972" y="59"/>
                  <a:pt x="973" y="59"/>
                  <a:pt x="974" y="58"/>
                </a:cubicBezTo>
                <a:cubicBezTo>
                  <a:pt x="974" y="58"/>
                  <a:pt x="973" y="58"/>
                  <a:pt x="973" y="58"/>
                </a:cubicBezTo>
                <a:cubicBezTo>
                  <a:pt x="973" y="58"/>
                  <a:pt x="973" y="58"/>
                  <a:pt x="973" y="58"/>
                </a:cubicBezTo>
                <a:cubicBezTo>
                  <a:pt x="973" y="57"/>
                  <a:pt x="973" y="57"/>
                  <a:pt x="973" y="57"/>
                </a:cubicBezTo>
                <a:cubicBezTo>
                  <a:pt x="973" y="56"/>
                  <a:pt x="974" y="56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3" y="54"/>
                  <a:pt x="973" y="54"/>
                  <a:pt x="973" y="54"/>
                </a:cubicBezTo>
                <a:cubicBezTo>
                  <a:pt x="972" y="54"/>
                  <a:pt x="971" y="54"/>
                  <a:pt x="971" y="54"/>
                </a:cubicBezTo>
                <a:cubicBezTo>
                  <a:pt x="971" y="54"/>
                  <a:pt x="971" y="53"/>
                  <a:pt x="971" y="53"/>
                </a:cubicBezTo>
                <a:cubicBezTo>
                  <a:pt x="971" y="53"/>
                  <a:pt x="971" y="52"/>
                  <a:pt x="972" y="52"/>
                </a:cubicBezTo>
                <a:cubicBezTo>
                  <a:pt x="971" y="52"/>
                  <a:pt x="971" y="52"/>
                  <a:pt x="971" y="52"/>
                </a:cubicBezTo>
                <a:cubicBezTo>
                  <a:pt x="971" y="52"/>
                  <a:pt x="971" y="52"/>
                  <a:pt x="971" y="52"/>
                </a:cubicBezTo>
                <a:cubicBezTo>
                  <a:pt x="971" y="52"/>
                  <a:pt x="970" y="52"/>
                  <a:pt x="970" y="52"/>
                </a:cubicBezTo>
                <a:cubicBezTo>
                  <a:pt x="969" y="52"/>
                  <a:pt x="967" y="53"/>
                  <a:pt x="968" y="52"/>
                </a:cubicBezTo>
                <a:cubicBezTo>
                  <a:pt x="968" y="52"/>
                  <a:pt x="969" y="51"/>
                  <a:pt x="969" y="51"/>
                </a:cubicBezTo>
                <a:cubicBezTo>
                  <a:pt x="969" y="50"/>
                  <a:pt x="968" y="50"/>
                  <a:pt x="968" y="50"/>
                </a:cubicBezTo>
                <a:cubicBezTo>
                  <a:pt x="969" y="50"/>
                  <a:pt x="969" y="50"/>
                  <a:pt x="969" y="50"/>
                </a:cubicBezTo>
                <a:cubicBezTo>
                  <a:pt x="969" y="50"/>
                  <a:pt x="969" y="49"/>
                  <a:pt x="969" y="49"/>
                </a:cubicBezTo>
                <a:cubicBezTo>
                  <a:pt x="969" y="48"/>
                  <a:pt x="969" y="48"/>
                  <a:pt x="968" y="48"/>
                </a:cubicBezTo>
                <a:cubicBezTo>
                  <a:pt x="968" y="48"/>
                  <a:pt x="968" y="48"/>
                  <a:pt x="968" y="48"/>
                </a:cubicBezTo>
                <a:cubicBezTo>
                  <a:pt x="968" y="48"/>
                  <a:pt x="968" y="49"/>
                  <a:pt x="967" y="49"/>
                </a:cubicBezTo>
                <a:cubicBezTo>
                  <a:pt x="967" y="49"/>
                  <a:pt x="967" y="48"/>
                  <a:pt x="967" y="48"/>
                </a:cubicBezTo>
                <a:cubicBezTo>
                  <a:pt x="967" y="48"/>
                  <a:pt x="967" y="48"/>
                  <a:pt x="966" y="48"/>
                </a:cubicBezTo>
                <a:cubicBezTo>
                  <a:pt x="966" y="49"/>
                  <a:pt x="966" y="49"/>
                  <a:pt x="966" y="49"/>
                </a:cubicBezTo>
                <a:cubicBezTo>
                  <a:pt x="966" y="49"/>
                  <a:pt x="966" y="49"/>
                  <a:pt x="966" y="49"/>
                </a:cubicBezTo>
                <a:cubicBezTo>
                  <a:pt x="964" y="49"/>
                  <a:pt x="961" y="49"/>
                  <a:pt x="960" y="50"/>
                </a:cubicBezTo>
                <a:cubicBezTo>
                  <a:pt x="960" y="50"/>
                  <a:pt x="961" y="51"/>
                  <a:pt x="961" y="51"/>
                </a:cubicBezTo>
                <a:cubicBezTo>
                  <a:pt x="961" y="51"/>
                  <a:pt x="962" y="51"/>
                  <a:pt x="962" y="51"/>
                </a:cubicBezTo>
                <a:cubicBezTo>
                  <a:pt x="962" y="52"/>
                  <a:pt x="961" y="52"/>
                  <a:pt x="961" y="52"/>
                </a:cubicBezTo>
                <a:cubicBezTo>
                  <a:pt x="961" y="53"/>
                  <a:pt x="961" y="53"/>
                  <a:pt x="960" y="53"/>
                </a:cubicBezTo>
                <a:cubicBezTo>
                  <a:pt x="960" y="53"/>
                  <a:pt x="960" y="52"/>
                  <a:pt x="960" y="52"/>
                </a:cubicBezTo>
                <a:cubicBezTo>
                  <a:pt x="960" y="53"/>
                  <a:pt x="959" y="53"/>
                  <a:pt x="959" y="54"/>
                </a:cubicBezTo>
                <a:cubicBezTo>
                  <a:pt x="958" y="54"/>
                  <a:pt x="957" y="54"/>
                  <a:pt x="956" y="54"/>
                </a:cubicBezTo>
                <a:cubicBezTo>
                  <a:pt x="956" y="53"/>
                  <a:pt x="958" y="52"/>
                  <a:pt x="957" y="52"/>
                </a:cubicBezTo>
                <a:cubicBezTo>
                  <a:pt x="957" y="53"/>
                  <a:pt x="956" y="52"/>
                  <a:pt x="955" y="52"/>
                </a:cubicBezTo>
                <a:cubicBezTo>
                  <a:pt x="955" y="52"/>
                  <a:pt x="955" y="53"/>
                  <a:pt x="955" y="53"/>
                </a:cubicBezTo>
                <a:cubicBezTo>
                  <a:pt x="954" y="53"/>
                  <a:pt x="954" y="53"/>
                  <a:pt x="953" y="53"/>
                </a:cubicBezTo>
                <a:cubicBezTo>
                  <a:pt x="953" y="53"/>
                  <a:pt x="953" y="53"/>
                  <a:pt x="953" y="53"/>
                </a:cubicBezTo>
                <a:cubicBezTo>
                  <a:pt x="953" y="53"/>
                  <a:pt x="953" y="53"/>
                  <a:pt x="953" y="53"/>
                </a:cubicBezTo>
                <a:cubicBezTo>
                  <a:pt x="953" y="52"/>
                  <a:pt x="954" y="51"/>
                  <a:pt x="955" y="51"/>
                </a:cubicBezTo>
                <a:cubicBezTo>
                  <a:pt x="956" y="51"/>
                  <a:pt x="956" y="51"/>
                  <a:pt x="957" y="51"/>
                </a:cubicBezTo>
                <a:cubicBezTo>
                  <a:pt x="957" y="50"/>
                  <a:pt x="956" y="50"/>
                  <a:pt x="956" y="50"/>
                </a:cubicBezTo>
                <a:cubicBezTo>
                  <a:pt x="957" y="50"/>
                  <a:pt x="958" y="50"/>
                  <a:pt x="959" y="50"/>
                </a:cubicBezTo>
                <a:cubicBezTo>
                  <a:pt x="958" y="50"/>
                  <a:pt x="958" y="49"/>
                  <a:pt x="956" y="48"/>
                </a:cubicBezTo>
                <a:cubicBezTo>
                  <a:pt x="956" y="49"/>
                  <a:pt x="956" y="49"/>
                  <a:pt x="956" y="49"/>
                </a:cubicBezTo>
                <a:cubicBezTo>
                  <a:pt x="956" y="49"/>
                  <a:pt x="956" y="49"/>
                  <a:pt x="956" y="49"/>
                </a:cubicBezTo>
                <a:cubicBezTo>
                  <a:pt x="956" y="49"/>
                  <a:pt x="955" y="49"/>
                  <a:pt x="955" y="49"/>
                </a:cubicBezTo>
                <a:cubicBezTo>
                  <a:pt x="958" y="49"/>
                  <a:pt x="956" y="49"/>
                  <a:pt x="955" y="49"/>
                </a:cubicBezTo>
                <a:cubicBezTo>
                  <a:pt x="954" y="49"/>
                  <a:pt x="954" y="49"/>
                  <a:pt x="953" y="49"/>
                </a:cubicBezTo>
                <a:cubicBezTo>
                  <a:pt x="954" y="49"/>
                  <a:pt x="954" y="49"/>
                  <a:pt x="955" y="48"/>
                </a:cubicBezTo>
                <a:cubicBezTo>
                  <a:pt x="954" y="48"/>
                  <a:pt x="954" y="47"/>
                  <a:pt x="952" y="47"/>
                </a:cubicBezTo>
                <a:cubicBezTo>
                  <a:pt x="952" y="47"/>
                  <a:pt x="952" y="47"/>
                  <a:pt x="952" y="47"/>
                </a:cubicBezTo>
                <a:cubicBezTo>
                  <a:pt x="951" y="47"/>
                  <a:pt x="950" y="47"/>
                  <a:pt x="949" y="47"/>
                </a:cubicBezTo>
                <a:cubicBezTo>
                  <a:pt x="950" y="48"/>
                  <a:pt x="950" y="49"/>
                  <a:pt x="949" y="51"/>
                </a:cubicBezTo>
                <a:cubicBezTo>
                  <a:pt x="949" y="51"/>
                  <a:pt x="950" y="52"/>
                  <a:pt x="950" y="52"/>
                </a:cubicBezTo>
                <a:cubicBezTo>
                  <a:pt x="951" y="52"/>
                  <a:pt x="950" y="51"/>
                  <a:pt x="949" y="51"/>
                </a:cubicBezTo>
                <a:cubicBezTo>
                  <a:pt x="950" y="50"/>
                  <a:pt x="952" y="49"/>
                  <a:pt x="953" y="50"/>
                </a:cubicBezTo>
                <a:cubicBezTo>
                  <a:pt x="953" y="51"/>
                  <a:pt x="952" y="51"/>
                  <a:pt x="952" y="52"/>
                </a:cubicBezTo>
                <a:cubicBezTo>
                  <a:pt x="951" y="52"/>
                  <a:pt x="951" y="52"/>
                  <a:pt x="950" y="52"/>
                </a:cubicBezTo>
                <a:cubicBezTo>
                  <a:pt x="950" y="52"/>
                  <a:pt x="949" y="52"/>
                  <a:pt x="949" y="52"/>
                </a:cubicBezTo>
                <a:cubicBezTo>
                  <a:pt x="949" y="52"/>
                  <a:pt x="949" y="52"/>
                  <a:pt x="948" y="52"/>
                </a:cubicBezTo>
                <a:cubicBezTo>
                  <a:pt x="949" y="52"/>
                  <a:pt x="949" y="52"/>
                  <a:pt x="949" y="52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50" y="53"/>
                  <a:pt x="950" y="53"/>
                  <a:pt x="950" y="53"/>
                </a:cubicBezTo>
                <a:cubicBezTo>
                  <a:pt x="951" y="54"/>
                  <a:pt x="951" y="54"/>
                  <a:pt x="952" y="54"/>
                </a:cubicBezTo>
                <a:cubicBezTo>
                  <a:pt x="955" y="55"/>
                  <a:pt x="954" y="56"/>
                  <a:pt x="957" y="57"/>
                </a:cubicBezTo>
                <a:cubicBezTo>
                  <a:pt x="957" y="57"/>
                  <a:pt x="958" y="57"/>
                  <a:pt x="958" y="57"/>
                </a:cubicBezTo>
                <a:cubicBezTo>
                  <a:pt x="958" y="57"/>
                  <a:pt x="958" y="57"/>
                  <a:pt x="958" y="57"/>
                </a:cubicBezTo>
                <a:cubicBezTo>
                  <a:pt x="958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60" y="57"/>
                  <a:pt x="961" y="57"/>
                  <a:pt x="961" y="57"/>
                </a:cubicBezTo>
                <a:cubicBezTo>
                  <a:pt x="960" y="58"/>
                  <a:pt x="960" y="58"/>
                  <a:pt x="960" y="58"/>
                </a:cubicBezTo>
                <a:cubicBezTo>
                  <a:pt x="960" y="58"/>
                  <a:pt x="961" y="58"/>
                  <a:pt x="960" y="58"/>
                </a:cubicBezTo>
                <a:cubicBezTo>
                  <a:pt x="960" y="58"/>
                  <a:pt x="960" y="58"/>
                  <a:pt x="960" y="58"/>
                </a:cubicBezTo>
                <a:cubicBezTo>
                  <a:pt x="960" y="59"/>
                  <a:pt x="961" y="60"/>
                  <a:pt x="961" y="61"/>
                </a:cubicBezTo>
                <a:cubicBezTo>
                  <a:pt x="963" y="60"/>
                  <a:pt x="961" y="58"/>
                  <a:pt x="961" y="57"/>
                </a:cubicBezTo>
                <a:cubicBezTo>
                  <a:pt x="961" y="57"/>
                  <a:pt x="962" y="57"/>
                  <a:pt x="962" y="57"/>
                </a:cubicBezTo>
                <a:cubicBezTo>
                  <a:pt x="962" y="57"/>
                  <a:pt x="962" y="57"/>
                  <a:pt x="962" y="57"/>
                </a:cubicBezTo>
                <a:cubicBezTo>
                  <a:pt x="963" y="57"/>
                  <a:pt x="963" y="57"/>
                  <a:pt x="963" y="57"/>
                </a:cubicBezTo>
                <a:cubicBezTo>
                  <a:pt x="963" y="58"/>
                  <a:pt x="962" y="58"/>
                  <a:pt x="962" y="58"/>
                </a:cubicBezTo>
                <a:cubicBezTo>
                  <a:pt x="963" y="58"/>
                  <a:pt x="963" y="58"/>
                  <a:pt x="963" y="57"/>
                </a:cubicBezTo>
                <a:cubicBezTo>
                  <a:pt x="963" y="57"/>
                  <a:pt x="964" y="57"/>
                  <a:pt x="964" y="58"/>
                </a:cubicBezTo>
                <a:cubicBezTo>
                  <a:pt x="964" y="58"/>
                  <a:pt x="964" y="57"/>
                  <a:pt x="965" y="57"/>
                </a:cubicBezTo>
                <a:cubicBezTo>
                  <a:pt x="964" y="56"/>
                  <a:pt x="963" y="57"/>
                  <a:pt x="963" y="57"/>
                </a:cubicBezTo>
                <a:cubicBezTo>
                  <a:pt x="965" y="57"/>
                  <a:pt x="966" y="56"/>
                  <a:pt x="966" y="57"/>
                </a:cubicBezTo>
                <a:cubicBezTo>
                  <a:pt x="967" y="57"/>
                  <a:pt x="967" y="57"/>
                  <a:pt x="967" y="57"/>
                </a:cubicBezTo>
                <a:cubicBezTo>
                  <a:pt x="967" y="57"/>
                  <a:pt x="967" y="57"/>
                  <a:pt x="967" y="57"/>
                </a:cubicBezTo>
                <a:cubicBezTo>
                  <a:pt x="968" y="57"/>
                  <a:pt x="968" y="56"/>
                  <a:pt x="969" y="56"/>
                </a:cubicBezTo>
                <a:cubicBezTo>
                  <a:pt x="969" y="56"/>
                  <a:pt x="969" y="57"/>
                  <a:pt x="969" y="57"/>
                </a:cubicBezTo>
                <a:cubicBezTo>
                  <a:pt x="969" y="57"/>
                  <a:pt x="969" y="57"/>
                  <a:pt x="969" y="57"/>
                </a:cubicBezTo>
                <a:cubicBezTo>
                  <a:pt x="972" y="58"/>
                  <a:pt x="969" y="62"/>
                  <a:pt x="972" y="63"/>
                </a:cubicBezTo>
                <a:cubicBezTo>
                  <a:pt x="973" y="64"/>
                  <a:pt x="979" y="63"/>
                  <a:pt x="979" y="63"/>
                </a:cubicBezTo>
                <a:cubicBezTo>
                  <a:pt x="977" y="66"/>
                  <a:pt x="975" y="65"/>
                  <a:pt x="974" y="67"/>
                </a:cubicBezTo>
                <a:cubicBezTo>
                  <a:pt x="974" y="67"/>
                  <a:pt x="973" y="68"/>
                  <a:pt x="971" y="69"/>
                </a:cubicBezTo>
                <a:cubicBezTo>
                  <a:pt x="972" y="71"/>
                  <a:pt x="971" y="72"/>
                  <a:pt x="969" y="73"/>
                </a:cubicBezTo>
                <a:cubicBezTo>
                  <a:pt x="969" y="73"/>
                  <a:pt x="969" y="73"/>
                  <a:pt x="969" y="73"/>
                </a:cubicBezTo>
                <a:cubicBezTo>
                  <a:pt x="968" y="75"/>
                  <a:pt x="967" y="75"/>
                  <a:pt x="966" y="77"/>
                </a:cubicBezTo>
                <a:cubicBezTo>
                  <a:pt x="965" y="78"/>
                  <a:pt x="965" y="76"/>
                  <a:pt x="964" y="75"/>
                </a:cubicBezTo>
                <a:cubicBezTo>
                  <a:pt x="961" y="74"/>
                  <a:pt x="959" y="78"/>
                  <a:pt x="956" y="78"/>
                </a:cubicBezTo>
                <a:cubicBezTo>
                  <a:pt x="958" y="79"/>
                  <a:pt x="957" y="81"/>
                  <a:pt x="960" y="82"/>
                </a:cubicBezTo>
                <a:cubicBezTo>
                  <a:pt x="961" y="83"/>
                  <a:pt x="965" y="84"/>
                  <a:pt x="964" y="84"/>
                </a:cubicBezTo>
                <a:cubicBezTo>
                  <a:pt x="963" y="87"/>
                  <a:pt x="960" y="86"/>
                  <a:pt x="959" y="88"/>
                </a:cubicBezTo>
                <a:cubicBezTo>
                  <a:pt x="958" y="89"/>
                  <a:pt x="959" y="85"/>
                  <a:pt x="958" y="85"/>
                </a:cubicBezTo>
                <a:cubicBezTo>
                  <a:pt x="956" y="85"/>
                  <a:pt x="955" y="86"/>
                  <a:pt x="953" y="87"/>
                </a:cubicBezTo>
                <a:cubicBezTo>
                  <a:pt x="953" y="88"/>
                  <a:pt x="954" y="89"/>
                  <a:pt x="955" y="89"/>
                </a:cubicBezTo>
                <a:cubicBezTo>
                  <a:pt x="956" y="89"/>
                  <a:pt x="958" y="89"/>
                  <a:pt x="958" y="90"/>
                </a:cubicBezTo>
                <a:cubicBezTo>
                  <a:pt x="956" y="92"/>
                  <a:pt x="958" y="93"/>
                  <a:pt x="956" y="95"/>
                </a:cubicBezTo>
                <a:cubicBezTo>
                  <a:pt x="956" y="95"/>
                  <a:pt x="955" y="95"/>
                  <a:pt x="954" y="95"/>
                </a:cubicBezTo>
                <a:cubicBezTo>
                  <a:pt x="955" y="96"/>
                  <a:pt x="954" y="96"/>
                  <a:pt x="954" y="97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97"/>
                  <a:pt x="954" y="97"/>
                  <a:pt x="953" y="99"/>
                </a:cubicBezTo>
                <a:cubicBezTo>
                  <a:pt x="953" y="99"/>
                  <a:pt x="953" y="99"/>
                  <a:pt x="952" y="99"/>
                </a:cubicBezTo>
                <a:cubicBezTo>
                  <a:pt x="953" y="100"/>
                  <a:pt x="953" y="101"/>
                  <a:pt x="952" y="101"/>
                </a:cubicBezTo>
                <a:cubicBezTo>
                  <a:pt x="951" y="103"/>
                  <a:pt x="948" y="102"/>
                  <a:pt x="946" y="104"/>
                </a:cubicBezTo>
                <a:cubicBezTo>
                  <a:pt x="946" y="105"/>
                  <a:pt x="943" y="107"/>
                  <a:pt x="943" y="106"/>
                </a:cubicBezTo>
                <a:cubicBezTo>
                  <a:pt x="939" y="105"/>
                  <a:pt x="941" y="103"/>
                  <a:pt x="938" y="102"/>
                </a:cubicBezTo>
                <a:cubicBezTo>
                  <a:pt x="937" y="102"/>
                  <a:pt x="935" y="101"/>
                  <a:pt x="935" y="101"/>
                </a:cubicBezTo>
                <a:cubicBezTo>
                  <a:pt x="937" y="98"/>
                  <a:pt x="942" y="100"/>
                  <a:pt x="943" y="98"/>
                </a:cubicBezTo>
                <a:cubicBezTo>
                  <a:pt x="943" y="98"/>
                  <a:pt x="943" y="97"/>
                  <a:pt x="943" y="97"/>
                </a:cubicBezTo>
                <a:cubicBezTo>
                  <a:pt x="943" y="97"/>
                  <a:pt x="943" y="97"/>
                  <a:pt x="942" y="97"/>
                </a:cubicBezTo>
                <a:cubicBezTo>
                  <a:pt x="941" y="97"/>
                  <a:pt x="938" y="95"/>
                  <a:pt x="939" y="94"/>
                </a:cubicBezTo>
                <a:cubicBezTo>
                  <a:pt x="940" y="92"/>
                  <a:pt x="946" y="94"/>
                  <a:pt x="949" y="93"/>
                </a:cubicBezTo>
                <a:cubicBezTo>
                  <a:pt x="948" y="92"/>
                  <a:pt x="949" y="90"/>
                  <a:pt x="947" y="89"/>
                </a:cubicBezTo>
                <a:cubicBezTo>
                  <a:pt x="946" y="89"/>
                  <a:pt x="942" y="91"/>
                  <a:pt x="943" y="90"/>
                </a:cubicBezTo>
                <a:cubicBezTo>
                  <a:pt x="944" y="88"/>
                  <a:pt x="950" y="90"/>
                  <a:pt x="951" y="88"/>
                </a:cubicBezTo>
                <a:cubicBezTo>
                  <a:pt x="950" y="89"/>
                  <a:pt x="949" y="89"/>
                  <a:pt x="948" y="89"/>
                </a:cubicBezTo>
                <a:cubicBezTo>
                  <a:pt x="947" y="88"/>
                  <a:pt x="947" y="85"/>
                  <a:pt x="947" y="84"/>
                </a:cubicBezTo>
                <a:cubicBezTo>
                  <a:pt x="949" y="82"/>
                  <a:pt x="948" y="82"/>
                  <a:pt x="949" y="80"/>
                </a:cubicBezTo>
                <a:cubicBezTo>
                  <a:pt x="950" y="79"/>
                  <a:pt x="954" y="78"/>
                  <a:pt x="955" y="78"/>
                </a:cubicBezTo>
                <a:cubicBezTo>
                  <a:pt x="955" y="77"/>
                  <a:pt x="958" y="76"/>
                  <a:pt x="959" y="75"/>
                </a:cubicBezTo>
                <a:cubicBezTo>
                  <a:pt x="959" y="74"/>
                  <a:pt x="960" y="74"/>
                  <a:pt x="960" y="73"/>
                </a:cubicBezTo>
                <a:cubicBezTo>
                  <a:pt x="960" y="73"/>
                  <a:pt x="959" y="73"/>
                  <a:pt x="959" y="73"/>
                </a:cubicBezTo>
                <a:cubicBezTo>
                  <a:pt x="958" y="73"/>
                  <a:pt x="957" y="72"/>
                  <a:pt x="957" y="70"/>
                </a:cubicBezTo>
                <a:cubicBezTo>
                  <a:pt x="956" y="71"/>
                  <a:pt x="956" y="71"/>
                  <a:pt x="956" y="71"/>
                </a:cubicBezTo>
                <a:cubicBezTo>
                  <a:pt x="955" y="71"/>
                  <a:pt x="956" y="70"/>
                  <a:pt x="955" y="70"/>
                </a:cubicBezTo>
                <a:cubicBezTo>
                  <a:pt x="955" y="70"/>
                  <a:pt x="955" y="70"/>
                  <a:pt x="955" y="70"/>
                </a:cubicBezTo>
                <a:cubicBezTo>
                  <a:pt x="955" y="70"/>
                  <a:pt x="955" y="70"/>
                  <a:pt x="954" y="69"/>
                </a:cubicBezTo>
                <a:cubicBezTo>
                  <a:pt x="954" y="69"/>
                  <a:pt x="953" y="70"/>
                  <a:pt x="954" y="70"/>
                </a:cubicBezTo>
                <a:cubicBezTo>
                  <a:pt x="953" y="70"/>
                  <a:pt x="953" y="70"/>
                  <a:pt x="953" y="69"/>
                </a:cubicBezTo>
                <a:cubicBezTo>
                  <a:pt x="951" y="70"/>
                  <a:pt x="949" y="70"/>
                  <a:pt x="948" y="72"/>
                </a:cubicBezTo>
                <a:cubicBezTo>
                  <a:pt x="948" y="72"/>
                  <a:pt x="947" y="74"/>
                  <a:pt x="946" y="75"/>
                </a:cubicBezTo>
                <a:cubicBezTo>
                  <a:pt x="946" y="75"/>
                  <a:pt x="946" y="75"/>
                  <a:pt x="946" y="75"/>
                </a:cubicBezTo>
                <a:cubicBezTo>
                  <a:pt x="945" y="74"/>
                  <a:pt x="944" y="74"/>
                  <a:pt x="943" y="74"/>
                </a:cubicBezTo>
                <a:cubicBezTo>
                  <a:pt x="943" y="79"/>
                  <a:pt x="938" y="83"/>
                  <a:pt x="933" y="79"/>
                </a:cubicBezTo>
                <a:cubicBezTo>
                  <a:pt x="932" y="79"/>
                  <a:pt x="937" y="76"/>
                  <a:pt x="937" y="75"/>
                </a:cubicBezTo>
                <a:cubicBezTo>
                  <a:pt x="937" y="72"/>
                  <a:pt x="939" y="70"/>
                  <a:pt x="941" y="71"/>
                </a:cubicBezTo>
                <a:cubicBezTo>
                  <a:pt x="941" y="70"/>
                  <a:pt x="942" y="70"/>
                  <a:pt x="942" y="70"/>
                </a:cubicBezTo>
                <a:cubicBezTo>
                  <a:pt x="943" y="68"/>
                  <a:pt x="943" y="68"/>
                  <a:pt x="944" y="67"/>
                </a:cubicBezTo>
                <a:cubicBezTo>
                  <a:pt x="944" y="67"/>
                  <a:pt x="945" y="67"/>
                  <a:pt x="945" y="67"/>
                </a:cubicBezTo>
                <a:cubicBezTo>
                  <a:pt x="945" y="67"/>
                  <a:pt x="945" y="67"/>
                  <a:pt x="946" y="67"/>
                </a:cubicBezTo>
                <a:cubicBezTo>
                  <a:pt x="947" y="67"/>
                  <a:pt x="949" y="66"/>
                  <a:pt x="951" y="66"/>
                </a:cubicBezTo>
                <a:cubicBezTo>
                  <a:pt x="952" y="67"/>
                  <a:pt x="954" y="67"/>
                  <a:pt x="954" y="68"/>
                </a:cubicBezTo>
                <a:cubicBezTo>
                  <a:pt x="955" y="68"/>
                  <a:pt x="955" y="68"/>
                  <a:pt x="955" y="68"/>
                </a:cubicBezTo>
                <a:cubicBezTo>
                  <a:pt x="955" y="68"/>
                  <a:pt x="955" y="67"/>
                  <a:pt x="955" y="67"/>
                </a:cubicBezTo>
                <a:cubicBezTo>
                  <a:pt x="956" y="67"/>
                  <a:pt x="956" y="67"/>
                  <a:pt x="956" y="67"/>
                </a:cubicBezTo>
                <a:cubicBezTo>
                  <a:pt x="957" y="67"/>
                  <a:pt x="957" y="68"/>
                  <a:pt x="956" y="68"/>
                </a:cubicBezTo>
                <a:cubicBezTo>
                  <a:pt x="956" y="68"/>
                  <a:pt x="956" y="68"/>
                  <a:pt x="955" y="68"/>
                </a:cubicBezTo>
                <a:cubicBezTo>
                  <a:pt x="955" y="68"/>
                  <a:pt x="955" y="69"/>
                  <a:pt x="956" y="70"/>
                </a:cubicBezTo>
                <a:cubicBezTo>
                  <a:pt x="957" y="70"/>
                  <a:pt x="956" y="69"/>
                  <a:pt x="957" y="69"/>
                </a:cubicBezTo>
                <a:cubicBezTo>
                  <a:pt x="957" y="68"/>
                  <a:pt x="958" y="67"/>
                  <a:pt x="959" y="66"/>
                </a:cubicBezTo>
                <a:cubicBezTo>
                  <a:pt x="959" y="66"/>
                  <a:pt x="959" y="65"/>
                  <a:pt x="959" y="65"/>
                </a:cubicBezTo>
                <a:cubicBezTo>
                  <a:pt x="960" y="65"/>
                  <a:pt x="960" y="64"/>
                  <a:pt x="960" y="63"/>
                </a:cubicBezTo>
                <a:cubicBezTo>
                  <a:pt x="958" y="62"/>
                  <a:pt x="956" y="61"/>
                  <a:pt x="955" y="60"/>
                </a:cubicBezTo>
                <a:cubicBezTo>
                  <a:pt x="953" y="60"/>
                  <a:pt x="951" y="62"/>
                  <a:pt x="949" y="63"/>
                </a:cubicBezTo>
                <a:cubicBezTo>
                  <a:pt x="949" y="63"/>
                  <a:pt x="949" y="63"/>
                  <a:pt x="950" y="64"/>
                </a:cubicBezTo>
                <a:cubicBezTo>
                  <a:pt x="950" y="64"/>
                  <a:pt x="949" y="65"/>
                  <a:pt x="950" y="65"/>
                </a:cubicBezTo>
                <a:cubicBezTo>
                  <a:pt x="950" y="66"/>
                  <a:pt x="949" y="66"/>
                  <a:pt x="948" y="66"/>
                </a:cubicBezTo>
                <a:cubicBezTo>
                  <a:pt x="948" y="65"/>
                  <a:pt x="948" y="65"/>
                  <a:pt x="947" y="64"/>
                </a:cubicBezTo>
                <a:cubicBezTo>
                  <a:pt x="947" y="64"/>
                  <a:pt x="947" y="65"/>
                  <a:pt x="947" y="65"/>
                </a:cubicBezTo>
                <a:cubicBezTo>
                  <a:pt x="946" y="65"/>
                  <a:pt x="946" y="64"/>
                  <a:pt x="946" y="63"/>
                </a:cubicBezTo>
                <a:cubicBezTo>
                  <a:pt x="947" y="63"/>
                  <a:pt x="947" y="63"/>
                  <a:pt x="947" y="63"/>
                </a:cubicBezTo>
                <a:cubicBezTo>
                  <a:pt x="947" y="63"/>
                  <a:pt x="947" y="63"/>
                  <a:pt x="947" y="63"/>
                </a:cubicBezTo>
                <a:cubicBezTo>
                  <a:pt x="947" y="63"/>
                  <a:pt x="946" y="63"/>
                  <a:pt x="946" y="63"/>
                </a:cubicBezTo>
                <a:cubicBezTo>
                  <a:pt x="945" y="63"/>
                  <a:pt x="946" y="59"/>
                  <a:pt x="946" y="58"/>
                </a:cubicBezTo>
                <a:cubicBezTo>
                  <a:pt x="947" y="56"/>
                  <a:pt x="947" y="56"/>
                  <a:pt x="947" y="55"/>
                </a:cubicBezTo>
                <a:cubicBezTo>
                  <a:pt x="947" y="55"/>
                  <a:pt x="947" y="55"/>
                  <a:pt x="946" y="55"/>
                </a:cubicBezTo>
                <a:cubicBezTo>
                  <a:pt x="945" y="56"/>
                  <a:pt x="944" y="56"/>
                  <a:pt x="943" y="55"/>
                </a:cubicBezTo>
                <a:cubicBezTo>
                  <a:pt x="943" y="56"/>
                  <a:pt x="943" y="56"/>
                  <a:pt x="943" y="57"/>
                </a:cubicBezTo>
                <a:cubicBezTo>
                  <a:pt x="943" y="57"/>
                  <a:pt x="944" y="57"/>
                  <a:pt x="944" y="58"/>
                </a:cubicBezTo>
                <a:cubicBezTo>
                  <a:pt x="945" y="62"/>
                  <a:pt x="938" y="64"/>
                  <a:pt x="932" y="64"/>
                </a:cubicBezTo>
                <a:cubicBezTo>
                  <a:pt x="933" y="65"/>
                  <a:pt x="934" y="66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2" y="68"/>
                  <a:pt x="931" y="69"/>
                  <a:pt x="931" y="69"/>
                </a:cubicBezTo>
                <a:cubicBezTo>
                  <a:pt x="927" y="68"/>
                  <a:pt x="928" y="66"/>
                  <a:pt x="925" y="65"/>
                </a:cubicBezTo>
                <a:cubicBezTo>
                  <a:pt x="924" y="65"/>
                  <a:pt x="923" y="64"/>
                  <a:pt x="924" y="64"/>
                </a:cubicBezTo>
                <a:cubicBezTo>
                  <a:pt x="924" y="64"/>
                  <a:pt x="924" y="63"/>
                  <a:pt x="924" y="63"/>
                </a:cubicBezTo>
                <a:cubicBezTo>
                  <a:pt x="923" y="63"/>
                  <a:pt x="923" y="63"/>
                  <a:pt x="922" y="63"/>
                </a:cubicBezTo>
                <a:cubicBezTo>
                  <a:pt x="922" y="62"/>
                  <a:pt x="922" y="62"/>
                  <a:pt x="922" y="61"/>
                </a:cubicBezTo>
                <a:cubicBezTo>
                  <a:pt x="922" y="61"/>
                  <a:pt x="923" y="61"/>
                  <a:pt x="923" y="61"/>
                </a:cubicBezTo>
                <a:cubicBezTo>
                  <a:pt x="923" y="61"/>
                  <a:pt x="922" y="60"/>
                  <a:pt x="922" y="59"/>
                </a:cubicBezTo>
                <a:cubicBezTo>
                  <a:pt x="921" y="60"/>
                  <a:pt x="920" y="60"/>
                  <a:pt x="919" y="60"/>
                </a:cubicBezTo>
                <a:cubicBezTo>
                  <a:pt x="920" y="61"/>
                  <a:pt x="922" y="62"/>
                  <a:pt x="921" y="63"/>
                </a:cubicBezTo>
                <a:cubicBezTo>
                  <a:pt x="921" y="64"/>
                  <a:pt x="918" y="62"/>
                  <a:pt x="917" y="62"/>
                </a:cubicBezTo>
                <a:cubicBezTo>
                  <a:pt x="917" y="62"/>
                  <a:pt x="917" y="63"/>
                  <a:pt x="918" y="62"/>
                </a:cubicBezTo>
                <a:cubicBezTo>
                  <a:pt x="918" y="63"/>
                  <a:pt x="918" y="63"/>
                  <a:pt x="917" y="63"/>
                </a:cubicBezTo>
                <a:cubicBezTo>
                  <a:pt x="918" y="64"/>
                  <a:pt x="918" y="66"/>
                  <a:pt x="915" y="68"/>
                </a:cubicBezTo>
                <a:cubicBezTo>
                  <a:pt x="914" y="69"/>
                  <a:pt x="913" y="69"/>
                  <a:pt x="911" y="69"/>
                </a:cubicBezTo>
                <a:cubicBezTo>
                  <a:pt x="912" y="70"/>
                  <a:pt x="912" y="71"/>
                  <a:pt x="911" y="73"/>
                </a:cubicBezTo>
                <a:cubicBezTo>
                  <a:pt x="911" y="73"/>
                  <a:pt x="910" y="74"/>
                  <a:pt x="909" y="75"/>
                </a:cubicBezTo>
                <a:cubicBezTo>
                  <a:pt x="909" y="75"/>
                  <a:pt x="910" y="75"/>
                  <a:pt x="910" y="75"/>
                </a:cubicBezTo>
                <a:cubicBezTo>
                  <a:pt x="910" y="75"/>
                  <a:pt x="910" y="76"/>
                  <a:pt x="911" y="76"/>
                </a:cubicBezTo>
                <a:cubicBezTo>
                  <a:pt x="909" y="77"/>
                  <a:pt x="909" y="75"/>
                  <a:pt x="909" y="76"/>
                </a:cubicBezTo>
                <a:cubicBezTo>
                  <a:pt x="908" y="76"/>
                  <a:pt x="908" y="76"/>
                  <a:pt x="908" y="75"/>
                </a:cubicBezTo>
                <a:cubicBezTo>
                  <a:pt x="907" y="76"/>
                  <a:pt x="907" y="76"/>
                  <a:pt x="906" y="76"/>
                </a:cubicBezTo>
                <a:cubicBezTo>
                  <a:pt x="904" y="76"/>
                  <a:pt x="906" y="72"/>
                  <a:pt x="906" y="70"/>
                </a:cubicBezTo>
                <a:cubicBezTo>
                  <a:pt x="905" y="69"/>
                  <a:pt x="904" y="69"/>
                  <a:pt x="904" y="69"/>
                </a:cubicBezTo>
                <a:cubicBezTo>
                  <a:pt x="904" y="69"/>
                  <a:pt x="904" y="68"/>
                  <a:pt x="904" y="68"/>
                </a:cubicBezTo>
                <a:cubicBezTo>
                  <a:pt x="903" y="67"/>
                  <a:pt x="901" y="70"/>
                  <a:pt x="902" y="70"/>
                </a:cubicBezTo>
                <a:cubicBezTo>
                  <a:pt x="903" y="68"/>
                  <a:pt x="900" y="67"/>
                  <a:pt x="900" y="65"/>
                </a:cubicBezTo>
                <a:cubicBezTo>
                  <a:pt x="900" y="65"/>
                  <a:pt x="900" y="65"/>
                  <a:pt x="900" y="65"/>
                </a:cubicBezTo>
                <a:cubicBezTo>
                  <a:pt x="900" y="66"/>
                  <a:pt x="901" y="67"/>
                  <a:pt x="900" y="69"/>
                </a:cubicBezTo>
                <a:cubicBezTo>
                  <a:pt x="899" y="70"/>
                  <a:pt x="896" y="65"/>
                  <a:pt x="895" y="65"/>
                </a:cubicBezTo>
                <a:cubicBezTo>
                  <a:pt x="894" y="64"/>
                  <a:pt x="893" y="65"/>
                  <a:pt x="892" y="65"/>
                </a:cubicBezTo>
                <a:cubicBezTo>
                  <a:pt x="892" y="65"/>
                  <a:pt x="893" y="65"/>
                  <a:pt x="894" y="66"/>
                </a:cubicBezTo>
                <a:cubicBezTo>
                  <a:pt x="895" y="66"/>
                  <a:pt x="899" y="69"/>
                  <a:pt x="898" y="69"/>
                </a:cubicBezTo>
                <a:cubicBezTo>
                  <a:pt x="897" y="71"/>
                  <a:pt x="894" y="70"/>
                  <a:pt x="891" y="70"/>
                </a:cubicBezTo>
                <a:cubicBezTo>
                  <a:pt x="890" y="71"/>
                  <a:pt x="887" y="72"/>
                  <a:pt x="887" y="72"/>
                </a:cubicBezTo>
                <a:cubicBezTo>
                  <a:pt x="887" y="73"/>
                  <a:pt x="887" y="73"/>
                  <a:pt x="887" y="73"/>
                </a:cubicBezTo>
                <a:cubicBezTo>
                  <a:pt x="887" y="73"/>
                  <a:pt x="887" y="74"/>
                  <a:pt x="887" y="74"/>
                </a:cubicBezTo>
                <a:cubicBezTo>
                  <a:pt x="889" y="76"/>
                  <a:pt x="892" y="77"/>
                  <a:pt x="891" y="79"/>
                </a:cubicBezTo>
                <a:cubicBezTo>
                  <a:pt x="891" y="79"/>
                  <a:pt x="888" y="81"/>
                  <a:pt x="886" y="82"/>
                </a:cubicBezTo>
                <a:cubicBezTo>
                  <a:pt x="886" y="82"/>
                  <a:pt x="886" y="82"/>
                  <a:pt x="886" y="83"/>
                </a:cubicBezTo>
                <a:cubicBezTo>
                  <a:pt x="888" y="81"/>
                  <a:pt x="895" y="84"/>
                  <a:pt x="897" y="82"/>
                </a:cubicBezTo>
                <a:cubicBezTo>
                  <a:pt x="897" y="81"/>
                  <a:pt x="896" y="77"/>
                  <a:pt x="897" y="77"/>
                </a:cubicBezTo>
                <a:cubicBezTo>
                  <a:pt x="900" y="78"/>
                  <a:pt x="900" y="78"/>
                  <a:pt x="902" y="79"/>
                </a:cubicBezTo>
                <a:cubicBezTo>
                  <a:pt x="902" y="79"/>
                  <a:pt x="902" y="80"/>
                  <a:pt x="903" y="80"/>
                </a:cubicBezTo>
                <a:cubicBezTo>
                  <a:pt x="903" y="80"/>
                  <a:pt x="903" y="80"/>
                  <a:pt x="903" y="79"/>
                </a:cubicBezTo>
                <a:cubicBezTo>
                  <a:pt x="903" y="79"/>
                  <a:pt x="903" y="79"/>
                  <a:pt x="903" y="79"/>
                </a:cubicBezTo>
                <a:cubicBezTo>
                  <a:pt x="904" y="80"/>
                  <a:pt x="905" y="84"/>
                  <a:pt x="905" y="85"/>
                </a:cubicBezTo>
                <a:cubicBezTo>
                  <a:pt x="904" y="86"/>
                  <a:pt x="902" y="86"/>
                  <a:pt x="900" y="86"/>
                </a:cubicBezTo>
                <a:cubicBezTo>
                  <a:pt x="900" y="87"/>
                  <a:pt x="900" y="87"/>
                  <a:pt x="900" y="87"/>
                </a:cubicBezTo>
                <a:cubicBezTo>
                  <a:pt x="900" y="87"/>
                  <a:pt x="900" y="87"/>
                  <a:pt x="900" y="87"/>
                </a:cubicBezTo>
                <a:cubicBezTo>
                  <a:pt x="899" y="88"/>
                  <a:pt x="898" y="88"/>
                  <a:pt x="898" y="89"/>
                </a:cubicBezTo>
                <a:cubicBezTo>
                  <a:pt x="897" y="90"/>
                  <a:pt x="899" y="91"/>
                  <a:pt x="900" y="92"/>
                </a:cubicBezTo>
                <a:cubicBezTo>
                  <a:pt x="902" y="92"/>
                  <a:pt x="903" y="92"/>
                  <a:pt x="904" y="91"/>
                </a:cubicBezTo>
                <a:cubicBezTo>
                  <a:pt x="904" y="90"/>
                  <a:pt x="906" y="91"/>
                  <a:pt x="907" y="91"/>
                </a:cubicBezTo>
                <a:cubicBezTo>
                  <a:pt x="907" y="91"/>
                  <a:pt x="907" y="91"/>
                  <a:pt x="907" y="91"/>
                </a:cubicBezTo>
                <a:cubicBezTo>
                  <a:pt x="906" y="90"/>
                  <a:pt x="903" y="90"/>
                  <a:pt x="904" y="90"/>
                </a:cubicBezTo>
                <a:cubicBezTo>
                  <a:pt x="905" y="87"/>
                  <a:pt x="904" y="87"/>
                  <a:pt x="906" y="85"/>
                </a:cubicBezTo>
                <a:cubicBezTo>
                  <a:pt x="906" y="84"/>
                  <a:pt x="910" y="83"/>
                  <a:pt x="912" y="82"/>
                </a:cubicBezTo>
                <a:cubicBezTo>
                  <a:pt x="912" y="81"/>
                  <a:pt x="912" y="80"/>
                  <a:pt x="912" y="80"/>
                </a:cubicBezTo>
                <a:cubicBezTo>
                  <a:pt x="914" y="77"/>
                  <a:pt x="913" y="77"/>
                  <a:pt x="915" y="75"/>
                </a:cubicBezTo>
                <a:cubicBezTo>
                  <a:pt x="920" y="75"/>
                  <a:pt x="926" y="76"/>
                  <a:pt x="928" y="79"/>
                </a:cubicBezTo>
                <a:cubicBezTo>
                  <a:pt x="928" y="79"/>
                  <a:pt x="928" y="78"/>
                  <a:pt x="928" y="78"/>
                </a:cubicBezTo>
                <a:cubicBezTo>
                  <a:pt x="928" y="78"/>
                  <a:pt x="928" y="78"/>
                  <a:pt x="929" y="78"/>
                </a:cubicBezTo>
                <a:cubicBezTo>
                  <a:pt x="928" y="78"/>
                  <a:pt x="926" y="76"/>
                  <a:pt x="926" y="76"/>
                </a:cubicBezTo>
                <a:cubicBezTo>
                  <a:pt x="922" y="75"/>
                  <a:pt x="922" y="75"/>
                  <a:pt x="919" y="74"/>
                </a:cubicBezTo>
                <a:cubicBezTo>
                  <a:pt x="918" y="74"/>
                  <a:pt x="915" y="75"/>
                  <a:pt x="915" y="74"/>
                </a:cubicBezTo>
                <a:cubicBezTo>
                  <a:pt x="917" y="72"/>
                  <a:pt x="913" y="71"/>
                  <a:pt x="915" y="68"/>
                </a:cubicBezTo>
                <a:cubicBezTo>
                  <a:pt x="915" y="68"/>
                  <a:pt x="924" y="66"/>
                  <a:pt x="924" y="66"/>
                </a:cubicBezTo>
                <a:cubicBezTo>
                  <a:pt x="928" y="67"/>
                  <a:pt x="925" y="72"/>
                  <a:pt x="928" y="73"/>
                </a:cubicBezTo>
                <a:cubicBezTo>
                  <a:pt x="929" y="73"/>
                  <a:pt x="933" y="74"/>
                  <a:pt x="933" y="74"/>
                </a:cubicBezTo>
                <a:cubicBezTo>
                  <a:pt x="932" y="77"/>
                  <a:pt x="931" y="76"/>
                  <a:pt x="930" y="79"/>
                </a:cubicBezTo>
                <a:cubicBezTo>
                  <a:pt x="932" y="79"/>
                  <a:pt x="935" y="81"/>
                  <a:pt x="937" y="84"/>
                </a:cubicBezTo>
                <a:cubicBezTo>
                  <a:pt x="937" y="86"/>
                  <a:pt x="944" y="88"/>
                  <a:pt x="942" y="90"/>
                </a:cubicBezTo>
                <a:cubicBezTo>
                  <a:pt x="942" y="90"/>
                  <a:pt x="941" y="90"/>
                  <a:pt x="940" y="89"/>
                </a:cubicBezTo>
                <a:cubicBezTo>
                  <a:pt x="940" y="89"/>
                  <a:pt x="940" y="89"/>
                  <a:pt x="940" y="89"/>
                </a:cubicBezTo>
                <a:cubicBezTo>
                  <a:pt x="941" y="89"/>
                  <a:pt x="941" y="90"/>
                  <a:pt x="941" y="90"/>
                </a:cubicBezTo>
                <a:cubicBezTo>
                  <a:pt x="941" y="90"/>
                  <a:pt x="941" y="90"/>
                  <a:pt x="940" y="90"/>
                </a:cubicBezTo>
                <a:cubicBezTo>
                  <a:pt x="940" y="90"/>
                  <a:pt x="940" y="90"/>
                  <a:pt x="940" y="90"/>
                </a:cubicBezTo>
                <a:cubicBezTo>
                  <a:pt x="940" y="89"/>
                  <a:pt x="939" y="89"/>
                  <a:pt x="939" y="89"/>
                </a:cubicBezTo>
                <a:cubicBezTo>
                  <a:pt x="940" y="89"/>
                  <a:pt x="940" y="88"/>
                  <a:pt x="940" y="88"/>
                </a:cubicBezTo>
                <a:cubicBezTo>
                  <a:pt x="939" y="87"/>
                  <a:pt x="938" y="86"/>
                  <a:pt x="938" y="86"/>
                </a:cubicBezTo>
                <a:cubicBezTo>
                  <a:pt x="937" y="86"/>
                  <a:pt x="936" y="86"/>
                  <a:pt x="935" y="86"/>
                </a:cubicBezTo>
                <a:cubicBezTo>
                  <a:pt x="936" y="86"/>
                  <a:pt x="936" y="87"/>
                  <a:pt x="937" y="87"/>
                </a:cubicBezTo>
                <a:cubicBezTo>
                  <a:pt x="938" y="87"/>
                  <a:pt x="937" y="88"/>
                  <a:pt x="937" y="88"/>
                </a:cubicBezTo>
                <a:cubicBezTo>
                  <a:pt x="936" y="90"/>
                  <a:pt x="935" y="90"/>
                  <a:pt x="934" y="91"/>
                </a:cubicBezTo>
                <a:cubicBezTo>
                  <a:pt x="935" y="91"/>
                  <a:pt x="935" y="91"/>
                  <a:pt x="935" y="91"/>
                </a:cubicBezTo>
                <a:cubicBezTo>
                  <a:pt x="935" y="91"/>
                  <a:pt x="935" y="91"/>
                  <a:pt x="935" y="91"/>
                </a:cubicBezTo>
                <a:cubicBezTo>
                  <a:pt x="935" y="91"/>
                  <a:pt x="934" y="91"/>
                  <a:pt x="934" y="91"/>
                </a:cubicBezTo>
                <a:cubicBezTo>
                  <a:pt x="934" y="91"/>
                  <a:pt x="933" y="92"/>
                  <a:pt x="933" y="92"/>
                </a:cubicBezTo>
                <a:cubicBezTo>
                  <a:pt x="932" y="93"/>
                  <a:pt x="934" y="94"/>
                  <a:pt x="933" y="94"/>
                </a:cubicBezTo>
                <a:cubicBezTo>
                  <a:pt x="930" y="93"/>
                  <a:pt x="932" y="90"/>
                  <a:pt x="928" y="89"/>
                </a:cubicBezTo>
                <a:cubicBezTo>
                  <a:pt x="927" y="89"/>
                  <a:pt x="925" y="91"/>
                  <a:pt x="925" y="90"/>
                </a:cubicBezTo>
                <a:cubicBezTo>
                  <a:pt x="927" y="88"/>
                  <a:pt x="924" y="87"/>
                  <a:pt x="923" y="85"/>
                </a:cubicBezTo>
                <a:cubicBezTo>
                  <a:pt x="921" y="86"/>
                  <a:pt x="919" y="86"/>
                  <a:pt x="918" y="86"/>
                </a:cubicBezTo>
                <a:cubicBezTo>
                  <a:pt x="916" y="85"/>
                  <a:pt x="916" y="85"/>
                  <a:pt x="915" y="84"/>
                </a:cubicBezTo>
                <a:cubicBezTo>
                  <a:pt x="915" y="86"/>
                  <a:pt x="914" y="87"/>
                  <a:pt x="915" y="88"/>
                </a:cubicBezTo>
                <a:cubicBezTo>
                  <a:pt x="916" y="89"/>
                  <a:pt x="916" y="89"/>
                  <a:pt x="916" y="89"/>
                </a:cubicBezTo>
                <a:cubicBezTo>
                  <a:pt x="915" y="89"/>
                  <a:pt x="915" y="88"/>
                  <a:pt x="915" y="88"/>
                </a:cubicBezTo>
                <a:cubicBezTo>
                  <a:pt x="914" y="87"/>
                  <a:pt x="913" y="87"/>
                  <a:pt x="913" y="87"/>
                </a:cubicBezTo>
                <a:cubicBezTo>
                  <a:pt x="911" y="90"/>
                  <a:pt x="919" y="92"/>
                  <a:pt x="918" y="95"/>
                </a:cubicBezTo>
                <a:cubicBezTo>
                  <a:pt x="918" y="95"/>
                  <a:pt x="917" y="95"/>
                  <a:pt x="917" y="95"/>
                </a:cubicBezTo>
                <a:cubicBezTo>
                  <a:pt x="915" y="97"/>
                  <a:pt x="915" y="97"/>
                  <a:pt x="913" y="99"/>
                </a:cubicBezTo>
                <a:cubicBezTo>
                  <a:pt x="913" y="100"/>
                  <a:pt x="911" y="100"/>
                  <a:pt x="910" y="100"/>
                </a:cubicBezTo>
                <a:cubicBezTo>
                  <a:pt x="906" y="99"/>
                  <a:pt x="906" y="99"/>
                  <a:pt x="903" y="98"/>
                </a:cubicBezTo>
                <a:cubicBezTo>
                  <a:pt x="902" y="98"/>
                  <a:pt x="897" y="95"/>
                  <a:pt x="898" y="94"/>
                </a:cubicBezTo>
                <a:cubicBezTo>
                  <a:pt x="898" y="94"/>
                  <a:pt x="898" y="93"/>
                  <a:pt x="898" y="93"/>
                </a:cubicBezTo>
                <a:cubicBezTo>
                  <a:pt x="898" y="92"/>
                  <a:pt x="897" y="92"/>
                  <a:pt x="896" y="92"/>
                </a:cubicBezTo>
                <a:cubicBezTo>
                  <a:pt x="893" y="90"/>
                  <a:pt x="891" y="94"/>
                  <a:pt x="887" y="93"/>
                </a:cubicBezTo>
                <a:cubicBezTo>
                  <a:pt x="886" y="93"/>
                  <a:pt x="889" y="92"/>
                  <a:pt x="889" y="91"/>
                </a:cubicBezTo>
                <a:cubicBezTo>
                  <a:pt x="891" y="89"/>
                  <a:pt x="893" y="90"/>
                  <a:pt x="894" y="87"/>
                </a:cubicBezTo>
                <a:cubicBezTo>
                  <a:pt x="894" y="87"/>
                  <a:pt x="893" y="86"/>
                  <a:pt x="892" y="86"/>
                </a:cubicBezTo>
                <a:cubicBezTo>
                  <a:pt x="892" y="86"/>
                  <a:pt x="892" y="86"/>
                  <a:pt x="892" y="86"/>
                </a:cubicBezTo>
                <a:cubicBezTo>
                  <a:pt x="892" y="86"/>
                  <a:pt x="892" y="86"/>
                  <a:pt x="892" y="86"/>
                </a:cubicBezTo>
                <a:cubicBezTo>
                  <a:pt x="893" y="87"/>
                  <a:pt x="895" y="86"/>
                  <a:pt x="896" y="86"/>
                </a:cubicBezTo>
                <a:cubicBezTo>
                  <a:pt x="895" y="85"/>
                  <a:pt x="895" y="84"/>
                  <a:pt x="893" y="83"/>
                </a:cubicBezTo>
                <a:cubicBezTo>
                  <a:pt x="892" y="83"/>
                  <a:pt x="886" y="84"/>
                  <a:pt x="885" y="83"/>
                </a:cubicBezTo>
                <a:cubicBezTo>
                  <a:pt x="885" y="84"/>
                  <a:pt x="885" y="83"/>
                  <a:pt x="884" y="82"/>
                </a:cubicBezTo>
                <a:cubicBezTo>
                  <a:pt x="884" y="82"/>
                  <a:pt x="883" y="82"/>
                  <a:pt x="883" y="82"/>
                </a:cubicBezTo>
                <a:cubicBezTo>
                  <a:pt x="883" y="82"/>
                  <a:pt x="882" y="81"/>
                  <a:pt x="882" y="81"/>
                </a:cubicBezTo>
                <a:cubicBezTo>
                  <a:pt x="880" y="80"/>
                  <a:pt x="880" y="80"/>
                  <a:pt x="877" y="79"/>
                </a:cubicBezTo>
                <a:cubicBezTo>
                  <a:pt x="876" y="78"/>
                  <a:pt x="871" y="78"/>
                  <a:pt x="869" y="78"/>
                </a:cubicBezTo>
                <a:cubicBezTo>
                  <a:pt x="869" y="79"/>
                  <a:pt x="866" y="79"/>
                  <a:pt x="865" y="79"/>
                </a:cubicBezTo>
                <a:cubicBezTo>
                  <a:pt x="864" y="79"/>
                  <a:pt x="864" y="78"/>
                  <a:pt x="863" y="78"/>
                </a:cubicBezTo>
                <a:cubicBezTo>
                  <a:pt x="864" y="79"/>
                  <a:pt x="864" y="80"/>
                  <a:pt x="866" y="80"/>
                </a:cubicBezTo>
                <a:cubicBezTo>
                  <a:pt x="867" y="80"/>
                  <a:pt x="872" y="80"/>
                  <a:pt x="872" y="80"/>
                </a:cubicBezTo>
                <a:cubicBezTo>
                  <a:pt x="870" y="82"/>
                  <a:pt x="863" y="80"/>
                  <a:pt x="862" y="82"/>
                </a:cubicBezTo>
                <a:cubicBezTo>
                  <a:pt x="861" y="83"/>
                  <a:pt x="862" y="88"/>
                  <a:pt x="861" y="87"/>
                </a:cubicBezTo>
                <a:cubicBezTo>
                  <a:pt x="858" y="86"/>
                  <a:pt x="858" y="86"/>
                  <a:pt x="855" y="85"/>
                </a:cubicBezTo>
                <a:cubicBezTo>
                  <a:pt x="854" y="84"/>
                  <a:pt x="854" y="81"/>
                  <a:pt x="855" y="80"/>
                </a:cubicBezTo>
                <a:cubicBezTo>
                  <a:pt x="856" y="78"/>
                  <a:pt x="856" y="78"/>
                  <a:pt x="858" y="76"/>
                </a:cubicBezTo>
                <a:cubicBezTo>
                  <a:pt x="858" y="76"/>
                  <a:pt x="858" y="76"/>
                  <a:pt x="858" y="76"/>
                </a:cubicBezTo>
                <a:cubicBezTo>
                  <a:pt x="856" y="75"/>
                  <a:pt x="855" y="73"/>
                  <a:pt x="856" y="73"/>
                </a:cubicBezTo>
                <a:cubicBezTo>
                  <a:pt x="857" y="71"/>
                  <a:pt x="865" y="73"/>
                  <a:pt x="866" y="71"/>
                </a:cubicBezTo>
                <a:cubicBezTo>
                  <a:pt x="867" y="71"/>
                  <a:pt x="865" y="66"/>
                  <a:pt x="866" y="66"/>
                </a:cubicBezTo>
                <a:cubicBezTo>
                  <a:pt x="869" y="67"/>
                  <a:pt x="869" y="68"/>
                  <a:pt x="872" y="69"/>
                </a:cubicBezTo>
                <a:cubicBezTo>
                  <a:pt x="873" y="69"/>
                  <a:pt x="876" y="74"/>
                  <a:pt x="875" y="74"/>
                </a:cubicBezTo>
                <a:cubicBezTo>
                  <a:pt x="874" y="76"/>
                  <a:pt x="872" y="76"/>
                  <a:pt x="870" y="77"/>
                </a:cubicBezTo>
                <a:cubicBezTo>
                  <a:pt x="872" y="77"/>
                  <a:pt x="876" y="77"/>
                  <a:pt x="878" y="77"/>
                </a:cubicBezTo>
                <a:cubicBezTo>
                  <a:pt x="882" y="78"/>
                  <a:pt x="882" y="78"/>
                  <a:pt x="882" y="78"/>
                </a:cubicBezTo>
                <a:cubicBezTo>
                  <a:pt x="883" y="76"/>
                  <a:pt x="883" y="74"/>
                  <a:pt x="881" y="73"/>
                </a:cubicBezTo>
                <a:cubicBezTo>
                  <a:pt x="881" y="73"/>
                  <a:pt x="881" y="73"/>
                  <a:pt x="881" y="74"/>
                </a:cubicBezTo>
                <a:cubicBezTo>
                  <a:pt x="880" y="72"/>
                  <a:pt x="877" y="71"/>
                  <a:pt x="878" y="69"/>
                </a:cubicBezTo>
                <a:cubicBezTo>
                  <a:pt x="878" y="69"/>
                  <a:pt x="879" y="69"/>
                  <a:pt x="881" y="69"/>
                </a:cubicBezTo>
                <a:cubicBezTo>
                  <a:pt x="879" y="69"/>
                  <a:pt x="878" y="68"/>
                  <a:pt x="878" y="68"/>
                </a:cubicBezTo>
                <a:cubicBezTo>
                  <a:pt x="877" y="68"/>
                  <a:pt x="875" y="67"/>
                  <a:pt x="874" y="66"/>
                </a:cubicBezTo>
                <a:cubicBezTo>
                  <a:pt x="871" y="65"/>
                  <a:pt x="872" y="64"/>
                  <a:pt x="869" y="63"/>
                </a:cubicBezTo>
                <a:cubicBezTo>
                  <a:pt x="868" y="63"/>
                  <a:pt x="868" y="63"/>
                  <a:pt x="868" y="63"/>
                </a:cubicBezTo>
                <a:cubicBezTo>
                  <a:pt x="868" y="63"/>
                  <a:pt x="868" y="63"/>
                  <a:pt x="868" y="63"/>
                </a:cubicBezTo>
                <a:cubicBezTo>
                  <a:pt x="867" y="63"/>
                  <a:pt x="864" y="63"/>
                  <a:pt x="863" y="63"/>
                </a:cubicBezTo>
                <a:cubicBezTo>
                  <a:pt x="863" y="63"/>
                  <a:pt x="861" y="63"/>
                  <a:pt x="860" y="63"/>
                </a:cubicBezTo>
                <a:cubicBezTo>
                  <a:pt x="860" y="63"/>
                  <a:pt x="860" y="63"/>
                  <a:pt x="860" y="63"/>
                </a:cubicBezTo>
                <a:cubicBezTo>
                  <a:pt x="860" y="63"/>
                  <a:pt x="860" y="63"/>
                  <a:pt x="859" y="63"/>
                </a:cubicBezTo>
                <a:cubicBezTo>
                  <a:pt x="859" y="63"/>
                  <a:pt x="859" y="63"/>
                  <a:pt x="859" y="63"/>
                </a:cubicBezTo>
                <a:cubicBezTo>
                  <a:pt x="858" y="66"/>
                  <a:pt x="861" y="67"/>
                  <a:pt x="860" y="69"/>
                </a:cubicBezTo>
                <a:cubicBezTo>
                  <a:pt x="860" y="69"/>
                  <a:pt x="859" y="69"/>
                  <a:pt x="859" y="69"/>
                </a:cubicBezTo>
                <a:cubicBezTo>
                  <a:pt x="857" y="71"/>
                  <a:pt x="851" y="69"/>
                  <a:pt x="849" y="71"/>
                </a:cubicBezTo>
                <a:cubicBezTo>
                  <a:pt x="849" y="72"/>
                  <a:pt x="850" y="74"/>
                  <a:pt x="849" y="73"/>
                </a:cubicBezTo>
                <a:cubicBezTo>
                  <a:pt x="847" y="73"/>
                  <a:pt x="847" y="71"/>
                  <a:pt x="847" y="70"/>
                </a:cubicBezTo>
                <a:cubicBezTo>
                  <a:pt x="846" y="70"/>
                  <a:pt x="844" y="69"/>
                  <a:pt x="845" y="69"/>
                </a:cubicBezTo>
                <a:cubicBezTo>
                  <a:pt x="845" y="69"/>
                  <a:pt x="845" y="69"/>
                  <a:pt x="845" y="69"/>
                </a:cubicBezTo>
                <a:cubicBezTo>
                  <a:pt x="845" y="68"/>
                  <a:pt x="844" y="67"/>
                  <a:pt x="844" y="66"/>
                </a:cubicBezTo>
                <a:cubicBezTo>
                  <a:pt x="843" y="65"/>
                  <a:pt x="842" y="64"/>
                  <a:pt x="841" y="64"/>
                </a:cubicBezTo>
                <a:cubicBezTo>
                  <a:pt x="841" y="64"/>
                  <a:pt x="841" y="64"/>
                  <a:pt x="841" y="64"/>
                </a:cubicBezTo>
                <a:cubicBezTo>
                  <a:pt x="840" y="64"/>
                  <a:pt x="840" y="64"/>
                  <a:pt x="839" y="64"/>
                </a:cubicBezTo>
                <a:cubicBezTo>
                  <a:pt x="839" y="64"/>
                  <a:pt x="839" y="64"/>
                  <a:pt x="839" y="64"/>
                </a:cubicBezTo>
                <a:cubicBezTo>
                  <a:pt x="838" y="65"/>
                  <a:pt x="837" y="65"/>
                  <a:pt x="836" y="66"/>
                </a:cubicBezTo>
                <a:cubicBezTo>
                  <a:pt x="836" y="66"/>
                  <a:pt x="836" y="66"/>
                  <a:pt x="836" y="66"/>
                </a:cubicBezTo>
                <a:cubicBezTo>
                  <a:pt x="837" y="66"/>
                  <a:pt x="838" y="68"/>
                  <a:pt x="838" y="69"/>
                </a:cubicBezTo>
                <a:cubicBezTo>
                  <a:pt x="838" y="69"/>
                  <a:pt x="838" y="69"/>
                  <a:pt x="838" y="69"/>
                </a:cubicBezTo>
                <a:cubicBezTo>
                  <a:pt x="838" y="69"/>
                  <a:pt x="844" y="70"/>
                  <a:pt x="845" y="70"/>
                </a:cubicBezTo>
                <a:cubicBezTo>
                  <a:pt x="848" y="71"/>
                  <a:pt x="846" y="75"/>
                  <a:pt x="849" y="76"/>
                </a:cubicBezTo>
                <a:cubicBezTo>
                  <a:pt x="850" y="76"/>
                  <a:pt x="850" y="75"/>
                  <a:pt x="850" y="75"/>
                </a:cubicBezTo>
                <a:cubicBezTo>
                  <a:pt x="850" y="74"/>
                  <a:pt x="849" y="74"/>
                  <a:pt x="850" y="73"/>
                </a:cubicBezTo>
                <a:cubicBezTo>
                  <a:pt x="850" y="73"/>
                  <a:pt x="850" y="74"/>
                  <a:pt x="850" y="75"/>
                </a:cubicBezTo>
                <a:cubicBezTo>
                  <a:pt x="851" y="76"/>
                  <a:pt x="853" y="78"/>
                  <a:pt x="852" y="79"/>
                </a:cubicBezTo>
                <a:cubicBezTo>
                  <a:pt x="852" y="80"/>
                  <a:pt x="849" y="77"/>
                  <a:pt x="848" y="77"/>
                </a:cubicBezTo>
                <a:cubicBezTo>
                  <a:pt x="845" y="76"/>
                  <a:pt x="842" y="81"/>
                  <a:pt x="839" y="80"/>
                </a:cubicBezTo>
                <a:cubicBezTo>
                  <a:pt x="838" y="80"/>
                  <a:pt x="838" y="76"/>
                  <a:pt x="839" y="75"/>
                </a:cubicBezTo>
                <a:cubicBezTo>
                  <a:pt x="840" y="73"/>
                  <a:pt x="837" y="72"/>
                  <a:pt x="837" y="70"/>
                </a:cubicBezTo>
                <a:cubicBezTo>
                  <a:pt x="837" y="70"/>
                  <a:pt x="837" y="70"/>
                  <a:pt x="837" y="70"/>
                </a:cubicBezTo>
                <a:cubicBezTo>
                  <a:pt x="835" y="71"/>
                  <a:pt x="834" y="71"/>
                  <a:pt x="833" y="73"/>
                </a:cubicBezTo>
                <a:cubicBezTo>
                  <a:pt x="833" y="73"/>
                  <a:pt x="833" y="73"/>
                  <a:pt x="833" y="73"/>
                </a:cubicBezTo>
                <a:cubicBezTo>
                  <a:pt x="833" y="73"/>
                  <a:pt x="833" y="73"/>
                  <a:pt x="833" y="73"/>
                </a:cubicBezTo>
                <a:cubicBezTo>
                  <a:pt x="833" y="72"/>
                  <a:pt x="833" y="72"/>
                  <a:pt x="833" y="71"/>
                </a:cubicBezTo>
                <a:cubicBezTo>
                  <a:pt x="832" y="71"/>
                  <a:pt x="832" y="71"/>
                  <a:pt x="831" y="71"/>
                </a:cubicBezTo>
                <a:cubicBezTo>
                  <a:pt x="831" y="72"/>
                  <a:pt x="831" y="72"/>
                  <a:pt x="831" y="72"/>
                </a:cubicBezTo>
                <a:cubicBezTo>
                  <a:pt x="831" y="72"/>
                  <a:pt x="830" y="72"/>
                  <a:pt x="829" y="72"/>
                </a:cubicBezTo>
                <a:cubicBezTo>
                  <a:pt x="827" y="73"/>
                  <a:pt x="826" y="74"/>
                  <a:pt x="824" y="74"/>
                </a:cubicBezTo>
                <a:cubicBezTo>
                  <a:pt x="823" y="73"/>
                  <a:pt x="824" y="71"/>
                  <a:pt x="824" y="70"/>
                </a:cubicBezTo>
                <a:cubicBezTo>
                  <a:pt x="826" y="68"/>
                  <a:pt x="823" y="67"/>
                  <a:pt x="825" y="65"/>
                </a:cubicBezTo>
                <a:cubicBezTo>
                  <a:pt x="825" y="65"/>
                  <a:pt x="826" y="65"/>
                  <a:pt x="826" y="66"/>
                </a:cubicBezTo>
                <a:cubicBezTo>
                  <a:pt x="826" y="65"/>
                  <a:pt x="826" y="63"/>
                  <a:pt x="826" y="63"/>
                </a:cubicBezTo>
                <a:cubicBezTo>
                  <a:pt x="827" y="61"/>
                  <a:pt x="830" y="62"/>
                  <a:pt x="832" y="61"/>
                </a:cubicBezTo>
                <a:cubicBezTo>
                  <a:pt x="833" y="61"/>
                  <a:pt x="833" y="60"/>
                  <a:pt x="833" y="60"/>
                </a:cubicBezTo>
                <a:cubicBezTo>
                  <a:pt x="833" y="60"/>
                  <a:pt x="833" y="60"/>
                  <a:pt x="833" y="59"/>
                </a:cubicBezTo>
                <a:cubicBezTo>
                  <a:pt x="833" y="59"/>
                  <a:pt x="832" y="58"/>
                  <a:pt x="833" y="58"/>
                </a:cubicBezTo>
                <a:cubicBezTo>
                  <a:pt x="833" y="59"/>
                  <a:pt x="834" y="59"/>
                  <a:pt x="834" y="59"/>
                </a:cubicBezTo>
                <a:cubicBezTo>
                  <a:pt x="835" y="58"/>
                  <a:pt x="835" y="58"/>
                  <a:pt x="836" y="57"/>
                </a:cubicBezTo>
                <a:cubicBezTo>
                  <a:pt x="835" y="58"/>
                  <a:pt x="834" y="58"/>
                  <a:pt x="833" y="58"/>
                </a:cubicBezTo>
                <a:cubicBezTo>
                  <a:pt x="832" y="57"/>
                  <a:pt x="835" y="54"/>
                  <a:pt x="836" y="53"/>
                </a:cubicBezTo>
                <a:cubicBezTo>
                  <a:pt x="837" y="51"/>
                  <a:pt x="833" y="50"/>
                  <a:pt x="835" y="47"/>
                </a:cubicBezTo>
                <a:cubicBezTo>
                  <a:pt x="835" y="47"/>
                  <a:pt x="841" y="46"/>
                  <a:pt x="842" y="46"/>
                </a:cubicBezTo>
                <a:cubicBezTo>
                  <a:pt x="842" y="46"/>
                  <a:pt x="842" y="46"/>
                  <a:pt x="842" y="46"/>
                </a:cubicBezTo>
                <a:cubicBezTo>
                  <a:pt x="843" y="46"/>
                  <a:pt x="843" y="46"/>
                  <a:pt x="844" y="45"/>
                </a:cubicBezTo>
                <a:cubicBezTo>
                  <a:pt x="844" y="45"/>
                  <a:pt x="843" y="43"/>
                  <a:pt x="844" y="43"/>
                </a:cubicBezTo>
                <a:cubicBezTo>
                  <a:pt x="847" y="44"/>
                  <a:pt x="847" y="44"/>
                  <a:pt x="850" y="45"/>
                </a:cubicBezTo>
                <a:cubicBezTo>
                  <a:pt x="851" y="46"/>
                  <a:pt x="856" y="49"/>
                  <a:pt x="855" y="49"/>
                </a:cubicBezTo>
                <a:cubicBezTo>
                  <a:pt x="854" y="52"/>
                  <a:pt x="850" y="50"/>
                  <a:pt x="849" y="53"/>
                </a:cubicBezTo>
                <a:cubicBezTo>
                  <a:pt x="849" y="53"/>
                  <a:pt x="846" y="54"/>
                  <a:pt x="845" y="54"/>
                </a:cubicBezTo>
                <a:cubicBezTo>
                  <a:pt x="845" y="54"/>
                  <a:pt x="845" y="54"/>
                  <a:pt x="845" y="54"/>
                </a:cubicBezTo>
                <a:cubicBezTo>
                  <a:pt x="845" y="55"/>
                  <a:pt x="843" y="57"/>
                  <a:pt x="843" y="58"/>
                </a:cubicBezTo>
                <a:cubicBezTo>
                  <a:pt x="841" y="60"/>
                  <a:pt x="844" y="61"/>
                  <a:pt x="845" y="63"/>
                </a:cubicBezTo>
                <a:cubicBezTo>
                  <a:pt x="847" y="62"/>
                  <a:pt x="849" y="62"/>
                  <a:pt x="851" y="62"/>
                </a:cubicBezTo>
                <a:cubicBezTo>
                  <a:pt x="850" y="61"/>
                  <a:pt x="852" y="60"/>
                  <a:pt x="851" y="61"/>
                </a:cubicBezTo>
                <a:cubicBezTo>
                  <a:pt x="851" y="61"/>
                  <a:pt x="851" y="61"/>
                  <a:pt x="851" y="62"/>
                </a:cubicBezTo>
                <a:cubicBezTo>
                  <a:pt x="851" y="62"/>
                  <a:pt x="851" y="62"/>
                  <a:pt x="851" y="62"/>
                </a:cubicBezTo>
                <a:cubicBezTo>
                  <a:pt x="852" y="62"/>
                  <a:pt x="853" y="62"/>
                  <a:pt x="854" y="62"/>
                </a:cubicBezTo>
                <a:cubicBezTo>
                  <a:pt x="854" y="62"/>
                  <a:pt x="854" y="62"/>
                  <a:pt x="854" y="62"/>
                </a:cubicBezTo>
                <a:cubicBezTo>
                  <a:pt x="854" y="62"/>
                  <a:pt x="854" y="61"/>
                  <a:pt x="855" y="62"/>
                </a:cubicBezTo>
                <a:cubicBezTo>
                  <a:pt x="855" y="61"/>
                  <a:pt x="855" y="61"/>
                  <a:pt x="855" y="61"/>
                </a:cubicBezTo>
                <a:cubicBezTo>
                  <a:pt x="855" y="60"/>
                  <a:pt x="856" y="58"/>
                  <a:pt x="854" y="57"/>
                </a:cubicBezTo>
                <a:cubicBezTo>
                  <a:pt x="853" y="56"/>
                  <a:pt x="852" y="55"/>
                  <a:pt x="853" y="54"/>
                </a:cubicBezTo>
                <a:cubicBezTo>
                  <a:pt x="851" y="54"/>
                  <a:pt x="850" y="54"/>
                  <a:pt x="851" y="53"/>
                </a:cubicBezTo>
                <a:cubicBezTo>
                  <a:pt x="852" y="51"/>
                  <a:pt x="855" y="52"/>
                  <a:pt x="857" y="50"/>
                </a:cubicBezTo>
                <a:cubicBezTo>
                  <a:pt x="857" y="49"/>
                  <a:pt x="859" y="47"/>
                  <a:pt x="860" y="47"/>
                </a:cubicBezTo>
                <a:cubicBezTo>
                  <a:pt x="860" y="46"/>
                  <a:pt x="857" y="44"/>
                  <a:pt x="859" y="43"/>
                </a:cubicBezTo>
                <a:cubicBezTo>
                  <a:pt x="859" y="42"/>
                  <a:pt x="863" y="42"/>
                  <a:pt x="864" y="42"/>
                </a:cubicBezTo>
                <a:cubicBezTo>
                  <a:pt x="867" y="43"/>
                  <a:pt x="868" y="42"/>
                  <a:pt x="871" y="44"/>
                </a:cubicBezTo>
                <a:cubicBezTo>
                  <a:pt x="871" y="44"/>
                  <a:pt x="871" y="44"/>
                  <a:pt x="871" y="44"/>
                </a:cubicBezTo>
                <a:cubicBezTo>
                  <a:pt x="871" y="44"/>
                  <a:pt x="872" y="44"/>
                  <a:pt x="872" y="43"/>
                </a:cubicBezTo>
                <a:cubicBezTo>
                  <a:pt x="873" y="43"/>
                  <a:pt x="874" y="42"/>
                  <a:pt x="874" y="42"/>
                </a:cubicBezTo>
                <a:cubicBezTo>
                  <a:pt x="873" y="43"/>
                  <a:pt x="873" y="43"/>
                  <a:pt x="872" y="43"/>
                </a:cubicBezTo>
                <a:cubicBezTo>
                  <a:pt x="872" y="44"/>
                  <a:pt x="871" y="44"/>
                  <a:pt x="871" y="44"/>
                </a:cubicBezTo>
                <a:cubicBezTo>
                  <a:pt x="872" y="45"/>
                  <a:pt x="875" y="47"/>
                  <a:pt x="874" y="48"/>
                </a:cubicBezTo>
                <a:cubicBezTo>
                  <a:pt x="873" y="50"/>
                  <a:pt x="873" y="50"/>
                  <a:pt x="872" y="51"/>
                </a:cubicBezTo>
                <a:cubicBezTo>
                  <a:pt x="871" y="51"/>
                  <a:pt x="870" y="51"/>
                  <a:pt x="870" y="52"/>
                </a:cubicBezTo>
                <a:cubicBezTo>
                  <a:pt x="869" y="52"/>
                  <a:pt x="870" y="52"/>
                  <a:pt x="871" y="52"/>
                </a:cubicBezTo>
                <a:cubicBezTo>
                  <a:pt x="871" y="52"/>
                  <a:pt x="871" y="52"/>
                  <a:pt x="871" y="52"/>
                </a:cubicBezTo>
                <a:cubicBezTo>
                  <a:pt x="871" y="53"/>
                  <a:pt x="869" y="53"/>
                  <a:pt x="868" y="54"/>
                </a:cubicBezTo>
                <a:cubicBezTo>
                  <a:pt x="869" y="54"/>
                  <a:pt x="870" y="54"/>
                  <a:pt x="870" y="54"/>
                </a:cubicBezTo>
                <a:cubicBezTo>
                  <a:pt x="868" y="56"/>
                  <a:pt x="868" y="56"/>
                  <a:pt x="866" y="58"/>
                </a:cubicBezTo>
                <a:cubicBezTo>
                  <a:pt x="866" y="58"/>
                  <a:pt x="866" y="59"/>
                  <a:pt x="865" y="59"/>
                </a:cubicBezTo>
                <a:cubicBezTo>
                  <a:pt x="865" y="60"/>
                  <a:pt x="865" y="60"/>
                  <a:pt x="864" y="61"/>
                </a:cubicBezTo>
                <a:cubicBezTo>
                  <a:pt x="865" y="61"/>
                  <a:pt x="866" y="61"/>
                  <a:pt x="867" y="60"/>
                </a:cubicBezTo>
                <a:cubicBezTo>
                  <a:pt x="867" y="59"/>
                  <a:pt x="866" y="59"/>
                  <a:pt x="867" y="58"/>
                </a:cubicBezTo>
                <a:cubicBezTo>
                  <a:pt x="868" y="57"/>
                  <a:pt x="871" y="57"/>
                  <a:pt x="873" y="57"/>
                </a:cubicBezTo>
                <a:cubicBezTo>
                  <a:pt x="876" y="58"/>
                  <a:pt x="879" y="55"/>
                  <a:pt x="882" y="56"/>
                </a:cubicBezTo>
                <a:cubicBezTo>
                  <a:pt x="883" y="56"/>
                  <a:pt x="884" y="58"/>
                  <a:pt x="884" y="58"/>
                </a:cubicBezTo>
                <a:cubicBezTo>
                  <a:pt x="882" y="61"/>
                  <a:pt x="885" y="61"/>
                  <a:pt x="883" y="64"/>
                </a:cubicBezTo>
                <a:cubicBezTo>
                  <a:pt x="883" y="64"/>
                  <a:pt x="880" y="63"/>
                  <a:pt x="879" y="63"/>
                </a:cubicBezTo>
                <a:cubicBezTo>
                  <a:pt x="878" y="65"/>
                  <a:pt x="879" y="66"/>
                  <a:pt x="879" y="67"/>
                </a:cubicBezTo>
                <a:cubicBezTo>
                  <a:pt x="880" y="66"/>
                  <a:pt x="883" y="67"/>
                  <a:pt x="884" y="66"/>
                </a:cubicBezTo>
                <a:cubicBezTo>
                  <a:pt x="884" y="66"/>
                  <a:pt x="884" y="64"/>
                  <a:pt x="884" y="64"/>
                </a:cubicBezTo>
                <a:cubicBezTo>
                  <a:pt x="885" y="63"/>
                  <a:pt x="886" y="63"/>
                  <a:pt x="886" y="63"/>
                </a:cubicBezTo>
                <a:cubicBezTo>
                  <a:pt x="886" y="61"/>
                  <a:pt x="885" y="59"/>
                  <a:pt x="886" y="58"/>
                </a:cubicBezTo>
                <a:cubicBezTo>
                  <a:pt x="886" y="56"/>
                  <a:pt x="887" y="55"/>
                  <a:pt x="889" y="55"/>
                </a:cubicBezTo>
                <a:cubicBezTo>
                  <a:pt x="889" y="54"/>
                  <a:pt x="888" y="54"/>
                  <a:pt x="888" y="54"/>
                </a:cubicBezTo>
                <a:cubicBezTo>
                  <a:pt x="886" y="54"/>
                  <a:pt x="883" y="54"/>
                  <a:pt x="883" y="54"/>
                </a:cubicBezTo>
                <a:cubicBezTo>
                  <a:pt x="879" y="53"/>
                  <a:pt x="880" y="53"/>
                  <a:pt x="877" y="52"/>
                </a:cubicBezTo>
                <a:cubicBezTo>
                  <a:pt x="876" y="51"/>
                  <a:pt x="876" y="49"/>
                  <a:pt x="877" y="49"/>
                </a:cubicBezTo>
                <a:cubicBezTo>
                  <a:pt x="878" y="47"/>
                  <a:pt x="874" y="45"/>
                  <a:pt x="876" y="43"/>
                </a:cubicBezTo>
                <a:cubicBezTo>
                  <a:pt x="876" y="43"/>
                  <a:pt x="877" y="43"/>
                  <a:pt x="878" y="42"/>
                </a:cubicBezTo>
                <a:cubicBezTo>
                  <a:pt x="878" y="42"/>
                  <a:pt x="878" y="42"/>
                  <a:pt x="878" y="42"/>
                </a:cubicBezTo>
                <a:cubicBezTo>
                  <a:pt x="879" y="41"/>
                  <a:pt x="879" y="40"/>
                  <a:pt x="880" y="39"/>
                </a:cubicBezTo>
                <a:cubicBezTo>
                  <a:pt x="878" y="39"/>
                  <a:pt x="876" y="39"/>
                  <a:pt x="875" y="41"/>
                </a:cubicBezTo>
                <a:cubicBezTo>
                  <a:pt x="874" y="41"/>
                  <a:pt x="874" y="40"/>
                  <a:pt x="873" y="40"/>
                </a:cubicBezTo>
                <a:cubicBezTo>
                  <a:pt x="870" y="39"/>
                  <a:pt x="867" y="43"/>
                  <a:pt x="864" y="42"/>
                </a:cubicBezTo>
                <a:cubicBezTo>
                  <a:pt x="863" y="41"/>
                  <a:pt x="866" y="39"/>
                  <a:pt x="867" y="38"/>
                </a:cubicBezTo>
                <a:cubicBezTo>
                  <a:pt x="868" y="36"/>
                  <a:pt x="867" y="35"/>
                  <a:pt x="868" y="33"/>
                </a:cubicBezTo>
                <a:cubicBezTo>
                  <a:pt x="867" y="33"/>
                  <a:pt x="867" y="33"/>
                  <a:pt x="867" y="33"/>
                </a:cubicBezTo>
                <a:cubicBezTo>
                  <a:pt x="869" y="31"/>
                  <a:pt x="869" y="31"/>
                  <a:pt x="871" y="28"/>
                </a:cubicBezTo>
                <a:cubicBezTo>
                  <a:pt x="871" y="28"/>
                  <a:pt x="873" y="27"/>
                  <a:pt x="874" y="27"/>
                </a:cubicBezTo>
                <a:cubicBezTo>
                  <a:pt x="876" y="28"/>
                  <a:pt x="878" y="27"/>
                  <a:pt x="880" y="27"/>
                </a:cubicBezTo>
                <a:cubicBezTo>
                  <a:pt x="879" y="26"/>
                  <a:pt x="879" y="25"/>
                  <a:pt x="878" y="24"/>
                </a:cubicBezTo>
                <a:cubicBezTo>
                  <a:pt x="878" y="24"/>
                  <a:pt x="878" y="24"/>
                  <a:pt x="878" y="24"/>
                </a:cubicBezTo>
                <a:cubicBezTo>
                  <a:pt x="879" y="22"/>
                  <a:pt x="876" y="20"/>
                  <a:pt x="874" y="19"/>
                </a:cubicBezTo>
                <a:cubicBezTo>
                  <a:pt x="871" y="19"/>
                  <a:pt x="868" y="18"/>
                  <a:pt x="867" y="20"/>
                </a:cubicBezTo>
                <a:cubicBezTo>
                  <a:pt x="866" y="20"/>
                  <a:pt x="866" y="23"/>
                  <a:pt x="865" y="22"/>
                </a:cubicBezTo>
                <a:cubicBezTo>
                  <a:pt x="866" y="23"/>
                  <a:pt x="865" y="23"/>
                  <a:pt x="865" y="23"/>
                </a:cubicBezTo>
                <a:cubicBezTo>
                  <a:pt x="866" y="24"/>
                  <a:pt x="867" y="27"/>
                  <a:pt x="867" y="27"/>
                </a:cubicBezTo>
                <a:cubicBezTo>
                  <a:pt x="865" y="30"/>
                  <a:pt x="864" y="29"/>
                  <a:pt x="862" y="31"/>
                </a:cubicBezTo>
                <a:cubicBezTo>
                  <a:pt x="862" y="32"/>
                  <a:pt x="861" y="31"/>
                  <a:pt x="860" y="31"/>
                </a:cubicBezTo>
                <a:cubicBezTo>
                  <a:pt x="857" y="30"/>
                  <a:pt x="858" y="28"/>
                  <a:pt x="855" y="27"/>
                </a:cubicBezTo>
                <a:cubicBezTo>
                  <a:pt x="854" y="27"/>
                  <a:pt x="850" y="28"/>
                  <a:pt x="851" y="28"/>
                </a:cubicBezTo>
                <a:cubicBezTo>
                  <a:pt x="852" y="25"/>
                  <a:pt x="858" y="27"/>
                  <a:pt x="860" y="25"/>
                </a:cubicBezTo>
                <a:cubicBezTo>
                  <a:pt x="860" y="25"/>
                  <a:pt x="859" y="25"/>
                  <a:pt x="859" y="24"/>
                </a:cubicBezTo>
                <a:cubicBezTo>
                  <a:pt x="858" y="25"/>
                  <a:pt x="857" y="25"/>
                  <a:pt x="856" y="24"/>
                </a:cubicBezTo>
                <a:cubicBezTo>
                  <a:pt x="856" y="24"/>
                  <a:pt x="857" y="24"/>
                  <a:pt x="859" y="24"/>
                </a:cubicBezTo>
                <a:cubicBezTo>
                  <a:pt x="859" y="24"/>
                  <a:pt x="859" y="24"/>
                  <a:pt x="860" y="24"/>
                </a:cubicBezTo>
                <a:cubicBezTo>
                  <a:pt x="860" y="23"/>
                  <a:pt x="859" y="23"/>
                  <a:pt x="858" y="23"/>
                </a:cubicBezTo>
                <a:cubicBezTo>
                  <a:pt x="857" y="22"/>
                  <a:pt x="860" y="23"/>
                  <a:pt x="860" y="23"/>
                </a:cubicBezTo>
                <a:cubicBezTo>
                  <a:pt x="861" y="22"/>
                  <a:pt x="860" y="21"/>
                  <a:pt x="860" y="20"/>
                </a:cubicBezTo>
                <a:cubicBezTo>
                  <a:pt x="860" y="20"/>
                  <a:pt x="859" y="20"/>
                  <a:pt x="859" y="20"/>
                </a:cubicBezTo>
                <a:cubicBezTo>
                  <a:pt x="859" y="20"/>
                  <a:pt x="859" y="20"/>
                  <a:pt x="860" y="20"/>
                </a:cubicBezTo>
                <a:cubicBezTo>
                  <a:pt x="859" y="19"/>
                  <a:pt x="857" y="18"/>
                  <a:pt x="858" y="16"/>
                </a:cubicBezTo>
                <a:cubicBezTo>
                  <a:pt x="859" y="16"/>
                  <a:pt x="862" y="16"/>
                  <a:pt x="863" y="17"/>
                </a:cubicBezTo>
                <a:cubicBezTo>
                  <a:pt x="863" y="17"/>
                  <a:pt x="864" y="17"/>
                  <a:pt x="864" y="17"/>
                </a:cubicBezTo>
                <a:cubicBezTo>
                  <a:pt x="864" y="16"/>
                  <a:pt x="863" y="16"/>
                  <a:pt x="863" y="15"/>
                </a:cubicBezTo>
                <a:cubicBezTo>
                  <a:pt x="863" y="15"/>
                  <a:pt x="862" y="14"/>
                  <a:pt x="862" y="13"/>
                </a:cubicBezTo>
                <a:cubicBezTo>
                  <a:pt x="860" y="13"/>
                  <a:pt x="858" y="13"/>
                  <a:pt x="855" y="13"/>
                </a:cubicBezTo>
                <a:cubicBezTo>
                  <a:pt x="855" y="14"/>
                  <a:pt x="855" y="15"/>
                  <a:pt x="855" y="15"/>
                </a:cubicBezTo>
                <a:cubicBezTo>
                  <a:pt x="853" y="17"/>
                  <a:pt x="855" y="18"/>
                  <a:pt x="853" y="20"/>
                </a:cubicBezTo>
                <a:cubicBezTo>
                  <a:pt x="853" y="21"/>
                  <a:pt x="850" y="19"/>
                  <a:pt x="849" y="19"/>
                </a:cubicBezTo>
                <a:cubicBezTo>
                  <a:pt x="848" y="19"/>
                  <a:pt x="848" y="19"/>
                  <a:pt x="847" y="19"/>
                </a:cubicBezTo>
                <a:cubicBezTo>
                  <a:pt x="847" y="19"/>
                  <a:pt x="848" y="19"/>
                  <a:pt x="848" y="19"/>
                </a:cubicBezTo>
                <a:cubicBezTo>
                  <a:pt x="849" y="20"/>
                  <a:pt x="851" y="21"/>
                  <a:pt x="851" y="22"/>
                </a:cubicBezTo>
                <a:cubicBezTo>
                  <a:pt x="850" y="24"/>
                  <a:pt x="847" y="23"/>
                  <a:pt x="845" y="24"/>
                </a:cubicBezTo>
                <a:cubicBezTo>
                  <a:pt x="845" y="24"/>
                  <a:pt x="844" y="24"/>
                  <a:pt x="844" y="25"/>
                </a:cubicBezTo>
                <a:cubicBezTo>
                  <a:pt x="844" y="25"/>
                  <a:pt x="843" y="26"/>
                  <a:pt x="843" y="26"/>
                </a:cubicBezTo>
                <a:cubicBezTo>
                  <a:pt x="843" y="27"/>
                  <a:pt x="843" y="28"/>
                  <a:pt x="843" y="27"/>
                </a:cubicBezTo>
                <a:cubicBezTo>
                  <a:pt x="842" y="27"/>
                  <a:pt x="842" y="27"/>
                  <a:pt x="841" y="27"/>
                </a:cubicBezTo>
                <a:cubicBezTo>
                  <a:pt x="840" y="27"/>
                  <a:pt x="840" y="27"/>
                  <a:pt x="839" y="28"/>
                </a:cubicBezTo>
                <a:cubicBezTo>
                  <a:pt x="839" y="28"/>
                  <a:pt x="839" y="28"/>
                  <a:pt x="839" y="29"/>
                </a:cubicBezTo>
                <a:cubicBezTo>
                  <a:pt x="837" y="29"/>
                  <a:pt x="836" y="30"/>
                  <a:pt x="834" y="30"/>
                </a:cubicBezTo>
                <a:cubicBezTo>
                  <a:pt x="833" y="29"/>
                  <a:pt x="829" y="26"/>
                  <a:pt x="830" y="25"/>
                </a:cubicBezTo>
                <a:cubicBezTo>
                  <a:pt x="831" y="23"/>
                  <a:pt x="836" y="25"/>
                  <a:pt x="840" y="24"/>
                </a:cubicBezTo>
                <a:cubicBezTo>
                  <a:pt x="839" y="24"/>
                  <a:pt x="839" y="24"/>
                  <a:pt x="838" y="23"/>
                </a:cubicBezTo>
                <a:cubicBezTo>
                  <a:pt x="837" y="23"/>
                  <a:pt x="833" y="23"/>
                  <a:pt x="834" y="22"/>
                </a:cubicBezTo>
                <a:cubicBezTo>
                  <a:pt x="835" y="20"/>
                  <a:pt x="839" y="21"/>
                  <a:pt x="841" y="19"/>
                </a:cubicBezTo>
                <a:cubicBezTo>
                  <a:pt x="841" y="18"/>
                  <a:pt x="841" y="17"/>
                  <a:pt x="842" y="17"/>
                </a:cubicBezTo>
                <a:cubicBezTo>
                  <a:pt x="844" y="17"/>
                  <a:pt x="844" y="18"/>
                  <a:pt x="845" y="18"/>
                </a:cubicBezTo>
                <a:cubicBezTo>
                  <a:pt x="846" y="18"/>
                  <a:pt x="846" y="18"/>
                  <a:pt x="846" y="18"/>
                </a:cubicBezTo>
                <a:cubicBezTo>
                  <a:pt x="847" y="17"/>
                  <a:pt x="846" y="16"/>
                  <a:pt x="844" y="15"/>
                </a:cubicBezTo>
                <a:cubicBezTo>
                  <a:pt x="843" y="15"/>
                  <a:pt x="842" y="15"/>
                  <a:pt x="842" y="14"/>
                </a:cubicBezTo>
                <a:cubicBezTo>
                  <a:pt x="842" y="14"/>
                  <a:pt x="843" y="14"/>
                  <a:pt x="844" y="14"/>
                </a:cubicBezTo>
                <a:cubicBezTo>
                  <a:pt x="843" y="14"/>
                  <a:pt x="843" y="14"/>
                  <a:pt x="843" y="13"/>
                </a:cubicBezTo>
                <a:cubicBezTo>
                  <a:pt x="841" y="13"/>
                  <a:pt x="840" y="13"/>
                  <a:pt x="839" y="13"/>
                </a:cubicBezTo>
                <a:cubicBezTo>
                  <a:pt x="839" y="14"/>
                  <a:pt x="840" y="15"/>
                  <a:pt x="839" y="15"/>
                </a:cubicBezTo>
                <a:cubicBezTo>
                  <a:pt x="839" y="16"/>
                  <a:pt x="837" y="16"/>
                  <a:pt x="836" y="17"/>
                </a:cubicBezTo>
                <a:cubicBezTo>
                  <a:pt x="837" y="17"/>
                  <a:pt x="838" y="18"/>
                  <a:pt x="838" y="18"/>
                </a:cubicBezTo>
                <a:cubicBezTo>
                  <a:pt x="836" y="20"/>
                  <a:pt x="833" y="19"/>
                  <a:pt x="832" y="22"/>
                </a:cubicBezTo>
                <a:cubicBezTo>
                  <a:pt x="832" y="22"/>
                  <a:pt x="831" y="21"/>
                  <a:pt x="830" y="21"/>
                </a:cubicBezTo>
                <a:cubicBezTo>
                  <a:pt x="829" y="22"/>
                  <a:pt x="827" y="22"/>
                  <a:pt x="826" y="24"/>
                </a:cubicBezTo>
                <a:cubicBezTo>
                  <a:pt x="826" y="24"/>
                  <a:pt x="826" y="24"/>
                  <a:pt x="826" y="24"/>
                </a:cubicBezTo>
                <a:cubicBezTo>
                  <a:pt x="827" y="24"/>
                  <a:pt x="832" y="28"/>
                  <a:pt x="831" y="29"/>
                </a:cubicBezTo>
                <a:cubicBezTo>
                  <a:pt x="831" y="29"/>
                  <a:pt x="830" y="29"/>
                  <a:pt x="830" y="30"/>
                </a:cubicBezTo>
                <a:cubicBezTo>
                  <a:pt x="831" y="31"/>
                  <a:pt x="832" y="32"/>
                  <a:pt x="832" y="32"/>
                </a:cubicBezTo>
                <a:cubicBezTo>
                  <a:pt x="835" y="33"/>
                  <a:pt x="837" y="30"/>
                  <a:pt x="841" y="31"/>
                </a:cubicBezTo>
                <a:cubicBezTo>
                  <a:pt x="842" y="31"/>
                  <a:pt x="843" y="32"/>
                  <a:pt x="843" y="32"/>
                </a:cubicBezTo>
                <a:cubicBezTo>
                  <a:pt x="841" y="35"/>
                  <a:pt x="845" y="36"/>
                  <a:pt x="843" y="38"/>
                </a:cubicBezTo>
                <a:cubicBezTo>
                  <a:pt x="843" y="38"/>
                  <a:pt x="842" y="38"/>
                  <a:pt x="841" y="38"/>
                </a:cubicBezTo>
                <a:cubicBezTo>
                  <a:pt x="839" y="39"/>
                  <a:pt x="836" y="38"/>
                  <a:pt x="835" y="40"/>
                </a:cubicBezTo>
                <a:cubicBezTo>
                  <a:pt x="834" y="40"/>
                  <a:pt x="832" y="44"/>
                  <a:pt x="831" y="44"/>
                </a:cubicBezTo>
                <a:cubicBezTo>
                  <a:pt x="831" y="44"/>
                  <a:pt x="831" y="44"/>
                  <a:pt x="831" y="44"/>
                </a:cubicBezTo>
                <a:cubicBezTo>
                  <a:pt x="830" y="45"/>
                  <a:pt x="829" y="45"/>
                  <a:pt x="829" y="45"/>
                </a:cubicBezTo>
                <a:cubicBezTo>
                  <a:pt x="828" y="47"/>
                  <a:pt x="829" y="48"/>
                  <a:pt x="827" y="50"/>
                </a:cubicBezTo>
                <a:cubicBezTo>
                  <a:pt x="828" y="50"/>
                  <a:pt x="827" y="51"/>
                  <a:pt x="827" y="50"/>
                </a:cubicBezTo>
                <a:cubicBezTo>
                  <a:pt x="827" y="50"/>
                  <a:pt x="827" y="50"/>
                  <a:pt x="827" y="50"/>
                </a:cubicBezTo>
                <a:cubicBezTo>
                  <a:pt x="827" y="50"/>
                  <a:pt x="827" y="50"/>
                  <a:pt x="827" y="50"/>
                </a:cubicBezTo>
                <a:cubicBezTo>
                  <a:pt x="824" y="49"/>
                  <a:pt x="822" y="52"/>
                  <a:pt x="819" y="51"/>
                </a:cubicBezTo>
                <a:cubicBezTo>
                  <a:pt x="818" y="50"/>
                  <a:pt x="822" y="50"/>
                  <a:pt x="823" y="49"/>
                </a:cubicBezTo>
                <a:cubicBezTo>
                  <a:pt x="823" y="49"/>
                  <a:pt x="822" y="49"/>
                  <a:pt x="822" y="49"/>
                </a:cubicBezTo>
                <a:cubicBezTo>
                  <a:pt x="822" y="49"/>
                  <a:pt x="823" y="49"/>
                  <a:pt x="824" y="49"/>
                </a:cubicBezTo>
                <a:cubicBezTo>
                  <a:pt x="825" y="47"/>
                  <a:pt x="821" y="45"/>
                  <a:pt x="823" y="43"/>
                </a:cubicBezTo>
                <a:cubicBezTo>
                  <a:pt x="823" y="43"/>
                  <a:pt x="826" y="39"/>
                  <a:pt x="827" y="39"/>
                </a:cubicBezTo>
                <a:cubicBezTo>
                  <a:pt x="828" y="40"/>
                  <a:pt x="829" y="40"/>
                  <a:pt x="829" y="40"/>
                </a:cubicBezTo>
                <a:cubicBezTo>
                  <a:pt x="829" y="39"/>
                  <a:pt x="829" y="39"/>
                  <a:pt x="828" y="38"/>
                </a:cubicBezTo>
                <a:cubicBezTo>
                  <a:pt x="827" y="38"/>
                  <a:pt x="831" y="39"/>
                  <a:pt x="832" y="39"/>
                </a:cubicBezTo>
                <a:cubicBezTo>
                  <a:pt x="832" y="38"/>
                  <a:pt x="832" y="37"/>
                  <a:pt x="831" y="36"/>
                </a:cubicBezTo>
                <a:cubicBezTo>
                  <a:pt x="830" y="36"/>
                  <a:pt x="830" y="36"/>
                  <a:pt x="830" y="36"/>
                </a:cubicBezTo>
                <a:cubicBezTo>
                  <a:pt x="829" y="35"/>
                  <a:pt x="826" y="34"/>
                  <a:pt x="827" y="33"/>
                </a:cubicBezTo>
                <a:cubicBezTo>
                  <a:pt x="825" y="33"/>
                  <a:pt x="824" y="33"/>
                  <a:pt x="822" y="33"/>
                </a:cubicBezTo>
                <a:cubicBezTo>
                  <a:pt x="822" y="33"/>
                  <a:pt x="821" y="34"/>
                  <a:pt x="820" y="34"/>
                </a:cubicBezTo>
                <a:cubicBezTo>
                  <a:pt x="820" y="35"/>
                  <a:pt x="819" y="37"/>
                  <a:pt x="818" y="37"/>
                </a:cubicBezTo>
                <a:cubicBezTo>
                  <a:pt x="817" y="40"/>
                  <a:pt x="819" y="40"/>
                  <a:pt x="817" y="42"/>
                </a:cubicBezTo>
                <a:cubicBezTo>
                  <a:pt x="817" y="43"/>
                  <a:pt x="816" y="43"/>
                  <a:pt x="815" y="44"/>
                </a:cubicBezTo>
                <a:cubicBezTo>
                  <a:pt x="816" y="44"/>
                  <a:pt x="816" y="45"/>
                  <a:pt x="815" y="46"/>
                </a:cubicBezTo>
                <a:cubicBezTo>
                  <a:pt x="815" y="47"/>
                  <a:pt x="812" y="47"/>
                  <a:pt x="810" y="48"/>
                </a:cubicBezTo>
                <a:cubicBezTo>
                  <a:pt x="811" y="49"/>
                  <a:pt x="813" y="52"/>
                  <a:pt x="812" y="53"/>
                </a:cubicBezTo>
                <a:cubicBezTo>
                  <a:pt x="811" y="55"/>
                  <a:pt x="803" y="52"/>
                  <a:pt x="801" y="54"/>
                </a:cubicBezTo>
                <a:cubicBezTo>
                  <a:pt x="801" y="55"/>
                  <a:pt x="804" y="57"/>
                  <a:pt x="803" y="57"/>
                </a:cubicBezTo>
                <a:cubicBezTo>
                  <a:pt x="800" y="56"/>
                  <a:pt x="801" y="55"/>
                  <a:pt x="797" y="54"/>
                </a:cubicBezTo>
                <a:cubicBezTo>
                  <a:pt x="797" y="53"/>
                  <a:pt x="793" y="52"/>
                  <a:pt x="793" y="52"/>
                </a:cubicBezTo>
                <a:cubicBezTo>
                  <a:pt x="795" y="49"/>
                  <a:pt x="803" y="52"/>
                  <a:pt x="804" y="50"/>
                </a:cubicBezTo>
                <a:cubicBezTo>
                  <a:pt x="804" y="49"/>
                  <a:pt x="803" y="49"/>
                  <a:pt x="802" y="49"/>
                </a:cubicBezTo>
                <a:cubicBezTo>
                  <a:pt x="802" y="49"/>
                  <a:pt x="801" y="49"/>
                  <a:pt x="801" y="48"/>
                </a:cubicBezTo>
                <a:cubicBezTo>
                  <a:pt x="801" y="48"/>
                  <a:pt x="801" y="48"/>
                  <a:pt x="802" y="49"/>
                </a:cubicBezTo>
                <a:cubicBezTo>
                  <a:pt x="804" y="49"/>
                  <a:pt x="806" y="47"/>
                  <a:pt x="809" y="47"/>
                </a:cubicBezTo>
                <a:cubicBezTo>
                  <a:pt x="807" y="45"/>
                  <a:pt x="809" y="42"/>
                  <a:pt x="806" y="41"/>
                </a:cubicBezTo>
                <a:cubicBezTo>
                  <a:pt x="806" y="41"/>
                  <a:pt x="806" y="41"/>
                  <a:pt x="806" y="41"/>
                </a:cubicBezTo>
                <a:cubicBezTo>
                  <a:pt x="806" y="40"/>
                  <a:pt x="805" y="39"/>
                  <a:pt x="806" y="37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6" y="37"/>
                  <a:pt x="806" y="36"/>
                  <a:pt x="805" y="36"/>
                </a:cubicBezTo>
                <a:cubicBezTo>
                  <a:pt x="805" y="36"/>
                  <a:pt x="805" y="37"/>
                  <a:pt x="805" y="38"/>
                </a:cubicBezTo>
                <a:cubicBezTo>
                  <a:pt x="804" y="39"/>
                  <a:pt x="797" y="41"/>
                  <a:pt x="796" y="40"/>
                </a:cubicBezTo>
                <a:cubicBezTo>
                  <a:pt x="796" y="40"/>
                  <a:pt x="796" y="40"/>
                  <a:pt x="796" y="40"/>
                </a:cubicBezTo>
                <a:cubicBezTo>
                  <a:pt x="795" y="41"/>
                  <a:pt x="794" y="41"/>
                  <a:pt x="793" y="42"/>
                </a:cubicBezTo>
                <a:cubicBezTo>
                  <a:pt x="793" y="43"/>
                  <a:pt x="793" y="43"/>
                  <a:pt x="793" y="44"/>
                </a:cubicBezTo>
                <a:cubicBezTo>
                  <a:pt x="795" y="45"/>
                  <a:pt x="799" y="47"/>
                  <a:pt x="798" y="49"/>
                </a:cubicBezTo>
                <a:cubicBezTo>
                  <a:pt x="798" y="49"/>
                  <a:pt x="798" y="49"/>
                  <a:pt x="798" y="49"/>
                </a:cubicBezTo>
                <a:cubicBezTo>
                  <a:pt x="798" y="49"/>
                  <a:pt x="798" y="49"/>
                  <a:pt x="798" y="49"/>
                </a:cubicBezTo>
                <a:cubicBezTo>
                  <a:pt x="798" y="49"/>
                  <a:pt x="796" y="48"/>
                  <a:pt x="795" y="46"/>
                </a:cubicBezTo>
                <a:cubicBezTo>
                  <a:pt x="795" y="46"/>
                  <a:pt x="795" y="46"/>
                  <a:pt x="795" y="47"/>
                </a:cubicBezTo>
                <a:cubicBezTo>
                  <a:pt x="793" y="49"/>
                  <a:pt x="788" y="47"/>
                  <a:pt x="787" y="49"/>
                </a:cubicBezTo>
                <a:cubicBezTo>
                  <a:pt x="787" y="49"/>
                  <a:pt x="786" y="50"/>
                  <a:pt x="786" y="51"/>
                </a:cubicBezTo>
                <a:cubicBezTo>
                  <a:pt x="787" y="51"/>
                  <a:pt x="788" y="51"/>
                  <a:pt x="789" y="51"/>
                </a:cubicBezTo>
                <a:cubicBezTo>
                  <a:pt x="790" y="51"/>
                  <a:pt x="789" y="53"/>
                  <a:pt x="788" y="53"/>
                </a:cubicBezTo>
                <a:cubicBezTo>
                  <a:pt x="787" y="56"/>
                  <a:pt x="787" y="56"/>
                  <a:pt x="786" y="58"/>
                </a:cubicBezTo>
                <a:cubicBezTo>
                  <a:pt x="785" y="59"/>
                  <a:pt x="785" y="59"/>
                  <a:pt x="784" y="59"/>
                </a:cubicBezTo>
                <a:cubicBezTo>
                  <a:pt x="784" y="60"/>
                  <a:pt x="779" y="63"/>
                  <a:pt x="779" y="63"/>
                </a:cubicBezTo>
                <a:cubicBezTo>
                  <a:pt x="777" y="65"/>
                  <a:pt x="777" y="65"/>
                  <a:pt x="777" y="67"/>
                </a:cubicBezTo>
                <a:cubicBezTo>
                  <a:pt x="775" y="67"/>
                  <a:pt x="773" y="69"/>
                  <a:pt x="772" y="70"/>
                </a:cubicBezTo>
                <a:cubicBezTo>
                  <a:pt x="772" y="71"/>
                  <a:pt x="771" y="72"/>
                  <a:pt x="772" y="74"/>
                </a:cubicBezTo>
                <a:cubicBezTo>
                  <a:pt x="772" y="74"/>
                  <a:pt x="774" y="75"/>
                  <a:pt x="773" y="75"/>
                </a:cubicBezTo>
                <a:cubicBezTo>
                  <a:pt x="772" y="75"/>
                  <a:pt x="772" y="74"/>
                  <a:pt x="772" y="74"/>
                </a:cubicBezTo>
                <a:cubicBezTo>
                  <a:pt x="772" y="74"/>
                  <a:pt x="772" y="74"/>
                  <a:pt x="772" y="74"/>
                </a:cubicBezTo>
                <a:cubicBezTo>
                  <a:pt x="770" y="76"/>
                  <a:pt x="769" y="76"/>
                  <a:pt x="768" y="78"/>
                </a:cubicBezTo>
                <a:cubicBezTo>
                  <a:pt x="768" y="78"/>
                  <a:pt x="768" y="78"/>
                  <a:pt x="768" y="78"/>
                </a:cubicBezTo>
                <a:cubicBezTo>
                  <a:pt x="769" y="78"/>
                  <a:pt x="770" y="78"/>
                  <a:pt x="771" y="78"/>
                </a:cubicBezTo>
                <a:cubicBezTo>
                  <a:pt x="772" y="79"/>
                  <a:pt x="769" y="79"/>
                  <a:pt x="768" y="78"/>
                </a:cubicBezTo>
                <a:cubicBezTo>
                  <a:pt x="766" y="79"/>
                  <a:pt x="765" y="79"/>
                  <a:pt x="763" y="79"/>
                </a:cubicBezTo>
                <a:cubicBezTo>
                  <a:pt x="762" y="78"/>
                  <a:pt x="764" y="78"/>
                  <a:pt x="765" y="77"/>
                </a:cubicBezTo>
                <a:cubicBezTo>
                  <a:pt x="766" y="75"/>
                  <a:pt x="768" y="75"/>
                  <a:pt x="769" y="73"/>
                </a:cubicBezTo>
                <a:cubicBezTo>
                  <a:pt x="770" y="73"/>
                  <a:pt x="770" y="72"/>
                  <a:pt x="770" y="70"/>
                </a:cubicBezTo>
                <a:cubicBezTo>
                  <a:pt x="770" y="70"/>
                  <a:pt x="771" y="70"/>
                  <a:pt x="772" y="70"/>
                </a:cubicBezTo>
                <a:cubicBezTo>
                  <a:pt x="772" y="69"/>
                  <a:pt x="772" y="69"/>
                  <a:pt x="771" y="68"/>
                </a:cubicBezTo>
                <a:cubicBezTo>
                  <a:pt x="772" y="68"/>
                  <a:pt x="773" y="67"/>
                  <a:pt x="773" y="67"/>
                </a:cubicBezTo>
                <a:cubicBezTo>
                  <a:pt x="775" y="65"/>
                  <a:pt x="772" y="64"/>
                  <a:pt x="774" y="62"/>
                </a:cubicBezTo>
                <a:cubicBezTo>
                  <a:pt x="774" y="61"/>
                  <a:pt x="774" y="59"/>
                  <a:pt x="775" y="60"/>
                </a:cubicBezTo>
                <a:cubicBezTo>
                  <a:pt x="778" y="61"/>
                  <a:pt x="780" y="59"/>
                  <a:pt x="783" y="59"/>
                </a:cubicBezTo>
                <a:cubicBezTo>
                  <a:pt x="780" y="58"/>
                  <a:pt x="780" y="59"/>
                  <a:pt x="777" y="58"/>
                </a:cubicBezTo>
                <a:cubicBezTo>
                  <a:pt x="776" y="57"/>
                  <a:pt x="781" y="57"/>
                  <a:pt x="781" y="57"/>
                </a:cubicBezTo>
                <a:cubicBezTo>
                  <a:pt x="783" y="54"/>
                  <a:pt x="782" y="54"/>
                  <a:pt x="784" y="52"/>
                </a:cubicBezTo>
                <a:cubicBezTo>
                  <a:pt x="784" y="52"/>
                  <a:pt x="784" y="52"/>
                  <a:pt x="784" y="52"/>
                </a:cubicBezTo>
                <a:cubicBezTo>
                  <a:pt x="784" y="52"/>
                  <a:pt x="784" y="52"/>
                  <a:pt x="784" y="52"/>
                </a:cubicBezTo>
                <a:cubicBezTo>
                  <a:pt x="784" y="51"/>
                  <a:pt x="784" y="50"/>
                  <a:pt x="784" y="49"/>
                </a:cubicBezTo>
                <a:cubicBezTo>
                  <a:pt x="784" y="49"/>
                  <a:pt x="783" y="49"/>
                  <a:pt x="782" y="49"/>
                </a:cubicBezTo>
                <a:cubicBezTo>
                  <a:pt x="781" y="49"/>
                  <a:pt x="781" y="44"/>
                  <a:pt x="781" y="44"/>
                </a:cubicBezTo>
                <a:cubicBezTo>
                  <a:pt x="783" y="42"/>
                  <a:pt x="784" y="42"/>
                  <a:pt x="786" y="40"/>
                </a:cubicBezTo>
                <a:cubicBezTo>
                  <a:pt x="786" y="39"/>
                  <a:pt x="786" y="42"/>
                  <a:pt x="787" y="43"/>
                </a:cubicBezTo>
                <a:cubicBezTo>
                  <a:pt x="787" y="43"/>
                  <a:pt x="787" y="43"/>
                  <a:pt x="787" y="43"/>
                </a:cubicBezTo>
                <a:cubicBezTo>
                  <a:pt x="787" y="41"/>
                  <a:pt x="788" y="39"/>
                  <a:pt x="788" y="39"/>
                </a:cubicBezTo>
                <a:cubicBezTo>
                  <a:pt x="790" y="39"/>
                  <a:pt x="790" y="41"/>
                  <a:pt x="789" y="42"/>
                </a:cubicBezTo>
                <a:cubicBezTo>
                  <a:pt x="790" y="42"/>
                  <a:pt x="791" y="42"/>
                  <a:pt x="791" y="41"/>
                </a:cubicBezTo>
                <a:cubicBezTo>
                  <a:pt x="791" y="40"/>
                  <a:pt x="792" y="40"/>
                  <a:pt x="792" y="39"/>
                </a:cubicBezTo>
                <a:cubicBezTo>
                  <a:pt x="791" y="39"/>
                  <a:pt x="790" y="39"/>
                  <a:pt x="789" y="39"/>
                </a:cubicBezTo>
                <a:cubicBezTo>
                  <a:pt x="789" y="38"/>
                  <a:pt x="788" y="34"/>
                  <a:pt x="788" y="33"/>
                </a:cubicBezTo>
                <a:cubicBezTo>
                  <a:pt x="790" y="31"/>
                  <a:pt x="790" y="31"/>
                  <a:pt x="791" y="29"/>
                </a:cubicBezTo>
                <a:cubicBezTo>
                  <a:pt x="792" y="28"/>
                  <a:pt x="795" y="29"/>
                  <a:pt x="796" y="29"/>
                </a:cubicBezTo>
                <a:cubicBezTo>
                  <a:pt x="799" y="30"/>
                  <a:pt x="801" y="27"/>
                  <a:pt x="804" y="28"/>
                </a:cubicBezTo>
                <a:cubicBezTo>
                  <a:pt x="805" y="28"/>
                  <a:pt x="806" y="32"/>
                  <a:pt x="806" y="33"/>
                </a:cubicBezTo>
                <a:cubicBezTo>
                  <a:pt x="807" y="33"/>
                  <a:pt x="809" y="34"/>
                  <a:pt x="810" y="35"/>
                </a:cubicBezTo>
                <a:cubicBezTo>
                  <a:pt x="810" y="34"/>
                  <a:pt x="811" y="34"/>
                  <a:pt x="811" y="34"/>
                </a:cubicBezTo>
                <a:cubicBezTo>
                  <a:pt x="811" y="35"/>
                  <a:pt x="811" y="35"/>
                  <a:pt x="811" y="35"/>
                </a:cubicBezTo>
                <a:cubicBezTo>
                  <a:pt x="812" y="34"/>
                  <a:pt x="813" y="34"/>
                  <a:pt x="813" y="34"/>
                </a:cubicBezTo>
                <a:cubicBezTo>
                  <a:pt x="813" y="34"/>
                  <a:pt x="812" y="34"/>
                  <a:pt x="812" y="33"/>
                </a:cubicBezTo>
                <a:cubicBezTo>
                  <a:pt x="811" y="33"/>
                  <a:pt x="811" y="30"/>
                  <a:pt x="811" y="29"/>
                </a:cubicBezTo>
                <a:cubicBezTo>
                  <a:pt x="810" y="28"/>
                  <a:pt x="808" y="26"/>
                  <a:pt x="809" y="25"/>
                </a:cubicBezTo>
                <a:cubicBezTo>
                  <a:pt x="809" y="25"/>
                  <a:pt x="811" y="26"/>
                  <a:pt x="812" y="27"/>
                </a:cubicBezTo>
                <a:cubicBezTo>
                  <a:pt x="814" y="27"/>
                  <a:pt x="816" y="27"/>
                  <a:pt x="817" y="27"/>
                </a:cubicBezTo>
                <a:cubicBezTo>
                  <a:pt x="817" y="27"/>
                  <a:pt x="817" y="27"/>
                  <a:pt x="817" y="26"/>
                </a:cubicBezTo>
                <a:cubicBezTo>
                  <a:pt x="816" y="26"/>
                  <a:pt x="816" y="21"/>
                  <a:pt x="817" y="21"/>
                </a:cubicBezTo>
                <a:cubicBezTo>
                  <a:pt x="817" y="20"/>
                  <a:pt x="818" y="20"/>
                  <a:pt x="819" y="20"/>
                </a:cubicBezTo>
                <a:cubicBezTo>
                  <a:pt x="819" y="19"/>
                  <a:pt x="819" y="18"/>
                  <a:pt x="820" y="18"/>
                </a:cubicBezTo>
                <a:cubicBezTo>
                  <a:pt x="821" y="16"/>
                  <a:pt x="822" y="16"/>
                  <a:pt x="824" y="15"/>
                </a:cubicBezTo>
                <a:cubicBezTo>
                  <a:pt x="824" y="15"/>
                  <a:pt x="823" y="14"/>
                  <a:pt x="823" y="13"/>
                </a:cubicBezTo>
                <a:cubicBezTo>
                  <a:pt x="821" y="13"/>
                  <a:pt x="819" y="13"/>
                  <a:pt x="817" y="14"/>
                </a:cubicBezTo>
                <a:cubicBezTo>
                  <a:pt x="817" y="14"/>
                  <a:pt x="817" y="15"/>
                  <a:pt x="817" y="15"/>
                </a:cubicBezTo>
                <a:cubicBezTo>
                  <a:pt x="815" y="17"/>
                  <a:pt x="814" y="17"/>
                  <a:pt x="813" y="19"/>
                </a:cubicBezTo>
                <a:cubicBezTo>
                  <a:pt x="813" y="19"/>
                  <a:pt x="812" y="20"/>
                  <a:pt x="812" y="20"/>
                </a:cubicBezTo>
                <a:cubicBezTo>
                  <a:pt x="813" y="21"/>
                  <a:pt x="813" y="22"/>
                  <a:pt x="813" y="23"/>
                </a:cubicBezTo>
                <a:cubicBezTo>
                  <a:pt x="811" y="25"/>
                  <a:pt x="808" y="24"/>
                  <a:pt x="807" y="26"/>
                </a:cubicBezTo>
                <a:cubicBezTo>
                  <a:pt x="807" y="27"/>
                  <a:pt x="807" y="26"/>
                  <a:pt x="807" y="25"/>
                </a:cubicBezTo>
                <a:cubicBezTo>
                  <a:pt x="807" y="25"/>
                  <a:pt x="806" y="25"/>
                  <a:pt x="806" y="25"/>
                </a:cubicBezTo>
                <a:cubicBezTo>
                  <a:pt x="806" y="27"/>
                  <a:pt x="808" y="28"/>
                  <a:pt x="807" y="30"/>
                </a:cubicBezTo>
                <a:cubicBezTo>
                  <a:pt x="806" y="31"/>
                  <a:pt x="806" y="27"/>
                  <a:pt x="805" y="27"/>
                </a:cubicBezTo>
                <a:cubicBezTo>
                  <a:pt x="802" y="26"/>
                  <a:pt x="801" y="27"/>
                  <a:pt x="797" y="26"/>
                </a:cubicBezTo>
                <a:cubicBezTo>
                  <a:pt x="796" y="26"/>
                  <a:pt x="793" y="26"/>
                  <a:pt x="793" y="25"/>
                </a:cubicBezTo>
                <a:cubicBezTo>
                  <a:pt x="795" y="23"/>
                  <a:pt x="796" y="24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6" y="19"/>
                  <a:pt x="797" y="18"/>
                </a:cubicBezTo>
                <a:cubicBezTo>
                  <a:pt x="797" y="17"/>
                  <a:pt x="799" y="16"/>
                  <a:pt x="801" y="16"/>
                </a:cubicBezTo>
                <a:cubicBezTo>
                  <a:pt x="800" y="15"/>
                  <a:pt x="798" y="15"/>
                  <a:pt x="798" y="14"/>
                </a:cubicBezTo>
                <a:cubicBezTo>
                  <a:pt x="799" y="14"/>
                  <a:pt x="799" y="14"/>
                  <a:pt x="800" y="14"/>
                </a:cubicBezTo>
                <a:cubicBezTo>
                  <a:pt x="798" y="13"/>
                  <a:pt x="797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4"/>
                  <a:pt x="794" y="16"/>
                  <a:pt x="793" y="17"/>
                </a:cubicBezTo>
                <a:cubicBezTo>
                  <a:pt x="792" y="19"/>
                  <a:pt x="795" y="20"/>
                  <a:pt x="793" y="22"/>
                </a:cubicBezTo>
                <a:cubicBezTo>
                  <a:pt x="793" y="23"/>
                  <a:pt x="793" y="20"/>
                  <a:pt x="792" y="19"/>
                </a:cubicBezTo>
                <a:cubicBezTo>
                  <a:pt x="792" y="19"/>
                  <a:pt x="792" y="19"/>
                  <a:pt x="792" y="19"/>
                </a:cubicBezTo>
                <a:cubicBezTo>
                  <a:pt x="790" y="21"/>
                  <a:pt x="789" y="21"/>
                  <a:pt x="788" y="23"/>
                </a:cubicBezTo>
                <a:cubicBezTo>
                  <a:pt x="788" y="23"/>
                  <a:pt x="788" y="23"/>
                  <a:pt x="788" y="23"/>
                </a:cubicBezTo>
                <a:cubicBezTo>
                  <a:pt x="789" y="23"/>
                  <a:pt x="788" y="24"/>
                  <a:pt x="788" y="24"/>
                </a:cubicBezTo>
                <a:cubicBezTo>
                  <a:pt x="788" y="24"/>
                  <a:pt x="788" y="24"/>
                  <a:pt x="788" y="24"/>
                </a:cubicBezTo>
                <a:cubicBezTo>
                  <a:pt x="789" y="24"/>
                  <a:pt x="786" y="26"/>
                  <a:pt x="785" y="27"/>
                </a:cubicBezTo>
                <a:cubicBezTo>
                  <a:pt x="784" y="28"/>
                  <a:pt x="783" y="28"/>
                  <a:pt x="782" y="29"/>
                </a:cubicBezTo>
                <a:cubicBezTo>
                  <a:pt x="783" y="29"/>
                  <a:pt x="783" y="30"/>
                  <a:pt x="783" y="30"/>
                </a:cubicBezTo>
                <a:cubicBezTo>
                  <a:pt x="784" y="30"/>
                  <a:pt x="786" y="30"/>
                  <a:pt x="785" y="30"/>
                </a:cubicBezTo>
                <a:cubicBezTo>
                  <a:pt x="784" y="31"/>
                  <a:pt x="783" y="32"/>
                  <a:pt x="782" y="32"/>
                </a:cubicBezTo>
                <a:cubicBezTo>
                  <a:pt x="781" y="32"/>
                  <a:pt x="781" y="32"/>
                  <a:pt x="781" y="32"/>
                </a:cubicBezTo>
                <a:cubicBezTo>
                  <a:pt x="781" y="33"/>
                  <a:pt x="781" y="35"/>
                  <a:pt x="781" y="35"/>
                </a:cubicBezTo>
                <a:cubicBezTo>
                  <a:pt x="780" y="34"/>
                  <a:pt x="779" y="33"/>
                  <a:pt x="779" y="32"/>
                </a:cubicBezTo>
                <a:cubicBezTo>
                  <a:pt x="777" y="33"/>
                  <a:pt x="774" y="36"/>
                  <a:pt x="772" y="35"/>
                </a:cubicBezTo>
                <a:cubicBezTo>
                  <a:pt x="771" y="35"/>
                  <a:pt x="776" y="33"/>
                  <a:pt x="777" y="33"/>
                </a:cubicBezTo>
                <a:cubicBezTo>
                  <a:pt x="778" y="31"/>
                  <a:pt x="778" y="30"/>
                  <a:pt x="779" y="29"/>
                </a:cubicBezTo>
                <a:cubicBezTo>
                  <a:pt x="779" y="28"/>
                  <a:pt x="779" y="28"/>
                  <a:pt x="778" y="27"/>
                </a:cubicBezTo>
                <a:cubicBezTo>
                  <a:pt x="777" y="27"/>
                  <a:pt x="771" y="28"/>
                  <a:pt x="771" y="28"/>
                </a:cubicBezTo>
                <a:cubicBezTo>
                  <a:pt x="773" y="25"/>
                  <a:pt x="774" y="26"/>
                  <a:pt x="776" y="24"/>
                </a:cubicBezTo>
                <a:cubicBezTo>
                  <a:pt x="776" y="23"/>
                  <a:pt x="779" y="24"/>
                  <a:pt x="780" y="25"/>
                </a:cubicBezTo>
                <a:cubicBezTo>
                  <a:pt x="780" y="25"/>
                  <a:pt x="780" y="25"/>
                  <a:pt x="780" y="25"/>
                </a:cubicBezTo>
                <a:cubicBezTo>
                  <a:pt x="780" y="24"/>
                  <a:pt x="780" y="23"/>
                  <a:pt x="780" y="23"/>
                </a:cubicBezTo>
                <a:cubicBezTo>
                  <a:pt x="781" y="24"/>
                  <a:pt x="781" y="24"/>
                  <a:pt x="782" y="25"/>
                </a:cubicBezTo>
                <a:cubicBezTo>
                  <a:pt x="784" y="25"/>
                  <a:pt x="785" y="23"/>
                  <a:pt x="788" y="24"/>
                </a:cubicBezTo>
                <a:cubicBezTo>
                  <a:pt x="788" y="24"/>
                  <a:pt x="788" y="24"/>
                  <a:pt x="788" y="24"/>
                </a:cubicBezTo>
                <a:cubicBezTo>
                  <a:pt x="788" y="23"/>
                  <a:pt x="788" y="23"/>
                  <a:pt x="788" y="23"/>
                </a:cubicBezTo>
                <a:cubicBezTo>
                  <a:pt x="786" y="22"/>
                  <a:pt x="785" y="22"/>
                  <a:pt x="784" y="22"/>
                </a:cubicBezTo>
                <a:cubicBezTo>
                  <a:pt x="783" y="22"/>
                  <a:pt x="782" y="23"/>
                  <a:pt x="781" y="22"/>
                </a:cubicBezTo>
                <a:cubicBezTo>
                  <a:pt x="780" y="22"/>
                  <a:pt x="781" y="19"/>
                  <a:pt x="781" y="18"/>
                </a:cubicBezTo>
                <a:cubicBezTo>
                  <a:pt x="782" y="17"/>
                  <a:pt x="782" y="17"/>
                  <a:pt x="783" y="16"/>
                </a:cubicBezTo>
                <a:cubicBezTo>
                  <a:pt x="784" y="16"/>
                  <a:pt x="785" y="14"/>
                  <a:pt x="787" y="13"/>
                </a:cubicBezTo>
                <a:cubicBezTo>
                  <a:pt x="786" y="13"/>
                  <a:pt x="784" y="13"/>
                  <a:pt x="783" y="13"/>
                </a:cubicBezTo>
                <a:cubicBezTo>
                  <a:pt x="783" y="13"/>
                  <a:pt x="783" y="13"/>
                  <a:pt x="783" y="13"/>
                </a:cubicBezTo>
                <a:cubicBezTo>
                  <a:pt x="783" y="14"/>
                  <a:pt x="782" y="15"/>
                  <a:pt x="780" y="15"/>
                </a:cubicBezTo>
                <a:cubicBezTo>
                  <a:pt x="780" y="15"/>
                  <a:pt x="780" y="15"/>
                  <a:pt x="780" y="16"/>
                </a:cubicBezTo>
                <a:cubicBezTo>
                  <a:pt x="779" y="18"/>
                  <a:pt x="776" y="17"/>
                  <a:pt x="774" y="19"/>
                </a:cubicBezTo>
                <a:cubicBezTo>
                  <a:pt x="774" y="19"/>
                  <a:pt x="772" y="21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69" y="24"/>
                  <a:pt x="769" y="24"/>
                  <a:pt x="768" y="26"/>
                </a:cubicBezTo>
                <a:cubicBezTo>
                  <a:pt x="767" y="27"/>
                  <a:pt x="767" y="27"/>
                  <a:pt x="767" y="27"/>
                </a:cubicBezTo>
                <a:cubicBezTo>
                  <a:pt x="769" y="28"/>
                  <a:pt x="770" y="29"/>
                  <a:pt x="769" y="30"/>
                </a:cubicBezTo>
                <a:cubicBezTo>
                  <a:pt x="769" y="31"/>
                  <a:pt x="768" y="29"/>
                  <a:pt x="767" y="28"/>
                </a:cubicBezTo>
                <a:cubicBezTo>
                  <a:pt x="767" y="28"/>
                  <a:pt x="766" y="28"/>
                  <a:pt x="766" y="28"/>
                </a:cubicBezTo>
                <a:cubicBezTo>
                  <a:pt x="764" y="27"/>
                  <a:pt x="763" y="28"/>
                  <a:pt x="761" y="28"/>
                </a:cubicBezTo>
                <a:cubicBezTo>
                  <a:pt x="762" y="29"/>
                  <a:pt x="762" y="30"/>
                  <a:pt x="763" y="30"/>
                </a:cubicBezTo>
                <a:cubicBezTo>
                  <a:pt x="763" y="30"/>
                  <a:pt x="763" y="30"/>
                  <a:pt x="764" y="30"/>
                </a:cubicBezTo>
                <a:cubicBezTo>
                  <a:pt x="764" y="30"/>
                  <a:pt x="764" y="31"/>
                  <a:pt x="764" y="31"/>
                </a:cubicBezTo>
                <a:cubicBezTo>
                  <a:pt x="764" y="31"/>
                  <a:pt x="765" y="31"/>
                  <a:pt x="765" y="32"/>
                </a:cubicBezTo>
                <a:cubicBezTo>
                  <a:pt x="765" y="33"/>
                  <a:pt x="766" y="36"/>
                  <a:pt x="766" y="36"/>
                </a:cubicBezTo>
                <a:cubicBezTo>
                  <a:pt x="766" y="36"/>
                  <a:pt x="766" y="36"/>
                  <a:pt x="766" y="36"/>
                </a:cubicBezTo>
                <a:cubicBezTo>
                  <a:pt x="766" y="36"/>
                  <a:pt x="766" y="35"/>
                  <a:pt x="767" y="34"/>
                </a:cubicBezTo>
                <a:cubicBezTo>
                  <a:pt x="767" y="33"/>
                  <a:pt x="770" y="37"/>
                  <a:pt x="771" y="37"/>
                </a:cubicBezTo>
                <a:cubicBezTo>
                  <a:pt x="774" y="38"/>
                  <a:pt x="776" y="36"/>
                  <a:pt x="779" y="37"/>
                </a:cubicBezTo>
                <a:cubicBezTo>
                  <a:pt x="780" y="37"/>
                  <a:pt x="784" y="38"/>
                  <a:pt x="783" y="39"/>
                </a:cubicBezTo>
                <a:cubicBezTo>
                  <a:pt x="782" y="41"/>
                  <a:pt x="779" y="40"/>
                  <a:pt x="777" y="42"/>
                </a:cubicBezTo>
                <a:cubicBezTo>
                  <a:pt x="777" y="43"/>
                  <a:pt x="776" y="44"/>
                  <a:pt x="775" y="45"/>
                </a:cubicBezTo>
                <a:cubicBezTo>
                  <a:pt x="776" y="46"/>
                  <a:pt x="776" y="49"/>
                  <a:pt x="775" y="49"/>
                </a:cubicBezTo>
                <a:cubicBezTo>
                  <a:pt x="774" y="52"/>
                  <a:pt x="774" y="52"/>
                  <a:pt x="773" y="54"/>
                </a:cubicBezTo>
                <a:cubicBezTo>
                  <a:pt x="772" y="54"/>
                  <a:pt x="770" y="52"/>
                  <a:pt x="769" y="52"/>
                </a:cubicBezTo>
                <a:cubicBezTo>
                  <a:pt x="766" y="51"/>
                  <a:pt x="765" y="53"/>
                  <a:pt x="761" y="52"/>
                </a:cubicBezTo>
                <a:cubicBezTo>
                  <a:pt x="761" y="52"/>
                  <a:pt x="757" y="50"/>
                  <a:pt x="758" y="49"/>
                </a:cubicBezTo>
                <a:cubicBezTo>
                  <a:pt x="759" y="47"/>
                  <a:pt x="762" y="48"/>
                  <a:pt x="764" y="47"/>
                </a:cubicBezTo>
                <a:cubicBezTo>
                  <a:pt x="763" y="47"/>
                  <a:pt x="763" y="47"/>
                  <a:pt x="763" y="47"/>
                </a:cubicBezTo>
                <a:cubicBezTo>
                  <a:pt x="762" y="47"/>
                  <a:pt x="766" y="43"/>
                  <a:pt x="766" y="42"/>
                </a:cubicBezTo>
                <a:cubicBezTo>
                  <a:pt x="767" y="42"/>
                  <a:pt x="767" y="41"/>
                  <a:pt x="768" y="41"/>
                </a:cubicBezTo>
                <a:cubicBezTo>
                  <a:pt x="767" y="41"/>
                  <a:pt x="766" y="40"/>
                  <a:pt x="766" y="40"/>
                </a:cubicBezTo>
                <a:cubicBezTo>
                  <a:pt x="763" y="40"/>
                  <a:pt x="758" y="41"/>
                  <a:pt x="757" y="41"/>
                </a:cubicBezTo>
                <a:cubicBezTo>
                  <a:pt x="756" y="41"/>
                  <a:pt x="756" y="39"/>
                  <a:pt x="756" y="37"/>
                </a:cubicBezTo>
                <a:cubicBezTo>
                  <a:pt x="755" y="37"/>
                  <a:pt x="755" y="38"/>
                  <a:pt x="754" y="38"/>
                </a:cubicBezTo>
                <a:cubicBezTo>
                  <a:pt x="754" y="39"/>
                  <a:pt x="756" y="42"/>
                  <a:pt x="755" y="42"/>
                </a:cubicBezTo>
                <a:cubicBezTo>
                  <a:pt x="752" y="41"/>
                  <a:pt x="754" y="38"/>
                  <a:pt x="751" y="36"/>
                </a:cubicBezTo>
                <a:cubicBezTo>
                  <a:pt x="751" y="36"/>
                  <a:pt x="751" y="36"/>
                  <a:pt x="751" y="36"/>
                </a:cubicBezTo>
                <a:cubicBezTo>
                  <a:pt x="751" y="37"/>
                  <a:pt x="751" y="37"/>
                  <a:pt x="751" y="37"/>
                </a:cubicBezTo>
                <a:cubicBezTo>
                  <a:pt x="750" y="37"/>
                  <a:pt x="750" y="36"/>
                  <a:pt x="751" y="36"/>
                </a:cubicBezTo>
                <a:cubicBezTo>
                  <a:pt x="753" y="35"/>
                  <a:pt x="754" y="35"/>
                  <a:pt x="756" y="34"/>
                </a:cubicBezTo>
                <a:cubicBezTo>
                  <a:pt x="756" y="33"/>
                  <a:pt x="755" y="33"/>
                  <a:pt x="755" y="33"/>
                </a:cubicBezTo>
                <a:cubicBezTo>
                  <a:pt x="754" y="33"/>
                  <a:pt x="751" y="35"/>
                  <a:pt x="751" y="34"/>
                </a:cubicBezTo>
                <a:cubicBezTo>
                  <a:pt x="752" y="32"/>
                  <a:pt x="754" y="32"/>
                  <a:pt x="756" y="32"/>
                </a:cubicBezTo>
                <a:cubicBezTo>
                  <a:pt x="755" y="31"/>
                  <a:pt x="755" y="31"/>
                  <a:pt x="755" y="31"/>
                </a:cubicBezTo>
                <a:cubicBezTo>
                  <a:pt x="756" y="31"/>
                  <a:pt x="756" y="31"/>
                  <a:pt x="757" y="31"/>
                </a:cubicBezTo>
                <a:cubicBezTo>
                  <a:pt x="757" y="31"/>
                  <a:pt x="757" y="31"/>
                  <a:pt x="757" y="31"/>
                </a:cubicBezTo>
                <a:cubicBezTo>
                  <a:pt x="757" y="30"/>
                  <a:pt x="757" y="30"/>
                  <a:pt x="757" y="30"/>
                </a:cubicBezTo>
                <a:cubicBezTo>
                  <a:pt x="757" y="30"/>
                  <a:pt x="756" y="30"/>
                  <a:pt x="756" y="30"/>
                </a:cubicBezTo>
                <a:cubicBezTo>
                  <a:pt x="755" y="30"/>
                  <a:pt x="756" y="26"/>
                  <a:pt x="757" y="26"/>
                </a:cubicBezTo>
                <a:cubicBezTo>
                  <a:pt x="758" y="24"/>
                  <a:pt x="755" y="23"/>
                  <a:pt x="757" y="20"/>
                </a:cubicBezTo>
                <a:cubicBezTo>
                  <a:pt x="757" y="20"/>
                  <a:pt x="758" y="20"/>
                  <a:pt x="759" y="21"/>
                </a:cubicBezTo>
                <a:cubicBezTo>
                  <a:pt x="759" y="20"/>
                  <a:pt x="760" y="20"/>
                  <a:pt x="760" y="19"/>
                </a:cubicBezTo>
                <a:cubicBezTo>
                  <a:pt x="761" y="18"/>
                  <a:pt x="764" y="16"/>
                  <a:pt x="766" y="16"/>
                </a:cubicBezTo>
                <a:cubicBezTo>
                  <a:pt x="767" y="15"/>
                  <a:pt x="767" y="14"/>
                  <a:pt x="768" y="14"/>
                </a:cubicBezTo>
                <a:cubicBezTo>
                  <a:pt x="768" y="14"/>
                  <a:pt x="768" y="14"/>
                  <a:pt x="768" y="14"/>
                </a:cubicBezTo>
                <a:cubicBezTo>
                  <a:pt x="767" y="13"/>
                  <a:pt x="764" y="16"/>
                  <a:pt x="764" y="15"/>
                </a:cubicBezTo>
                <a:cubicBezTo>
                  <a:pt x="765" y="15"/>
                  <a:pt x="765" y="14"/>
                  <a:pt x="764" y="13"/>
                </a:cubicBezTo>
                <a:cubicBezTo>
                  <a:pt x="763" y="13"/>
                  <a:pt x="763" y="13"/>
                  <a:pt x="762" y="13"/>
                </a:cubicBezTo>
                <a:cubicBezTo>
                  <a:pt x="762" y="14"/>
                  <a:pt x="762" y="14"/>
                  <a:pt x="762" y="15"/>
                </a:cubicBezTo>
                <a:cubicBezTo>
                  <a:pt x="762" y="15"/>
                  <a:pt x="760" y="15"/>
                  <a:pt x="758" y="15"/>
                </a:cubicBezTo>
                <a:cubicBezTo>
                  <a:pt x="758" y="17"/>
                  <a:pt x="758" y="18"/>
                  <a:pt x="758" y="18"/>
                </a:cubicBezTo>
                <a:cubicBezTo>
                  <a:pt x="757" y="20"/>
                  <a:pt x="754" y="19"/>
                  <a:pt x="752" y="22"/>
                </a:cubicBezTo>
                <a:cubicBezTo>
                  <a:pt x="752" y="22"/>
                  <a:pt x="752" y="22"/>
                  <a:pt x="751" y="22"/>
                </a:cubicBezTo>
                <a:cubicBezTo>
                  <a:pt x="749" y="21"/>
                  <a:pt x="748" y="22"/>
                  <a:pt x="746" y="23"/>
                </a:cubicBezTo>
                <a:cubicBezTo>
                  <a:pt x="746" y="23"/>
                  <a:pt x="746" y="23"/>
                  <a:pt x="746" y="23"/>
                </a:cubicBezTo>
                <a:cubicBezTo>
                  <a:pt x="747" y="23"/>
                  <a:pt x="748" y="24"/>
                  <a:pt x="749" y="24"/>
                </a:cubicBezTo>
                <a:cubicBezTo>
                  <a:pt x="750" y="24"/>
                  <a:pt x="747" y="26"/>
                  <a:pt x="746" y="27"/>
                </a:cubicBezTo>
                <a:cubicBezTo>
                  <a:pt x="746" y="27"/>
                  <a:pt x="746" y="28"/>
                  <a:pt x="746" y="28"/>
                </a:cubicBezTo>
                <a:cubicBezTo>
                  <a:pt x="746" y="28"/>
                  <a:pt x="746" y="28"/>
                  <a:pt x="746" y="28"/>
                </a:cubicBezTo>
                <a:cubicBezTo>
                  <a:pt x="746" y="30"/>
                  <a:pt x="749" y="31"/>
                  <a:pt x="747" y="33"/>
                </a:cubicBezTo>
                <a:cubicBezTo>
                  <a:pt x="747" y="34"/>
                  <a:pt x="746" y="30"/>
                  <a:pt x="745" y="30"/>
                </a:cubicBezTo>
                <a:cubicBezTo>
                  <a:pt x="744" y="32"/>
                  <a:pt x="742" y="31"/>
                  <a:pt x="740" y="33"/>
                </a:cubicBezTo>
                <a:cubicBezTo>
                  <a:pt x="740" y="33"/>
                  <a:pt x="740" y="34"/>
                  <a:pt x="740" y="35"/>
                </a:cubicBezTo>
                <a:cubicBezTo>
                  <a:pt x="741" y="35"/>
                  <a:pt x="742" y="35"/>
                  <a:pt x="742" y="35"/>
                </a:cubicBezTo>
                <a:cubicBezTo>
                  <a:pt x="743" y="35"/>
                  <a:pt x="746" y="39"/>
                  <a:pt x="745" y="40"/>
                </a:cubicBezTo>
                <a:cubicBezTo>
                  <a:pt x="744" y="42"/>
                  <a:pt x="742" y="41"/>
                  <a:pt x="740" y="43"/>
                </a:cubicBezTo>
                <a:cubicBezTo>
                  <a:pt x="740" y="44"/>
                  <a:pt x="736" y="45"/>
                  <a:pt x="735" y="45"/>
                </a:cubicBezTo>
                <a:cubicBezTo>
                  <a:pt x="732" y="44"/>
                  <a:pt x="731" y="46"/>
                  <a:pt x="728" y="45"/>
                </a:cubicBezTo>
                <a:cubicBezTo>
                  <a:pt x="727" y="44"/>
                  <a:pt x="726" y="40"/>
                  <a:pt x="727" y="39"/>
                </a:cubicBezTo>
                <a:cubicBezTo>
                  <a:pt x="728" y="37"/>
                  <a:pt x="726" y="36"/>
                  <a:pt x="728" y="34"/>
                </a:cubicBezTo>
                <a:cubicBezTo>
                  <a:pt x="728" y="33"/>
                  <a:pt x="732" y="36"/>
                  <a:pt x="733" y="37"/>
                </a:cubicBezTo>
                <a:cubicBezTo>
                  <a:pt x="735" y="37"/>
                  <a:pt x="736" y="36"/>
                  <a:pt x="738" y="36"/>
                </a:cubicBezTo>
                <a:cubicBezTo>
                  <a:pt x="736" y="35"/>
                  <a:pt x="735" y="36"/>
                  <a:pt x="733" y="35"/>
                </a:cubicBezTo>
                <a:cubicBezTo>
                  <a:pt x="732" y="35"/>
                  <a:pt x="736" y="33"/>
                  <a:pt x="737" y="32"/>
                </a:cubicBezTo>
                <a:cubicBezTo>
                  <a:pt x="738" y="30"/>
                  <a:pt x="732" y="28"/>
                  <a:pt x="734" y="25"/>
                </a:cubicBezTo>
                <a:cubicBezTo>
                  <a:pt x="734" y="25"/>
                  <a:pt x="738" y="27"/>
                  <a:pt x="739" y="27"/>
                </a:cubicBezTo>
                <a:cubicBezTo>
                  <a:pt x="739" y="27"/>
                  <a:pt x="740" y="27"/>
                  <a:pt x="740" y="28"/>
                </a:cubicBezTo>
                <a:cubicBezTo>
                  <a:pt x="740" y="27"/>
                  <a:pt x="740" y="26"/>
                  <a:pt x="741" y="25"/>
                </a:cubicBezTo>
                <a:cubicBezTo>
                  <a:pt x="741" y="25"/>
                  <a:pt x="741" y="24"/>
                  <a:pt x="742" y="24"/>
                </a:cubicBezTo>
                <a:cubicBezTo>
                  <a:pt x="742" y="23"/>
                  <a:pt x="742" y="23"/>
                  <a:pt x="742" y="22"/>
                </a:cubicBezTo>
                <a:cubicBezTo>
                  <a:pt x="740" y="21"/>
                  <a:pt x="737" y="20"/>
                  <a:pt x="738" y="19"/>
                </a:cubicBezTo>
                <a:cubicBezTo>
                  <a:pt x="739" y="17"/>
                  <a:pt x="738" y="17"/>
                  <a:pt x="740" y="14"/>
                </a:cubicBezTo>
                <a:cubicBezTo>
                  <a:pt x="740" y="14"/>
                  <a:pt x="741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36" y="13"/>
                  <a:pt x="731" y="12"/>
                  <a:pt x="726" y="12"/>
                </a:cubicBezTo>
                <a:cubicBezTo>
                  <a:pt x="725" y="13"/>
                  <a:pt x="723" y="13"/>
                  <a:pt x="722" y="12"/>
                </a:cubicBezTo>
                <a:cubicBezTo>
                  <a:pt x="722" y="13"/>
                  <a:pt x="722" y="13"/>
                  <a:pt x="721" y="14"/>
                </a:cubicBezTo>
                <a:cubicBezTo>
                  <a:pt x="721" y="14"/>
                  <a:pt x="719" y="14"/>
                  <a:pt x="718" y="14"/>
                </a:cubicBezTo>
                <a:cubicBezTo>
                  <a:pt x="718" y="15"/>
                  <a:pt x="716" y="17"/>
                  <a:pt x="716" y="17"/>
                </a:cubicBezTo>
                <a:cubicBezTo>
                  <a:pt x="715" y="18"/>
                  <a:pt x="714" y="19"/>
                  <a:pt x="714" y="19"/>
                </a:cubicBezTo>
                <a:cubicBezTo>
                  <a:pt x="712" y="19"/>
                  <a:pt x="710" y="21"/>
                  <a:pt x="708" y="22"/>
                </a:cubicBezTo>
                <a:cubicBezTo>
                  <a:pt x="708" y="22"/>
                  <a:pt x="708" y="23"/>
                  <a:pt x="708" y="23"/>
                </a:cubicBezTo>
                <a:cubicBezTo>
                  <a:pt x="709" y="24"/>
                  <a:pt x="710" y="24"/>
                  <a:pt x="710" y="24"/>
                </a:cubicBezTo>
                <a:cubicBezTo>
                  <a:pt x="709" y="24"/>
                  <a:pt x="709" y="23"/>
                  <a:pt x="708" y="23"/>
                </a:cubicBezTo>
                <a:cubicBezTo>
                  <a:pt x="708" y="23"/>
                  <a:pt x="707" y="22"/>
                  <a:pt x="707" y="22"/>
                </a:cubicBezTo>
                <a:cubicBezTo>
                  <a:pt x="706" y="22"/>
                  <a:pt x="705" y="23"/>
                  <a:pt x="704" y="22"/>
                </a:cubicBezTo>
                <a:cubicBezTo>
                  <a:pt x="703" y="22"/>
                  <a:pt x="701" y="19"/>
                  <a:pt x="702" y="18"/>
                </a:cubicBezTo>
                <a:cubicBezTo>
                  <a:pt x="703" y="16"/>
                  <a:pt x="706" y="17"/>
                  <a:pt x="708" y="16"/>
                </a:cubicBezTo>
                <a:cubicBezTo>
                  <a:pt x="709" y="16"/>
                  <a:pt x="710" y="15"/>
                  <a:pt x="709" y="15"/>
                </a:cubicBezTo>
                <a:cubicBezTo>
                  <a:pt x="709" y="16"/>
                  <a:pt x="709" y="16"/>
                  <a:pt x="708" y="16"/>
                </a:cubicBezTo>
                <a:cubicBezTo>
                  <a:pt x="708" y="16"/>
                  <a:pt x="708" y="17"/>
                  <a:pt x="708" y="17"/>
                </a:cubicBezTo>
                <a:cubicBezTo>
                  <a:pt x="711" y="18"/>
                  <a:pt x="714" y="14"/>
                  <a:pt x="717" y="13"/>
                </a:cubicBezTo>
                <a:cubicBezTo>
                  <a:pt x="717" y="13"/>
                  <a:pt x="716" y="13"/>
                  <a:pt x="716" y="13"/>
                </a:cubicBezTo>
                <a:cubicBezTo>
                  <a:pt x="715" y="13"/>
                  <a:pt x="715" y="13"/>
                  <a:pt x="715" y="12"/>
                </a:cubicBezTo>
                <a:cubicBezTo>
                  <a:pt x="710" y="12"/>
                  <a:pt x="706" y="12"/>
                  <a:pt x="702" y="12"/>
                </a:cubicBezTo>
                <a:cubicBezTo>
                  <a:pt x="702" y="13"/>
                  <a:pt x="702" y="14"/>
                  <a:pt x="702" y="14"/>
                </a:cubicBezTo>
                <a:cubicBezTo>
                  <a:pt x="700" y="16"/>
                  <a:pt x="697" y="15"/>
                  <a:pt x="695" y="17"/>
                </a:cubicBezTo>
                <a:cubicBezTo>
                  <a:pt x="695" y="17"/>
                  <a:pt x="695" y="17"/>
                  <a:pt x="695" y="17"/>
                </a:cubicBezTo>
                <a:cubicBezTo>
                  <a:pt x="696" y="17"/>
                  <a:pt x="694" y="18"/>
                  <a:pt x="694" y="17"/>
                </a:cubicBezTo>
                <a:cubicBezTo>
                  <a:pt x="694" y="17"/>
                  <a:pt x="695" y="17"/>
                  <a:pt x="695" y="17"/>
                </a:cubicBezTo>
                <a:cubicBezTo>
                  <a:pt x="694" y="17"/>
                  <a:pt x="693" y="17"/>
                  <a:pt x="692" y="17"/>
                </a:cubicBezTo>
                <a:cubicBezTo>
                  <a:pt x="693" y="18"/>
                  <a:pt x="694" y="19"/>
                  <a:pt x="693" y="18"/>
                </a:cubicBezTo>
                <a:cubicBezTo>
                  <a:pt x="692" y="18"/>
                  <a:pt x="691" y="17"/>
                  <a:pt x="691" y="17"/>
                </a:cubicBezTo>
                <a:cubicBezTo>
                  <a:pt x="690" y="17"/>
                  <a:pt x="689" y="16"/>
                  <a:pt x="688" y="16"/>
                </a:cubicBezTo>
                <a:cubicBezTo>
                  <a:pt x="687" y="16"/>
                  <a:pt x="688" y="16"/>
                  <a:pt x="688" y="15"/>
                </a:cubicBezTo>
                <a:cubicBezTo>
                  <a:pt x="688" y="15"/>
                  <a:pt x="688" y="15"/>
                  <a:pt x="688" y="15"/>
                </a:cubicBezTo>
                <a:cubicBezTo>
                  <a:pt x="688" y="15"/>
                  <a:pt x="688" y="15"/>
                  <a:pt x="688" y="14"/>
                </a:cubicBezTo>
                <a:cubicBezTo>
                  <a:pt x="687" y="14"/>
                  <a:pt x="685" y="14"/>
                  <a:pt x="683" y="13"/>
                </a:cubicBezTo>
                <a:cubicBezTo>
                  <a:pt x="683" y="13"/>
                  <a:pt x="683" y="13"/>
                  <a:pt x="683" y="13"/>
                </a:cubicBezTo>
                <a:cubicBezTo>
                  <a:pt x="683" y="14"/>
                  <a:pt x="679" y="15"/>
                  <a:pt x="678" y="14"/>
                </a:cubicBezTo>
                <a:cubicBezTo>
                  <a:pt x="677" y="14"/>
                  <a:pt x="677" y="14"/>
                  <a:pt x="676" y="13"/>
                </a:cubicBezTo>
                <a:cubicBezTo>
                  <a:pt x="672" y="13"/>
                  <a:pt x="666" y="13"/>
                  <a:pt x="660" y="13"/>
                </a:cubicBezTo>
                <a:cubicBezTo>
                  <a:pt x="660" y="15"/>
                  <a:pt x="664" y="17"/>
                  <a:pt x="663" y="18"/>
                </a:cubicBezTo>
                <a:cubicBezTo>
                  <a:pt x="662" y="19"/>
                  <a:pt x="657" y="16"/>
                  <a:pt x="657" y="16"/>
                </a:cubicBezTo>
                <a:cubicBezTo>
                  <a:pt x="654" y="15"/>
                  <a:pt x="654" y="15"/>
                  <a:pt x="653" y="14"/>
                </a:cubicBezTo>
                <a:cubicBezTo>
                  <a:pt x="653" y="14"/>
                  <a:pt x="652" y="13"/>
                  <a:pt x="652" y="13"/>
                </a:cubicBezTo>
                <a:cubicBezTo>
                  <a:pt x="652" y="13"/>
                  <a:pt x="651" y="13"/>
                  <a:pt x="651" y="13"/>
                </a:cubicBezTo>
                <a:cubicBezTo>
                  <a:pt x="649" y="13"/>
                  <a:pt x="644" y="14"/>
                  <a:pt x="646" y="12"/>
                </a:cubicBezTo>
                <a:cubicBezTo>
                  <a:pt x="644" y="11"/>
                  <a:pt x="644" y="14"/>
                  <a:pt x="642" y="13"/>
                </a:cubicBezTo>
                <a:cubicBezTo>
                  <a:pt x="642" y="13"/>
                  <a:pt x="643" y="13"/>
                  <a:pt x="643" y="12"/>
                </a:cubicBezTo>
                <a:cubicBezTo>
                  <a:pt x="642" y="12"/>
                  <a:pt x="641" y="12"/>
                  <a:pt x="640" y="12"/>
                </a:cubicBezTo>
                <a:cubicBezTo>
                  <a:pt x="640" y="12"/>
                  <a:pt x="640" y="13"/>
                  <a:pt x="640" y="12"/>
                </a:cubicBezTo>
                <a:cubicBezTo>
                  <a:pt x="640" y="12"/>
                  <a:pt x="640" y="12"/>
                  <a:pt x="640" y="12"/>
                </a:cubicBezTo>
                <a:cubicBezTo>
                  <a:pt x="637" y="12"/>
                  <a:pt x="634" y="13"/>
                  <a:pt x="631" y="12"/>
                </a:cubicBezTo>
                <a:cubicBezTo>
                  <a:pt x="631" y="11"/>
                  <a:pt x="633" y="11"/>
                  <a:pt x="634" y="10"/>
                </a:cubicBezTo>
                <a:cubicBezTo>
                  <a:pt x="634" y="10"/>
                  <a:pt x="633" y="9"/>
                  <a:pt x="633" y="9"/>
                </a:cubicBezTo>
                <a:cubicBezTo>
                  <a:pt x="633" y="9"/>
                  <a:pt x="633" y="9"/>
                  <a:pt x="633" y="9"/>
                </a:cubicBezTo>
                <a:cubicBezTo>
                  <a:pt x="633" y="8"/>
                  <a:pt x="633" y="7"/>
                  <a:pt x="633" y="7"/>
                </a:cubicBezTo>
                <a:cubicBezTo>
                  <a:pt x="635" y="7"/>
                  <a:pt x="637" y="7"/>
                  <a:pt x="639" y="7"/>
                </a:cubicBezTo>
                <a:cubicBezTo>
                  <a:pt x="639" y="7"/>
                  <a:pt x="639" y="6"/>
                  <a:pt x="640" y="6"/>
                </a:cubicBezTo>
                <a:cubicBezTo>
                  <a:pt x="639" y="6"/>
                  <a:pt x="637" y="6"/>
                  <a:pt x="636" y="6"/>
                </a:cubicBezTo>
                <a:cubicBezTo>
                  <a:pt x="636" y="6"/>
                  <a:pt x="634" y="6"/>
                  <a:pt x="635" y="5"/>
                </a:cubicBezTo>
                <a:cubicBezTo>
                  <a:pt x="634" y="6"/>
                  <a:pt x="631" y="6"/>
                  <a:pt x="629" y="6"/>
                </a:cubicBezTo>
                <a:cubicBezTo>
                  <a:pt x="629" y="6"/>
                  <a:pt x="629" y="6"/>
                  <a:pt x="629" y="7"/>
                </a:cubicBezTo>
                <a:cubicBezTo>
                  <a:pt x="629" y="6"/>
                  <a:pt x="629" y="6"/>
                  <a:pt x="629" y="6"/>
                </a:cubicBezTo>
                <a:cubicBezTo>
                  <a:pt x="629" y="7"/>
                  <a:pt x="630" y="7"/>
                  <a:pt x="630" y="7"/>
                </a:cubicBezTo>
                <a:cubicBezTo>
                  <a:pt x="629" y="10"/>
                  <a:pt x="630" y="11"/>
                  <a:pt x="629" y="13"/>
                </a:cubicBezTo>
                <a:cubicBezTo>
                  <a:pt x="630" y="13"/>
                  <a:pt x="631" y="13"/>
                  <a:pt x="632" y="13"/>
                </a:cubicBezTo>
                <a:cubicBezTo>
                  <a:pt x="635" y="14"/>
                  <a:pt x="634" y="15"/>
                  <a:pt x="637" y="16"/>
                </a:cubicBezTo>
                <a:cubicBezTo>
                  <a:pt x="638" y="16"/>
                  <a:pt x="639" y="17"/>
                  <a:pt x="639" y="18"/>
                </a:cubicBezTo>
                <a:cubicBezTo>
                  <a:pt x="637" y="20"/>
                  <a:pt x="633" y="19"/>
                  <a:pt x="632" y="21"/>
                </a:cubicBezTo>
                <a:cubicBezTo>
                  <a:pt x="631" y="22"/>
                  <a:pt x="633" y="24"/>
                  <a:pt x="632" y="24"/>
                </a:cubicBezTo>
                <a:cubicBezTo>
                  <a:pt x="629" y="23"/>
                  <a:pt x="632" y="19"/>
                  <a:pt x="628" y="18"/>
                </a:cubicBezTo>
                <a:cubicBezTo>
                  <a:pt x="628" y="18"/>
                  <a:pt x="628" y="18"/>
                  <a:pt x="628" y="18"/>
                </a:cubicBezTo>
                <a:cubicBezTo>
                  <a:pt x="626" y="16"/>
                  <a:pt x="623" y="15"/>
                  <a:pt x="624" y="14"/>
                </a:cubicBezTo>
                <a:cubicBezTo>
                  <a:pt x="625" y="13"/>
                  <a:pt x="626" y="13"/>
                  <a:pt x="627" y="13"/>
                </a:cubicBezTo>
                <a:cubicBezTo>
                  <a:pt x="624" y="12"/>
                  <a:pt x="621" y="13"/>
                  <a:pt x="617" y="13"/>
                </a:cubicBezTo>
                <a:cubicBezTo>
                  <a:pt x="618" y="14"/>
                  <a:pt x="621" y="16"/>
                  <a:pt x="620" y="18"/>
                </a:cubicBezTo>
                <a:cubicBezTo>
                  <a:pt x="620" y="18"/>
                  <a:pt x="618" y="19"/>
                  <a:pt x="617" y="19"/>
                </a:cubicBezTo>
                <a:cubicBezTo>
                  <a:pt x="618" y="20"/>
                  <a:pt x="620" y="24"/>
                  <a:pt x="620" y="25"/>
                </a:cubicBezTo>
                <a:cubicBezTo>
                  <a:pt x="618" y="27"/>
                  <a:pt x="610" y="24"/>
                  <a:pt x="608" y="27"/>
                </a:cubicBezTo>
                <a:cubicBezTo>
                  <a:pt x="608" y="27"/>
                  <a:pt x="611" y="29"/>
                  <a:pt x="610" y="29"/>
                </a:cubicBezTo>
                <a:cubicBezTo>
                  <a:pt x="606" y="28"/>
                  <a:pt x="607" y="27"/>
                  <a:pt x="604" y="26"/>
                </a:cubicBezTo>
                <a:cubicBezTo>
                  <a:pt x="603" y="25"/>
                  <a:pt x="603" y="26"/>
                  <a:pt x="604" y="25"/>
                </a:cubicBezTo>
                <a:cubicBezTo>
                  <a:pt x="605" y="23"/>
                  <a:pt x="608" y="24"/>
                  <a:pt x="609" y="21"/>
                </a:cubicBezTo>
                <a:cubicBezTo>
                  <a:pt x="609" y="21"/>
                  <a:pt x="607" y="19"/>
                  <a:pt x="608" y="20"/>
                </a:cubicBezTo>
                <a:cubicBezTo>
                  <a:pt x="609" y="20"/>
                  <a:pt x="609" y="20"/>
                  <a:pt x="610" y="20"/>
                </a:cubicBezTo>
                <a:cubicBezTo>
                  <a:pt x="610" y="20"/>
                  <a:pt x="609" y="20"/>
                  <a:pt x="608" y="19"/>
                </a:cubicBezTo>
                <a:cubicBezTo>
                  <a:pt x="607" y="19"/>
                  <a:pt x="606" y="14"/>
                  <a:pt x="606" y="13"/>
                </a:cubicBezTo>
                <a:cubicBezTo>
                  <a:pt x="606" y="13"/>
                  <a:pt x="606" y="13"/>
                  <a:pt x="606" y="13"/>
                </a:cubicBezTo>
                <a:cubicBezTo>
                  <a:pt x="604" y="13"/>
                  <a:pt x="602" y="13"/>
                  <a:pt x="600" y="13"/>
                </a:cubicBezTo>
                <a:cubicBezTo>
                  <a:pt x="601" y="14"/>
                  <a:pt x="601" y="14"/>
                  <a:pt x="600" y="14"/>
                </a:cubicBezTo>
                <a:cubicBezTo>
                  <a:pt x="599" y="14"/>
                  <a:pt x="599" y="13"/>
                  <a:pt x="598" y="13"/>
                </a:cubicBezTo>
                <a:cubicBezTo>
                  <a:pt x="597" y="13"/>
                  <a:pt x="596" y="13"/>
                  <a:pt x="594" y="13"/>
                </a:cubicBezTo>
                <a:cubicBezTo>
                  <a:pt x="596" y="14"/>
                  <a:pt x="595" y="16"/>
                  <a:pt x="597" y="17"/>
                </a:cubicBezTo>
                <a:cubicBezTo>
                  <a:pt x="597" y="17"/>
                  <a:pt x="599" y="18"/>
                  <a:pt x="598" y="18"/>
                </a:cubicBezTo>
                <a:cubicBezTo>
                  <a:pt x="597" y="18"/>
                  <a:pt x="597" y="18"/>
                  <a:pt x="597" y="17"/>
                </a:cubicBezTo>
                <a:cubicBezTo>
                  <a:pt x="597" y="17"/>
                  <a:pt x="597" y="17"/>
                  <a:pt x="597" y="17"/>
                </a:cubicBezTo>
                <a:cubicBezTo>
                  <a:pt x="596" y="19"/>
                  <a:pt x="596" y="19"/>
                  <a:pt x="596" y="20"/>
                </a:cubicBezTo>
                <a:cubicBezTo>
                  <a:pt x="594" y="20"/>
                  <a:pt x="591" y="23"/>
                  <a:pt x="589" y="24"/>
                </a:cubicBezTo>
                <a:cubicBezTo>
                  <a:pt x="590" y="25"/>
                  <a:pt x="590" y="26"/>
                  <a:pt x="592" y="26"/>
                </a:cubicBezTo>
                <a:cubicBezTo>
                  <a:pt x="593" y="27"/>
                  <a:pt x="592" y="28"/>
                  <a:pt x="592" y="29"/>
                </a:cubicBezTo>
                <a:cubicBezTo>
                  <a:pt x="590" y="31"/>
                  <a:pt x="592" y="31"/>
                  <a:pt x="590" y="34"/>
                </a:cubicBezTo>
                <a:cubicBezTo>
                  <a:pt x="590" y="34"/>
                  <a:pt x="588" y="36"/>
                  <a:pt x="587" y="37"/>
                </a:cubicBezTo>
                <a:cubicBezTo>
                  <a:pt x="586" y="38"/>
                  <a:pt x="586" y="39"/>
                  <a:pt x="585" y="39"/>
                </a:cubicBezTo>
                <a:cubicBezTo>
                  <a:pt x="584" y="41"/>
                  <a:pt x="583" y="41"/>
                  <a:pt x="582" y="42"/>
                </a:cubicBezTo>
                <a:cubicBezTo>
                  <a:pt x="582" y="43"/>
                  <a:pt x="581" y="44"/>
                  <a:pt x="581" y="44"/>
                </a:cubicBezTo>
                <a:cubicBezTo>
                  <a:pt x="582" y="43"/>
                  <a:pt x="582" y="43"/>
                  <a:pt x="582" y="42"/>
                </a:cubicBezTo>
                <a:cubicBezTo>
                  <a:pt x="582" y="42"/>
                  <a:pt x="583" y="41"/>
                  <a:pt x="582" y="41"/>
                </a:cubicBezTo>
                <a:cubicBezTo>
                  <a:pt x="579" y="40"/>
                  <a:pt x="577" y="43"/>
                  <a:pt x="574" y="42"/>
                </a:cubicBezTo>
                <a:cubicBezTo>
                  <a:pt x="573" y="42"/>
                  <a:pt x="571" y="41"/>
                  <a:pt x="571" y="40"/>
                </a:cubicBezTo>
                <a:cubicBezTo>
                  <a:pt x="573" y="39"/>
                  <a:pt x="573" y="37"/>
                  <a:pt x="577" y="37"/>
                </a:cubicBezTo>
                <a:cubicBezTo>
                  <a:pt x="580" y="38"/>
                  <a:pt x="581" y="36"/>
                  <a:pt x="583" y="35"/>
                </a:cubicBezTo>
                <a:cubicBezTo>
                  <a:pt x="583" y="33"/>
                  <a:pt x="584" y="31"/>
                  <a:pt x="582" y="30"/>
                </a:cubicBezTo>
                <a:cubicBezTo>
                  <a:pt x="581" y="30"/>
                  <a:pt x="580" y="31"/>
                  <a:pt x="581" y="31"/>
                </a:cubicBezTo>
                <a:cubicBezTo>
                  <a:pt x="581" y="29"/>
                  <a:pt x="582" y="24"/>
                  <a:pt x="585" y="23"/>
                </a:cubicBezTo>
                <a:cubicBezTo>
                  <a:pt x="585" y="21"/>
                  <a:pt x="585" y="19"/>
                  <a:pt x="585" y="19"/>
                </a:cubicBezTo>
                <a:cubicBezTo>
                  <a:pt x="587" y="18"/>
                  <a:pt x="588" y="14"/>
                  <a:pt x="591" y="13"/>
                </a:cubicBezTo>
                <a:cubicBezTo>
                  <a:pt x="586" y="13"/>
                  <a:pt x="582" y="13"/>
                  <a:pt x="577" y="13"/>
                </a:cubicBezTo>
                <a:cubicBezTo>
                  <a:pt x="577" y="13"/>
                  <a:pt x="577" y="13"/>
                  <a:pt x="577" y="14"/>
                </a:cubicBezTo>
                <a:cubicBezTo>
                  <a:pt x="578" y="18"/>
                  <a:pt x="575" y="23"/>
                  <a:pt x="569" y="19"/>
                </a:cubicBezTo>
                <a:cubicBezTo>
                  <a:pt x="568" y="19"/>
                  <a:pt x="570" y="16"/>
                  <a:pt x="571" y="15"/>
                </a:cubicBezTo>
                <a:cubicBezTo>
                  <a:pt x="571" y="14"/>
                  <a:pt x="571" y="13"/>
                  <a:pt x="572" y="13"/>
                </a:cubicBezTo>
                <a:cubicBezTo>
                  <a:pt x="570" y="13"/>
                  <a:pt x="569" y="13"/>
                  <a:pt x="568" y="13"/>
                </a:cubicBezTo>
                <a:cubicBezTo>
                  <a:pt x="566" y="14"/>
                  <a:pt x="563" y="14"/>
                  <a:pt x="560" y="13"/>
                </a:cubicBezTo>
                <a:cubicBezTo>
                  <a:pt x="559" y="14"/>
                  <a:pt x="559" y="14"/>
                  <a:pt x="558" y="14"/>
                </a:cubicBezTo>
                <a:cubicBezTo>
                  <a:pt x="558" y="12"/>
                  <a:pt x="556" y="13"/>
                  <a:pt x="555" y="12"/>
                </a:cubicBezTo>
                <a:cubicBezTo>
                  <a:pt x="554" y="13"/>
                  <a:pt x="556" y="13"/>
                  <a:pt x="555" y="13"/>
                </a:cubicBezTo>
                <a:cubicBezTo>
                  <a:pt x="552" y="13"/>
                  <a:pt x="549" y="13"/>
                  <a:pt x="547" y="13"/>
                </a:cubicBezTo>
                <a:cubicBezTo>
                  <a:pt x="548" y="16"/>
                  <a:pt x="545" y="20"/>
                  <a:pt x="544" y="22"/>
                </a:cubicBezTo>
                <a:cubicBezTo>
                  <a:pt x="541" y="24"/>
                  <a:pt x="535" y="17"/>
                  <a:pt x="533" y="18"/>
                </a:cubicBezTo>
                <a:cubicBezTo>
                  <a:pt x="532" y="17"/>
                  <a:pt x="528" y="17"/>
                  <a:pt x="529" y="16"/>
                </a:cubicBezTo>
                <a:cubicBezTo>
                  <a:pt x="529" y="15"/>
                  <a:pt x="530" y="15"/>
                  <a:pt x="531" y="14"/>
                </a:cubicBezTo>
                <a:cubicBezTo>
                  <a:pt x="518" y="14"/>
                  <a:pt x="504" y="14"/>
                  <a:pt x="492" y="14"/>
                </a:cubicBezTo>
                <a:cubicBezTo>
                  <a:pt x="490" y="10"/>
                  <a:pt x="500" y="13"/>
                  <a:pt x="503" y="11"/>
                </a:cubicBezTo>
                <a:cubicBezTo>
                  <a:pt x="499" y="12"/>
                  <a:pt x="494" y="11"/>
                  <a:pt x="489" y="12"/>
                </a:cubicBezTo>
                <a:cubicBezTo>
                  <a:pt x="491" y="12"/>
                  <a:pt x="490" y="13"/>
                  <a:pt x="491" y="14"/>
                </a:cubicBezTo>
                <a:cubicBezTo>
                  <a:pt x="487" y="14"/>
                  <a:pt x="485" y="14"/>
                  <a:pt x="483" y="14"/>
                </a:cubicBezTo>
                <a:cubicBezTo>
                  <a:pt x="481" y="15"/>
                  <a:pt x="480" y="15"/>
                  <a:pt x="478" y="15"/>
                </a:cubicBezTo>
                <a:cubicBezTo>
                  <a:pt x="478" y="15"/>
                  <a:pt x="477" y="14"/>
                  <a:pt x="477" y="14"/>
                </a:cubicBezTo>
                <a:cubicBezTo>
                  <a:pt x="477" y="14"/>
                  <a:pt x="476" y="14"/>
                  <a:pt x="476" y="14"/>
                </a:cubicBezTo>
                <a:cubicBezTo>
                  <a:pt x="475" y="14"/>
                  <a:pt x="476" y="15"/>
                  <a:pt x="475" y="15"/>
                </a:cubicBezTo>
                <a:cubicBezTo>
                  <a:pt x="475" y="13"/>
                  <a:pt x="474" y="15"/>
                  <a:pt x="473" y="15"/>
                </a:cubicBezTo>
                <a:cubicBezTo>
                  <a:pt x="472" y="15"/>
                  <a:pt x="472" y="15"/>
                  <a:pt x="471" y="15"/>
                </a:cubicBezTo>
                <a:cubicBezTo>
                  <a:pt x="472" y="15"/>
                  <a:pt x="472" y="16"/>
                  <a:pt x="472" y="16"/>
                </a:cubicBezTo>
                <a:cubicBezTo>
                  <a:pt x="471" y="17"/>
                  <a:pt x="470" y="18"/>
                  <a:pt x="470" y="19"/>
                </a:cubicBezTo>
                <a:cubicBezTo>
                  <a:pt x="469" y="19"/>
                  <a:pt x="468" y="19"/>
                  <a:pt x="467" y="20"/>
                </a:cubicBezTo>
                <a:cubicBezTo>
                  <a:pt x="467" y="20"/>
                  <a:pt x="468" y="20"/>
                  <a:pt x="469" y="20"/>
                </a:cubicBezTo>
                <a:cubicBezTo>
                  <a:pt x="469" y="20"/>
                  <a:pt x="469" y="20"/>
                  <a:pt x="469" y="20"/>
                </a:cubicBezTo>
                <a:cubicBezTo>
                  <a:pt x="469" y="21"/>
                  <a:pt x="465" y="22"/>
                  <a:pt x="463" y="23"/>
                </a:cubicBezTo>
                <a:cubicBezTo>
                  <a:pt x="463" y="24"/>
                  <a:pt x="464" y="26"/>
                  <a:pt x="464" y="26"/>
                </a:cubicBezTo>
                <a:cubicBezTo>
                  <a:pt x="463" y="28"/>
                  <a:pt x="463" y="28"/>
                  <a:pt x="462" y="29"/>
                </a:cubicBezTo>
                <a:cubicBezTo>
                  <a:pt x="464" y="28"/>
                  <a:pt x="465" y="28"/>
                  <a:pt x="466" y="27"/>
                </a:cubicBezTo>
                <a:cubicBezTo>
                  <a:pt x="467" y="26"/>
                  <a:pt x="467" y="28"/>
                  <a:pt x="468" y="28"/>
                </a:cubicBezTo>
                <a:cubicBezTo>
                  <a:pt x="472" y="29"/>
                  <a:pt x="471" y="30"/>
                  <a:pt x="474" y="31"/>
                </a:cubicBezTo>
                <a:cubicBezTo>
                  <a:pt x="475" y="31"/>
                  <a:pt x="477" y="30"/>
                  <a:pt x="477" y="30"/>
                </a:cubicBezTo>
                <a:cubicBezTo>
                  <a:pt x="476" y="32"/>
                  <a:pt x="477" y="33"/>
                  <a:pt x="477" y="35"/>
                </a:cubicBezTo>
                <a:cubicBezTo>
                  <a:pt x="479" y="34"/>
                  <a:pt x="484" y="35"/>
                  <a:pt x="485" y="33"/>
                </a:cubicBezTo>
                <a:cubicBezTo>
                  <a:pt x="485" y="32"/>
                  <a:pt x="484" y="32"/>
                  <a:pt x="485" y="32"/>
                </a:cubicBezTo>
                <a:cubicBezTo>
                  <a:pt x="488" y="33"/>
                  <a:pt x="489" y="32"/>
                  <a:pt x="492" y="33"/>
                </a:cubicBezTo>
                <a:cubicBezTo>
                  <a:pt x="493" y="33"/>
                  <a:pt x="497" y="36"/>
                  <a:pt x="497" y="37"/>
                </a:cubicBezTo>
                <a:cubicBezTo>
                  <a:pt x="495" y="39"/>
                  <a:pt x="486" y="36"/>
                  <a:pt x="484" y="38"/>
                </a:cubicBezTo>
                <a:cubicBezTo>
                  <a:pt x="484" y="39"/>
                  <a:pt x="487" y="43"/>
                  <a:pt x="486" y="42"/>
                </a:cubicBezTo>
                <a:cubicBezTo>
                  <a:pt x="483" y="41"/>
                  <a:pt x="485" y="38"/>
                  <a:pt x="481" y="37"/>
                </a:cubicBezTo>
                <a:cubicBezTo>
                  <a:pt x="481" y="37"/>
                  <a:pt x="477" y="36"/>
                  <a:pt x="476" y="36"/>
                </a:cubicBezTo>
                <a:cubicBezTo>
                  <a:pt x="475" y="36"/>
                  <a:pt x="473" y="34"/>
                  <a:pt x="472" y="34"/>
                </a:cubicBezTo>
                <a:cubicBezTo>
                  <a:pt x="469" y="33"/>
                  <a:pt x="470" y="32"/>
                  <a:pt x="467" y="31"/>
                </a:cubicBezTo>
                <a:cubicBezTo>
                  <a:pt x="466" y="30"/>
                  <a:pt x="463" y="31"/>
                  <a:pt x="461" y="31"/>
                </a:cubicBezTo>
                <a:cubicBezTo>
                  <a:pt x="461" y="31"/>
                  <a:pt x="458" y="31"/>
                  <a:pt x="456" y="31"/>
                </a:cubicBezTo>
                <a:cubicBezTo>
                  <a:pt x="455" y="31"/>
                  <a:pt x="455" y="31"/>
                  <a:pt x="454" y="30"/>
                </a:cubicBezTo>
                <a:cubicBezTo>
                  <a:pt x="453" y="29"/>
                  <a:pt x="454" y="26"/>
                  <a:pt x="452" y="25"/>
                </a:cubicBezTo>
                <a:cubicBezTo>
                  <a:pt x="451" y="24"/>
                  <a:pt x="450" y="23"/>
                  <a:pt x="450" y="22"/>
                </a:cubicBezTo>
                <a:cubicBezTo>
                  <a:pt x="451" y="21"/>
                  <a:pt x="452" y="22"/>
                  <a:pt x="453" y="22"/>
                </a:cubicBezTo>
                <a:cubicBezTo>
                  <a:pt x="455" y="23"/>
                  <a:pt x="456" y="22"/>
                  <a:pt x="457" y="22"/>
                </a:cubicBezTo>
                <a:cubicBezTo>
                  <a:pt x="457" y="21"/>
                  <a:pt x="456" y="21"/>
                  <a:pt x="454" y="20"/>
                </a:cubicBezTo>
                <a:cubicBezTo>
                  <a:pt x="453" y="20"/>
                  <a:pt x="457" y="17"/>
                  <a:pt x="457" y="17"/>
                </a:cubicBezTo>
                <a:cubicBezTo>
                  <a:pt x="458" y="16"/>
                  <a:pt x="458" y="16"/>
                  <a:pt x="458" y="15"/>
                </a:cubicBezTo>
                <a:cubicBezTo>
                  <a:pt x="456" y="15"/>
                  <a:pt x="454" y="15"/>
                  <a:pt x="452" y="15"/>
                </a:cubicBezTo>
                <a:cubicBezTo>
                  <a:pt x="452" y="15"/>
                  <a:pt x="452" y="15"/>
                  <a:pt x="452" y="15"/>
                </a:cubicBezTo>
                <a:cubicBezTo>
                  <a:pt x="448" y="15"/>
                  <a:pt x="444" y="15"/>
                  <a:pt x="440" y="15"/>
                </a:cubicBezTo>
                <a:cubicBezTo>
                  <a:pt x="440" y="15"/>
                  <a:pt x="440" y="16"/>
                  <a:pt x="441" y="16"/>
                </a:cubicBezTo>
                <a:cubicBezTo>
                  <a:pt x="444" y="16"/>
                  <a:pt x="447" y="16"/>
                  <a:pt x="449" y="17"/>
                </a:cubicBezTo>
                <a:cubicBezTo>
                  <a:pt x="447" y="17"/>
                  <a:pt x="443" y="17"/>
                  <a:pt x="441" y="17"/>
                </a:cubicBezTo>
                <a:cubicBezTo>
                  <a:pt x="441" y="19"/>
                  <a:pt x="441" y="21"/>
                  <a:pt x="442" y="21"/>
                </a:cubicBezTo>
                <a:cubicBezTo>
                  <a:pt x="443" y="21"/>
                  <a:pt x="445" y="19"/>
                  <a:pt x="445" y="20"/>
                </a:cubicBezTo>
                <a:cubicBezTo>
                  <a:pt x="444" y="21"/>
                  <a:pt x="444" y="22"/>
                  <a:pt x="443" y="22"/>
                </a:cubicBezTo>
                <a:cubicBezTo>
                  <a:pt x="443" y="22"/>
                  <a:pt x="443" y="22"/>
                  <a:pt x="443" y="22"/>
                </a:cubicBezTo>
                <a:cubicBezTo>
                  <a:pt x="443" y="23"/>
                  <a:pt x="443" y="23"/>
                  <a:pt x="442" y="23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1" y="23"/>
                  <a:pt x="441" y="23"/>
                  <a:pt x="440" y="23"/>
                </a:cubicBezTo>
                <a:cubicBezTo>
                  <a:pt x="441" y="23"/>
                  <a:pt x="441" y="22"/>
                  <a:pt x="442" y="22"/>
                </a:cubicBezTo>
                <a:cubicBezTo>
                  <a:pt x="442" y="22"/>
                  <a:pt x="442" y="22"/>
                  <a:pt x="442" y="22"/>
                </a:cubicBezTo>
                <a:cubicBezTo>
                  <a:pt x="441" y="21"/>
                  <a:pt x="440" y="22"/>
                  <a:pt x="440" y="22"/>
                </a:cubicBezTo>
                <a:cubicBezTo>
                  <a:pt x="440" y="22"/>
                  <a:pt x="440" y="22"/>
                  <a:pt x="440" y="22"/>
                </a:cubicBezTo>
                <a:cubicBezTo>
                  <a:pt x="440" y="23"/>
                  <a:pt x="438" y="24"/>
                  <a:pt x="440" y="24"/>
                </a:cubicBezTo>
                <a:cubicBezTo>
                  <a:pt x="438" y="24"/>
                  <a:pt x="435" y="24"/>
                  <a:pt x="434" y="23"/>
                </a:cubicBezTo>
                <a:cubicBezTo>
                  <a:pt x="434" y="24"/>
                  <a:pt x="433" y="24"/>
                  <a:pt x="431" y="24"/>
                </a:cubicBezTo>
                <a:cubicBezTo>
                  <a:pt x="431" y="23"/>
                  <a:pt x="431" y="23"/>
                  <a:pt x="431" y="22"/>
                </a:cubicBezTo>
                <a:cubicBezTo>
                  <a:pt x="430" y="23"/>
                  <a:pt x="430" y="23"/>
                  <a:pt x="429" y="23"/>
                </a:cubicBezTo>
                <a:cubicBezTo>
                  <a:pt x="429" y="24"/>
                  <a:pt x="430" y="23"/>
                  <a:pt x="430" y="24"/>
                </a:cubicBezTo>
                <a:cubicBezTo>
                  <a:pt x="428" y="24"/>
                  <a:pt x="428" y="22"/>
                  <a:pt x="429" y="22"/>
                </a:cubicBezTo>
                <a:cubicBezTo>
                  <a:pt x="430" y="22"/>
                  <a:pt x="432" y="22"/>
                  <a:pt x="434" y="22"/>
                </a:cubicBezTo>
                <a:cubicBezTo>
                  <a:pt x="434" y="22"/>
                  <a:pt x="434" y="22"/>
                  <a:pt x="433" y="21"/>
                </a:cubicBezTo>
                <a:cubicBezTo>
                  <a:pt x="434" y="21"/>
                  <a:pt x="434" y="21"/>
                  <a:pt x="434" y="21"/>
                </a:cubicBezTo>
                <a:cubicBezTo>
                  <a:pt x="429" y="20"/>
                  <a:pt x="422" y="21"/>
                  <a:pt x="416" y="20"/>
                </a:cubicBezTo>
                <a:cubicBezTo>
                  <a:pt x="416" y="19"/>
                  <a:pt x="418" y="19"/>
                  <a:pt x="419" y="18"/>
                </a:cubicBezTo>
                <a:cubicBezTo>
                  <a:pt x="406" y="18"/>
                  <a:pt x="396" y="17"/>
                  <a:pt x="384" y="19"/>
                </a:cubicBezTo>
                <a:cubicBezTo>
                  <a:pt x="383" y="18"/>
                  <a:pt x="379" y="17"/>
                  <a:pt x="378" y="19"/>
                </a:cubicBezTo>
                <a:cubicBezTo>
                  <a:pt x="383" y="20"/>
                  <a:pt x="392" y="18"/>
                  <a:pt x="399" y="19"/>
                </a:cubicBezTo>
                <a:cubicBezTo>
                  <a:pt x="397" y="20"/>
                  <a:pt x="395" y="19"/>
                  <a:pt x="394" y="20"/>
                </a:cubicBezTo>
                <a:cubicBezTo>
                  <a:pt x="395" y="20"/>
                  <a:pt x="395" y="20"/>
                  <a:pt x="395" y="20"/>
                </a:cubicBezTo>
                <a:cubicBezTo>
                  <a:pt x="395" y="20"/>
                  <a:pt x="394" y="20"/>
                  <a:pt x="394" y="20"/>
                </a:cubicBezTo>
                <a:cubicBezTo>
                  <a:pt x="397" y="21"/>
                  <a:pt x="400" y="20"/>
                  <a:pt x="401" y="21"/>
                </a:cubicBezTo>
                <a:cubicBezTo>
                  <a:pt x="403" y="19"/>
                  <a:pt x="410" y="19"/>
                  <a:pt x="411" y="20"/>
                </a:cubicBezTo>
                <a:cubicBezTo>
                  <a:pt x="410" y="21"/>
                  <a:pt x="409" y="20"/>
                  <a:pt x="409" y="21"/>
                </a:cubicBezTo>
                <a:cubicBezTo>
                  <a:pt x="412" y="21"/>
                  <a:pt x="414" y="20"/>
                  <a:pt x="414" y="22"/>
                </a:cubicBezTo>
                <a:cubicBezTo>
                  <a:pt x="416" y="21"/>
                  <a:pt x="417" y="22"/>
                  <a:pt x="418" y="21"/>
                </a:cubicBezTo>
                <a:cubicBezTo>
                  <a:pt x="418" y="22"/>
                  <a:pt x="419" y="22"/>
                  <a:pt x="418" y="23"/>
                </a:cubicBezTo>
                <a:cubicBezTo>
                  <a:pt x="422" y="23"/>
                  <a:pt x="422" y="23"/>
                  <a:pt x="422" y="23"/>
                </a:cubicBezTo>
                <a:cubicBezTo>
                  <a:pt x="422" y="22"/>
                  <a:pt x="421" y="22"/>
                  <a:pt x="423" y="21"/>
                </a:cubicBezTo>
                <a:cubicBezTo>
                  <a:pt x="423" y="22"/>
                  <a:pt x="423" y="22"/>
                  <a:pt x="424" y="23"/>
                </a:cubicBezTo>
                <a:cubicBezTo>
                  <a:pt x="423" y="24"/>
                  <a:pt x="417" y="22"/>
                  <a:pt x="417" y="25"/>
                </a:cubicBezTo>
                <a:cubicBezTo>
                  <a:pt x="418" y="25"/>
                  <a:pt x="418" y="24"/>
                  <a:pt x="418" y="24"/>
                </a:cubicBezTo>
                <a:cubicBezTo>
                  <a:pt x="420" y="24"/>
                  <a:pt x="418" y="24"/>
                  <a:pt x="420" y="25"/>
                </a:cubicBezTo>
                <a:cubicBezTo>
                  <a:pt x="421" y="25"/>
                  <a:pt x="420" y="24"/>
                  <a:pt x="422" y="24"/>
                </a:cubicBezTo>
                <a:cubicBezTo>
                  <a:pt x="426" y="27"/>
                  <a:pt x="431" y="24"/>
                  <a:pt x="436" y="26"/>
                </a:cubicBezTo>
                <a:cubicBezTo>
                  <a:pt x="435" y="26"/>
                  <a:pt x="434" y="26"/>
                  <a:pt x="434" y="27"/>
                </a:cubicBezTo>
                <a:cubicBezTo>
                  <a:pt x="427" y="27"/>
                  <a:pt x="417" y="27"/>
                  <a:pt x="414" y="28"/>
                </a:cubicBezTo>
                <a:cubicBezTo>
                  <a:pt x="417" y="29"/>
                  <a:pt x="418" y="28"/>
                  <a:pt x="421" y="29"/>
                </a:cubicBezTo>
                <a:cubicBezTo>
                  <a:pt x="419" y="30"/>
                  <a:pt x="415" y="28"/>
                  <a:pt x="415" y="30"/>
                </a:cubicBezTo>
                <a:cubicBezTo>
                  <a:pt x="416" y="31"/>
                  <a:pt x="419" y="29"/>
                  <a:pt x="421" y="30"/>
                </a:cubicBezTo>
                <a:cubicBezTo>
                  <a:pt x="421" y="31"/>
                  <a:pt x="419" y="31"/>
                  <a:pt x="418" y="31"/>
                </a:cubicBezTo>
                <a:cubicBezTo>
                  <a:pt x="420" y="32"/>
                  <a:pt x="422" y="33"/>
                  <a:pt x="424" y="31"/>
                </a:cubicBezTo>
                <a:cubicBezTo>
                  <a:pt x="423" y="30"/>
                  <a:pt x="422" y="32"/>
                  <a:pt x="422" y="30"/>
                </a:cubicBezTo>
                <a:cubicBezTo>
                  <a:pt x="422" y="30"/>
                  <a:pt x="424" y="30"/>
                  <a:pt x="424" y="30"/>
                </a:cubicBezTo>
                <a:cubicBezTo>
                  <a:pt x="424" y="31"/>
                  <a:pt x="425" y="31"/>
                  <a:pt x="426" y="32"/>
                </a:cubicBezTo>
                <a:cubicBezTo>
                  <a:pt x="429" y="30"/>
                  <a:pt x="434" y="30"/>
                  <a:pt x="437" y="31"/>
                </a:cubicBezTo>
                <a:cubicBezTo>
                  <a:pt x="437" y="31"/>
                  <a:pt x="435" y="31"/>
                  <a:pt x="435" y="32"/>
                </a:cubicBezTo>
                <a:cubicBezTo>
                  <a:pt x="440" y="32"/>
                  <a:pt x="444" y="31"/>
                  <a:pt x="448" y="32"/>
                </a:cubicBezTo>
                <a:cubicBezTo>
                  <a:pt x="443" y="33"/>
                  <a:pt x="440" y="32"/>
                  <a:pt x="435" y="33"/>
                </a:cubicBezTo>
                <a:cubicBezTo>
                  <a:pt x="436" y="34"/>
                  <a:pt x="437" y="34"/>
                  <a:pt x="435" y="35"/>
                </a:cubicBezTo>
                <a:cubicBezTo>
                  <a:pt x="433" y="34"/>
                  <a:pt x="434" y="34"/>
                  <a:pt x="432" y="34"/>
                </a:cubicBezTo>
                <a:cubicBezTo>
                  <a:pt x="432" y="34"/>
                  <a:pt x="432" y="34"/>
                  <a:pt x="432" y="33"/>
                </a:cubicBezTo>
                <a:cubicBezTo>
                  <a:pt x="429" y="33"/>
                  <a:pt x="426" y="32"/>
                  <a:pt x="425" y="34"/>
                </a:cubicBezTo>
                <a:cubicBezTo>
                  <a:pt x="406" y="34"/>
                  <a:pt x="384" y="33"/>
                  <a:pt x="365" y="34"/>
                </a:cubicBezTo>
                <a:cubicBezTo>
                  <a:pt x="365" y="34"/>
                  <a:pt x="365" y="35"/>
                  <a:pt x="365" y="35"/>
                </a:cubicBezTo>
                <a:cubicBezTo>
                  <a:pt x="365" y="37"/>
                  <a:pt x="369" y="36"/>
                  <a:pt x="371" y="38"/>
                </a:cubicBezTo>
                <a:cubicBezTo>
                  <a:pt x="359" y="37"/>
                  <a:pt x="344" y="39"/>
                  <a:pt x="335" y="37"/>
                </a:cubicBezTo>
                <a:cubicBezTo>
                  <a:pt x="343" y="36"/>
                  <a:pt x="352" y="38"/>
                  <a:pt x="359" y="35"/>
                </a:cubicBezTo>
                <a:cubicBezTo>
                  <a:pt x="360" y="37"/>
                  <a:pt x="361" y="36"/>
                  <a:pt x="364" y="36"/>
                </a:cubicBezTo>
                <a:cubicBezTo>
                  <a:pt x="364" y="35"/>
                  <a:pt x="365" y="35"/>
                  <a:pt x="365" y="34"/>
                </a:cubicBezTo>
                <a:cubicBezTo>
                  <a:pt x="362" y="35"/>
                  <a:pt x="360" y="33"/>
                  <a:pt x="357" y="34"/>
                </a:cubicBezTo>
                <a:cubicBezTo>
                  <a:pt x="359" y="34"/>
                  <a:pt x="357" y="35"/>
                  <a:pt x="356" y="35"/>
                </a:cubicBezTo>
                <a:cubicBezTo>
                  <a:pt x="355" y="34"/>
                  <a:pt x="353" y="33"/>
                  <a:pt x="351" y="33"/>
                </a:cubicBezTo>
                <a:cubicBezTo>
                  <a:pt x="352" y="33"/>
                  <a:pt x="352" y="32"/>
                  <a:pt x="351" y="32"/>
                </a:cubicBezTo>
                <a:cubicBezTo>
                  <a:pt x="351" y="33"/>
                  <a:pt x="349" y="34"/>
                  <a:pt x="348" y="35"/>
                </a:cubicBezTo>
                <a:cubicBezTo>
                  <a:pt x="343" y="34"/>
                  <a:pt x="339" y="34"/>
                  <a:pt x="335" y="34"/>
                </a:cubicBezTo>
                <a:cubicBezTo>
                  <a:pt x="334" y="33"/>
                  <a:pt x="337" y="33"/>
                  <a:pt x="336" y="32"/>
                </a:cubicBezTo>
                <a:cubicBezTo>
                  <a:pt x="333" y="32"/>
                  <a:pt x="331" y="32"/>
                  <a:pt x="330" y="34"/>
                </a:cubicBezTo>
                <a:cubicBezTo>
                  <a:pt x="328" y="33"/>
                  <a:pt x="331" y="32"/>
                  <a:pt x="329" y="32"/>
                </a:cubicBezTo>
                <a:cubicBezTo>
                  <a:pt x="330" y="31"/>
                  <a:pt x="334" y="31"/>
                  <a:pt x="335" y="32"/>
                </a:cubicBezTo>
                <a:cubicBezTo>
                  <a:pt x="337" y="32"/>
                  <a:pt x="337" y="31"/>
                  <a:pt x="339" y="31"/>
                </a:cubicBezTo>
                <a:cubicBezTo>
                  <a:pt x="355" y="31"/>
                  <a:pt x="374" y="30"/>
                  <a:pt x="389" y="31"/>
                </a:cubicBezTo>
                <a:cubicBezTo>
                  <a:pt x="390" y="31"/>
                  <a:pt x="390" y="30"/>
                  <a:pt x="391" y="30"/>
                </a:cubicBezTo>
                <a:cubicBezTo>
                  <a:pt x="392" y="30"/>
                  <a:pt x="395" y="31"/>
                  <a:pt x="396" y="31"/>
                </a:cubicBezTo>
                <a:cubicBezTo>
                  <a:pt x="402" y="31"/>
                  <a:pt x="408" y="31"/>
                  <a:pt x="414" y="30"/>
                </a:cubicBezTo>
                <a:cubicBezTo>
                  <a:pt x="396" y="30"/>
                  <a:pt x="377" y="30"/>
                  <a:pt x="362" y="30"/>
                </a:cubicBezTo>
                <a:cubicBezTo>
                  <a:pt x="360" y="31"/>
                  <a:pt x="357" y="30"/>
                  <a:pt x="354" y="29"/>
                </a:cubicBezTo>
                <a:cubicBezTo>
                  <a:pt x="353" y="28"/>
                  <a:pt x="356" y="29"/>
                  <a:pt x="357" y="28"/>
                </a:cubicBezTo>
                <a:cubicBezTo>
                  <a:pt x="356" y="27"/>
                  <a:pt x="355" y="28"/>
                  <a:pt x="354" y="27"/>
                </a:cubicBezTo>
                <a:cubicBezTo>
                  <a:pt x="355" y="27"/>
                  <a:pt x="354" y="27"/>
                  <a:pt x="354" y="26"/>
                </a:cubicBezTo>
                <a:cubicBezTo>
                  <a:pt x="355" y="26"/>
                  <a:pt x="355" y="25"/>
                  <a:pt x="356" y="25"/>
                </a:cubicBezTo>
                <a:cubicBezTo>
                  <a:pt x="358" y="26"/>
                  <a:pt x="362" y="26"/>
                  <a:pt x="365" y="25"/>
                </a:cubicBezTo>
                <a:cubicBezTo>
                  <a:pt x="360" y="25"/>
                  <a:pt x="357" y="25"/>
                  <a:pt x="353" y="25"/>
                </a:cubicBezTo>
                <a:cubicBezTo>
                  <a:pt x="353" y="25"/>
                  <a:pt x="353" y="26"/>
                  <a:pt x="353" y="26"/>
                </a:cubicBezTo>
                <a:cubicBezTo>
                  <a:pt x="353" y="25"/>
                  <a:pt x="350" y="25"/>
                  <a:pt x="350" y="26"/>
                </a:cubicBezTo>
                <a:cubicBezTo>
                  <a:pt x="351" y="26"/>
                  <a:pt x="352" y="26"/>
                  <a:pt x="352" y="26"/>
                </a:cubicBezTo>
                <a:cubicBezTo>
                  <a:pt x="352" y="27"/>
                  <a:pt x="351" y="27"/>
                  <a:pt x="352" y="28"/>
                </a:cubicBezTo>
                <a:cubicBezTo>
                  <a:pt x="350" y="28"/>
                  <a:pt x="349" y="28"/>
                  <a:pt x="349" y="28"/>
                </a:cubicBezTo>
                <a:cubicBezTo>
                  <a:pt x="350" y="28"/>
                  <a:pt x="350" y="29"/>
                  <a:pt x="350" y="29"/>
                </a:cubicBezTo>
                <a:cubicBezTo>
                  <a:pt x="346" y="31"/>
                  <a:pt x="343" y="29"/>
                  <a:pt x="339" y="30"/>
                </a:cubicBezTo>
                <a:cubicBezTo>
                  <a:pt x="337" y="27"/>
                  <a:pt x="340" y="26"/>
                  <a:pt x="344" y="25"/>
                </a:cubicBezTo>
                <a:cubicBezTo>
                  <a:pt x="341" y="25"/>
                  <a:pt x="340" y="25"/>
                  <a:pt x="338" y="25"/>
                </a:cubicBezTo>
                <a:cubicBezTo>
                  <a:pt x="339" y="24"/>
                  <a:pt x="338" y="23"/>
                  <a:pt x="337" y="22"/>
                </a:cubicBezTo>
                <a:cubicBezTo>
                  <a:pt x="339" y="21"/>
                  <a:pt x="341" y="23"/>
                  <a:pt x="342" y="21"/>
                </a:cubicBezTo>
                <a:cubicBezTo>
                  <a:pt x="340" y="20"/>
                  <a:pt x="339" y="21"/>
                  <a:pt x="336" y="21"/>
                </a:cubicBezTo>
                <a:cubicBezTo>
                  <a:pt x="336" y="22"/>
                  <a:pt x="338" y="24"/>
                  <a:pt x="337" y="25"/>
                </a:cubicBezTo>
                <a:cubicBezTo>
                  <a:pt x="335" y="25"/>
                  <a:pt x="333" y="25"/>
                  <a:pt x="332" y="24"/>
                </a:cubicBezTo>
                <a:cubicBezTo>
                  <a:pt x="333" y="24"/>
                  <a:pt x="334" y="22"/>
                  <a:pt x="332" y="23"/>
                </a:cubicBezTo>
                <a:cubicBezTo>
                  <a:pt x="330" y="26"/>
                  <a:pt x="321" y="22"/>
                  <a:pt x="319" y="25"/>
                </a:cubicBezTo>
                <a:cubicBezTo>
                  <a:pt x="317" y="25"/>
                  <a:pt x="318" y="24"/>
                  <a:pt x="316" y="24"/>
                </a:cubicBezTo>
                <a:cubicBezTo>
                  <a:pt x="316" y="25"/>
                  <a:pt x="316" y="25"/>
                  <a:pt x="316" y="26"/>
                </a:cubicBezTo>
                <a:cubicBezTo>
                  <a:pt x="319" y="26"/>
                  <a:pt x="320" y="26"/>
                  <a:pt x="320" y="25"/>
                </a:cubicBezTo>
                <a:cubicBezTo>
                  <a:pt x="322" y="25"/>
                  <a:pt x="323" y="25"/>
                  <a:pt x="324" y="25"/>
                </a:cubicBezTo>
                <a:cubicBezTo>
                  <a:pt x="327" y="24"/>
                  <a:pt x="330" y="25"/>
                  <a:pt x="332" y="25"/>
                </a:cubicBezTo>
                <a:cubicBezTo>
                  <a:pt x="331" y="28"/>
                  <a:pt x="324" y="25"/>
                  <a:pt x="322" y="27"/>
                </a:cubicBezTo>
                <a:cubicBezTo>
                  <a:pt x="324" y="27"/>
                  <a:pt x="325" y="26"/>
                  <a:pt x="327" y="27"/>
                </a:cubicBezTo>
                <a:cubicBezTo>
                  <a:pt x="326" y="28"/>
                  <a:pt x="326" y="28"/>
                  <a:pt x="325" y="29"/>
                </a:cubicBezTo>
                <a:cubicBezTo>
                  <a:pt x="321" y="29"/>
                  <a:pt x="315" y="28"/>
                  <a:pt x="311" y="29"/>
                </a:cubicBezTo>
                <a:cubicBezTo>
                  <a:pt x="313" y="29"/>
                  <a:pt x="314" y="29"/>
                  <a:pt x="314" y="30"/>
                </a:cubicBezTo>
                <a:cubicBezTo>
                  <a:pt x="313" y="30"/>
                  <a:pt x="312" y="31"/>
                  <a:pt x="314" y="31"/>
                </a:cubicBezTo>
                <a:cubicBezTo>
                  <a:pt x="313" y="32"/>
                  <a:pt x="310" y="31"/>
                  <a:pt x="311" y="30"/>
                </a:cubicBezTo>
                <a:cubicBezTo>
                  <a:pt x="309" y="31"/>
                  <a:pt x="307" y="31"/>
                  <a:pt x="306" y="30"/>
                </a:cubicBezTo>
                <a:cubicBezTo>
                  <a:pt x="305" y="31"/>
                  <a:pt x="306" y="31"/>
                  <a:pt x="305" y="31"/>
                </a:cubicBezTo>
                <a:cubicBezTo>
                  <a:pt x="302" y="32"/>
                  <a:pt x="300" y="31"/>
                  <a:pt x="299" y="34"/>
                </a:cubicBezTo>
                <a:cubicBezTo>
                  <a:pt x="305" y="34"/>
                  <a:pt x="315" y="33"/>
                  <a:pt x="320" y="33"/>
                </a:cubicBezTo>
                <a:cubicBezTo>
                  <a:pt x="320" y="31"/>
                  <a:pt x="325" y="33"/>
                  <a:pt x="322" y="34"/>
                </a:cubicBezTo>
                <a:cubicBezTo>
                  <a:pt x="321" y="34"/>
                  <a:pt x="322" y="33"/>
                  <a:pt x="321" y="33"/>
                </a:cubicBezTo>
                <a:cubicBezTo>
                  <a:pt x="321" y="34"/>
                  <a:pt x="320" y="34"/>
                  <a:pt x="319" y="34"/>
                </a:cubicBezTo>
                <a:cubicBezTo>
                  <a:pt x="311" y="34"/>
                  <a:pt x="300" y="35"/>
                  <a:pt x="296" y="34"/>
                </a:cubicBezTo>
                <a:cubicBezTo>
                  <a:pt x="292" y="34"/>
                  <a:pt x="284" y="34"/>
                  <a:pt x="283" y="35"/>
                </a:cubicBezTo>
                <a:cubicBezTo>
                  <a:pt x="284" y="35"/>
                  <a:pt x="283" y="34"/>
                  <a:pt x="281" y="34"/>
                </a:cubicBezTo>
                <a:cubicBezTo>
                  <a:pt x="280" y="35"/>
                  <a:pt x="282" y="36"/>
                  <a:pt x="280" y="35"/>
                </a:cubicBezTo>
                <a:cubicBezTo>
                  <a:pt x="280" y="35"/>
                  <a:pt x="280" y="35"/>
                  <a:pt x="280" y="34"/>
                </a:cubicBezTo>
                <a:cubicBezTo>
                  <a:pt x="279" y="35"/>
                  <a:pt x="277" y="34"/>
                  <a:pt x="277" y="35"/>
                </a:cubicBezTo>
                <a:cubicBezTo>
                  <a:pt x="278" y="35"/>
                  <a:pt x="276" y="36"/>
                  <a:pt x="276" y="36"/>
                </a:cubicBezTo>
                <a:cubicBezTo>
                  <a:pt x="278" y="36"/>
                  <a:pt x="278" y="36"/>
                  <a:pt x="278" y="37"/>
                </a:cubicBezTo>
                <a:cubicBezTo>
                  <a:pt x="277" y="37"/>
                  <a:pt x="276" y="38"/>
                  <a:pt x="274" y="37"/>
                </a:cubicBezTo>
                <a:cubicBezTo>
                  <a:pt x="275" y="36"/>
                  <a:pt x="276" y="36"/>
                  <a:pt x="276" y="34"/>
                </a:cubicBezTo>
                <a:cubicBezTo>
                  <a:pt x="274" y="35"/>
                  <a:pt x="274" y="34"/>
                  <a:pt x="273" y="34"/>
                </a:cubicBezTo>
                <a:cubicBezTo>
                  <a:pt x="273" y="35"/>
                  <a:pt x="273" y="35"/>
                  <a:pt x="272" y="35"/>
                </a:cubicBezTo>
                <a:cubicBezTo>
                  <a:pt x="273" y="34"/>
                  <a:pt x="272" y="34"/>
                  <a:pt x="271" y="34"/>
                </a:cubicBezTo>
                <a:cubicBezTo>
                  <a:pt x="269" y="34"/>
                  <a:pt x="267" y="33"/>
                  <a:pt x="267" y="35"/>
                </a:cubicBezTo>
                <a:cubicBezTo>
                  <a:pt x="265" y="33"/>
                  <a:pt x="260" y="34"/>
                  <a:pt x="258" y="34"/>
                </a:cubicBezTo>
                <a:cubicBezTo>
                  <a:pt x="258" y="35"/>
                  <a:pt x="257" y="36"/>
                  <a:pt x="259" y="36"/>
                </a:cubicBezTo>
                <a:cubicBezTo>
                  <a:pt x="260" y="35"/>
                  <a:pt x="259" y="36"/>
                  <a:pt x="259" y="34"/>
                </a:cubicBezTo>
                <a:cubicBezTo>
                  <a:pt x="260" y="35"/>
                  <a:pt x="262" y="34"/>
                  <a:pt x="262" y="35"/>
                </a:cubicBezTo>
                <a:cubicBezTo>
                  <a:pt x="262" y="35"/>
                  <a:pt x="261" y="35"/>
                  <a:pt x="261" y="36"/>
                </a:cubicBezTo>
                <a:cubicBezTo>
                  <a:pt x="263" y="36"/>
                  <a:pt x="264" y="35"/>
                  <a:pt x="265" y="35"/>
                </a:cubicBezTo>
                <a:cubicBezTo>
                  <a:pt x="265" y="36"/>
                  <a:pt x="264" y="36"/>
                  <a:pt x="265" y="37"/>
                </a:cubicBezTo>
                <a:cubicBezTo>
                  <a:pt x="266" y="36"/>
                  <a:pt x="269" y="36"/>
                  <a:pt x="270" y="37"/>
                </a:cubicBezTo>
                <a:cubicBezTo>
                  <a:pt x="266" y="38"/>
                  <a:pt x="262" y="37"/>
                  <a:pt x="258" y="38"/>
                </a:cubicBezTo>
                <a:cubicBezTo>
                  <a:pt x="257" y="37"/>
                  <a:pt x="257" y="37"/>
                  <a:pt x="256" y="35"/>
                </a:cubicBezTo>
                <a:cubicBezTo>
                  <a:pt x="255" y="36"/>
                  <a:pt x="254" y="35"/>
                  <a:pt x="253" y="36"/>
                </a:cubicBezTo>
                <a:cubicBezTo>
                  <a:pt x="254" y="37"/>
                  <a:pt x="255" y="36"/>
                  <a:pt x="256" y="37"/>
                </a:cubicBezTo>
                <a:cubicBezTo>
                  <a:pt x="252" y="38"/>
                  <a:pt x="248" y="38"/>
                  <a:pt x="245" y="39"/>
                </a:cubicBezTo>
                <a:cubicBezTo>
                  <a:pt x="246" y="39"/>
                  <a:pt x="246" y="39"/>
                  <a:pt x="246" y="39"/>
                </a:cubicBezTo>
                <a:cubicBezTo>
                  <a:pt x="244" y="39"/>
                  <a:pt x="242" y="40"/>
                  <a:pt x="241" y="39"/>
                </a:cubicBezTo>
                <a:cubicBezTo>
                  <a:pt x="241" y="39"/>
                  <a:pt x="243" y="39"/>
                  <a:pt x="243" y="38"/>
                </a:cubicBezTo>
                <a:cubicBezTo>
                  <a:pt x="238" y="40"/>
                  <a:pt x="234" y="39"/>
                  <a:pt x="228" y="39"/>
                </a:cubicBezTo>
                <a:cubicBezTo>
                  <a:pt x="227" y="38"/>
                  <a:pt x="227" y="37"/>
                  <a:pt x="231" y="37"/>
                </a:cubicBezTo>
                <a:cubicBezTo>
                  <a:pt x="231" y="36"/>
                  <a:pt x="229" y="36"/>
                  <a:pt x="230" y="35"/>
                </a:cubicBezTo>
                <a:cubicBezTo>
                  <a:pt x="229" y="35"/>
                  <a:pt x="227" y="35"/>
                  <a:pt x="227" y="34"/>
                </a:cubicBezTo>
                <a:cubicBezTo>
                  <a:pt x="229" y="35"/>
                  <a:pt x="230" y="34"/>
                  <a:pt x="232" y="34"/>
                </a:cubicBezTo>
                <a:cubicBezTo>
                  <a:pt x="231" y="35"/>
                  <a:pt x="231" y="35"/>
                  <a:pt x="232" y="35"/>
                </a:cubicBezTo>
                <a:cubicBezTo>
                  <a:pt x="235" y="33"/>
                  <a:pt x="242" y="36"/>
                  <a:pt x="244" y="34"/>
                </a:cubicBezTo>
                <a:cubicBezTo>
                  <a:pt x="236" y="34"/>
                  <a:pt x="225" y="33"/>
                  <a:pt x="216" y="33"/>
                </a:cubicBezTo>
                <a:cubicBezTo>
                  <a:pt x="215" y="32"/>
                  <a:pt x="217" y="31"/>
                  <a:pt x="215" y="31"/>
                </a:cubicBezTo>
                <a:cubicBezTo>
                  <a:pt x="216" y="32"/>
                  <a:pt x="210" y="33"/>
                  <a:pt x="208" y="32"/>
                </a:cubicBezTo>
                <a:cubicBezTo>
                  <a:pt x="205" y="32"/>
                  <a:pt x="202" y="32"/>
                  <a:pt x="199" y="32"/>
                </a:cubicBezTo>
                <a:cubicBezTo>
                  <a:pt x="202" y="30"/>
                  <a:pt x="207" y="31"/>
                  <a:pt x="212" y="30"/>
                </a:cubicBezTo>
                <a:cubicBezTo>
                  <a:pt x="209" y="30"/>
                  <a:pt x="205" y="28"/>
                  <a:pt x="203" y="30"/>
                </a:cubicBezTo>
                <a:cubicBezTo>
                  <a:pt x="202" y="28"/>
                  <a:pt x="195" y="30"/>
                  <a:pt x="194" y="29"/>
                </a:cubicBezTo>
                <a:cubicBezTo>
                  <a:pt x="194" y="29"/>
                  <a:pt x="195" y="28"/>
                  <a:pt x="194" y="29"/>
                </a:cubicBezTo>
                <a:cubicBezTo>
                  <a:pt x="194" y="29"/>
                  <a:pt x="194" y="29"/>
                  <a:pt x="193" y="29"/>
                </a:cubicBezTo>
                <a:cubicBezTo>
                  <a:pt x="192" y="27"/>
                  <a:pt x="189" y="29"/>
                  <a:pt x="188" y="27"/>
                </a:cubicBezTo>
                <a:cubicBezTo>
                  <a:pt x="189" y="25"/>
                  <a:pt x="192" y="24"/>
                  <a:pt x="194" y="26"/>
                </a:cubicBezTo>
                <a:cubicBezTo>
                  <a:pt x="194" y="26"/>
                  <a:pt x="194" y="25"/>
                  <a:pt x="196" y="25"/>
                </a:cubicBezTo>
                <a:cubicBezTo>
                  <a:pt x="196" y="26"/>
                  <a:pt x="196" y="26"/>
                  <a:pt x="196" y="26"/>
                </a:cubicBezTo>
                <a:cubicBezTo>
                  <a:pt x="194" y="26"/>
                  <a:pt x="194" y="26"/>
                  <a:pt x="194" y="26"/>
                </a:cubicBezTo>
                <a:cubicBezTo>
                  <a:pt x="194" y="27"/>
                  <a:pt x="194" y="27"/>
                  <a:pt x="194" y="27"/>
                </a:cubicBezTo>
                <a:cubicBezTo>
                  <a:pt x="198" y="27"/>
                  <a:pt x="204" y="28"/>
                  <a:pt x="207" y="27"/>
                </a:cubicBezTo>
                <a:cubicBezTo>
                  <a:pt x="203" y="27"/>
                  <a:pt x="199" y="27"/>
                  <a:pt x="196" y="26"/>
                </a:cubicBezTo>
                <a:cubicBezTo>
                  <a:pt x="197" y="25"/>
                  <a:pt x="198" y="26"/>
                  <a:pt x="197" y="25"/>
                </a:cubicBezTo>
                <a:cubicBezTo>
                  <a:pt x="195" y="23"/>
                  <a:pt x="191" y="25"/>
                  <a:pt x="190" y="23"/>
                </a:cubicBezTo>
                <a:cubicBezTo>
                  <a:pt x="192" y="23"/>
                  <a:pt x="196" y="23"/>
                  <a:pt x="196" y="21"/>
                </a:cubicBezTo>
                <a:cubicBezTo>
                  <a:pt x="194" y="21"/>
                  <a:pt x="193" y="21"/>
                  <a:pt x="193" y="22"/>
                </a:cubicBezTo>
                <a:cubicBezTo>
                  <a:pt x="193" y="22"/>
                  <a:pt x="193" y="22"/>
                  <a:pt x="193" y="22"/>
                </a:cubicBezTo>
                <a:cubicBezTo>
                  <a:pt x="194" y="22"/>
                  <a:pt x="194" y="21"/>
                  <a:pt x="194" y="21"/>
                </a:cubicBezTo>
                <a:cubicBezTo>
                  <a:pt x="194" y="19"/>
                  <a:pt x="192" y="19"/>
                  <a:pt x="192" y="18"/>
                </a:cubicBezTo>
                <a:cubicBezTo>
                  <a:pt x="192" y="17"/>
                  <a:pt x="191" y="20"/>
                  <a:pt x="190" y="20"/>
                </a:cubicBezTo>
                <a:cubicBezTo>
                  <a:pt x="190" y="19"/>
                  <a:pt x="189" y="19"/>
                  <a:pt x="189" y="19"/>
                </a:cubicBezTo>
                <a:cubicBezTo>
                  <a:pt x="190" y="19"/>
                  <a:pt x="190" y="18"/>
                  <a:pt x="189" y="18"/>
                </a:cubicBezTo>
                <a:cubicBezTo>
                  <a:pt x="189" y="18"/>
                  <a:pt x="189" y="18"/>
                  <a:pt x="189" y="18"/>
                </a:cubicBezTo>
                <a:cubicBezTo>
                  <a:pt x="188" y="17"/>
                  <a:pt x="188" y="16"/>
                  <a:pt x="187" y="16"/>
                </a:cubicBezTo>
                <a:cubicBezTo>
                  <a:pt x="187" y="16"/>
                  <a:pt x="187" y="16"/>
                  <a:pt x="186" y="16"/>
                </a:cubicBezTo>
                <a:cubicBezTo>
                  <a:pt x="186" y="16"/>
                  <a:pt x="186" y="16"/>
                  <a:pt x="187" y="15"/>
                </a:cubicBezTo>
                <a:cubicBezTo>
                  <a:pt x="187" y="15"/>
                  <a:pt x="186" y="15"/>
                  <a:pt x="186" y="15"/>
                </a:cubicBezTo>
                <a:cubicBezTo>
                  <a:pt x="186" y="15"/>
                  <a:pt x="185" y="15"/>
                  <a:pt x="185" y="16"/>
                </a:cubicBezTo>
                <a:cubicBezTo>
                  <a:pt x="184" y="16"/>
                  <a:pt x="184" y="16"/>
                  <a:pt x="184" y="16"/>
                </a:cubicBezTo>
                <a:cubicBezTo>
                  <a:pt x="184" y="18"/>
                  <a:pt x="184" y="18"/>
                  <a:pt x="184" y="18"/>
                </a:cubicBezTo>
                <a:cubicBezTo>
                  <a:pt x="184" y="18"/>
                  <a:pt x="184" y="18"/>
                  <a:pt x="185" y="18"/>
                </a:cubicBezTo>
                <a:cubicBezTo>
                  <a:pt x="185" y="18"/>
                  <a:pt x="185" y="18"/>
                  <a:pt x="185" y="18"/>
                </a:cubicBezTo>
                <a:cubicBezTo>
                  <a:pt x="185" y="19"/>
                  <a:pt x="183" y="19"/>
                  <a:pt x="182" y="21"/>
                </a:cubicBezTo>
                <a:cubicBezTo>
                  <a:pt x="182" y="21"/>
                  <a:pt x="182" y="21"/>
                  <a:pt x="182" y="20"/>
                </a:cubicBezTo>
                <a:cubicBezTo>
                  <a:pt x="182" y="21"/>
                  <a:pt x="182" y="21"/>
                  <a:pt x="182" y="21"/>
                </a:cubicBezTo>
                <a:cubicBezTo>
                  <a:pt x="182" y="21"/>
                  <a:pt x="183" y="22"/>
                  <a:pt x="184" y="23"/>
                </a:cubicBezTo>
                <a:cubicBezTo>
                  <a:pt x="184" y="23"/>
                  <a:pt x="184" y="23"/>
                  <a:pt x="183" y="24"/>
                </a:cubicBezTo>
                <a:cubicBezTo>
                  <a:pt x="183" y="22"/>
                  <a:pt x="181" y="24"/>
                  <a:pt x="182" y="22"/>
                </a:cubicBezTo>
                <a:cubicBezTo>
                  <a:pt x="181" y="22"/>
                  <a:pt x="181" y="22"/>
                  <a:pt x="180" y="22"/>
                </a:cubicBezTo>
                <a:cubicBezTo>
                  <a:pt x="180" y="22"/>
                  <a:pt x="180" y="21"/>
                  <a:pt x="180" y="21"/>
                </a:cubicBezTo>
                <a:cubicBezTo>
                  <a:pt x="181" y="21"/>
                  <a:pt x="181" y="21"/>
                  <a:pt x="182" y="21"/>
                </a:cubicBezTo>
                <a:cubicBezTo>
                  <a:pt x="180" y="19"/>
                  <a:pt x="184" y="20"/>
                  <a:pt x="183" y="18"/>
                </a:cubicBezTo>
                <a:cubicBezTo>
                  <a:pt x="181" y="18"/>
                  <a:pt x="182" y="19"/>
                  <a:pt x="181" y="19"/>
                </a:cubicBezTo>
                <a:cubicBezTo>
                  <a:pt x="181" y="18"/>
                  <a:pt x="180" y="18"/>
                  <a:pt x="180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0" y="18"/>
                  <a:pt x="180" y="18"/>
                  <a:pt x="179" y="18"/>
                </a:cubicBezTo>
                <a:cubicBezTo>
                  <a:pt x="179" y="17"/>
                  <a:pt x="182" y="17"/>
                  <a:pt x="181" y="16"/>
                </a:cubicBezTo>
                <a:cubicBezTo>
                  <a:pt x="180" y="16"/>
                  <a:pt x="180" y="15"/>
                  <a:pt x="179" y="15"/>
                </a:cubicBezTo>
                <a:cubicBezTo>
                  <a:pt x="179" y="15"/>
                  <a:pt x="179" y="15"/>
                  <a:pt x="178" y="15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4"/>
                  <a:pt x="178" y="13"/>
                  <a:pt x="178" y="13"/>
                </a:cubicBezTo>
                <a:cubicBezTo>
                  <a:pt x="178" y="13"/>
                  <a:pt x="178" y="13"/>
                  <a:pt x="178" y="13"/>
                </a:cubicBezTo>
                <a:cubicBezTo>
                  <a:pt x="178" y="13"/>
                  <a:pt x="179" y="13"/>
                  <a:pt x="179" y="12"/>
                </a:cubicBezTo>
                <a:cubicBezTo>
                  <a:pt x="178" y="12"/>
                  <a:pt x="179" y="12"/>
                  <a:pt x="179" y="11"/>
                </a:cubicBezTo>
                <a:cubicBezTo>
                  <a:pt x="178" y="11"/>
                  <a:pt x="178" y="11"/>
                  <a:pt x="178" y="11"/>
                </a:cubicBezTo>
                <a:cubicBezTo>
                  <a:pt x="178" y="11"/>
                  <a:pt x="178" y="11"/>
                  <a:pt x="178" y="10"/>
                </a:cubicBezTo>
                <a:cubicBezTo>
                  <a:pt x="178" y="10"/>
                  <a:pt x="178" y="10"/>
                  <a:pt x="179" y="9"/>
                </a:cubicBezTo>
                <a:cubicBezTo>
                  <a:pt x="180" y="9"/>
                  <a:pt x="180" y="9"/>
                  <a:pt x="181" y="8"/>
                </a:cubicBezTo>
                <a:cubicBezTo>
                  <a:pt x="180" y="8"/>
                  <a:pt x="180" y="8"/>
                  <a:pt x="180" y="8"/>
                </a:cubicBezTo>
                <a:cubicBezTo>
                  <a:pt x="180" y="8"/>
                  <a:pt x="180" y="8"/>
                  <a:pt x="180" y="8"/>
                </a:cubicBezTo>
                <a:cubicBezTo>
                  <a:pt x="179" y="8"/>
                  <a:pt x="179" y="8"/>
                  <a:pt x="179" y="8"/>
                </a:cubicBezTo>
                <a:cubicBezTo>
                  <a:pt x="176" y="8"/>
                  <a:pt x="173" y="7"/>
                  <a:pt x="171" y="6"/>
                </a:cubicBezTo>
                <a:cubicBezTo>
                  <a:pt x="171" y="6"/>
                  <a:pt x="172" y="6"/>
                  <a:pt x="172" y="5"/>
                </a:cubicBezTo>
                <a:cubicBezTo>
                  <a:pt x="171" y="5"/>
                  <a:pt x="170" y="5"/>
                  <a:pt x="169" y="4"/>
                </a:cubicBezTo>
                <a:cubicBezTo>
                  <a:pt x="171" y="4"/>
                  <a:pt x="174" y="5"/>
                  <a:pt x="175" y="4"/>
                </a:cubicBezTo>
                <a:cubicBezTo>
                  <a:pt x="172" y="4"/>
                  <a:pt x="171" y="3"/>
                  <a:pt x="171" y="2"/>
                </a:cubicBezTo>
                <a:cubicBezTo>
                  <a:pt x="170" y="2"/>
                  <a:pt x="167" y="3"/>
                  <a:pt x="167" y="1"/>
                </a:cubicBezTo>
                <a:cubicBezTo>
                  <a:pt x="167" y="1"/>
                  <a:pt x="167" y="1"/>
                  <a:pt x="166" y="1"/>
                </a:cubicBezTo>
                <a:cubicBezTo>
                  <a:pt x="166" y="0"/>
                  <a:pt x="165" y="0"/>
                  <a:pt x="164" y="0"/>
                </a:cubicBezTo>
                <a:cubicBezTo>
                  <a:pt x="164" y="0"/>
                  <a:pt x="165" y="1"/>
                  <a:pt x="165" y="2"/>
                </a:cubicBezTo>
                <a:cubicBezTo>
                  <a:pt x="164" y="1"/>
                  <a:pt x="163" y="1"/>
                  <a:pt x="162" y="0"/>
                </a:cubicBezTo>
                <a:cubicBezTo>
                  <a:pt x="162" y="1"/>
                  <a:pt x="161" y="1"/>
                  <a:pt x="161" y="2"/>
                </a:cubicBezTo>
                <a:cubicBezTo>
                  <a:pt x="163" y="3"/>
                  <a:pt x="164" y="3"/>
                  <a:pt x="166" y="3"/>
                </a:cubicBezTo>
                <a:cubicBezTo>
                  <a:pt x="166" y="4"/>
                  <a:pt x="162" y="4"/>
                  <a:pt x="162" y="6"/>
                </a:cubicBezTo>
                <a:cubicBezTo>
                  <a:pt x="162" y="6"/>
                  <a:pt x="164" y="4"/>
                  <a:pt x="164" y="4"/>
                </a:cubicBezTo>
                <a:cubicBezTo>
                  <a:pt x="165" y="4"/>
                  <a:pt x="166" y="5"/>
                  <a:pt x="166" y="6"/>
                </a:cubicBezTo>
                <a:cubicBezTo>
                  <a:pt x="166" y="6"/>
                  <a:pt x="166" y="6"/>
                  <a:pt x="166" y="6"/>
                </a:cubicBezTo>
                <a:cubicBezTo>
                  <a:pt x="166" y="7"/>
                  <a:pt x="166" y="7"/>
                  <a:pt x="166" y="8"/>
                </a:cubicBezTo>
                <a:cubicBezTo>
                  <a:pt x="165" y="7"/>
                  <a:pt x="165" y="7"/>
                  <a:pt x="164" y="7"/>
                </a:cubicBezTo>
                <a:cubicBezTo>
                  <a:pt x="164" y="7"/>
                  <a:pt x="166" y="10"/>
                  <a:pt x="166" y="10"/>
                </a:cubicBezTo>
                <a:cubicBezTo>
                  <a:pt x="166" y="11"/>
                  <a:pt x="164" y="12"/>
                  <a:pt x="162" y="12"/>
                </a:cubicBezTo>
                <a:cubicBezTo>
                  <a:pt x="162" y="12"/>
                  <a:pt x="162" y="12"/>
                  <a:pt x="162" y="12"/>
                </a:cubicBezTo>
                <a:cubicBezTo>
                  <a:pt x="162" y="12"/>
                  <a:pt x="162" y="12"/>
                  <a:pt x="162" y="12"/>
                </a:cubicBezTo>
                <a:cubicBezTo>
                  <a:pt x="161" y="12"/>
                  <a:pt x="161" y="13"/>
                  <a:pt x="161" y="13"/>
                </a:cubicBezTo>
                <a:cubicBezTo>
                  <a:pt x="161" y="14"/>
                  <a:pt x="162" y="14"/>
                  <a:pt x="163" y="14"/>
                </a:cubicBezTo>
                <a:cubicBezTo>
                  <a:pt x="161" y="14"/>
                  <a:pt x="160" y="14"/>
                  <a:pt x="159" y="14"/>
                </a:cubicBezTo>
                <a:cubicBezTo>
                  <a:pt x="159" y="14"/>
                  <a:pt x="159" y="13"/>
                  <a:pt x="159" y="13"/>
                </a:cubicBezTo>
                <a:cubicBezTo>
                  <a:pt x="159" y="12"/>
                  <a:pt x="158" y="12"/>
                  <a:pt x="158" y="11"/>
                </a:cubicBezTo>
                <a:cubicBezTo>
                  <a:pt x="158" y="11"/>
                  <a:pt x="158" y="11"/>
                  <a:pt x="158" y="11"/>
                </a:cubicBezTo>
                <a:cubicBezTo>
                  <a:pt x="156" y="11"/>
                  <a:pt x="155" y="9"/>
                  <a:pt x="154" y="8"/>
                </a:cubicBezTo>
                <a:cubicBezTo>
                  <a:pt x="154" y="8"/>
                  <a:pt x="153" y="8"/>
                  <a:pt x="153" y="8"/>
                </a:cubicBezTo>
                <a:cubicBezTo>
                  <a:pt x="153" y="8"/>
                  <a:pt x="153" y="8"/>
                  <a:pt x="153" y="8"/>
                </a:cubicBezTo>
                <a:cubicBezTo>
                  <a:pt x="152" y="9"/>
                  <a:pt x="150" y="10"/>
                  <a:pt x="150" y="10"/>
                </a:cubicBezTo>
                <a:cubicBezTo>
                  <a:pt x="150" y="12"/>
                  <a:pt x="153" y="12"/>
                  <a:pt x="153" y="13"/>
                </a:cubicBezTo>
                <a:cubicBezTo>
                  <a:pt x="153" y="13"/>
                  <a:pt x="153" y="12"/>
                  <a:pt x="153" y="12"/>
                </a:cubicBezTo>
                <a:cubicBezTo>
                  <a:pt x="155" y="12"/>
                  <a:pt x="155" y="14"/>
                  <a:pt x="156" y="15"/>
                </a:cubicBezTo>
                <a:cubicBezTo>
                  <a:pt x="152" y="15"/>
                  <a:pt x="149" y="16"/>
                  <a:pt x="145" y="16"/>
                </a:cubicBezTo>
                <a:cubicBezTo>
                  <a:pt x="145" y="16"/>
                  <a:pt x="145" y="16"/>
                  <a:pt x="145" y="16"/>
                </a:cubicBezTo>
                <a:cubicBezTo>
                  <a:pt x="144" y="16"/>
                  <a:pt x="144" y="16"/>
                  <a:pt x="142" y="16"/>
                </a:cubicBezTo>
                <a:cubicBezTo>
                  <a:pt x="142" y="16"/>
                  <a:pt x="142" y="15"/>
                  <a:pt x="142" y="14"/>
                </a:cubicBezTo>
                <a:cubicBezTo>
                  <a:pt x="142" y="14"/>
                  <a:pt x="142" y="14"/>
                  <a:pt x="142" y="14"/>
                </a:cubicBezTo>
                <a:cubicBezTo>
                  <a:pt x="141" y="14"/>
                  <a:pt x="142" y="16"/>
                  <a:pt x="142" y="17"/>
                </a:cubicBezTo>
                <a:cubicBezTo>
                  <a:pt x="140" y="17"/>
                  <a:pt x="139" y="17"/>
                  <a:pt x="137" y="17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5" y="17"/>
                  <a:pt x="134" y="17"/>
                  <a:pt x="132" y="17"/>
                </a:cubicBezTo>
                <a:cubicBezTo>
                  <a:pt x="132" y="18"/>
                  <a:pt x="133" y="18"/>
                  <a:pt x="133" y="18"/>
                </a:cubicBezTo>
                <a:cubicBezTo>
                  <a:pt x="133" y="18"/>
                  <a:pt x="132" y="18"/>
                  <a:pt x="131" y="18"/>
                </a:cubicBezTo>
                <a:cubicBezTo>
                  <a:pt x="131" y="18"/>
                  <a:pt x="130" y="18"/>
                  <a:pt x="130" y="18"/>
                </a:cubicBezTo>
                <a:cubicBezTo>
                  <a:pt x="130" y="18"/>
                  <a:pt x="129" y="17"/>
                  <a:pt x="130" y="17"/>
                </a:cubicBezTo>
                <a:cubicBezTo>
                  <a:pt x="129" y="17"/>
                  <a:pt x="129" y="17"/>
                  <a:pt x="129" y="17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27" y="18"/>
                  <a:pt x="125" y="18"/>
                  <a:pt x="124" y="18"/>
                </a:cubicBezTo>
                <a:cubicBezTo>
                  <a:pt x="124" y="17"/>
                  <a:pt x="124" y="17"/>
                  <a:pt x="124" y="17"/>
                </a:cubicBezTo>
                <a:cubicBezTo>
                  <a:pt x="124" y="17"/>
                  <a:pt x="125" y="14"/>
                  <a:pt x="124" y="14"/>
                </a:cubicBezTo>
                <a:cubicBezTo>
                  <a:pt x="123" y="14"/>
                  <a:pt x="123" y="14"/>
                  <a:pt x="122" y="14"/>
                </a:cubicBezTo>
                <a:cubicBezTo>
                  <a:pt x="122" y="15"/>
                  <a:pt x="121" y="15"/>
                  <a:pt x="120" y="15"/>
                </a:cubicBezTo>
                <a:cubicBezTo>
                  <a:pt x="120" y="15"/>
                  <a:pt x="119" y="15"/>
                  <a:pt x="119" y="15"/>
                </a:cubicBezTo>
                <a:cubicBezTo>
                  <a:pt x="118" y="15"/>
                  <a:pt x="116" y="17"/>
                  <a:pt x="116" y="17"/>
                </a:cubicBezTo>
                <a:cubicBezTo>
                  <a:pt x="116" y="17"/>
                  <a:pt x="116" y="17"/>
                  <a:pt x="116" y="17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17" y="17"/>
                  <a:pt x="117" y="18"/>
                  <a:pt x="116" y="18"/>
                </a:cubicBezTo>
                <a:cubicBezTo>
                  <a:pt x="113" y="18"/>
                  <a:pt x="109" y="18"/>
                  <a:pt x="106" y="18"/>
                </a:cubicBezTo>
                <a:cubicBezTo>
                  <a:pt x="106" y="18"/>
                  <a:pt x="106" y="17"/>
                  <a:pt x="106" y="16"/>
                </a:cubicBezTo>
                <a:cubicBezTo>
                  <a:pt x="106" y="16"/>
                  <a:pt x="104" y="14"/>
                  <a:pt x="103" y="14"/>
                </a:cubicBezTo>
                <a:cubicBezTo>
                  <a:pt x="102" y="14"/>
                  <a:pt x="102" y="14"/>
                  <a:pt x="101" y="14"/>
                </a:cubicBezTo>
                <a:cubicBezTo>
                  <a:pt x="101" y="14"/>
                  <a:pt x="100" y="14"/>
                  <a:pt x="100" y="13"/>
                </a:cubicBezTo>
                <a:cubicBezTo>
                  <a:pt x="100" y="13"/>
                  <a:pt x="101" y="13"/>
                  <a:pt x="102" y="13"/>
                </a:cubicBezTo>
                <a:cubicBezTo>
                  <a:pt x="103" y="13"/>
                  <a:pt x="102" y="13"/>
                  <a:pt x="102" y="13"/>
                </a:cubicBezTo>
                <a:cubicBezTo>
                  <a:pt x="102" y="11"/>
                  <a:pt x="105" y="11"/>
                  <a:pt x="106" y="10"/>
                </a:cubicBezTo>
                <a:cubicBezTo>
                  <a:pt x="106" y="10"/>
                  <a:pt x="106" y="10"/>
                  <a:pt x="106" y="9"/>
                </a:cubicBezTo>
                <a:cubicBezTo>
                  <a:pt x="106" y="9"/>
                  <a:pt x="106" y="9"/>
                  <a:pt x="106" y="9"/>
                </a:cubicBezTo>
                <a:cubicBezTo>
                  <a:pt x="105" y="9"/>
                  <a:pt x="103" y="9"/>
                  <a:pt x="103" y="9"/>
                </a:cubicBezTo>
                <a:cubicBezTo>
                  <a:pt x="100" y="9"/>
                  <a:pt x="100" y="7"/>
                  <a:pt x="98" y="7"/>
                </a:cubicBezTo>
                <a:cubicBezTo>
                  <a:pt x="98" y="7"/>
                  <a:pt x="100" y="9"/>
                  <a:pt x="100" y="9"/>
                </a:cubicBezTo>
                <a:cubicBezTo>
                  <a:pt x="100" y="11"/>
                  <a:pt x="94" y="11"/>
                  <a:pt x="94" y="12"/>
                </a:cubicBezTo>
                <a:cubicBezTo>
                  <a:pt x="94" y="13"/>
                  <a:pt x="97" y="13"/>
                  <a:pt x="98" y="14"/>
                </a:cubicBezTo>
                <a:cubicBezTo>
                  <a:pt x="98" y="14"/>
                  <a:pt x="98" y="14"/>
                  <a:pt x="97" y="14"/>
                </a:cubicBezTo>
                <a:cubicBezTo>
                  <a:pt x="98" y="14"/>
                  <a:pt x="100" y="14"/>
                  <a:pt x="100" y="14"/>
                </a:cubicBezTo>
                <a:cubicBezTo>
                  <a:pt x="99" y="15"/>
                  <a:pt x="98" y="15"/>
                  <a:pt x="98" y="16"/>
                </a:cubicBezTo>
                <a:cubicBezTo>
                  <a:pt x="97" y="16"/>
                  <a:pt x="97" y="17"/>
                  <a:pt x="97" y="17"/>
                </a:cubicBezTo>
                <a:cubicBezTo>
                  <a:pt x="95" y="17"/>
                  <a:pt x="93" y="17"/>
                  <a:pt x="91" y="17"/>
                </a:cubicBezTo>
                <a:cubicBezTo>
                  <a:pt x="91" y="17"/>
                  <a:pt x="91" y="17"/>
                  <a:pt x="91" y="16"/>
                </a:cubicBezTo>
                <a:cubicBezTo>
                  <a:pt x="91" y="16"/>
                  <a:pt x="91" y="13"/>
                  <a:pt x="91" y="13"/>
                </a:cubicBezTo>
                <a:cubicBezTo>
                  <a:pt x="89" y="14"/>
                  <a:pt x="87" y="14"/>
                  <a:pt x="85" y="16"/>
                </a:cubicBezTo>
                <a:cubicBezTo>
                  <a:pt x="82" y="16"/>
                  <a:pt x="80" y="15"/>
                  <a:pt x="77" y="15"/>
                </a:cubicBezTo>
                <a:cubicBezTo>
                  <a:pt x="78" y="16"/>
                  <a:pt x="77" y="16"/>
                  <a:pt x="78" y="17"/>
                </a:cubicBezTo>
                <a:cubicBezTo>
                  <a:pt x="81" y="16"/>
                  <a:pt x="82" y="17"/>
                  <a:pt x="84" y="18"/>
                </a:cubicBezTo>
                <a:cubicBezTo>
                  <a:pt x="84" y="18"/>
                  <a:pt x="85" y="19"/>
                  <a:pt x="85" y="19"/>
                </a:cubicBezTo>
                <a:cubicBezTo>
                  <a:pt x="82" y="19"/>
                  <a:pt x="78" y="19"/>
                  <a:pt x="76" y="20"/>
                </a:cubicBezTo>
                <a:cubicBezTo>
                  <a:pt x="79" y="22"/>
                  <a:pt x="84" y="19"/>
                  <a:pt x="86" y="21"/>
                </a:cubicBezTo>
                <a:cubicBezTo>
                  <a:pt x="86" y="21"/>
                  <a:pt x="86" y="21"/>
                  <a:pt x="86" y="22"/>
                </a:cubicBezTo>
                <a:cubicBezTo>
                  <a:pt x="85" y="22"/>
                  <a:pt x="85" y="22"/>
                  <a:pt x="84" y="23"/>
                </a:cubicBezTo>
                <a:cubicBezTo>
                  <a:pt x="83" y="24"/>
                  <a:pt x="84" y="25"/>
                  <a:pt x="84" y="25"/>
                </a:cubicBezTo>
                <a:cubicBezTo>
                  <a:pt x="84" y="25"/>
                  <a:pt x="84" y="25"/>
                  <a:pt x="84" y="25"/>
                </a:cubicBezTo>
                <a:cubicBezTo>
                  <a:pt x="84" y="26"/>
                  <a:pt x="84" y="26"/>
                  <a:pt x="84" y="26"/>
                </a:cubicBezTo>
                <a:cubicBezTo>
                  <a:pt x="85" y="26"/>
                  <a:pt x="87" y="27"/>
                  <a:pt x="88" y="27"/>
                </a:cubicBezTo>
                <a:cubicBezTo>
                  <a:pt x="88" y="28"/>
                  <a:pt x="87" y="28"/>
                  <a:pt x="87" y="29"/>
                </a:cubicBezTo>
                <a:cubicBezTo>
                  <a:pt x="88" y="29"/>
                  <a:pt x="89" y="29"/>
                  <a:pt x="89" y="28"/>
                </a:cubicBezTo>
                <a:cubicBezTo>
                  <a:pt x="88" y="28"/>
                  <a:pt x="88" y="28"/>
                  <a:pt x="88" y="28"/>
                </a:cubicBezTo>
                <a:cubicBezTo>
                  <a:pt x="95" y="29"/>
                  <a:pt x="99" y="30"/>
                  <a:pt x="107" y="29"/>
                </a:cubicBezTo>
                <a:cubicBezTo>
                  <a:pt x="106" y="29"/>
                  <a:pt x="105" y="29"/>
                  <a:pt x="105" y="29"/>
                </a:cubicBezTo>
                <a:cubicBezTo>
                  <a:pt x="107" y="29"/>
                  <a:pt x="107" y="29"/>
                  <a:pt x="108" y="29"/>
                </a:cubicBezTo>
                <a:cubicBezTo>
                  <a:pt x="108" y="27"/>
                  <a:pt x="108" y="27"/>
                  <a:pt x="108" y="27"/>
                </a:cubicBezTo>
                <a:cubicBezTo>
                  <a:pt x="106" y="28"/>
                  <a:pt x="104" y="28"/>
                  <a:pt x="106" y="27"/>
                </a:cubicBezTo>
                <a:cubicBezTo>
                  <a:pt x="105" y="26"/>
                  <a:pt x="104" y="28"/>
                  <a:pt x="103" y="27"/>
                </a:cubicBezTo>
                <a:cubicBezTo>
                  <a:pt x="103" y="27"/>
                  <a:pt x="104" y="27"/>
                  <a:pt x="104" y="26"/>
                </a:cubicBezTo>
                <a:cubicBezTo>
                  <a:pt x="99" y="27"/>
                  <a:pt x="95" y="26"/>
                  <a:pt x="90" y="26"/>
                </a:cubicBezTo>
                <a:cubicBezTo>
                  <a:pt x="90" y="25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94" y="23"/>
                  <a:pt x="100" y="25"/>
                  <a:pt x="104" y="24"/>
                </a:cubicBezTo>
                <a:cubicBezTo>
                  <a:pt x="101" y="24"/>
                  <a:pt x="99" y="23"/>
                  <a:pt x="102" y="22"/>
                </a:cubicBezTo>
                <a:cubicBezTo>
                  <a:pt x="100" y="22"/>
                  <a:pt x="99" y="22"/>
                  <a:pt x="98" y="21"/>
                </a:cubicBezTo>
                <a:cubicBezTo>
                  <a:pt x="99" y="21"/>
                  <a:pt x="99" y="21"/>
                  <a:pt x="99" y="21"/>
                </a:cubicBezTo>
                <a:cubicBezTo>
                  <a:pt x="104" y="21"/>
                  <a:pt x="112" y="22"/>
                  <a:pt x="118" y="21"/>
                </a:cubicBezTo>
                <a:cubicBezTo>
                  <a:pt x="119" y="22"/>
                  <a:pt x="120" y="22"/>
                  <a:pt x="120" y="22"/>
                </a:cubicBezTo>
                <a:cubicBezTo>
                  <a:pt x="122" y="22"/>
                  <a:pt x="122" y="22"/>
                  <a:pt x="124" y="22"/>
                </a:cubicBezTo>
                <a:cubicBezTo>
                  <a:pt x="125" y="22"/>
                  <a:pt x="126" y="21"/>
                  <a:pt x="126" y="21"/>
                </a:cubicBezTo>
                <a:cubicBezTo>
                  <a:pt x="128" y="21"/>
                  <a:pt x="130" y="21"/>
                  <a:pt x="132" y="21"/>
                </a:cubicBezTo>
                <a:cubicBezTo>
                  <a:pt x="133" y="21"/>
                  <a:pt x="133" y="22"/>
                  <a:pt x="133" y="22"/>
                </a:cubicBezTo>
                <a:cubicBezTo>
                  <a:pt x="132" y="22"/>
                  <a:pt x="131" y="22"/>
                  <a:pt x="130" y="22"/>
                </a:cubicBezTo>
                <a:cubicBezTo>
                  <a:pt x="131" y="22"/>
                  <a:pt x="132" y="23"/>
                  <a:pt x="134" y="23"/>
                </a:cubicBezTo>
                <a:cubicBezTo>
                  <a:pt x="134" y="23"/>
                  <a:pt x="134" y="24"/>
                  <a:pt x="135" y="24"/>
                </a:cubicBezTo>
                <a:cubicBezTo>
                  <a:pt x="136" y="24"/>
                  <a:pt x="137" y="21"/>
                  <a:pt x="137" y="20"/>
                </a:cubicBezTo>
                <a:cubicBezTo>
                  <a:pt x="138" y="20"/>
                  <a:pt x="138" y="20"/>
                  <a:pt x="139" y="20"/>
                </a:cubicBezTo>
                <a:cubicBezTo>
                  <a:pt x="139" y="20"/>
                  <a:pt x="139" y="20"/>
                  <a:pt x="139" y="20"/>
                </a:cubicBezTo>
                <a:cubicBezTo>
                  <a:pt x="139" y="21"/>
                  <a:pt x="141" y="21"/>
                  <a:pt x="142" y="21"/>
                </a:cubicBezTo>
                <a:cubicBezTo>
                  <a:pt x="142" y="21"/>
                  <a:pt x="143" y="21"/>
                  <a:pt x="143" y="21"/>
                </a:cubicBezTo>
                <a:cubicBezTo>
                  <a:pt x="143" y="21"/>
                  <a:pt x="143" y="21"/>
                  <a:pt x="142" y="21"/>
                </a:cubicBezTo>
                <a:cubicBezTo>
                  <a:pt x="143" y="22"/>
                  <a:pt x="145" y="23"/>
                  <a:pt x="146" y="22"/>
                </a:cubicBezTo>
                <a:cubicBezTo>
                  <a:pt x="146" y="22"/>
                  <a:pt x="145" y="21"/>
                  <a:pt x="144" y="21"/>
                </a:cubicBezTo>
                <a:cubicBezTo>
                  <a:pt x="145" y="21"/>
                  <a:pt x="145" y="21"/>
                  <a:pt x="146" y="21"/>
                </a:cubicBezTo>
                <a:cubicBezTo>
                  <a:pt x="147" y="21"/>
                  <a:pt x="148" y="21"/>
                  <a:pt x="148" y="20"/>
                </a:cubicBezTo>
                <a:cubicBezTo>
                  <a:pt x="148" y="20"/>
                  <a:pt x="148" y="20"/>
                  <a:pt x="148" y="20"/>
                </a:cubicBezTo>
                <a:cubicBezTo>
                  <a:pt x="148" y="20"/>
                  <a:pt x="148" y="20"/>
                  <a:pt x="149" y="20"/>
                </a:cubicBezTo>
                <a:cubicBezTo>
                  <a:pt x="149" y="20"/>
                  <a:pt x="149" y="20"/>
                  <a:pt x="149" y="20"/>
                </a:cubicBezTo>
                <a:cubicBezTo>
                  <a:pt x="149" y="21"/>
                  <a:pt x="152" y="22"/>
                  <a:pt x="153" y="22"/>
                </a:cubicBezTo>
                <a:cubicBezTo>
                  <a:pt x="154" y="22"/>
                  <a:pt x="155" y="21"/>
                  <a:pt x="155" y="21"/>
                </a:cubicBezTo>
                <a:cubicBezTo>
                  <a:pt x="157" y="21"/>
                  <a:pt x="158" y="21"/>
                  <a:pt x="160" y="20"/>
                </a:cubicBezTo>
                <a:cubicBezTo>
                  <a:pt x="161" y="21"/>
                  <a:pt x="162" y="21"/>
                  <a:pt x="162" y="21"/>
                </a:cubicBezTo>
                <a:cubicBezTo>
                  <a:pt x="162" y="21"/>
                  <a:pt x="162" y="20"/>
                  <a:pt x="162" y="20"/>
                </a:cubicBezTo>
                <a:cubicBezTo>
                  <a:pt x="162" y="20"/>
                  <a:pt x="163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5" y="20"/>
                  <a:pt x="166" y="21"/>
                  <a:pt x="166" y="21"/>
                </a:cubicBezTo>
                <a:cubicBezTo>
                  <a:pt x="166" y="22"/>
                  <a:pt x="166" y="22"/>
                  <a:pt x="166" y="22"/>
                </a:cubicBezTo>
                <a:cubicBezTo>
                  <a:pt x="163" y="21"/>
                  <a:pt x="159" y="20"/>
                  <a:pt x="157" y="22"/>
                </a:cubicBezTo>
                <a:cubicBezTo>
                  <a:pt x="155" y="22"/>
                  <a:pt x="155" y="23"/>
                  <a:pt x="153" y="23"/>
                </a:cubicBezTo>
                <a:cubicBezTo>
                  <a:pt x="152" y="23"/>
                  <a:pt x="153" y="24"/>
                  <a:pt x="153" y="25"/>
                </a:cubicBezTo>
                <a:cubicBezTo>
                  <a:pt x="153" y="26"/>
                  <a:pt x="152" y="26"/>
                  <a:pt x="152" y="28"/>
                </a:cubicBezTo>
                <a:cubicBezTo>
                  <a:pt x="152" y="28"/>
                  <a:pt x="152" y="29"/>
                  <a:pt x="152" y="29"/>
                </a:cubicBezTo>
                <a:cubicBezTo>
                  <a:pt x="152" y="29"/>
                  <a:pt x="153" y="29"/>
                  <a:pt x="153" y="29"/>
                </a:cubicBezTo>
                <a:cubicBezTo>
                  <a:pt x="154" y="29"/>
                  <a:pt x="154" y="29"/>
                  <a:pt x="155" y="29"/>
                </a:cubicBezTo>
                <a:cubicBezTo>
                  <a:pt x="155" y="29"/>
                  <a:pt x="155" y="28"/>
                  <a:pt x="156" y="28"/>
                </a:cubicBezTo>
                <a:cubicBezTo>
                  <a:pt x="156" y="28"/>
                  <a:pt x="155" y="28"/>
                  <a:pt x="155" y="28"/>
                </a:cubicBezTo>
                <a:cubicBezTo>
                  <a:pt x="155" y="27"/>
                  <a:pt x="158" y="26"/>
                  <a:pt x="159" y="25"/>
                </a:cubicBezTo>
                <a:cubicBezTo>
                  <a:pt x="161" y="26"/>
                  <a:pt x="160" y="25"/>
                  <a:pt x="161" y="25"/>
                </a:cubicBezTo>
                <a:cubicBezTo>
                  <a:pt x="160" y="26"/>
                  <a:pt x="161" y="26"/>
                  <a:pt x="162" y="26"/>
                </a:cubicBezTo>
                <a:cubicBezTo>
                  <a:pt x="162" y="27"/>
                  <a:pt x="162" y="27"/>
                  <a:pt x="162" y="28"/>
                </a:cubicBezTo>
                <a:cubicBezTo>
                  <a:pt x="162" y="28"/>
                  <a:pt x="162" y="28"/>
                  <a:pt x="162" y="28"/>
                </a:cubicBezTo>
                <a:cubicBezTo>
                  <a:pt x="161" y="28"/>
                  <a:pt x="160" y="28"/>
                  <a:pt x="160" y="29"/>
                </a:cubicBezTo>
                <a:cubicBezTo>
                  <a:pt x="160" y="30"/>
                  <a:pt x="161" y="29"/>
                  <a:pt x="162" y="30"/>
                </a:cubicBezTo>
                <a:cubicBezTo>
                  <a:pt x="162" y="31"/>
                  <a:pt x="160" y="31"/>
                  <a:pt x="159" y="31"/>
                </a:cubicBezTo>
                <a:cubicBezTo>
                  <a:pt x="158" y="30"/>
                  <a:pt x="158" y="29"/>
                  <a:pt x="157" y="29"/>
                </a:cubicBezTo>
                <a:cubicBezTo>
                  <a:pt x="156" y="29"/>
                  <a:pt x="155" y="29"/>
                  <a:pt x="155" y="29"/>
                </a:cubicBezTo>
                <a:cubicBezTo>
                  <a:pt x="154" y="30"/>
                  <a:pt x="154" y="31"/>
                  <a:pt x="153" y="31"/>
                </a:cubicBezTo>
                <a:cubicBezTo>
                  <a:pt x="152" y="31"/>
                  <a:pt x="152" y="30"/>
                  <a:pt x="152" y="29"/>
                </a:cubicBezTo>
                <a:cubicBezTo>
                  <a:pt x="151" y="30"/>
                  <a:pt x="149" y="32"/>
                  <a:pt x="149" y="32"/>
                </a:cubicBezTo>
                <a:cubicBezTo>
                  <a:pt x="149" y="32"/>
                  <a:pt x="149" y="32"/>
                  <a:pt x="149" y="32"/>
                </a:cubicBezTo>
                <a:cubicBezTo>
                  <a:pt x="148" y="32"/>
                  <a:pt x="148" y="32"/>
                  <a:pt x="146" y="33"/>
                </a:cubicBezTo>
                <a:cubicBezTo>
                  <a:pt x="147" y="33"/>
                  <a:pt x="148" y="33"/>
                  <a:pt x="150" y="33"/>
                </a:cubicBezTo>
                <a:cubicBezTo>
                  <a:pt x="151" y="34"/>
                  <a:pt x="153" y="34"/>
                  <a:pt x="154" y="35"/>
                </a:cubicBezTo>
                <a:cubicBezTo>
                  <a:pt x="155" y="35"/>
                  <a:pt x="155" y="35"/>
                  <a:pt x="157" y="35"/>
                </a:cubicBezTo>
                <a:cubicBezTo>
                  <a:pt x="158" y="35"/>
                  <a:pt x="158" y="36"/>
                  <a:pt x="158" y="35"/>
                </a:cubicBezTo>
                <a:cubicBezTo>
                  <a:pt x="158" y="34"/>
                  <a:pt x="159" y="34"/>
                  <a:pt x="159" y="33"/>
                </a:cubicBezTo>
                <a:cubicBezTo>
                  <a:pt x="160" y="33"/>
                  <a:pt x="160" y="33"/>
                  <a:pt x="160" y="33"/>
                </a:cubicBezTo>
                <a:cubicBezTo>
                  <a:pt x="160" y="34"/>
                  <a:pt x="162" y="34"/>
                  <a:pt x="162" y="35"/>
                </a:cubicBezTo>
                <a:cubicBezTo>
                  <a:pt x="162" y="36"/>
                  <a:pt x="163" y="35"/>
                  <a:pt x="163" y="35"/>
                </a:cubicBezTo>
                <a:cubicBezTo>
                  <a:pt x="164" y="35"/>
                  <a:pt x="164" y="35"/>
                  <a:pt x="165" y="36"/>
                </a:cubicBezTo>
                <a:cubicBezTo>
                  <a:pt x="164" y="36"/>
                  <a:pt x="163" y="36"/>
                  <a:pt x="162" y="37"/>
                </a:cubicBezTo>
                <a:cubicBezTo>
                  <a:pt x="162" y="36"/>
                  <a:pt x="162" y="36"/>
                  <a:pt x="162" y="36"/>
                </a:cubicBezTo>
                <a:cubicBezTo>
                  <a:pt x="156" y="37"/>
                  <a:pt x="148" y="37"/>
                  <a:pt x="144" y="36"/>
                </a:cubicBezTo>
                <a:cubicBezTo>
                  <a:pt x="144" y="36"/>
                  <a:pt x="144" y="36"/>
                  <a:pt x="145" y="36"/>
                </a:cubicBezTo>
                <a:cubicBezTo>
                  <a:pt x="147" y="36"/>
                  <a:pt x="149" y="35"/>
                  <a:pt x="150" y="36"/>
                </a:cubicBezTo>
                <a:cubicBezTo>
                  <a:pt x="150" y="36"/>
                  <a:pt x="149" y="35"/>
                  <a:pt x="149" y="35"/>
                </a:cubicBezTo>
                <a:cubicBezTo>
                  <a:pt x="149" y="35"/>
                  <a:pt x="150" y="35"/>
                  <a:pt x="150" y="35"/>
                </a:cubicBezTo>
                <a:cubicBezTo>
                  <a:pt x="150" y="34"/>
                  <a:pt x="147" y="34"/>
                  <a:pt x="146" y="33"/>
                </a:cubicBezTo>
                <a:cubicBezTo>
                  <a:pt x="145" y="33"/>
                  <a:pt x="145" y="33"/>
                  <a:pt x="145" y="32"/>
                </a:cubicBezTo>
                <a:cubicBezTo>
                  <a:pt x="145" y="32"/>
                  <a:pt x="144" y="32"/>
                  <a:pt x="144" y="32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32"/>
                  <a:pt x="145" y="31"/>
                  <a:pt x="146" y="31"/>
                </a:cubicBezTo>
                <a:cubicBezTo>
                  <a:pt x="145" y="31"/>
                  <a:pt x="144" y="31"/>
                  <a:pt x="144" y="31"/>
                </a:cubicBezTo>
                <a:cubicBezTo>
                  <a:pt x="143" y="31"/>
                  <a:pt x="143" y="32"/>
                  <a:pt x="142" y="32"/>
                </a:cubicBezTo>
                <a:cubicBezTo>
                  <a:pt x="141" y="32"/>
                  <a:pt x="139" y="32"/>
                  <a:pt x="139" y="32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8" y="32"/>
                  <a:pt x="138" y="33"/>
                  <a:pt x="138" y="33"/>
                </a:cubicBezTo>
                <a:cubicBezTo>
                  <a:pt x="138" y="33"/>
                  <a:pt x="139" y="33"/>
                  <a:pt x="139" y="33"/>
                </a:cubicBezTo>
                <a:cubicBezTo>
                  <a:pt x="139" y="34"/>
                  <a:pt x="140" y="34"/>
                  <a:pt x="140" y="35"/>
                </a:cubicBezTo>
                <a:cubicBezTo>
                  <a:pt x="140" y="35"/>
                  <a:pt x="140" y="37"/>
                  <a:pt x="141" y="38"/>
                </a:cubicBezTo>
                <a:cubicBezTo>
                  <a:pt x="140" y="38"/>
                  <a:pt x="138" y="38"/>
                  <a:pt x="137" y="38"/>
                </a:cubicBezTo>
                <a:cubicBezTo>
                  <a:pt x="136" y="37"/>
                  <a:pt x="135" y="37"/>
                  <a:pt x="135" y="37"/>
                </a:cubicBezTo>
                <a:cubicBezTo>
                  <a:pt x="133" y="37"/>
                  <a:pt x="133" y="37"/>
                  <a:pt x="130" y="37"/>
                </a:cubicBezTo>
                <a:cubicBezTo>
                  <a:pt x="130" y="37"/>
                  <a:pt x="130" y="37"/>
                  <a:pt x="130" y="38"/>
                </a:cubicBezTo>
                <a:cubicBezTo>
                  <a:pt x="129" y="38"/>
                  <a:pt x="127" y="37"/>
                  <a:pt x="126" y="37"/>
                </a:cubicBezTo>
                <a:cubicBezTo>
                  <a:pt x="125" y="37"/>
                  <a:pt x="124" y="37"/>
                  <a:pt x="124" y="37"/>
                </a:cubicBezTo>
                <a:cubicBezTo>
                  <a:pt x="123" y="37"/>
                  <a:pt x="122" y="37"/>
                  <a:pt x="122" y="37"/>
                </a:cubicBezTo>
                <a:cubicBezTo>
                  <a:pt x="120" y="37"/>
                  <a:pt x="118" y="37"/>
                  <a:pt x="117" y="37"/>
                </a:cubicBezTo>
                <a:cubicBezTo>
                  <a:pt x="117" y="36"/>
                  <a:pt x="120" y="37"/>
                  <a:pt x="121" y="36"/>
                </a:cubicBezTo>
                <a:cubicBezTo>
                  <a:pt x="120" y="36"/>
                  <a:pt x="115" y="36"/>
                  <a:pt x="113" y="35"/>
                </a:cubicBezTo>
                <a:cubicBezTo>
                  <a:pt x="114" y="35"/>
                  <a:pt x="115" y="35"/>
                  <a:pt x="114" y="34"/>
                </a:cubicBezTo>
                <a:cubicBezTo>
                  <a:pt x="111" y="34"/>
                  <a:pt x="108" y="34"/>
                  <a:pt x="104" y="34"/>
                </a:cubicBezTo>
                <a:cubicBezTo>
                  <a:pt x="105" y="33"/>
                  <a:pt x="105" y="32"/>
                  <a:pt x="105" y="31"/>
                </a:cubicBezTo>
                <a:cubicBezTo>
                  <a:pt x="105" y="31"/>
                  <a:pt x="102" y="31"/>
                  <a:pt x="101" y="31"/>
                </a:cubicBezTo>
                <a:cubicBezTo>
                  <a:pt x="99" y="30"/>
                  <a:pt x="96" y="31"/>
                  <a:pt x="95" y="32"/>
                </a:cubicBezTo>
                <a:cubicBezTo>
                  <a:pt x="91" y="31"/>
                  <a:pt x="87" y="29"/>
                  <a:pt x="83" y="30"/>
                </a:cubicBezTo>
                <a:cubicBezTo>
                  <a:pt x="83" y="30"/>
                  <a:pt x="83" y="30"/>
                  <a:pt x="83" y="30"/>
                </a:cubicBezTo>
                <a:cubicBezTo>
                  <a:pt x="83" y="30"/>
                  <a:pt x="82" y="30"/>
                  <a:pt x="81" y="30"/>
                </a:cubicBezTo>
                <a:cubicBezTo>
                  <a:pt x="81" y="29"/>
                  <a:pt x="79" y="29"/>
                  <a:pt x="80" y="28"/>
                </a:cubicBezTo>
                <a:cubicBezTo>
                  <a:pt x="79" y="28"/>
                  <a:pt x="78" y="28"/>
                  <a:pt x="77" y="28"/>
                </a:cubicBezTo>
                <a:cubicBezTo>
                  <a:pt x="80" y="27"/>
                  <a:pt x="82" y="25"/>
                  <a:pt x="81" y="23"/>
                </a:cubicBezTo>
                <a:cubicBezTo>
                  <a:pt x="81" y="23"/>
                  <a:pt x="81" y="22"/>
                  <a:pt x="80" y="22"/>
                </a:cubicBezTo>
                <a:cubicBezTo>
                  <a:pt x="77" y="21"/>
                  <a:pt x="70" y="24"/>
                  <a:pt x="72" y="27"/>
                </a:cubicBezTo>
                <a:cubicBezTo>
                  <a:pt x="68" y="26"/>
                  <a:pt x="65" y="26"/>
                  <a:pt x="61" y="26"/>
                </a:cubicBezTo>
                <a:cubicBezTo>
                  <a:pt x="61" y="25"/>
                  <a:pt x="61" y="24"/>
                  <a:pt x="61" y="24"/>
                </a:cubicBezTo>
                <a:cubicBezTo>
                  <a:pt x="61" y="23"/>
                  <a:pt x="58" y="22"/>
                  <a:pt x="58" y="22"/>
                </a:cubicBezTo>
                <a:cubicBezTo>
                  <a:pt x="56" y="22"/>
                  <a:pt x="54" y="22"/>
                  <a:pt x="52" y="23"/>
                </a:cubicBezTo>
                <a:cubicBezTo>
                  <a:pt x="51" y="23"/>
                  <a:pt x="50" y="23"/>
                  <a:pt x="4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8" y="23"/>
                  <a:pt x="48" y="23"/>
                  <a:pt x="47" y="23"/>
                </a:cubicBezTo>
                <a:cubicBezTo>
                  <a:pt x="45" y="23"/>
                  <a:pt x="45" y="25"/>
                  <a:pt x="43" y="25"/>
                </a:cubicBezTo>
                <a:cubicBezTo>
                  <a:pt x="42" y="25"/>
                  <a:pt x="42" y="25"/>
                  <a:pt x="42" y="24"/>
                </a:cubicBezTo>
                <a:cubicBezTo>
                  <a:pt x="42" y="25"/>
                  <a:pt x="42" y="25"/>
                  <a:pt x="41" y="27"/>
                </a:cubicBezTo>
                <a:cubicBezTo>
                  <a:pt x="41" y="27"/>
                  <a:pt x="42" y="28"/>
                  <a:pt x="42" y="28"/>
                </a:cubicBezTo>
                <a:cubicBezTo>
                  <a:pt x="42" y="28"/>
                  <a:pt x="42" y="28"/>
                  <a:pt x="43" y="28"/>
                </a:cubicBezTo>
                <a:cubicBezTo>
                  <a:pt x="43" y="28"/>
                  <a:pt x="44" y="28"/>
                  <a:pt x="44" y="29"/>
                </a:cubicBezTo>
                <a:cubicBezTo>
                  <a:pt x="45" y="28"/>
                  <a:pt x="46" y="27"/>
                  <a:pt x="47" y="26"/>
                </a:cubicBezTo>
                <a:cubicBezTo>
                  <a:pt x="49" y="26"/>
                  <a:pt x="49" y="25"/>
                  <a:pt x="49" y="24"/>
                </a:cubicBezTo>
                <a:cubicBezTo>
                  <a:pt x="50" y="24"/>
                  <a:pt x="51" y="24"/>
                  <a:pt x="52" y="25"/>
                </a:cubicBezTo>
                <a:cubicBezTo>
                  <a:pt x="52" y="26"/>
                  <a:pt x="52" y="27"/>
                  <a:pt x="54" y="28"/>
                </a:cubicBezTo>
                <a:cubicBezTo>
                  <a:pt x="53" y="28"/>
                  <a:pt x="52" y="28"/>
                  <a:pt x="52" y="28"/>
                </a:cubicBezTo>
                <a:cubicBezTo>
                  <a:pt x="54" y="29"/>
                  <a:pt x="59" y="29"/>
                  <a:pt x="60" y="31"/>
                </a:cubicBezTo>
                <a:cubicBezTo>
                  <a:pt x="58" y="31"/>
                  <a:pt x="55" y="30"/>
                  <a:pt x="54" y="31"/>
                </a:cubicBezTo>
                <a:cubicBezTo>
                  <a:pt x="55" y="32"/>
                  <a:pt x="58" y="32"/>
                  <a:pt x="59" y="33"/>
                </a:cubicBezTo>
                <a:cubicBezTo>
                  <a:pt x="57" y="33"/>
                  <a:pt x="56" y="32"/>
                  <a:pt x="55" y="32"/>
                </a:cubicBezTo>
                <a:cubicBezTo>
                  <a:pt x="56" y="34"/>
                  <a:pt x="59" y="34"/>
                  <a:pt x="61" y="35"/>
                </a:cubicBezTo>
                <a:cubicBezTo>
                  <a:pt x="60" y="36"/>
                  <a:pt x="59" y="34"/>
                  <a:pt x="59" y="36"/>
                </a:cubicBezTo>
                <a:cubicBezTo>
                  <a:pt x="60" y="36"/>
                  <a:pt x="62" y="37"/>
                  <a:pt x="64" y="37"/>
                </a:cubicBezTo>
                <a:cubicBezTo>
                  <a:pt x="63" y="38"/>
                  <a:pt x="63" y="38"/>
                  <a:pt x="62" y="38"/>
                </a:cubicBezTo>
                <a:cubicBezTo>
                  <a:pt x="61" y="38"/>
                  <a:pt x="60" y="38"/>
                  <a:pt x="59" y="37"/>
                </a:cubicBezTo>
                <a:cubicBezTo>
                  <a:pt x="59" y="37"/>
                  <a:pt x="59" y="35"/>
                  <a:pt x="58" y="35"/>
                </a:cubicBezTo>
                <a:cubicBezTo>
                  <a:pt x="58" y="35"/>
                  <a:pt x="57" y="35"/>
                  <a:pt x="57" y="35"/>
                </a:cubicBezTo>
                <a:cubicBezTo>
                  <a:pt x="55" y="34"/>
                  <a:pt x="53" y="34"/>
                  <a:pt x="51" y="34"/>
                </a:cubicBezTo>
                <a:cubicBezTo>
                  <a:pt x="51" y="35"/>
                  <a:pt x="53" y="36"/>
                  <a:pt x="55" y="36"/>
                </a:cubicBezTo>
                <a:cubicBezTo>
                  <a:pt x="54" y="37"/>
                  <a:pt x="54" y="37"/>
                  <a:pt x="54" y="37"/>
                </a:cubicBezTo>
                <a:cubicBezTo>
                  <a:pt x="53" y="37"/>
                  <a:pt x="51" y="35"/>
                  <a:pt x="49" y="36"/>
                </a:cubicBezTo>
                <a:cubicBezTo>
                  <a:pt x="50" y="37"/>
                  <a:pt x="51" y="37"/>
                  <a:pt x="52" y="38"/>
                </a:cubicBezTo>
                <a:cubicBezTo>
                  <a:pt x="52" y="39"/>
                  <a:pt x="50" y="37"/>
                  <a:pt x="50" y="38"/>
                </a:cubicBezTo>
                <a:cubicBezTo>
                  <a:pt x="51" y="40"/>
                  <a:pt x="55" y="40"/>
                  <a:pt x="56" y="42"/>
                </a:cubicBezTo>
                <a:cubicBezTo>
                  <a:pt x="53" y="41"/>
                  <a:pt x="51" y="42"/>
                  <a:pt x="48" y="43"/>
                </a:cubicBezTo>
                <a:cubicBezTo>
                  <a:pt x="49" y="41"/>
                  <a:pt x="49" y="39"/>
                  <a:pt x="49" y="38"/>
                </a:cubicBezTo>
                <a:cubicBezTo>
                  <a:pt x="49" y="38"/>
                  <a:pt x="48" y="37"/>
                  <a:pt x="48" y="36"/>
                </a:cubicBezTo>
                <a:cubicBezTo>
                  <a:pt x="48" y="36"/>
                  <a:pt x="48" y="36"/>
                  <a:pt x="47" y="36"/>
                </a:cubicBezTo>
                <a:cubicBezTo>
                  <a:pt x="46" y="36"/>
                  <a:pt x="46" y="36"/>
                  <a:pt x="45" y="36"/>
                </a:cubicBezTo>
                <a:cubicBezTo>
                  <a:pt x="44" y="37"/>
                  <a:pt x="44" y="39"/>
                  <a:pt x="43" y="40"/>
                </a:cubicBezTo>
                <a:cubicBezTo>
                  <a:pt x="43" y="40"/>
                  <a:pt x="43" y="40"/>
                  <a:pt x="43" y="41"/>
                </a:cubicBezTo>
                <a:cubicBezTo>
                  <a:pt x="43" y="41"/>
                  <a:pt x="43" y="41"/>
                  <a:pt x="43" y="41"/>
                </a:cubicBezTo>
                <a:cubicBezTo>
                  <a:pt x="45" y="42"/>
                  <a:pt x="45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4"/>
                  <a:pt x="52" y="44"/>
                  <a:pt x="53" y="45"/>
                </a:cubicBezTo>
                <a:cubicBezTo>
                  <a:pt x="53" y="45"/>
                  <a:pt x="52" y="46"/>
                  <a:pt x="52" y="47"/>
                </a:cubicBezTo>
                <a:cubicBezTo>
                  <a:pt x="51" y="47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3" y="46"/>
                  <a:pt x="52" y="45"/>
                </a:cubicBezTo>
                <a:cubicBezTo>
                  <a:pt x="51" y="45"/>
                  <a:pt x="51" y="45"/>
                  <a:pt x="50" y="46"/>
                </a:cubicBezTo>
                <a:cubicBezTo>
                  <a:pt x="49" y="46"/>
                  <a:pt x="47" y="46"/>
                  <a:pt x="47" y="46"/>
                </a:cubicBezTo>
                <a:cubicBezTo>
                  <a:pt x="44" y="46"/>
                  <a:pt x="44" y="44"/>
                  <a:pt x="42" y="44"/>
                </a:cubicBezTo>
                <a:cubicBezTo>
                  <a:pt x="42" y="44"/>
                  <a:pt x="44" y="45"/>
                  <a:pt x="44" y="46"/>
                </a:cubicBezTo>
                <a:cubicBezTo>
                  <a:pt x="44" y="47"/>
                  <a:pt x="42" y="47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1" y="49"/>
                  <a:pt x="42" y="49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3" y="49"/>
                  <a:pt x="44" y="49"/>
                  <a:pt x="44" y="49"/>
                </a:cubicBezTo>
                <a:cubicBezTo>
                  <a:pt x="45" y="50"/>
                  <a:pt x="45" y="50"/>
                  <a:pt x="47" y="50"/>
                </a:cubicBezTo>
                <a:cubicBezTo>
                  <a:pt x="47" y="50"/>
                  <a:pt x="47" y="49"/>
                  <a:pt x="47" y="49"/>
                </a:cubicBezTo>
                <a:cubicBezTo>
                  <a:pt x="48" y="48"/>
                  <a:pt x="49" y="48"/>
                  <a:pt x="50" y="48"/>
                </a:cubicBezTo>
                <a:cubicBezTo>
                  <a:pt x="50" y="48"/>
                  <a:pt x="51" y="48"/>
                  <a:pt x="51" y="48"/>
                </a:cubicBezTo>
                <a:cubicBezTo>
                  <a:pt x="51" y="50"/>
                  <a:pt x="51" y="51"/>
                  <a:pt x="52" y="51"/>
                </a:cubicBezTo>
                <a:cubicBezTo>
                  <a:pt x="53" y="51"/>
                  <a:pt x="53" y="51"/>
                  <a:pt x="54" y="51"/>
                </a:cubicBezTo>
                <a:cubicBezTo>
                  <a:pt x="54" y="51"/>
                  <a:pt x="54" y="51"/>
                  <a:pt x="55" y="52"/>
                </a:cubicBezTo>
                <a:cubicBezTo>
                  <a:pt x="51" y="51"/>
                  <a:pt x="49" y="52"/>
                  <a:pt x="47" y="51"/>
                </a:cubicBezTo>
                <a:cubicBezTo>
                  <a:pt x="45" y="52"/>
                  <a:pt x="39" y="52"/>
                  <a:pt x="39" y="50"/>
                </a:cubicBezTo>
                <a:cubicBezTo>
                  <a:pt x="38" y="50"/>
                  <a:pt x="37" y="50"/>
                  <a:pt x="36" y="51"/>
                </a:cubicBezTo>
                <a:cubicBezTo>
                  <a:pt x="36" y="51"/>
                  <a:pt x="37" y="50"/>
                  <a:pt x="37" y="49"/>
                </a:cubicBezTo>
                <a:cubicBezTo>
                  <a:pt x="38" y="49"/>
                  <a:pt x="39" y="49"/>
                  <a:pt x="39" y="48"/>
                </a:cubicBezTo>
                <a:cubicBezTo>
                  <a:pt x="39" y="48"/>
                  <a:pt x="38" y="48"/>
                  <a:pt x="37" y="48"/>
                </a:cubicBezTo>
                <a:cubicBezTo>
                  <a:pt x="38" y="47"/>
                  <a:pt x="39" y="47"/>
                  <a:pt x="39" y="46"/>
                </a:cubicBezTo>
                <a:cubicBezTo>
                  <a:pt x="39" y="45"/>
                  <a:pt x="36" y="42"/>
                  <a:pt x="36" y="42"/>
                </a:cubicBezTo>
                <a:cubicBezTo>
                  <a:pt x="35" y="42"/>
                  <a:pt x="35" y="42"/>
                  <a:pt x="34" y="42"/>
                </a:cubicBezTo>
                <a:cubicBezTo>
                  <a:pt x="34" y="43"/>
                  <a:pt x="33" y="44"/>
                  <a:pt x="32" y="44"/>
                </a:cubicBezTo>
                <a:cubicBezTo>
                  <a:pt x="32" y="44"/>
                  <a:pt x="31" y="44"/>
                  <a:pt x="31" y="44"/>
                </a:cubicBezTo>
                <a:cubicBezTo>
                  <a:pt x="31" y="44"/>
                  <a:pt x="31" y="44"/>
                  <a:pt x="31" y="44"/>
                </a:cubicBezTo>
                <a:cubicBezTo>
                  <a:pt x="30" y="44"/>
                  <a:pt x="30" y="45"/>
                  <a:pt x="30" y="45"/>
                </a:cubicBezTo>
                <a:cubicBezTo>
                  <a:pt x="29" y="47"/>
                  <a:pt x="33" y="47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2" y="49"/>
                  <a:pt x="32" y="49"/>
                </a:cubicBezTo>
                <a:cubicBezTo>
                  <a:pt x="33" y="49"/>
                  <a:pt x="34" y="51"/>
                  <a:pt x="35" y="51"/>
                </a:cubicBezTo>
                <a:cubicBezTo>
                  <a:pt x="33" y="51"/>
                  <a:pt x="30" y="51"/>
                  <a:pt x="29" y="53"/>
                </a:cubicBezTo>
                <a:cubicBezTo>
                  <a:pt x="30" y="53"/>
                  <a:pt x="32" y="52"/>
                  <a:pt x="34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2" y="53"/>
                  <a:pt x="32" y="53"/>
                  <a:pt x="31" y="53"/>
                </a:cubicBezTo>
                <a:cubicBezTo>
                  <a:pt x="30" y="53"/>
                  <a:pt x="29" y="52"/>
                  <a:pt x="29" y="53"/>
                </a:cubicBezTo>
                <a:cubicBezTo>
                  <a:pt x="29" y="53"/>
                  <a:pt x="29" y="53"/>
                  <a:pt x="28" y="53"/>
                </a:cubicBezTo>
                <a:cubicBezTo>
                  <a:pt x="28" y="53"/>
                  <a:pt x="28" y="54"/>
                  <a:pt x="27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5"/>
                  <a:pt x="27" y="55"/>
                  <a:pt x="27" y="56"/>
                </a:cubicBezTo>
                <a:cubicBezTo>
                  <a:pt x="27" y="56"/>
                  <a:pt x="28" y="57"/>
                  <a:pt x="29" y="58"/>
                </a:cubicBezTo>
                <a:cubicBezTo>
                  <a:pt x="27" y="58"/>
                  <a:pt x="26" y="58"/>
                  <a:pt x="24" y="58"/>
                </a:cubicBezTo>
                <a:cubicBezTo>
                  <a:pt x="24" y="57"/>
                  <a:pt x="22" y="56"/>
                  <a:pt x="22" y="56"/>
                </a:cubicBezTo>
                <a:cubicBezTo>
                  <a:pt x="22" y="55"/>
                  <a:pt x="23" y="55"/>
                  <a:pt x="23" y="55"/>
                </a:cubicBezTo>
                <a:cubicBezTo>
                  <a:pt x="24" y="55"/>
                  <a:pt x="25" y="55"/>
                  <a:pt x="26" y="55"/>
                </a:cubicBezTo>
                <a:cubicBezTo>
                  <a:pt x="25" y="54"/>
                  <a:pt x="25" y="54"/>
                  <a:pt x="24" y="54"/>
                </a:cubicBezTo>
                <a:cubicBezTo>
                  <a:pt x="25" y="54"/>
                  <a:pt x="25" y="53"/>
                  <a:pt x="25" y="53"/>
                </a:cubicBezTo>
                <a:cubicBezTo>
                  <a:pt x="25" y="52"/>
                  <a:pt x="25" y="53"/>
                  <a:pt x="24" y="53"/>
                </a:cubicBezTo>
                <a:cubicBezTo>
                  <a:pt x="22" y="53"/>
                  <a:pt x="22" y="52"/>
                  <a:pt x="20" y="52"/>
                </a:cubicBezTo>
                <a:cubicBezTo>
                  <a:pt x="19" y="52"/>
                  <a:pt x="21" y="52"/>
                  <a:pt x="21" y="53"/>
                </a:cubicBezTo>
                <a:cubicBezTo>
                  <a:pt x="21" y="54"/>
                  <a:pt x="22" y="54"/>
                  <a:pt x="22" y="56"/>
                </a:cubicBezTo>
                <a:cubicBezTo>
                  <a:pt x="22" y="56"/>
                  <a:pt x="19" y="58"/>
                  <a:pt x="20" y="58"/>
                </a:cubicBezTo>
                <a:cubicBezTo>
                  <a:pt x="20" y="59"/>
                  <a:pt x="20" y="59"/>
                  <a:pt x="22" y="59"/>
                </a:cubicBezTo>
                <a:cubicBezTo>
                  <a:pt x="22" y="58"/>
                  <a:pt x="21" y="58"/>
                  <a:pt x="21" y="58"/>
                </a:cubicBezTo>
                <a:cubicBezTo>
                  <a:pt x="22" y="58"/>
                  <a:pt x="22" y="58"/>
                  <a:pt x="23" y="58"/>
                </a:cubicBezTo>
                <a:cubicBezTo>
                  <a:pt x="23" y="58"/>
                  <a:pt x="22" y="58"/>
                  <a:pt x="22" y="58"/>
                </a:cubicBezTo>
                <a:cubicBezTo>
                  <a:pt x="25" y="59"/>
                  <a:pt x="27" y="59"/>
                  <a:pt x="29" y="60"/>
                </a:cubicBezTo>
                <a:cubicBezTo>
                  <a:pt x="28" y="60"/>
                  <a:pt x="27" y="60"/>
                  <a:pt x="27" y="61"/>
                </a:cubicBezTo>
                <a:cubicBezTo>
                  <a:pt x="28" y="62"/>
                  <a:pt x="30" y="61"/>
                  <a:pt x="30" y="61"/>
                </a:cubicBezTo>
                <a:cubicBezTo>
                  <a:pt x="31" y="62"/>
                  <a:pt x="32" y="62"/>
                  <a:pt x="32" y="63"/>
                </a:cubicBezTo>
                <a:cubicBezTo>
                  <a:pt x="32" y="63"/>
                  <a:pt x="32" y="63"/>
                  <a:pt x="31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29" y="63"/>
                  <a:pt x="28" y="63"/>
                  <a:pt x="27" y="63"/>
                </a:cubicBezTo>
                <a:cubicBezTo>
                  <a:pt x="28" y="64"/>
                  <a:pt x="28" y="64"/>
                  <a:pt x="27" y="65"/>
                </a:cubicBezTo>
                <a:cubicBezTo>
                  <a:pt x="30" y="65"/>
                  <a:pt x="33" y="64"/>
                  <a:pt x="35" y="66"/>
                </a:cubicBezTo>
                <a:cubicBezTo>
                  <a:pt x="33" y="66"/>
                  <a:pt x="33" y="66"/>
                  <a:pt x="32" y="66"/>
                </a:cubicBezTo>
                <a:cubicBezTo>
                  <a:pt x="31" y="65"/>
                  <a:pt x="31" y="65"/>
                  <a:pt x="31" y="65"/>
                </a:cubicBezTo>
                <a:cubicBezTo>
                  <a:pt x="30" y="65"/>
                  <a:pt x="31" y="66"/>
                  <a:pt x="31" y="66"/>
                </a:cubicBezTo>
                <a:cubicBezTo>
                  <a:pt x="31" y="66"/>
                  <a:pt x="31" y="67"/>
                  <a:pt x="32" y="67"/>
                </a:cubicBezTo>
                <a:cubicBezTo>
                  <a:pt x="32" y="67"/>
                  <a:pt x="33" y="67"/>
                  <a:pt x="33" y="68"/>
                </a:cubicBezTo>
                <a:cubicBezTo>
                  <a:pt x="33" y="68"/>
                  <a:pt x="32" y="68"/>
                  <a:pt x="32" y="68"/>
                </a:cubicBezTo>
                <a:cubicBezTo>
                  <a:pt x="30" y="68"/>
                  <a:pt x="27" y="67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7"/>
                  <a:pt x="25" y="66"/>
                  <a:pt x="24" y="66"/>
                </a:cubicBezTo>
                <a:cubicBezTo>
                  <a:pt x="22" y="66"/>
                  <a:pt x="22" y="69"/>
                  <a:pt x="20" y="69"/>
                </a:cubicBezTo>
                <a:cubicBezTo>
                  <a:pt x="19" y="69"/>
                  <a:pt x="15" y="67"/>
                  <a:pt x="15" y="67"/>
                </a:cubicBezTo>
                <a:cubicBezTo>
                  <a:pt x="15" y="69"/>
                  <a:pt x="16" y="69"/>
                  <a:pt x="16" y="70"/>
                </a:cubicBezTo>
                <a:cubicBezTo>
                  <a:pt x="16" y="71"/>
                  <a:pt x="19" y="71"/>
                  <a:pt x="19" y="71"/>
                </a:cubicBezTo>
                <a:cubicBezTo>
                  <a:pt x="21" y="71"/>
                  <a:pt x="21" y="72"/>
                  <a:pt x="22" y="72"/>
                </a:cubicBezTo>
                <a:cubicBezTo>
                  <a:pt x="22" y="72"/>
                  <a:pt x="23" y="72"/>
                  <a:pt x="24" y="72"/>
                </a:cubicBezTo>
                <a:cubicBezTo>
                  <a:pt x="24" y="72"/>
                  <a:pt x="24" y="73"/>
                  <a:pt x="23" y="73"/>
                </a:cubicBezTo>
                <a:cubicBezTo>
                  <a:pt x="23" y="73"/>
                  <a:pt x="24" y="74"/>
                  <a:pt x="24" y="74"/>
                </a:cubicBezTo>
                <a:cubicBezTo>
                  <a:pt x="24" y="74"/>
                  <a:pt x="25" y="72"/>
                  <a:pt x="26" y="71"/>
                </a:cubicBezTo>
                <a:cubicBezTo>
                  <a:pt x="26" y="71"/>
                  <a:pt x="26" y="71"/>
                  <a:pt x="27" y="71"/>
                </a:cubicBezTo>
                <a:cubicBezTo>
                  <a:pt x="27" y="71"/>
                  <a:pt x="26" y="71"/>
                  <a:pt x="26" y="70"/>
                </a:cubicBezTo>
                <a:cubicBezTo>
                  <a:pt x="26" y="70"/>
                  <a:pt x="26" y="69"/>
                  <a:pt x="26" y="69"/>
                </a:cubicBezTo>
                <a:cubicBezTo>
                  <a:pt x="27" y="68"/>
                  <a:pt x="28" y="69"/>
                  <a:pt x="29" y="69"/>
                </a:cubicBezTo>
                <a:cubicBezTo>
                  <a:pt x="28" y="70"/>
                  <a:pt x="27" y="70"/>
                  <a:pt x="27" y="71"/>
                </a:cubicBezTo>
                <a:cubicBezTo>
                  <a:pt x="27" y="71"/>
                  <a:pt x="28" y="72"/>
                  <a:pt x="29" y="73"/>
                </a:cubicBezTo>
                <a:cubicBezTo>
                  <a:pt x="27" y="73"/>
                  <a:pt x="27" y="72"/>
                  <a:pt x="26" y="72"/>
                </a:cubicBezTo>
                <a:cubicBezTo>
                  <a:pt x="25" y="74"/>
                  <a:pt x="29" y="73"/>
                  <a:pt x="28" y="75"/>
                </a:cubicBezTo>
                <a:cubicBezTo>
                  <a:pt x="30" y="75"/>
                  <a:pt x="32" y="74"/>
                  <a:pt x="34" y="74"/>
                </a:cubicBezTo>
                <a:cubicBezTo>
                  <a:pt x="32" y="75"/>
                  <a:pt x="32" y="75"/>
                  <a:pt x="30" y="75"/>
                </a:cubicBezTo>
                <a:cubicBezTo>
                  <a:pt x="30" y="75"/>
                  <a:pt x="27" y="75"/>
                  <a:pt x="26" y="75"/>
                </a:cubicBezTo>
                <a:cubicBezTo>
                  <a:pt x="25" y="75"/>
                  <a:pt x="25" y="74"/>
                  <a:pt x="24" y="74"/>
                </a:cubicBezTo>
                <a:cubicBezTo>
                  <a:pt x="24" y="75"/>
                  <a:pt x="23" y="75"/>
                  <a:pt x="23" y="76"/>
                </a:cubicBezTo>
                <a:cubicBezTo>
                  <a:pt x="24" y="76"/>
                  <a:pt x="26" y="75"/>
                  <a:pt x="26" y="76"/>
                </a:cubicBezTo>
                <a:cubicBezTo>
                  <a:pt x="24" y="76"/>
                  <a:pt x="26" y="78"/>
                  <a:pt x="24" y="78"/>
                </a:cubicBezTo>
                <a:cubicBezTo>
                  <a:pt x="24" y="78"/>
                  <a:pt x="23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6"/>
                  <a:pt x="22" y="76"/>
                  <a:pt x="22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2" y="73"/>
                  <a:pt x="22" y="73"/>
                  <a:pt x="22" y="72"/>
                </a:cubicBezTo>
                <a:cubicBezTo>
                  <a:pt x="21" y="73"/>
                  <a:pt x="20" y="73"/>
                  <a:pt x="19" y="73"/>
                </a:cubicBezTo>
                <a:cubicBezTo>
                  <a:pt x="19" y="73"/>
                  <a:pt x="16" y="74"/>
                  <a:pt x="16" y="75"/>
                </a:cubicBezTo>
                <a:cubicBezTo>
                  <a:pt x="16" y="76"/>
                  <a:pt x="16" y="76"/>
                  <a:pt x="16" y="78"/>
                </a:cubicBezTo>
                <a:cubicBezTo>
                  <a:pt x="16" y="78"/>
                  <a:pt x="18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20" y="79"/>
                  <a:pt x="20" y="79"/>
                  <a:pt x="20" y="79"/>
                </a:cubicBezTo>
                <a:cubicBezTo>
                  <a:pt x="20" y="79"/>
                  <a:pt x="19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19" y="79"/>
                  <a:pt x="19" y="79"/>
                  <a:pt x="18" y="79"/>
                </a:cubicBezTo>
                <a:cubicBezTo>
                  <a:pt x="18" y="79"/>
                  <a:pt x="18" y="80"/>
                  <a:pt x="18" y="80"/>
                </a:cubicBezTo>
                <a:cubicBezTo>
                  <a:pt x="18" y="80"/>
                  <a:pt x="18" y="80"/>
                  <a:pt x="18" y="80"/>
                </a:cubicBezTo>
                <a:cubicBezTo>
                  <a:pt x="18" y="80"/>
                  <a:pt x="17" y="81"/>
                  <a:pt x="17" y="82"/>
                </a:cubicBezTo>
                <a:cubicBezTo>
                  <a:pt x="17" y="82"/>
                  <a:pt x="17" y="82"/>
                  <a:pt x="17" y="82"/>
                </a:cubicBezTo>
                <a:cubicBezTo>
                  <a:pt x="17" y="82"/>
                  <a:pt x="17" y="83"/>
                  <a:pt x="17" y="83"/>
                </a:cubicBezTo>
                <a:cubicBezTo>
                  <a:pt x="17" y="83"/>
                  <a:pt x="17" y="83"/>
                  <a:pt x="17" y="83"/>
                </a:cubicBezTo>
                <a:cubicBezTo>
                  <a:pt x="17" y="83"/>
                  <a:pt x="17" y="83"/>
                  <a:pt x="16" y="83"/>
                </a:cubicBezTo>
                <a:cubicBezTo>
                  <a:pt x="16" y="83"/>
                  <a:pt x="17" y="83"/>
                  <a:pt x="17" y="83"/>
                </a:cubicBezTo>
                <a:cubicBezTo>
                  <a:pt x="17" y="82"/>
                  <a:pt x="16" y="82"/>
                  <a:pt x="17" y="82"/>
                </a:cubicBezTo>
                <a:cubicBezTo>
                  <a:pt x="17" y="82"/>
                  <a:pt x="17" y="82"/>
                  <a:pt x="17" y="82"/>
                </a:cubicBezTo>
                <a:cubicBezTo>
                  <a:pt x="16" y="81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2" y="79"/>
                  <a:pt x="12" y="79"/>
                  <a:pt x="12" y="79"/>
                </a:cubicBezTo>
                <a:cubicBezTo>
                  <a:pt x="10" y="80"/>
                  <a:pt x="10" y="84"/>
                  <a:pt x="8" y="84"/>
                </a:cubicBezTo>
                <a:cubicBezTo>
                  <a:pt x="8" y="84"/>
                  <a:pt x="7" y="84"/>
                  <a:pt x="7" y="83"/>
                </a:cubicBezTo>
                <a:cubicBezTo>
                  <a:pt x="7" y="83"/>
                  <a:pt x="7" y="83"/>
                  <a:pt x="7" y="83"/>
                </a:cubicBezTo>
                <a:cubicBezTo>
                  <a:pt x="7" y="83"/>
                  <a:pt x="7" y="83"/>
                  <a:pt x="6" y="83"/>
                </a:cubicBezTo>
                <a:cubicBezTo>
                  <a:pt x="5" y="82"/>
                  <a:pt x="4" y="82"/>
                  <a:pt x="4" y="82"/>
                </a:cubicBezTo>
                <a:cubicBezTo>
                  <a:pt x="4" y="83"/>
                  <a:pt x="4" y="83"/>
                  <a:pt x="5" y="83"/>
                </a:cubicBezTo>
                <a:cubicBezTo>
                  <a:pt x="3" y="83"/>
                  <a:pt x="2" y="83"/>
                  <a:pt x="1" y="84"/>
                </a:cubicBezTo>
                <a:cubicBezTo>
                  <a:pt x="2" y="85"/>
                  <a:pt x="2" y="84"/>
                  <a:pt x="3" y="84"/>
                </a:cubicBezTo>
                <a:cubicBezTo>
                  <a:pt x="3" y="85"/>
                  <a:pt x="4" y="85"/>
                  <a:pt x="2" y="86"/>
                </a:cubicBezTo>
                <a:cubicBezTo>
                  <a:pt x="4" y="86"/>
                  <a:pt x="4" y="86"/>
                  <a:pt x="5" y="86"/>
                </a:cubicBezTo>
                <a:cubicBezTo>
                  <a:pt x="5" y="85"/>
                  <a:pt x="6" y="85"/>
                  <a:pt x="7" y="85"/>
                </a:cubicBezTo>
                <a:cubicBezTo>
                  <a:pt x="7" y="84"/>
                  <a:pt x="7" y="84"/>
                  <a:pt x="7" y="84"/>
                </a:cubicBezTo>
                <a:cubicBezTo>
                  <a:pt x="7" y="84"/>
                  <a:pt x="8" y="85"/>
                  <a:pt x="8" y="85"/>
                </a:cubicBezTo>
                <a:cubicBezTo>
                  <a:pt x="8" y="86"/>
                  <a:pt x="7" y="86"/>
                  <a:pt x="8" y="86"/>
                </a:cubicBezTo>
                <a:cubicBezTo>
                  <a:pt x="9" y="86"/>
                  <a:pt x="9" y="86"/>
                  <a:pt x="9" y="86"/>
                </a:cubicBezTo>
                <a:cubicBezTo>
                  <a:pt x="7" y="86"/>
                  <a:pt x="5" y="87"/>
                  <a:pt x="4" y="87"/>
                </a:cubicBezTo>
                <a:cubicBezTo>
                  <a:pt x="8" y="87"/>
                  <a:pt x="11" y="88"/>
                  <a:pt x="14" y="86"/>
                </a:cubicBezTo>
                <a:cubicBezTo>
                  <a:pt x="13" y="86"/>
                  <a:pt x="13" y="86"/>
                  <a:pt x="12" y="86"/>
                </a:cubicBezTo>
                <a:cubicBezTo>
                  <a:pt x="12" y="86"/>
                  <a:pt x="11" y="85"/>
                  <a:pt x="11" y="85"/>
                </a:cubicBezTo>
                <a:cubicBezTo>
                  <a:pt x="11" y="84"/>
                  <a:pt x="13" y="84"/>
                  <a:pt x="14" y="84"/>
                </a:cubicBezTo>
                <a:cubicBezTo>
                  <a:pt x="14" y="84"/>
                  <a:pt x="14" y="84"/>
                  <a:pt x="14" y="85"/>
                </a:cubicBezTo>
                <a:cubicBezTo>
                  <a:pt x="16" y="84"/>
                  <a:pt x="18" y="85"/>
                  <a:pt x="18" y="84"/>
                </a:cubicBezTo>
                <a:cubicBezTo>
                  <a:pt x="18" y="84"/>
                  <a:pt x="19" y="84"/>
                  <a:pt x="19" y="84"/>
                </a:cubicBezTo>
                <a:cubicBezTo>
                  <a:pt x="19" y="84"/>
                  <a:pt x="19" y="84"/>
                  <a:pt x="19" y="84"/>
                </a:cubicBezTo>
                <a:cubicBezTo>
                  <a:pt x="21" y="84"/>
                  <a:pt x="21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6" y="86"/>
                  <a:pt x="28" y="86"/>
                  <a:pt x="28" y="85"/>
                </a:cubicBezTo>
                <a:cubicBezTo>
                  <a:pt x="28" y="85"/>
                  <a:pt x="28" y="85"/>
                  <a:pt x="28" y="85"/>
                </a:cubicBezTo>
                <a:cubicBezTo>
                  <a:pt x="29" y="85"/>
                  <a:pt x="29" y="85"/>
                  <a:pt x="30" y="85"/>
                </a:cubicBezTo>
                <a:cubicBezTo>
                  <a:pt x="30" y="85"/>
                  <a:pt x="30" y="85"/>
                  <a:pt x="30" y="85"/>
                </a:cubicBezTo>
                <a:cubicBezTo>
                  <a:pt x="30" y="86"/>
                  <a:pt x="30" y="86"/>
                  <a:pt x="30" y="87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7"/>
                  <a:pt x="31" y="87"/>
                  <a:pt x="31" y="87"/>
                </a:cubicBezTo>
                <a:cubicBezTo>
                  <a:pt x="31" y="87"/>
                  <a:pt x="31" y="87"/>
                  <a:pt x="31" y="87"/>
                </a:cubicBezTo>
                <a:cubicBezTo>
                  <a:pt x="31" y="87"/>
                  <a:pt x="30" y="87"/>
                  <a:pt x="30" y="87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8"/>
                  <a:pt x="30" y="88"/>
                  <a:pt x="30" y="88"/>
                </a:cubicBezTo>
                <a:cubicBezTo>
                  <a:pt x="30" y="89"/>
                  <a:pt x="30" y="89"/>
                  <a:pt x="30" y="89"/>
                </a:cubicBezTo>
                <a:cubicBezTo>
                  <a:pt x="29" y="88"/>
                  <a:pt x="29" y="87"/>
                  <a:pt x="28" y="87"/>
                </a:cubicBezTo>
                <a:cubicBezTo>
                  <a:pt x="26" y="87"/>
                  <a:pt x="24" y="87"/>
                  <a:pt x="23" y="88"/>
                </a:cubicBezTo>
                <a:cubicBezTo>
                  <a:pt x="21" y="88"/>
                  <a:pt x="21" y="87"/>
                  <a:pt x="19" y="87"/>
                </a:cubicBezTo>
                <a:cubicBezTo>
                  <a:pt x="19" y="87"/>
                  <a:pt x="16" y="88"/>
                  <a:pt x="15" y="89"/>
                </a:cubicBezTo>
                <a:cubicBezTo>
                  <a:pt x="14" y="89"/>
                  <a:pt x="13" y="89"/>
                  <a:pt x="13" y="90"/>
                </a:cubicBezTo>
                <a:cubicBezTo>
                  <a:pt x="13" y="90"/>
                  <a:pt x="13" y="90"/>
                  <a:pt x="13" y="89"/>
                </a:cubicBezTo>
                <a:cubicBezTo>
                  <a:pt x="13" y="89"/>
                  <a:pt x="13" y="89"/>
                  <a:pt x="13" y="89"/>
                </a:cubicBezTo>
                <a:cubicBezTo>
                  <a:pt x="13" y="89"/>
                  <a:pt x="13" y="89"/>
                  <a:pt x="12" y="89"/>
                </a:cubicBezTo>
                <a:cubicBezTo>
                  <a:pt x="10" y="89"/>
                  <a:pt x="10" y="88"/>
                  <a:pt x="8" y="88"/>
                </a:cubicBezTo>
                <a:cubicBezTo>
                  <a:pt x="7" y="88"/>
                  <a:pt x="4" y="89"/>
                  <a:pt x="4" y="89"/>
                </a:cubicBezTo>
                <a:cubicBezTo>
                  <a:pt x="4" y="91"/>
                  <a:pt x="10" y="91"/>
                  <a:pt x="10" y="93"/>
                </a:cubicBezTo>
                <a:cubicBezTo>
                  <a:pt x="10" y="93"/>
                  <a:pt x="8" y="94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5"/>
                  <a:pt x="8" y="95"/>
                  <a:pt x="9" y="95"/>
                </a:cubicBezTo>
                <a:cubicBezTo>
                  <a:pt x="10" y="95"/>
                  <a:pt x="10" y="93"/>
                  <a:pt x="12" y="93"/>
                </a:cubicBezTo>
                <a:cubicBezTo>
                  <a:pt x="13" y="93"/>
                  <a:pt x="17" y="93"/>
                  <a:pt x="17" y="93"/>
                </a:cubicBezTo>
                <a:cubicBezTo>
                  <a:pt x="17" y="93"/>
                  <a:pt x="17" y="92"/>
                  <a:pt x="17" y="92"/>
                </a:cubicBezTo>
                <a:cubicBezTo>
                  <a:pt x="16" y="93"/>
                  <a:pt x="15" y="93"/>
                  <a:pt x="15" y="93"/>
                </a:cubicBezTo>
                <a:cubicBezTo>
                  <a:pt x="15" y="92"/>
                  <a:pt x="15" y="92"/>
                  <a:pt x="15" y="91"/>
                </a:cubicBezTo>
                <a:cubicBezTo>
                  <a:pt x="15" y="91"/>
                  <a:pt x="14" y="91"/>
                  <a:pt x="14" y="91"/>
                </a:cubicBezTo>
                <a:cubicBezTo>
                  <a:pt x="14" y="91"/>
                  <a:pt x="15" y="91"/>
                  <a:pt x="15" y="91"/>
                </a:cubicBezTo>
                <a:cubicBezTo>
                  <a:pt x="15" y="91"/>
                  <a:pt x="15" y="91"/>
                  <a:pt x="15" y="91"/>
                </a:cubicBezTo>
                <a:cubicBezTo>
                  <a:pt x="16" y="92"/>
                  <a:pt x="17" y="92"/>
                  <a:pt x="17" y="92"/>
                </a:cubicBezTo>
                <a:cubicBezTo>
                  <a:pt x="18" y="92"/>
                  <a:pt x="19" y="92"/>
                  <a:pt x="19" y="92"/>
                </a:cubicBezTo>
                <a:cubicBezTo>
                  <a:pt x="21" y="92"/>
                  <a:pt x="21" y="95"/>
                  <a:pt x="23" y="95"/>
                </a:cubicBezTo>
                <a:cubicBezTo>
                  <a:pt x="23" y="95"/>
                  <a:pt x="24" y="95"/>
                  <a:pt x="24" y="95"/>
                </a:cubicBezTo>
                <a:cubicBezTo>
                  <a:pt x="26" y="95"/>
                  <a:pt x="28" y="94"/>
                  <a:pt x="29" y="95"/>
                </a:cubicBezTo>
                <a:cubicBezTo>
                  <a:pt x="25" y="95"/>
                  <a:pt x="28" y="97"/>
                  <a:pt x="26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1" y="96"/>
                  <a:pt x="21" y="94"/>
                  <a:pt x="19" y="94"/>
                </a:cubicBezTo>
                <a:cubicBezTo>
                  <a:pt x="18" y="94"/>
                  <a:pt x="21" y="96"/>
                  <a:pt x="21" y="97"/>
                </a:cubicBezTo>
                <a:cubicBezTo>
                  <a:pt x="21" y="98"/>
                  <a:pt x="21" y="98"/>
                  <a:pt x="20" y="98"/>
                </a:cubicBezTo>
                <a:cubicBezTo>
                  <a:pt x="20" y="98"/>
                  <a:pt x="19" y="98"/>
                  <a:pt x="19" y="99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99"/>
                  <a:pt x="20" y="100"/>
                  <a:pt x="19" y="100"/>
                </a:cubicBezTo>
                <a:cubicBezTo>
                  <a:pt x="19" y="100"/>
                  <a:pt x="19" y="101"/>
                  <a:pt x="19" y="101"/>
                </a:cubicBezTo>
                <a:cubicBezTo>
                  <a:pt x="18" y="101"/>
                  <a:pt x="18" y="101"/>
                  <a:pt x="17" y="101"/>
                </a:cubicBezTo>
                <a:cubicBezTo>
                  <a:pt x="17" y="102"/>
                  <a:pt x="18" y="102"/>
                  <a:pt x="19" y="102"/>
                </a:cubicBezTo>
                <a:cubicBezTo>
                  <a:pt x="18" y="102"/>
                  <a:pt x="18" y="102"/>
                  <a:pt x="19" y="102"/>
                </a:cubicBezTo>
                <a:cubicBezTo>
                  <a:pt x="20" y="102"/>
                  <a:pt x="20" y="102"/>
                  <a:pt x="21" y="102"/>
                </a:cubicBezTo>
                <a:cubicBezTo>
                  <a:pt x="20" y="103"/>
                  <a:pt x="20" y="103"/>
                  <a:pt x="19" y="104"/>
                </a:cubicBezTo>
                <a:cubicBezTo>
                  <a:pt x="19" y="104"/>
                  <a:pt x="19" y="104"/>
                  <a:pt x="19" y="104"/>
                </a:cubicBezTo>
                <a:cubicBezTo>
                  <a:pt x="18" y="104"/>
                  <a:pt x="16" y="104"/>
                  <a:pt x="16" y="104"/>
                </a:cubicBezTo>
                <a:cubicBezTo>
                  <a:pt x="16" y="106"/>
                  <a:pt x="18" y="106"/>
                  <a:pt x="18" y="107"/>
                </a:cubicBezTo>
                <a:cubicBezTo>
                  <a:pt x="18" y="108"/>
                  <a:pt x="18" y="106"/>
                  <a:pt x="19" y="106"/>
                </a:cubicBezTo>
                <a:cubicBezTo>
                  <a:pt x="21" y="106"/>
                  <a:pt x="21" y="108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4" y="108"/>
                  <a:pt x="26" y="108"/>
                  <a:pt x="26" y="108"/>
                </a:cubicBezTo>
                <a:cubicBezTo>
                  <a:pt x="27" y="108"/>
                  <a:pt x="27" y="108"/>
                  <a:pt x="27" y="108"/>
                </a:cubicBezTo>
                <a:cubicBezTo>
                  <a:pt x="27" y="109"/>
                  <a:pt x="24" y="109"/>
                  <a:pt x="25" y="110"/>
                </a:cubicBezTo>
                <a:cubicBezTo>
                  <a:pt x="26" y="111"/>
                  <a:pt x="29" y="110"/>
                  <a:pt x="29" y="111"/>
                </a:cubicBezTo>
                <a:cubicBezTo>
                  <a:pt x="27" y="111"/>
                  <a:pt x="24" y="112"/>
                  <a:pt x="22" y="113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1" y="111"/>
                  <a:pt x="24" y="109"/>
                  <a:pt x="23" y="109"/>
                </a:cubicBezTo>
                <a:cubicBezTo>
                  <a:pt x="21" y="109"/>
                  <a:pt x="21" y="110"/>
                  <a:pt x="18" y="110"/>
                </a:cubicBezTo>
                <a:cubicBezTo>
                  <a:pt x="18" y="110"/>
                  <a:pt x="17" y="111"/>
                  <a:pt x="17" y="112"/>
                </a:cubicBezTo>
                <a:cubicBezTo>
                  <a:pt x="17" y="112"/>
                  <a:pt x="18" y="113"/>
                  <a:pt x="19" y="113"/>
                </a:cubicBezTo>
                <a:cubicBezTo>
                  <a:pt x="17" y="113"/>
                  <a:pt x="16" y="113"/>
                  <a:pt x="15" y="113"/>
                </a:cubicBezTo>
                <a:cubicBezTo>
                  <a:pt x="15" y="113"/>
                  <a:pt x="14" y="113"/>
                  <a:pt x="14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13" y="113"/>
                  <a:pt x="12" y="113"/>
                  <a:pt x="12" y="113"/>
                </a:cubicBezTo>
                <a:cubicBezTo>
                  <a:pt x="12" y="113"/>
                  <a:pt x="12" y="113"/>
                  <a:pt x="12" y="113"/>
                </a:cubicBezTo>
                <a:cubicBezTo>
                  <a:pt x="11" y="113"/>
                  <a:pt x="10" y="113"/>
                  <a:pt x="10" y="112"/>
                </a:cubicBezTo>
                <a:cubicBezTo>
                  <a:pt x="10" y="112"/>
                  <a:pt x="10" y="111"/>
                  <a:pt x="10" y="111"/>
                </a:cubicBezTo>
                <a:cubicBezTo>
                  <a:pt x="12" y="111"/>
                  <a:pt x="14" y="111"/>
                  <a:pt x="15" y="110"/>
                </a:cubicBezTo>
                <a:cubicBezTo>
                  <a:pt x="14" y="111"/>
                  <a:pt x="13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1" y="110"/>
                  <a:pt x="11" y="110"/>
                </a:cubicBezTo>
                <a:cubicBezTo>
                  <a:pt x="11" y="110"/>
                  <a:pt x="10" y="110"/>
                  <a:pt x="10" y="110"/>
                </a:cubicBezTo>
                <a:cubicBezTo>
                  <a:pt x="9" y="110"/>
                  <a:pt x="9" y="111"/>
                  <a:pt x="9" y="111"/>
                </a:cubicBezTo>
                <a:cubicBezTo>
                  <a:pt x="8" y="111"/>
                  <a:pt x="8" y="111"/>
                  <a:pt x="7" y="111"/>
                </a:cubicBezTo>
                <a:cubicBezTo>
                  <a:pt x="7" y="111"/>
                  <a:pt x="7" y="111"/>
                  <a:pt x="7" y="112"/>
                </a:cubicBezTo>
                <a:cubicBezTo>
                  <a:pt x="7" y="113"/>
                  <a:pt x="4" y="113"/>
                  <a:pt x="4" y="115"/>
                </a:cubicBezTo>
                <a:cubicBezTo>
                  <a:pt x="4" y="115"/>
                  <a:pt x="7" y="117"/>
                  <a:pt x="7" y="117"/>
                </a:cubicBezTo>
                <a:cubicBezTo>
                  <a:pt x="10" y="117"/>
                  <a:pt x="10" y="114"/>
                  <a:pt x="12" y="115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5" y="114"/>
                  <a:pt x="17" y="114"/>
                  <a:pt x="20" y="114"/>
                </a:cubicBezTo>
                <a:cubicBezTo>
                  <a:pt x="20" y="114"/>
                  <a:pt x="20" y="114"/>
                  <a:pt x="20" y="115"/>
                </a:cubicBezTo>
                <a:cubicBezTo>
                  <a:pt x="20" y="115"/>
                  <a:pt x="18" y="117"/>
                  <a:pt x="18" y="117"/>
                </a:cubicBezTo>
                <a:cubicBezTo>
                  <a:pt x="20" y="117"/>
                  <a:pt x="20" y="118"/>
                  <a:pt x="22" y="118"/>
                </a:cubicBezTo>
                <a:cubicBezTo>
                  <a:pt x="22" y="118"/>
                  <a:pt x="22" y="118"/>
                  <a:pt x="22" y="118"/>
                </a:cubicBezTo>
                <a:cubicBezTo>
                  <a:pt x="22" y="118"/>
                  <a:pt x="22" y="118"/>
                  <a:pt x="23" y="118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24" y="118"/>
                  <a:pt x="24" y="117"/>
                  <a:pt x="24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4" y="116"/>
                  <a:pt x="25" y="115"/>
                  <a:pt x="25" y="115"/>
                </a:cubicBezTo>
                <a:cubicBezTo>
                  <a:pt x="25" y="114"/>
                  <a:pt x="24" y="114"/>
                  <a:pt x="23" y="114"/>
                </a:cubicBezTo>
                <a:cubicBezTo>
                  <a:pt x="24" y="113"/>
                  <a:pt x="25" y="113"/>
                  <a:pt x="27" y="113"/>
                </a:cubicBezTo>
                <a:cubicBezTo>
                  <a:pt x="26" y="114"/>
                  <a:pt x="28" y="114"/>
                  <a:pt x="29" y="114"/>
                </a:cubicBezTo>
                <a:cubicBezTo>
                  <a:pt x="29" y="114"/>
                  <a:pt x="29" y="114"/>
                  <a:pt x="29" y="115"/>
                </a:cubicBezTo>
                <a:cubicBezTo>
                  <a:pt x="29" y="115"/>
                  <a:pt x="29" y="116"/>
                  <a:pt x="29" y="117"/>
                </a:cubicBezTo>
                <a:cubicBezTo>
                  <a:pt x="29" y="117"/>
                  <a:pt x="28" y="117"/>
                  <a:pt x="28" y="117"/>
                </a:cubicBezTo>
                <a:cubicBezTo>
                  <a:pt x="26" y="117"/>
                  <a:pt x="26" y="118"/>
                  <a:pt x="25" y="117"/>
                </a:cubicBezTo>
                <a:cubicBezTo>
                  <a:pt x="24" y="118"/>
                  <a:pt x="25" y="117"/>
                  <a:pt x="26" y="117"/>
                </a:cubicBezTo>
                <a:cubicBezTo>
                  <a:pt x="26" y="117"/>
                  <a:pt x="27" y="117"/>
                  <a:pt x="29" y="117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32" y="118"/>
                  <a:pt x="32" y="117"/>
                  <a:pt x="34" y="117"/>
                </a:cubicBezTo>
                <a:cubicBezTo>
                  <a:pt x="34" y="117"/>
                  <a:pt x="36" y="116"/>
                  <a:pt x="37" y="116"/>
                </a:cubicBezTo>
                <a:cubicBezTo>
                  <a:pt x="38" y="116"/>
                  <a:pt x="39" y="116"/>
                  <a:pt x="39" y="116"/>
                </a:cubicBezTo>
                <a:cubicBezTo>
                  <a:pt x="39" y="115"/>
                  <a:pt x="38" y="115"/>
                  <a:pt x="38" y="115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38" y="114"/>
                  <a:pt x="38" y="114"/>
                  <a:pt x="38" y="114"/>
                </a:cubicBezTo>
                <a:cubicBezTo>
                  <a:pt x="39" y="114"/>
                  <a:pt x="40" y="114"/>
                  <a:pt x="42" y="114"/>
                </a:cubicBezTo>
                <a:cubicBezTo>
                  <a:pt x="43" y="115"/>
                  <a:pt x="43" y="118"/>
                  <a:pt x="45" y="118"/>
                </a:cubicBezTo>
                <a:cubicBezTo>
                  <a:pt x="45" y="118"/>
                  <a:pt x="43" y="116"/>
                  <a:pt x="43" y="115"/>
                </a:cubicBezTo>
                <a:cubicBezTo>
                  <a:pt x="43" y="115"/>
                  <a:pt x="43" y="114"/>
                  <a:pt x="43" y="114"/>
                </a:cubicBezTo>
                <a:cubicBezTo>
                  <a:pt x="44" y="114"/>
                  <a:pt x="45" y="114"/>
                  <a:pt x="46" y="115"/>
                </a:cubicBezTo>
                <a:cubicBezTo>
                  <a:pt x="48" y="115"/>
                  <a:pt x="48" y="114"/>
                  <a:pt x="49" y="114"/>
                </a:cubicBezTo>
                <a:cubicBezTo>
                  <a:pt x="50" y="114"/>
                  <a:pt x="51" y="114"/>
                  <a:pt x="52" y="114"/>
                </a:cubicBezTo>
                <a:cubicBezTo>
                  <a:pt x="52" y="114"/>
                  <a:pt x="52" y="115"/>
                  <a:pt x="52" y="115"/>
                </a:cubicBezTo>
                <a:cubicBezTo>
                  <a:pt x="52" y="115"/>
                  <a:pt x="52" y="116"/>
                  <a:pt x="52" y="116"/>
                </a:cubicBezTo>
                <a:cubicBezTo>
                  <a:pt x="50" y="116"/>
                  <a:pt x="48" y="117"/>
                  <a:pt x="49" y="118"/>
                </a:cubicBezTo>
                <a:cubicBezTo>
                  <a:pt x="50" y="118"/>
                  <a:pt x="50" y="118"/>
                  <a:pt x="50" y="117"/>
                </a:cubicBezTo>
                <a:cubicBezTo>
                  <a:pt x="51" y="118"/>
                  <a:pt x="51" y="117"/>
                  <a:pt x="52" y="117"/>
                </a:cubicBezTo>
                <a:cubicBezTo>
                  <a:pt x="54" y="117"/>
                  <a:pt x="54" y="118"/>
                  <a:pt x="56" y="118"/>
                </a:cubicBezTo>
                <a:cubicBezTo>
                  <a:pt x="56" y="118"/>
                  <a:pt x="59" y="117"/>
                  <a:pt x="60" y="116"/>
                </a:cubicBezTo>
                <a:cubicBezTo>
                  <a:pt x="60" y="116"/>
                  <a:pt x="59" y="115"/>
                  <a:pt x="59" y="115"/>
                </a:cubicBezTo>
                <a:cubicBezTo>
                  <a:pt x="59" y="115"/>
                  <a:pt x="59" y="115"/>
                  <a:pt x="60" y="115"/>
                </a:cubicBezTo>
                <a:cubicBezTo>
                  <a:pt x="59" y="114"/>
                  <a:pt x="59" y="114"/>
                  <a:pt x="58" y="114"/>
                </a:cubicBezTo>
                <a:cubicBezTo>
                  <a:pt x="59" y="114"/>
                  <a:pt x="60" y="114"/>
                  <a:pt x="60" y="114"/>
                </a:cubicBezTo>
                <a:cubicBezTo>
                  <a:pt x="60" y="114"/>
                  <a:pt x="60" y="114"/>
                  <a:pt x="60" y="115"/>
                </a:cubicBezTo>
                <a:cubicBezTo>
                  <a:pt x="60" y="115"/>
                  <a:pt x="60" y="115"/>
                  <a:pt x="60" y="115"/>
                </a:cubicBezTo>
                <a:cubicBezTo>
                  <a:pt x="60" y="115"/>
                  <a:pt x="60" y="116"/>
                  <a:pt x="60" y="116"/>
                </a:cubicBezTo>
                <a:cubicBezTo>
                  <a:pt x="61" y="116"/>
                  <a:pt x="62" y="116"/>
                  <a:pt x="62" y="116"/>
                </a:cubicBezTo>
                <a:cubicBezTo>
                  <a:pt x="65" y="116"/>
                  <a:pt x="65" y="116"/>
                  <a:pt x="67" y="116"/>
                </a:cubicBezTo>
                <a:cubicBezTo>
                  <a:pt x="67" y="116"/>
                  <a:pt x="70" y="116"/>
                  <a:pt x="70" y="115"/>
                </a:cubicBezTo>
                <a:cubicBezTo>
                  <a:pt x="70" y="115"/>
                  <a:pt x="70" y="115"/>
                  <a:pt x="69" y="115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0" y="115"/>
                  <a:pt x="69" y="115"/>
                  <a:pt x="69" y="115"/>
                </a:cubicBezTo>
                <a:cubicBezTo>
                  <a:pt x="69" y="115"/>
                  <a:pt x="69" y="114"/>
                  <a:pt x="69" y="114"/>
                </a:cubicBezTo>
                <a:cubicBezTo>
                  <a:pt x="71" y="114"/>
                  <a:pt x="73" y="114"/>
                  <a:pt x="75" y="114"/>
                </a:cubicBezTo>
                <a:cubicBezTo>
                  <a:pt x="75" y="115"/>
                  <a:pt x="75" y="115"/>
                  <a:pt x="75" y="115"/>
                </a:cubicBezTo>
                <a:cubicBezTo>
                  <a:pt x="74" y="115"/>
                  <a:pt x="73" y="115"/>
                  <a:pt x="73" y="117"/>
                </a:cubicBezTo>
                <a:cubicBezTo>
                  <a:pt x="74" y="116"/>
                  <a:pt x="75" y="116"/>
                  <a:pt x="75" y="116"/>
                </a:cubicBezTo>
                <a:cubicBezTo>
                  <a:pt x="76" y="116"/>
                  <a:pt x="76" y="116"/>
                  <a:pt x="77" y="116"/>
                </a:cubicBezTo>
                <a:cubicBezTo>
                  <a:pt x="77" y="116"/>
                  <a:pt x="77" y="116"/>
                  <a:pt x="77" y="116"/>
                </a:cubicBezTo>
                <a:cubicBezTo>
                  <a:pt x="77" y="116"/>
                  <a:pt x="77" y="116"/>
                  <a:pt x="78" y="116"/>
                </a:cubicBezTo>
                <a:cubicBezTo>
                  <a:pt x="78" y="116"/>
                  <a:pt x="81" y="116"/>
                  <a:pt x="81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1" y="116"/>
                  <a:pt x="83" y="117"/>
                  <a:pt x="83" y="117"/>
                </a:cubicBezTo>
                <a:cubicBezTo>
                  <a:pt x="83" y="118"/>
                  <a:pt x="83" y="118"/>
                  <a:pt x="83" y="118"/>
                </a:cubicBezTo>
                <a:cubicBezTo>
                  <a:pt x="84" y="118"/>
                  <a:pt x="84" y="118"/>
                  <a:pt x="84" y="118"/>
                </a:cubicBezTo>
                <a:cubicBezTo>
                  <a:pt x="84" y="118"/>
                  <a:pt x="84" y="118"/>
                  <a:pt x="84" y="118"/>
                </a:cubicBezTo>
                <a:cubicBezTo>
                  <a:pt x="84" y="118"/>
                  <a:pt x="84" y="117"/>
                  <a:pt x="84" y="117"/>
                </a:cubicBezTo>
                <a:cubicBezTo>
                  <a:pt x="84" y="117"/>
                  <a:pt x="84" y="117"/>
                  <a:pt x="85" y="117"/>
                </a:cubicBezTo>
                <a:cubicBezTo>
                  <a:pt x="85" y="117"/>
                  <a:pt x="86" y="117"/>
                  <a:pt x="86" y="118"/>
                </a:cubicBezTo>
                <a:cubicBezTo>
                  <a:pt x="87" y="118"/>
                  <a:pt x="88" y="118"/>
                  <a:pt x="89" y="118"/>
                </a:cubicBezTo>
                <a:cubicBezTo>
                  <a:pt x="89" y="118"/>
                  <a:pt x="91" y="116"/>
                  <a:pt x="91" y="116"/>
                </a:cubicBezTo>
                <a:cubicBezTo>
                  <a:pt x="91" y="115"/>
                  <a:pt x="91" y="115"/>
                  <a:pt x="91" y="115"/>
                </a:cubicBezTo>
                <a:cubicBezTo>
                  <a:pt x="92" y="115"/>
                  <a:pt x="93" y="115"/>
                  <a:pt x="93" y="115"/>
                </a:cubicBezTo>
                <a:cubicBezTo>
                  <a:pt x="93" y="115"/>
                  <a:pt x="93" y="115"/>
                  <a:pt x="93" y="116"/>
                </a:cubicBezTo>
                <a:cubicBezTo>
                  <a:pt x="93" y="116"/>
                  <a:pt x="93" y="117"/>
                  <a:pt x="94" y="117"/>
                </a:cubicBezTo>
                <a:cubicBezTo>
                  <a:pt x="94" y="117"/>
                  <a:pt x="93" y="118"/>
                  <a:pt x="92" y="118"/>
                </a:cubicBezTo>
                <a:cubicBezTo>
                  <a:pt x="92" y="118"/>
                  <a:pt x="90" y="119"/>
                  <a:pt x="91" y="118"/>
                </a:cubicBezTo>
                <a:cubicBezTo>
                  <a:pt x="90" y="118"/>
                  <a:pt x="91" y="118"/>
                  <a:pt x="90" y="118"/>
                </a:cubicBezTo>
                <a:cubicBezTo>
                  <a:pt x="90" y="119"/>
                  <a:pt x="89" y="119"/>
                  <a:pt x="88" y="119"/>
                </a:cubicBezTo>
                <a:cubicBezTo>
                  <a:pt x="88" y="120"/>
                  <a:pt x="87" y="120"/>
                  <a:pt x="86" y="121"/>
                </a:cubicBezTo>
                <a:cubicBezTo>
                  <a:pt x="86" y="121"/>
                  <a:pt x="86" y="121"/>
                  <a:pt x="87" y="121"/>
                </a:cubicBezTo>
                <a:cubicBezTo>
                  <a:pt x="87" y="122"/>
                  <a:pt x="86" y="122"/>
                  <a:pt x="87" y="123"/>
                </a:cubicBezTo>
                <a:cubicBezTo>
                  <a:pt x="86" y="123"/>
                  <a:pt x="85" y="123"/>
                  <a:pt x="85" y="123"/>
                </a:cubicBezTo>
                <a:cubicBezTo>
                  <a:pt x="84" y="123"/>
                  <a:pt x="83" y="123"/>
                  <a:pt x="83" y="123"/>
                </a:cubicBezTo>
                <a:cubicBezTo>
                  <a:pt x="82" y="123"/>
                  <a:pt x="82" y="123"/>
                  <a:pt x="81" y="123"/>
                </a:cubicBezTo>
                <a:cubicBezTo>
                  <a:pt x="81" y="123"/>
                  <a:pt x="82" y="122"/>
                  <a:pt x="83" y="122"/>
                </a:cubicBezTo>
                <a:cubicBezTo>
                  <a:pt x="82" y="122"/>
                  <a:pt x="82" y="121"/>
                  <a:pt x="82" y="121"/>
                </a:cubicBezTo>
                <a:cubicBezTo>
                  <a:pt x="82" y="120"/>
                  <a:pt x="81" y="121"/>
                  <a:pt x="81" y="120"/>
                </a:cubicBezTo>
                <a:cubicBezTo>
                  <a:pt x="81" y="120"/>
                  <a:pt x="80" y="120"/>
                  <a:pt x="80" y="119"/>
                </a:cubicBezTo>
                <a:cubicBezTo>
                  <a:pt x="80" y="119"/>
                  <a:pt x="79" y="119"/>
                  <a:pt x="79" y="120"/>
                </a:cubicBezTo>
                <a:cubicBezTo>
                  <a:pt x="79" y="120"/>
                  <a:pt x="79" y="119"/>
                  <a:pt x="79" y="119"/>
                </a:cubicBezTo>
                <a:cubicBezTo>
                  <a:pt x="79" y="119"/>
                  <a:pt x="80" y="119"/>
                  <a:pt x="80" y="118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79" y="118"/>
                  <a:pt x="79" y="118"/>
                  <a:pt x="79" y="118"/>
                </a:cubicBezTo>
                <a:cubicBezTo>
                  <a:pt x="78" y="117"/>
                  <a:pt x="78" y="116"/>
                  <a:pt x="78" y="116"/>
                </a:cubicBezTo>
                <a:cubicBezTo>
                  <a:pt x="76" y="116"/>
                  <a:pt x="76" y="119"/>
                  <a:pt x="73" y="119"/>
                </a:cubicBezTo>
                <a:cubicBezTo>
                  <a:pt x="73" y="119"/>
                  <a:pt x="73" y="119"/>
                  <a:pt x="73" y="119"/>
                </a:cubicBezTo>
                <a:cubicBezTo>
                  <a:pt x="72" y="119"/>
                  <a:pt x="71" y="120"/>
                  <a:pt x="70" y="120"/>
                </a:cubicBezTo>
                <a:cubicBezTo>
                  <a:pt x="71" y="121"/>
                  <a:pt x="72" y="120"/>
                  <a:pt x="73" y="119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73" y="120"/>
                  <a:pt x="73" y="121"/>
                  <a:pt x="73" y="121"/>
                </a:cubicBezTo>
                <a:cubicBezTo>
                  <a:pt x="73" y="121"/>
                  <a:pt x="73" y="122"/>
                  <a:pt x="73" y="122"/>
                </a:cubicBezTo>
                <a:cubicBezTo>
                  <a:pt x="72" y="121"/>
                  <a:pt x="71" y="122"/>
                  <a:pt x="70" y="122"/>
                </a:cubicBezTo>
                <a:cubicBezTo>
                  <a:pt x="70" y="122"/>
                  <a:pt x="69" y="121"/>
                  <a:pt x="68" y="121"/>
                </a:cubicBezTo>
                <a:cubicBezTo>
                  <a:pt x="68" y="121"/>
                  <a:pt x="68" y="121"/>
                  <a:pt x="68" y="121"/>
                </a:cubicBezTo>
                <a:cubicBezTo>
                  <a:pt x="68" y="120"/>
                  <a:pt x="68" y="121"/>
                  <a:pt x="67" y="121"/>
                </a:cubicBezTo>
                <a:cubicBezTo>
                  <a:pt x="66" y="120"/>
                  <a:pt x="66" y="120"/>
                  <a:pt x="66" y="120"/>
                </a:cubicBezTo>
                <a:cubicBezTo>
                  <a:pt x="66" y="120"/>
                  <a:pt x="66" y="119"/>
                  <a:pt x="66" y="119"/>
                </a:cubicBezTo>
                <a:cubicBezTo>
                  <a:pt x="66" y="120"/>
                  <a:pt x="68" y="119"/>
                  <a:pt x="68" y="119"/>
                </a:cubicBezTo>
                <a:cubicBezTo>
                  <a:pt x="67" y="119"/>
                  <a:pt x="67" y="119"/>
                  <a:pt x="66" y="119"/>
                </a:cubicBezTo>
                <a:cubicBezTo>
                  <a:pt x="66" y="118"/>
                  <a:pt x="67" y="117"/>
                  <a:pt x="67" y="117"/>
                </a:cubicBezTo>
                <a:cubicBezTo>
                  <a:pt x="65" y="117"/>
                  <a:pt x="65" y="118"/>
                  <a:pt x="62" y="118"/>
                </a:cubicBezTo>
                <a:cubicBezTo>
                  <a:pt x="62" y="118"/>
                  <a:pt x="62" y="118"/>
                  <a:pt x="62" y="118"/>
                </a:cubicBezTo>
                <a:cubicBezTo>
                  <a:pt x="62" y="119"/>
                  <a:pt x="62" y="119"/>
                  <a:pt x="61" y="119"/>
                </a:cubicBezTo>
                <a:cubicBezTo>
                  <a:pt x="61" y="119"/>
                  <a:pt x="62" y="119"/>
                  <a:pt x="62" y="119"/>
                </a:cubicBezTo>
                <a:cubicBezTo>
                  <a:pt x="62" y="119"/>
                  <a:pt x="63" y="119"/>
                  <a:pt x="63" y="119"/>
                </a:cubicBezTo>
                <a:cubicBezTo>
                  <a:pt x="63" y="119"/>
                  <a:pt x="63" y="119"/>
                  <a:pt x="63" y="120"/>
                </a:cubicBezTo>
                <a:cubicBezTo>
                  <a:pt x="63" y="121"/>
                  <a:pt x="62" y="121"/>
                  <a:pt x="62" y="123"/>
                </a:cubicBezTo>
                <a:cubicBezTo>
                  <a:pt x="62" y="123"/>
                  <a:pt x="62" y="123"/>
                  <a:pt x="62" y="123"/>
                </a:cubicBezTo>
                <a:cubicBezTo>
                  <a:pt x="62" y="123"/>
                  <a:pt x="61" y="123"/>
                  <a:pt x="61" y="123"/>
                </a:cubicBezTo>
                <a:cubicBezTo>
                  <a:pt x="61" y="123"/>
                  <a:pt x="61" y="124"/>
                  <a:pt x="61" y="124"/>
                </a:cubicBezTo>
                <a:cubicBezTo>
                  <a:pt x="61" y="124"/>
                  <a:pt x="60" y="124"/>
                  <a:pt x="59" y="124"/>
                </a:cubicBezTo>
                <a:cubicBezTo>
                  <a:pt x="59" y="125"/>
                  <a:pt x="61" y="124"/>
                  <a:pt x="61" y="125"/>
                </a:cubicBezTo>
                <a:cubicBezTo>
                  <a:pt x="60" y="125"/>
                  <a:pt x="59" y="125"/>
                  <a:pt x="58" y="126"/>
                </a:cubicBezTo>
                <a:cubicBezTo>
                  <a:pt x="58" y="126"/>
                  <a:pt x="57" y="127"/>
                  <a:pt x="56" y="127"/>
                </a:cubicBezTo>
                <a:cubicBezTo>
                  <a:pt x="56" y="127"/>
                  <a:pt x="56" y="126"/>
                  <a:pt x="56" y="126"/>
                </a:cubicBezTo>
                <a:cubicBezTo>
                  <a:pt x="55" y="126"/>
                  <a:pt x="55" y="126"/>
                  <a:pt x="54" y="127"/>
                </a:cubicBezTo>
                <a:cubicBezTo>
                  <a:pt x="54" y="127"/>
                  <a:pt x="54" y="127"/>
                  <a:pt x="54" y="127"/>
                </a:cubicBezTo>
                <a:cubicBezTo>
                  <a:pt x="54" y="126"/>
                  <a:pt x="56" y="125"/>
                  <a:pt x="56" y="125"/>
                </a:cubicBezTo>
                <a:cubicBezTo>
                  <a:pt x="56" y="125"/>
                  <a:pt x="55" y="125"/>
                  <a:pt x="55" y="125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55" y="123"/>
                  <a:pt x="54" y="124"/>
                  <a:pt x="52" y="125"/>
                </a:cubicBezTo>
                <a:cubicBezTo>
                  <a:pt x="52" y="125"/>
                  <a:pt x="53" y="125"/>
                  <a:pt x="53" y="125"/>
                </a:cubicBezTo>
                <a:cubicBezTo>
                  <a:pt x="53" y="125"/>
                  <a:pt x="52" y="125"/>
                  <a:pt x="51" y="125"/>
                </a:cubicBezTo>
                <a:cubicBezTo>
                  <a:pt x="51" y="125"/>
                  <a:pt x="51" y="125"/>
                  <a:pt x="51" y="125"/>
                </a:cubicBezTo>
                <a:cubicBezTo>
                  <a:pt x="51" y="124"/>
                  <a:pt x="51" y="123"/>
                  <a:pt x="51" y="123"/>
                </a:cubicBezTo>
                <a:cubicBezTo>
                  <a:pt x="50" y="122"/>
                  <a:pt x="49" y="124"/>
                  <a:pt x="47" y="124"/>
                </a:cubicBezTo>
                <a:cubicBezTo>
                  <a:pt x="46" y="124"/>
                  <a:pt x="46" y="123"/>
                  <a:pt x="45" y="124"/>
                </a:cubicBezTo>
                <a:cubicBezTo>
                  <a:pt x="45" y="124"/>
                  <a:pt x="45" y="124"/>
                  <a:pt x="45" y="124"/>
                </a:cubicBezTo>
                <a:cubicBezTo>
                  <a:pt x="45" y="125"/>
                  <a:pt x="44" y="124"/>
                  <a:pt x="44" y="124"/>
                </a:cubicBezTo>
                <a:cubicBezTo>
                  <a:pt x="44" y="123"/>
                  <a:pt x="44" y="123"/>
                  <a:pt x="44" y="123"/>
                </a:cubicBezTo>
                <a:cubicBezTo>
                  <a:pt x="43" y="122"/>
                  <a:pt x="43" y="122"/>
                  <a:pt x="42" y="122"/>
                </a:cubicBezTo>
                <a:cubicBezTo>
                  <a:pt x="43" y="122"/>
                  <a:pt x="44" y="121"/>
                  <a:pt x="45" y="121"/>
                </a:cubicBezTo>
                <a:cubicBezTo>
                  <a:pt x="45" y="121"/>
                  <a:pt x="45" y="121"/>
                  <a:pt x="45" y="122"/>
                </a:cubicBezTo>
                <a:cubicBezTo>
                  <a:pt x="46" y="121"/>
                  <a:pt x="47" y="121"/>
                  <a:pt x="47" y="119"/>
                </a:cubicBezTo>
                <a:cubicBezTo>
                  <a:pt x="47" y="119"/>
                  <a:pt x="45" y="119"/>
                  <a:pt x="45" y="119"/>
                </a:cubicBezTo>
                <a:cubicBezTo>
                  <a:pt x="43" y="119"/>
                  <a:pt x="43" y="118"/>
                  <a:pt x="40" y="118"/>
                </a:cubicBezTo>
                <a:cubicBezTo>
                  <a:pt x="40" y="118"/>
                  <a:pt x="38" y="119"/>
                  <a:pt x="38" y="119"/>
                </a:cubicBezTo>
                <a:cubicBezTo>
                  <a:pt x="38" y="120"/>
                  <a:pt x="38" y="120"/>
                  <a:pt x="38" y="121"/>
                </a:cubicBezTo>
                <a:cubicBezTo>
                  <a:pt x="37" y="121"/>
                  <a:pt x="35" y="121"/>
                  <a:pt x="35" y="122"/>
                </a:cubicBezTo>
                <a:cubicBezTo>
                  <a:pt x="34" y="122"/>
                  <a:pt x="33" y="122"/>
                  <a:pt x="32" y="122"/>
                </a:cubicBezTo>
                <a:cubicBezTo>
                  <a:pt x="32" y="123"/>
                  <a:pt x="32" y="123"/>
                  <a:pt x="32" y="123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31" y="123"/>
                  <a:pt x="31" y="122"/>
                  <a:pt x="32" y="122"/>
                </a:cubicBezTo>
                <a:cubicBezTo>
                  <a:pt x="30" y="121"/>
                  <a:pt x="28" y="122"/>
                  <a:pt x="27" y="123"/>
                </a:cubicBezTo>
                <a:cubicBezTo>
                  <a:pt x="27" y="123"/>
                  <a:pt x="28" y="123"/>
                  <a:pt x="29" y="123"/>
                </a:cubicBezTo>
                <a:cubicBezTo>
                  <a:pt x="29" y="124"/>
                  <a:pt x="28" y="124"/>
                  <a:pt x="27" y="124"/>
                </a:cubicBezTo>
                <a:cubicBezTo>
                  <a:pt x="27" y="124"/>
                  <a:pt x="26" y="124"/>
                  <a:pt x="27" y="125"/>
                </a:cubicBezTo>
                <a:cubicBezTo>
                  <a:pt x="26" y="125"/>
                  <a:pt x="25" y="125"/>
                  <a:pt x="24" y="126"/>
                </a:cubicBezTo>
                <a:cubicBezTo>
                  <a:pt x="24" y="125"/>
                  <a:pt x="23" y="123"/>
                  <a:pt x="23" y="123"/>
                </a:cubicBezTo>
                <a:cubicBezTo>
                  <a:pt x="23" y="123"/>
                  <a:pt x="23" y="123"/>
                  <a:pt x="22" y="123"/>
                </a:cubicBezTo>
                <a:cubicBezTo>
                  <a:pt x="23" y="124"/>
                  <a:pt x="23" y="125"/>
                  <a:pt x="23" y="125"/>
                </a:cubicBezTo>
                <a:cubicBezTo>
                  <a:pt x="21" y="125"/>
                  <a:pt x="21" y="124"/>
                  <a:pt x="20" y="123"/>
                </a:cubicBezTo>
                <a:cubicBezTo>
                  <a:pt x="20" y="123"/>
                  <a:pt x="19" y="124"/>
                  <a:pt x="18" y="124"/>
                </a:cubicBezTo>
                <a:cubicBezTo>
                  <a:pt x="17" y="124"/>
                  <a:pt x="18" y="126"/>
                  <a:pt x="18" y="126"/>
                </a:cubicBezTo>
                <a:cubicBezTo>
                  <a:pt x="17" y="127"/>
                  <a:pt x="17" y="128"/>
                  <a:pt x="17" y="128"/>
                </a:cubicBezTo>
                <a:cubicBezTo>
                  <a:pt x="16" y="128"/>
                  <a:pt x="15" y="128"/>
                  <a:pt x="14" y="128"/>
                </a:cubicBezTo>
                <a:cubicBezTo>
                  <a:pt x="14" y="128"/>
                  <a:pt x="14" y="127"/>
                  <a:pt x="14" y="127"/>
                </a:cubicBezTo>
                <a:cubicBezTo>
                  <a:pt x="14" y="126"/>
                  <a:pt x="15" y="127"/>
                  <a:pt x="16" y="127"/>
                </a:cubicBezTo>
                <a:cubicBezTo>
                  <a:pt x="16" y="126"/>
                  <a:pt x="15" y="125"/>
                  <a:pt x="17" y="125"/>
                </a:cubicBezTo>
                <a:cubicBezTo>
                  <a:pt x="15" y="124"/>
                  <a:pt x="13" y="126"/>
                  <a:pt x="12" y="125"/>
                </a:cubicBezTo>
                <a:cubicBezTo>
                  <a:pt x="12" y="126"/>
                  <a:pt x="15" y="125"/>
                  <a:pt x="15" y="126"/>
                </a:cubicBezTo>
                <a:cubicBezTo>
                  <a:pt x="15" y="126"/>
                  <a:pt x="14" y="126"/>
                  <a:pt x="13" y="127"/>
                </a:cubicBezTo>
                <a:cubicBezTo>
                  <a:pt x="12" y="127"/>
                  <a:pt x="11" y="128"/>
                  <a:pt x="10" y="128"/>
                </a:cubicBezTo>
                <a:cubicBezTo>
                  <a:pt x="11" y="129"/>
                  <a:pt x="12" y="128"/>
                  <a:pt x="12" y="130"/>
                </a:cubicBezTo>
                <a:cubicBezTo>
                  <a:pt x="13" y="130"/>
                  <a:pt x="13" y="130"/>
                  <a:pt x="13" y="129"/>
                </a:cubicBezTo>
                <a:cubicBezTo>
                  <a:pt x="14" y="129"/>
                  <a:pt x="14" y="130"/>
                  <a:pt x="15" y="130"/>
                </a:cubicBezTo>
                <a:cubicBezTo>
                  <a:pt x="15" y="130"/>
                  <a:pt x="15" y="130"/>
                  <a:pt x="16" y="130"/>
                </a:cubicBezTo>
                <a:cubicBezTo>
                  <a:pt x="16" y="130"/>
                  <a:pt x="17" y="131"/>
                  <a:pt x="17" y="131"/>
                </a:cubicBezTo>
                <a:cubicBezTo>
                  <a:pt x="17" y="131"/>
                  <a:pt x="18" y="131"/>
                  <a:pt x="18" y="131"/>
                </a:cubicBezTo>
                <a:cubicBezTo>
                  <a:pt x="18" y="131"/>
                  <a:pt x="19" y="131"/>
                  <a:pt x="19" y="131"/>
                </a:cubicBezTo>
                <a:cubicBezTo>
                  <a:pt x="19" y="131"/>
                  <a:pt x="19" y="132"/>
                  <a:pt x="19" y="132"/>
                </a:cubicBezTo>
                <a:cubicBezTo>
                  <a:pt x="19" y="132"/>
                  <a:pt x="18" y="132"/>
                  <a:pt x="18" y="132"/>
                </a:cubicBezTo>
                <a:cubicBezTo>
                  <a:pt x="18" y="132"/>
                  <a:pt x="17" y="131"/>
                  <a:pt x="17" y="131"/>
                </a:cubicBezTo>
                <a:cubicBezTo>
                  <a:pt x="17" y="132"/>
                  <a:pt x="17" y="132"/>
                  <a:pt x="16" y="133"/>
                </a:cubicBezTo>
                <a:cubicBezTo>
                  <a:pt x="16" y="133"/>
                  <a:pt x="16" y="133"/>
                  <a:pt x="16" y="133"/>
                </a:cubicBezTo>
                <a:cubicBezTo>
                  <a:pt x="15" y="133"/>
                  <a:pt x="15" y="133"/>
                  <a:pt x="15" y="133"/>
                </a:cubicBezTo>
                <a:cubicBezTo>
                  <a:pt x="13" y="133"/>
                  <a:pt x="13" y="133"/>
                  <a:pt x="13" y="133"/>
                </a:cubicBezTo>
                <a:cubicBezTo>
                  <a:pt x="12" y="134"/>
                  <a:pt x="12" y="134"/>
                  <a:pt x="12" y="135"/>
                </a:cubicBezTo>
                <a:cubicBezTo>
                  <a:pt x="14" y="135"/>
                  <a:pt x="13" y="136"/>
                  <a:pt x="14" y="137"/>
                </a:cubicBezTo>
                <a:cubicBezTo>
                  <a:pt x="14" y="137"/>
                  <a:pt x="13" y="138"/>
                  <a:pt x="12" y="138"/>
                </a:cubicBezTo>
                <a:cubicBezTo>
                  <a:pt x="13" y="139"/>
                  <a:pt x="15" y="138"/>
                  <a:pt x="16" y="138"/>
                </a:cubicBezTo>
                <a:cubicBezTo>
                  <a:pt x="16" y="137"/>
                  <a:pt x="15" y="138"/>
                  <a:pt x="15" y="138"/>
                </a:cubicBezTo>
                <a:cubicBezTo>
                  <a:pt x="16" y="138"/>
                  <a:pt x="16" y="137"/>
                  <a:pt x="17" y="136"/>
                </a:cubicBezTo>
                <a:cubicBezTo>
                  <a:pt x="17" y="137"/>
                  <a:pt x="17" y="137"/>
                  <a:pt x="17" y="137"/>
                </a:cubicBezTo>
                <a:cubicBezTo>
                  <a:pt x="17" y="137"/>
                  <a:pt x="17" y="139"/>
                  <a:pt x="17" y="139"/>
                </a:cubicBezTo>
                <a:cubicBezTo>
                  <a:pt x="17" y="139"/>
                  <a:pt x="17" y="139"/>
                  <a:pt x="16" y="139"/>
                </a:cubicBezTo>
                <a:cubicBezTo>
                  <a:pt x="16" y="140"/>
                  <a:pt x="15" y="141"/>
                  <a:pt x="15" y="141"/>
                </a:cubicBezTo>
                <a:cubicBezTo>
                  <a:pt x="15" y="141"/>
                  <a:pt x="15" y="141"/>
                  <a:pt x="15" y="141"/>
                </a:cubicBezTo>
                <a:cubicBezTo>
                  <a:pt x="15" y="141"/>
                  <a:pt x="12" y="141"/>
                  <a:pt x="11" y="141"/>
                </a:cubicBezTo>
                <a:cubicBezTo>
                  <a:pt x="10" y="141"/>
                  <a:pt x="9" y="140"/>
                  <a:pt x="8" y="139"/>
                </a:cubicBezTo>
                <a:cubicBezTo>
                  <a:pt x="9" y="139"/>
                  <a:pt x="9" y="139"/>
                  <a:pt x="8" y="138"/>
                </a:cubicBezTo>
                <a:cubicBezTo>
                  <a:pt x="7" y="138"/>
                  <a:pt x="6" y="137"/>
                  <a:pt x="4" y="138"/>
                </a:cubicBezTo>
                <a:cubicBezTo>
                  <a:pt x="4" y="139"/>
                  <a:pt x="5" y="139"/>
                  <a:pt x="6" y="139"/>
                </a:cubicBezTo>
                <a:cubicBezTo>
                  <a:pt x="5" y="139"/>
                  <a:pt x="4" y="139"/>
                  <a:pt x="3" y="139"/>
                </a:cubicBezTo>
                <a:cubicBezTo>
                  <a:pt x="2" y="139"/>
                  <a:pt x="3" y="138"/>
                  <a:pt x="2" y="139"/>
                </a:cubicBezTo>
                <a:cubicBezTo>
                  <a:pt x="0" y="139"/>
                  <a:pt x="1" y="140"/>
                  <a:pt x="1" y="141"/>
                </a:cubicBezTo>
                <a:cubicBezTo>
                  <a:pt x="3" y="141"/>
                  <a:pt x="5" y="140"/>
                  <a:pt x="4" y="140"/>
                </a:cubicBezTo>
                <a:cubicBezTo>
                  <a:pt x="5" y="140"/>
                  <a:pt x="5" y="140"/>
                  <a:pt x="6" y="140"/>
                </a:cubicBezTo>
                <a:cubicBezTo>
                  <a:pt x="5" y="140"/>
                  <a:pt x="5" y="141"/>
                  <a:pt x="5" y="141"/>
                </a:cubicBezTo>
                <a:cubicBezTo>
                  <a:pt x="5" y="142"/>
                  <a:pt x="4" y="142"/>
                  <a:pt x="4" y="143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5"/>
                  <a:pt x="6" y="147"/>
                  <a:pt x="7" y="147"/>
                </a:cubicBezTo>
                <a:cubicBezTo>
                  <a:pt x="8" y="147"/>
                  <a:pt x="9" y="147"/>
                  <a:pt x="10" y="146"/>
                </a:cubicBezTo>
                <a:cubicBezTo>
                  <a:pt x="10" y="147"/>
                  <a:pt x="9" y="147"/>
                  <a:pt x="10" y="148"/>
                </a:cubicBezTo>
                <a:cubicBezTo>
                  <a:pt x="12" y="148"/>
                  <a:pt x="11" y="146"/>
                  <a:pt x="13" y="146"/>
                </a:cubicBezTo>
                <a:cubicBezTo>
                  <a:pt x="14" y="146"/>
                  <a:pt x="12" y="146"/>
                  <a:pt x="12" y="147"/>
                </a:cubicBezTo>
                <a:cubicBezTo>
                  <a:pt x="14" y="146"/>
                  <a:pt x="15" y="147"/>
                  <a:pt x="17" y="146"/>
                </a:cubicBezTo>
                <a:cubicBezTo>
                  <a:pt x="18" y="146"/>
                  <a:pt x="17" y="146"/>
                  <a:pt x="18" y="147"/>
                </a:cubicBezTo>
                <a:cubicBezTo>
                  <a:pt x="19" y="146"/>
                  <a:pt x="18" y="145"/>
                  <a:pt x="18" y="144"/>
                </a:cubicBezTo>
                <a:cubicBezTo>
                  <a:pt x="17" y="144"/>
                  <a:pt x="16" y="144"/>
                  <a:pt x="15" y="144"/>
                </a:cubicBezTo>
                <a:cubicBezTo>
                  <a:pt x="16" y="144"/>
                  <a:pt x="17" y="143"/>
                  <a:pt x="18" y="143"/>
                </a:cubicBezTo>
                <a:cubicBezTo>
                  <a:pt x="19" y="143"/>
                  <a:pt x="19" y="144"/>
                  <a:pt x="20" y="145"/>
                </a:cubicBezTo>
                <a:cubicBezTo>
                  <a:pt x="19" y="145"/>
                  <a:pt x="19" y="145"/>
                  <a:pt x="19" y="145"/>
                </a:cubicBezTo>
                <a:cubicBezTo>
                  <a:pt x="19" y="145"/>
                  <a:pt x="20" y="145"/>
                  <a:pt x="20" y="145"/>
                </a:cubicBezTo>
                <a:cubicBezTo>
                  <a:pt x="20" y="146"/>
                  <a:pt x="20" y="146"/>
                  <a:pt x="20" y="146"/>
                </a:cubicBezTo>
                <a:cubicBezTo>
                  <a:pt x="20" y="146"/>
                  <a:pt x="20" y="147"/>
                  <a:pt x="20" y="147"/>
                </a:cubicBezTo>
                <a:cubicBezTo>
                  <a:pt x="19" y="147"/>
                  <a:pt x="19" y="147"/>
                  <a:pt x="18" y="147"/>
                </a:cubicBezTo>
                <a:cubicBezTo>
                  <a:pt x="17" y="147"/>
                  <a:pt x="16" y="147"/>
                  <a:pt x="15" y="148"/>
                </a:cubicBezTo>
                <a:cubicBezTo>
                  <a:pt x="15" y="147"/>
                  <a:pt x="15" y="147"/>
                  <a:pt x="15" y="147"/>
                </a:cubicBezTo>
                <a:cubicBezTo>
                  <a:pt x="15" y="147"/>
                  <a:pt x="15" y="147"/>
                  <a:pt x="14" y="147"/>
                </a:cubicBezTo>
                <a:cubicBezTo>
                  <a:pt x="14" y="148"/>
                  <a:pt x="14" y="149"/>
                  <a:pt x="13" y="150"/>
                </a:cubicBezTo>
                <a:cubicBezTo>
                  <a:pt x="13" y="150"/>
                  <a:pt x="12" y="151"/>
                  <a:pt x="12" y="151"/>
                </a:cubicBezTo>
                <a:cubicBezTo>
                  <a:pt x="14" y="151"/>
                  <a:pt x="13" y="150"/>
                  <a:pt x="14" y="149"/>
                </a:cubicBezTo>
                <a:cubicBezTo>
                  <a:pt x="14" y="149"/>
                  <a:pt x="14" y="149"/>
                  <a:pt x="14" y="149"/>
                </a:cubicBezTo>
                <a:cubicBezTo>
                  <a:pt x="14" y="150"/>
                  <a:pt x="14" y="150"/>
                  <a:pt x="14" y="152"/>
                </a:cubicBezTo>
                <a:cubicBezTo>
                  <a:pt x="14" y="152"/>
                  <a:pt x="17" y="153"/>
                  <a:pt x="17" y="153"/>
                </a:cubicBezTo>
                <a:cubicBezTo>
                  <a:pt x="17" y="153"/>
                  <a:pt x="17" y="153"/>
                  <a:pt x="18" y="153"/>
                </a:cubicBezTo>
                <a:cubicBezTo>
                  <a:pt x="18" y="153"/>
                  <a:pt x="17" y="153"/>
                  <a:pt x="18" y="153"/>
                </a:cubicBezTo>
                <a:cubicBezTo>
                  <a:pt x="18" y="153"/>
                  <a:pt x="20" y="154"/>
                  <a:pt x="19" y="154"/>
                </a:cubicBezTo>
                <a:cubicBezTo>
                  <a:pt x="19" y="155"/>
                  <a:pt x="19" y="154"/>
                  <a:pt x="20" y="154"/>
                </a:cubicBezTo>
                <a:cubicBezTo>
                  <a:pt x="20" y="154"/>
                  <a:pt x="21" y="154"/>
                  <a:pt x="22" y="154"/>
                </a:cubicBezTo>
                <a:cubicBezTo>
                  <a:pt x="22" y="154"/>
                  <a:pt x="22" y="154"/>
                  <a:pt x="22" y="154"/>
                </a:cubicBezTo>
                <a:cubicBezTo>
                  <a:pt x="24" y="154"/>
                  <a:pt x="24" y="154"/>
                  <a:pt x="24" y="154"/>
                </a:cubicBezTo>
                <a:cubicBezTo>
                  <a:pt x="23" y="152"/>
                  <a:pt x="22" y="151"/>
                  <a:pt x="22" y="150"/>
                </a:cubicBezTo>
                <a:cubicBezTo>
                  <a:pt x="23" y="150"/>
                  <a:pt x="23" y="149"/>
                  <a:pt x="23" y="149"/>
                </a:cubicBezTo>
                <a:cubicBezTo>
                  <a:pt x="23" y="149"/>
                  <a:pt x="23" y="148"/>
                  <a:pt x="23" y="148"/>
                </a:cubicBezTo>
                <a:cubicBezTo>
                  <a:pt x="24" y="148"/>
                  <a:pt x="24" y="148"/>
                  <a:pt x="25" y="148"/>
                </a:cubicBezTo>
                <a:cubicBezTo>
                  <a:pt x="25" y="148"/>
                  <a:pt x="25" y="147"/>
                  <a:pt x="26" y="147"/>
                </a:cubicBezTo>
                <a:cubicBezTo>
                  <a:pt x="27" y="147"/>
                  <a:pt x="27" y="147"/>
                  <a:pt x="27" y="146"/>
                </a:cubicBezTo>
                <a:cubicBezTo>
                  <a:pt x="26" y="147"/>
                  <a:pt x="25" y="148"/>
                  <a:pt x="25" y="149"/>
                </a:cubicBezTo>
                <a:cubicBezTo>
                  <a:pt x="25" y="150"/>
                  <a:pt x="24" y="150"/>
                  <a:pt x="24" y="152"/>
                </a:cubicBezTo>
                <a:cubicBezTo>
                  <a:pt x="24" y="152"/>
                  <a:pt x="25" y="152"/>
                  <a:pt x="26" y="153"/>
                </a:cubicBezTo>
                <a:cubicBezTo>
                  <a:pt x="25" y="153"/>
                  <a:pt x="26" y="153"/>
                  <a:pt x="26" y="153"/>
                </a:cubicBezTo>
                <a:cubicBezTo>
                  <a:pt x="26" y="154"/>
                  <a:pt x="26" y="154"/>
                  <a:pt x="27" y="155"/>
                </a:cubicBezTo>
                <a:cubicBezTo>
                  <a:pt x="27" y="154"/>
                  <a:pt x="27" y="154"/>
                  <a:pt x="28" y="154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31" y="154"/>
                  <a:pt x="31" y="152"/>
                  <a:pt x="33" y="152"/>
                </a:cubicBezTo>
                <a:cubicBezTo>
                  <a:pt x="34" y="152"/>
                  <a:pt x="33" y="152"/>
                  <a:pt x="33" y="152"/>
                </a:cubicBezTo>
                <a:cubicBezTo>
                  <a:pt x="33" y="152"/>
                  <a:pt x="33" y="151"/>
                  <a:pt x="33" y="151"/>
                </a:cubicBezTo>
                <a:cubicBezTo>
                  <a:pt x="33" y="151"/>
                  <a:pt x="34" y="151"/>
                  <a:pt x="35" y="151"/>
                </a:cubicBezTo>
                <a:cubicBezTo>
                  <a:pt x="35" y="152"/>
                  <a:pt x="33" y="152"/>
                  <a:pt x="33" y="152"/>
                </a:cubicBezTo>
                <a:cubicBezTo>
                  <a:pt x="34" y="152"/>
                  <a:pt x="33" y="154"/>
                  <a:pt x="35" y="154"/>
                </a:cubicBezTo>
                <a:cubicBezTo>
                  <a:pt x="35" y="154"/>
                  <a:pt x="34" y="154"/>
                  <a:pt x="34" y="154"/>
                </a:cubicBezTo>
                <a:cubicBezTo>
                  <a:pt x="34" y="155"/>
                  <a:pt x="35" y="155"/>
                  <a:pt x="36" y="156"/>
                </a:cubicBezTo>
                <a:cubicBezTo>
                  <a:pt x="35" y="155"/>
                  <a:pt x="33" y="155"/>
                  <a:pt x="33" y="155"/>
                </a:cubicBezTo>
                <a:cubicBezTo>
                  <a:pt x="33" y="155"/>
                  <a:pt x="32" y="155"/>
                  <a:pt x="32" y="155"/>
                </a:cubicBezTo>
                <a:cubicBezTo>
                  <a:pt x="32" y="155"/>
                  <a:pt x="32" y="155"/>
                  <a:pt x="32" y="155"/>
                </a:cubicBezTo>
                <a:cubicBezTo>
                  <a:pt x="31" y="155"/>
                  <a:pt x="30" y="154"/>
                  <a:pt x="29" y="154"/>
                </a:cubicBezTo>
                <a:cubicBezTo>
                  <a:pt x="29" y="154"/>
                  <a:pt x="29" y="154"/>
                  <a:pt x="28" y="155"/>
                </a:cubicBezTo>
                <a:cubicBezTo>
                  <a:pt x="28" y="155"/>
                  <a:pt x="29" y="155"/>
                  <a:pt x="30" y="154"/>
                </a:cubicBezTo>
                <a:cubicBezTo>
                  <a:pt x="30" y="155"/>
                  <a:pt x="30" y="155"/>
                  <a:pt x="31" y="156"/>
                </a:cubicBezTo>
                <a:cubicBezTo>
                  <a:pt x="31" y="156"/>
                  <a:pt x="30" y="157"/>
                  <a:pt x="29" y="158"/>
                </a:cubicBezTo>
                <a:cubicBezTo>
                  <a:pt x="29" y="158"/>
                  <a:pt x="29" y="158"/>
                  <a:pt x="28" y="158"/>
                </a:cubicBezTo>
                <a:cubicBezTo>
                  <a:pt x="28" y="158"/>
                  <a:pt x="28" y="157"/>
                  <a:pt x="28" y="157"/>
                </a:cubicBezTo>
                <a:cubicBezTo>
                  <a:pt x="27" y="158"/>
                  <a:pt x="25" y="158"/>
                  <a:pt x="25" y="159"/>
                </a:cubicBezTo>
                <a:cubicBezTo>
                  <a:pt x="25" y="160"/>
                  <a:pt x="28" y="161"/>
                  <a:pt x="28" y="161"/>
                </a:cubicBezTo>
                <a:cubicBezTo>
                  <a:pt x="30" y="161"/>
                  <a:pt x="30" y="159"/>
                  <a:pt x="32" y="159"/>
                </a:cubicBezTo>
                <a:cubicBezTo>
                  <a:pt x="32" y="159"/>
                  <a:pt x="33" y="159"/>
                  <a:pt x="33" y="158"/>
                </a:cubicBezTo>
                <a:cubicBezTo>
                  <a:pt x="34" y="158"/>
                  <a:pt x="35" y="158"/>
                  <a:pt x="36" y="158"/>
                </a:cubicBezTo>
                <a:cubicBezTo>
                  <a:pt x="37" y="158"/>
                  <a:pt x="39" y="158"/>
                  <a:pt x="40" y="158"/>
                </a:cubicBezTo>
                <a:cubicBezTo>
                  <a:pt x="40" y="158"/>
                  <a:pt x="40" y="158"/>
                  <a:pt x="41" y="158"/>
                </a:cubicBezTo>
                <a:cubicBezTo>
                  <a:pt x="42" y="158"/>
                  <a:pt x="43" y="159"/>
                  <a:pt x="44" y="159"/>
                </a:cubicBezTo>
                <a:cubicBezTo>
                  <a:pt x="45" y="159"/>
                  <a:pt x="48" y="158"/>
                  <a:pt x="50" y="158"/>
                </a:cubicBezTo>
                <a:cubicBezTo>
                  <a:pt x="51" y="158"/>
                  <a:pt x="52" y="159"/>
                  <a:pt x="52" y="159"/>
                </a:cubicBezTo>
                <a:cubicBezTo>
                  <a:pt x="52" y="160"/>
                  <a:pt x="50" y="162"/>
                  <a:pt x="50" y="162"/>
                </a:cubicBezTo>
                <a:cubicBezTo>
                  <a:pt x="52" y="162"/>
                  <a:pt x="52" y="163"/>
                  <a:pt x="55" y="163"/>
                </a:cubicBezTo>
                <a:cubicBezTo>
                  <a:pt x="55" y="163"/>
                  <a:pt x="56" y="160"/>
                  <a:pt x="56" y="160"/>
                </a:cubicBezTo>
                <a:cubicBezTo>
                  <a:pt x="56" y="158"/>
                  <a:pt x="55" y="158"/>
                  <a:pt x="55" y="157"/>
                </a:cubicBezTo>
                <a:cubicBezTo>
                  <a:pt x="55" y="158"/>
                  <a:pt x="55" y="158"/>
                  <a:pt x="55" y="158"/>
                </a:cubicBezTo>
                <a:cubicBezTo>
                  <a:pt x="53" y="158"/>
                  <a:pt x="53" y="156"/>
                  <a:pt x="50" y="156"/>
                </a:cubicBezTo>
                <a:cubicBezTo>
                  <a:pt x="50" y="156"/>
                  <a:pt x="50" y="156"/>
                  <a:pt x="49" y="156"/>
                </a:cubicBezTo>
                <a:cubicBezTo>
                  <a:pt x="49" y="156"/>
                  <a:pt x="48" y="155"/>
                  <a:pt x="48" y="155"/>
                </a:cubicBezTo>
                <a:cubicBezTo>
                  <a:pt x="48" y="154"/>
                  <a:pt x="48" y="154"/>
                  <a:pt x="47" y="154"/>
                </a:cubicBezTo>
                <a:cubicBezTo>
                  <a:pt x="46" y="154"/>
                  <a:pt x="47" y="155"/>
                  <a:pt x="46" y="156"/>
                </a:cubicBezTo>
                <a:cubicBezTo>
                  <a:pt x="46" y="156"/>
                  <a:pt x="46" y="156"/>
                  <a:pt x="46" y="156"/>
                </a:cubicBezTo>
                <a:cubicBezTo>
                  <a:pt x="45" y="156"/>
                  <a:pt x="44" y="155"/>
                  <a:pt x="43" y="155"/>
                </a:cubicBezTo>
                <a:cubicBezTo>
                  <a:pt x="43" y="155"/>
                  <a:pt x="44" y="155"/>
                  <a:pt x="44" y="155"/>
                </a:cubicBezTo>
                <a:cubicBezTo>
                  <a:pt x="44" y="155"/>
                  <a:pt x="44" y="154"/>
                  <a:pt x="45" y="153"/>
                </a:cubicBezTo>
                <a:cubicBezTo>
                  <a:pt x="44" y="153"/>
                  <a:pt x="43" y="154"/>
                  <a:pt x="43" y="154"/>
                </a:cubicBezTo>
                <a:cubicBezTo>
                  <a:pt x="42" y="154"/>
                  <a:pt x="42" y="154"/>
                  <a:pt x="42" y="154"/>
                </a:cubicBezTo>
                <a:cubicBezTo>
                  <a:pt x="41" y="154"/>
                  <a:pt x="41" y="153"/>
                  <a:pt x="40" y="153"/>
                </a:cubicBezTo>
                <a:cubicBezTo>
                  <a:pt x="39" y="153"/>
                  <a:pt x="39" y="153"/>
                  <a:pt x="39" y="154"/>
                </a:cubicBezTo>
                <a:cubicBezTo>
                  <a:pt x="38" y="154"/>
                  <a:pt x="39" y="153"/>
                  <a:pt x="39" y="153"/>
                </a:cubicBezTo>
                <a:cubicBezTo>
                  <a:pt x="38" y="152"/>
                  <a:pt x="37" y="153"/>
                  <a:pt x="36" y="153"/>
                </a:cubicBezTo>
                <a:cubicBezTo>
                  <a:pt x="36" y="153"/>
                  <a:pt x="36" y="152"/>
                  <a:pt x="36" y="152"/>
                </a:cubicBezTo>
                <a:cubicBezTo>
                  <a:pt x="36" y="152"/>
                  <a:pt x="36" y="152"/>
                  <a:pt x="36" y="152"/>
                </a:cubicBezTo>
                <a:cubicBezTo>
                  <a:pt x="36" y="152"/>
                  <a:pt x="36" y="152"/>
                  <a:pt x="37" y="152"/>
                </a:cubicBezTo>
                <a:cubicBezTo>
                  <a:pt x="37" y="152"/>
                  <a:pt x="37" y="152"/>
                  <a:pt x="37" y="153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38" y="152"/>
                  <a:pt x="39" y="152"/>
                  <a:pt x="39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2" y="152"/>
                  <a:pt x="42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5" y="152"/>
                  <a:pt x="45" y="151"/>
                  <a:pt x="46" y="151"/>
                </a:cubicBezTo>
                <a:cubicBezTo>
                  <a:pt x="46" y="151"/>
                  <a:pt x="46" y="151"/>
                  <a:pt x="47" y="150"/>
                </a:cubicBezTo>
                <a:cubicBezTo>
                  <a:pt x="47" y="150"/>
                  <a:pt x="47" y="150"/>
                  <a:pt x="48" y="150"/>
                </a:cubicBezTo>
                <a:cubicBezTo>
                  <a:pt x="48" y="150"/>
                  <a:pt x="48" y="150"/>
                  <a:pt x="48" y="150"/>
                </a:cubicBezTo>
                <a:cubicBezTo>
                  <a:pt x="48" y="150"/>
                  <a:pt x="48" y="150"/>
                  <a:pt x="48" y="149"/>
                </a:cubicBezTo>
                <a:cubicBezTo>
                  <a:pt x="48" y="149"/>
                  <a:pt x="48" y="150"/>
                  <a:pt x="48" y="150"/>
                </a:cubicBezTo>
                <a:cubicBezTo>
                  <a:pt x="48" y="150"/>
                  <a:pt x="48" y="150"/>
                  <a:pt x="48" y="150"/>
                </a:cubicBezTo>
                <a:cubicBezTo>
                  <a:pt x="48" y="150"/>
                  <a:pt x="48" y="150"/>
                  <a:pt x="48" y="151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48" y="151"/>
                  <a:pt x="49" y="152"/>
                  <a:pt x="48" y="152"/>
                </a:cubicBezTo>
                <a:cubicBezTo>
                  <a:pt x="48" y="152"/>
                  <a:pt x="49" y="152"/>
                  <a:pt x="49" y="152"/>
                </a:cubicBezTo>
                <a:cubicBezTo>
                  <a:pt x="49" y="153"/>
                  <a:pt x="50" y="153"/>
                  <a:pt x="51" y="153"/>
                </a:cubicBezTo>
                <a:cubicBezTo>
                  <a:pt x="51" y="152"/>
                  <a:pt x="50" y="152"/>
                  <a:pt x="50" y="151"/>
                </a:cubicBezTo>
                <a:cubicBezTo>
                  <a:pt x="50" y="151"/>
                  <a:pt x="50" y="151"/>
                  <a:pt x="50" y="151"/>
                </a:cubicBezTo>
                <a:cubicBezTo>
                  <a:pt x="53" y="151"/>
                  <a:pt x="53" y="151"/>
                  <a:pt x="55" y="151"/>
                </a:cubicBezTo>
                <a:cubicBezTo>
                  <a:pt x="55" y="151"/>
                  <a:pt x="55" y="151"/>
                  <a:pt x="55" y="152"/>
                </a:cubicBezTo>
                <a:cubicBezTo>
                  <a:pt x="56" y="151"/>
                  <a:pt x="57" y="150"/>
                  <a:pt x="57" y="149"/>
                </a:cubicBezTo>
                <a:cubicBezTo>
                  <a:pt x="57" y="149"/>
                  <a:pt x="57" y="149"/>
                  <a:pt x="57" y="149"/>
                </a:cubicBezTo>
                <a:cubicBezTo>
                  <a:pt x="57" y="149"/>
                  <a:pt x="57" y="149"/>
                  <a:pt x="58" y="149"/>
                </a:cubicBezTo>
                <a:cubicBezTo>
                  <a:pt x="59" y="149"/>
                  <a:pt x="60" y="149"/>
                  <a:pt x="61" y="148"/>
                </a:cubicBezTo>
                <a:cubicBezTo>
                  <a:pt x="61" y="148"/>
                  <a:pt x="61" y="148"/>
                  <a:pt x="62" y="147"/>
                </a:cubicBezTo>
                <a:cubicBezTo>
                  <a:pt x="62" y="147"/>
                  <a:pt x="63" y="147"/>
                  <a:pt x="63" y="147"/>
                </a:cubicBezTo>
                <a:cubicBezTo>
                  <a:pt x="63" y="147"/>
                  <a:pt x="64" y="147"/>
                  <a:pt x="64" y="147"/>
                </a:cubicBezTo>
                <a:cubicBezTo>
                  <a:pt x="62" y="147"/>
                  <a:pt x="62" y="148"/>
                  <a:pt x="61" y="149"/>
                </a:cubicBezTo>
                <a:cubicBezTo>
                  <a:pt x="60" y="149"/>
                  <a:pt x="59" y="149"/>
                  <a:pt x="59" y="149"/>
                </a:cubicBezTo>
                <a:cubicBezTo>
                  <a:pt x="59" y="151"/>
                  <a:pt x="60" y="151"/>
                  <a:pt x="60" y="152"/>
                </a:cubicBezTo>
                <a:cubicBezTo>
                  <a:pt x="60" y="153"/>
                  <a:pt x="61" y="151"/>
                  <a:pt x="61" y="151"/>
                </a:cubicBezTo>
                <a:cubicBezTo>
                  <a:pt x="64" y="151"/>
                  <a:pt x="64" y="151"/>
                  <a:pt x="66" y="151"/>
                </a:cubicBezTo>
                <a:cubicBezTo>
                  <a:pt x="67" y="151"/>
                  <a:pt x="70" y="153"/>
                  <a:pt x="70" y="152"/>
                </a:cubicBezTo>
                <a:cubicBezTo>
                  <a:pt x="70" y="151"/>
                  <a:pt x="69" y="151"/>
                  <a:pt x="69" y="149"/>
                </a:cubicBezTo>
                <a:cubicBezTo>
                  <a:pt x="69" y="149"/>
                  <a:pt x="69" y="149"/>
                  <a:pt x="69" y="149"/>
                </a:cubicBezTo>
                <a:cubicBezTo>
                  <a:pt x="70" y="149"/>
                  <a:pt x="70" y="149"/>
                  <a:pt x="70" y="149"/>
                </a:cubicBezTo>
                <a:cubicBezTo>
                  <a:pt x="72" y="148"/>
                  <a:pt x="75" y="148"/>
                  <a:pt x="77" y="148"/>
                </a:cubicBezTo>
                <a:cubicBezTo>
                  <a:pt x="77" y="148"/>
                  <a:pt x="78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7" y="149"/>
                  <a:pt x="77" y="149"/>
                  <a:pt x="77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5" y="149"/>
                  <a:pt x="74" y="149"/>
                  <a:pt x="74" y="150"/>
                </a:cubicBezTo>
                <a:cubicBezTo>
                  <a:pt x="73" y="150"/>
                  <a:pt x="73" y="149"/>
                  <a:pt x="73" y="149"/>
                </a:cubicBezTo>
                <a:cubicBezTo>
                  <a:pt x="72" y="149"/>
                  <a:pt x="72" y="150"/>
                  <a:pt x="72" y="150"/>
                </a:cubicBezTo>
                <a:cubicBezTo>
                  <a:pt x="71" y="150"/>
                  <a:pt x="71" y="149"/>
                  <a:pt x="71" y="149"/>
                </a:cubicBezTo>
                <a:cubicBezTo>
                  <a:pt x="71" y="150"/>
                  <a:pt x="71" y="150"/>
                  <a:pt x="72" y="151"/>
                </a:cubicBezTo>
                <a:cubicBezTo>
                  <a:pt x="72" y="151"/>
                  <a:pt x="72" y="151"/>
                  <a:pt x="72" y="152"/>
                </a:cubicBezTo>
                <a:cubicBezTo>
                  <a:pt x="72" y="152"/>
                  <a:pt x="73" y="152"/>
                  <a:pt x="73" y="152"/>
                </a:cubicBezTo>
                <a:cubicBezTo>
                  <a:pt x="73" y="152"/>
                  <a:pt x="73" y="152"/>
                  <a:pt x="73" y="152"/>
                </a:cubicBezTo>
                <a:cubicBezTo>
                  <a:pt x="73" y="153"/>
                  <a:pt x="73" y="153"/>
                  <a:pt x="72" y="154"/>
                </a:cubicBezTo>
                <a:cubicBezTo>
                  <a:pt x="72" y="154"/>
                  <a:pt x="72" y="153"/>
                  <a:pt x="72" y="153"/>
                </a:cubicBezTo>
                <a:cubicBezTo>
                  <a:pt x="72" y="154"/>
                  <a:pt x="71" y="154"/>
                  <a:pt x="70" y="154"/>
                </a:cubicBezTo>
                <a:cubicBezTo>
                  <a:pt x="70" y="155"/>
                  <a:pt x="71" y="155"/>
                  <a:pt x="71" y="156"/>
                </a:cubicBezTo>
                <a:cubicBezTo>
                  <a:pt x="72" y="156"/>
                  <a:pt x="72" y="155"/>
                  <a:pt x="73" y="155"/>
                </a:cubicBezTo>
                <a:cubicBezTo>
                  <a:pt x="73" y="155"/>
                  <a:pt x="73" y="155"/>
                  <a:pt x="73" y="154"/>
                </a:cubicBezTo>
                <a:cubicBezTo>
                  <a:pt x="75" y="154"/>
                  <a:pt x="75" y="152"/>
                  <a:pt x="77" y="152"/>
                </a:cubicBezTo>
                <a:cubicBezTo>
                  <a:pt x="77" y="152"/>
                  <a:pt x="78" y="152"/>
                  <a:pt x="78" y="152"/>
                </a:cubicBezTo>
                <a:cubicBezTo>
                  <a:pt x="78" y="152"/>
                  <a:pt x="78" y="153"/>
                  <a:pt x="77" y="153"/>
                </a:cubicBezTo>
                <a:cubicBezTo>
                  <a:pt x="78" y="153"/>
                  <a:pt x="79" y="153"/>
                  <a:pt x="79" y="153"/>
                </a:cubicBezTo>
                <a:cubicBezTo>
                  <a:pt x="80" y="153"/>
                  <a:pt x="83" y="153"/>
                  <a:pt x="83" y="153"/>
                </a:cubicBezTo>
                <a:cubicBezTo>
                  <a:pt x="84" y="153"/>
                  <a:pt x="84" y="153"/>
                  <a:pt x="84" y="153"/>
                </a:cubicBezTo>
                <a:cubicBezTo>
                  <a:pt x="84" y="154"/>
                  <a:pt x="85" y="154"/>
                  <a:pt x="85" y="154"/>
                </a:cubicBezTo>
                <a:cubicBezTo>
                  <a:pt x="85" y="154"/>
                  <a:pt x="85" y="153"/>
                  <a:pt x="85" y="153"/>
                </a:cubicBezTo>
                <a:cubicBezTo>
                  <a:pt x="86" y="153"/>
                  <a:pt x="86" y="153"/>
                  <a:pt x="88" y="153"/>
                </a:cubicBezTo>
                <a:cubicBezTo>
                  <a:pt x="89" y="153"/>
                  <a:pt x="90" y="153"/>
                  <a:pt x="90" y="153"/>
                </a:cubicBezTo>
                <a:cubicBezTo>
                  <a:pt x="90" y="152"/>
                  <a:pt x="89" y="152"/>
                  <a:pt x="89" y="151"/>
                </a:cubicBezTo>
                <a:cubicBezTo>
                  <a:pt x="89" y="151"/>
                  <a:pt x="90" y="150"/>
                  <a:pt x="91" y="151"/>
                </a:cubicBezTo>
                <a:cubicBezTo>
                  <a:pt x="92" y="151"/>
                  <a:pt x="91" y="150"/>
                  <a:pt x="91" y="149"/>
                </a:cubicBezTo>
                <a:cubicBezTo>
                  <a:pt x="90" y="149"/>
                  <a:pt x="90" y="150"/>
                  <a:pt x="89" y="150"/>
                </a:cubicBezTo>
                <a:cubicBezTo>
                  <a:pt x="88" y="150"/>
                  <a:pt x="87" y="151"/>
                  <a:pt x="87" y="150"/>
                </a:cubicBezTo>
                <a:cubicBezTo>
                  <a:pt x="88" y="150"/>
                  <a:pt x="88" y="150"/>
                  <a:pt x="88" y="150"/>
                </a:cubicBezTo>
                <a:cubicBezTo>
                  <a:pt x="88" y="150"/>
                  <a:pt x="88" y="150"/>
                  <a:pt x="88" y="149"/>
                </a:cubicBezTo>
                <a:cubicBezTo>
                  <a:pt x="88" y="149"/>
                  <a:pt x="88" y="150"/>
                  <a:pt x="89" y="150"/>
                </a:cubicBezTo>
                <a:cubicBezTo>
                  <a:pt x="89" y="150"/>
                  <a:pt x="89" y="149"/>
                  <a:pt x="89" y="149"/>
                </a:cubicBezTo>
                <a:cubicBezTo>
                  <a:pt x="89" y="149"/>
                  <a:pt x="90" y="149"/>
                  <a:pt x="90" y="149"/>
                </a:cubicBezTo>
                <a:cubicBezTo>
                  <a:pt x="90" y="149"/>
                  <a:pt x="90" y="149"/>
                  <a:pt x="90" y="149"/>
                </a:cubicBezTo>
                <a:cubicBezTo>
                  <a:pt x="91" y="149"/>
                  <a:pt x="91" y="149"/>
                  <a:pt x="91" y="149"/>
                </a:cubicBezTo>
                <a:cubicBezTo>
                  <a:pt x="93" y="149"/>
                  <a:pt x="93" y="149"/>
                  <a:pt x="93" y="149"/>
                </a:cubicBezTo>
                <a:cubicBezTo>
                  <a:pt x="94" y="148"/>
                  <a:pt x="94" y="148"/>
                  <a:pt x="94" y="148"/>
                </a:cubicBezTo>
                <a:cubicBezTo>
                  <a:pt x="95" y="148"/>
                  <a:pt x="96" y="147"/>
                  <a:pt x="97" y="147"/>
                </a:cubicBezTo>
                <a:cubicBezTo>
                  <a:pt x="97" y="147"/>
                  <a:pt x="97" y="147"/>
                  <a:pt x="97" y="147"/>
                </a:cubicBezTo>
                <a:cubicBezTo>
                  <a:pt x="97" y="147"/>
                  <a:pt x="98" y="147"/>
                  <a:pt x="98" y="147"/>
                </a:cubicBezTo>
                <a:cubicBezTo>
                  <a:pt x="98" y="147"/>
                  <a:pt x="98" y="148"/>
                  <a:pt x="99" y="148"/>
                </a:cubicBezTo>
                <a:cubicBezTo>
                  <a:pt x="99" y="148"/>
                  <a:pt x="99" y="147"/>
                  <a:pt x="100" y="147"/>
                </a:cubicBezTo>
                <a:cubicBezTo>
                  <a:pt x="100" y="147"/>
                  <a:pt x="100" y="147"/>
                  <a:pt x="100" y="147"/>
                </a:cubicBezTo>
                <a:cubicBezTo>
                  <a:pt x="100" y="148"/>
                  <a:pt x="99" y="147"/>
                  <a:pt x="98" y="148"/>
                </a:cubicBezTo>
                <a:cubicBezTo>
                  <a:pt x="99" y="148"/>
                  <a:pt x="101" y="148"/>
                  <a:pt x="101" y="148"/>
                </a:cubicBezTo>
                <a:cubicBezTo>
                  <a:pt x="101" y="147"/>
                  <a:pt x="100" y="147"/>
                  <a:pt x="100" y="147"/>
                </a:cubicBezTo>
                <a:cubicBezTo>
                  <a:pt x="100" y="147"/>
                  <a:pt x="100" y="147"/>
                  <a:pt x="100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2" y="147"/>
                  <a:pt x="102" y="147"/>
                  <a:pt x="102" y="147"/>
                </a:cubicBezTo>
                <a:cubicBezTo>
                  <a:pt x="103" y="147"/>
                  <a:pt x="103" y="147"/>
                  <a:pt x="104" y="148"/>
                </a:cubicBezTo>
                <a:cubicBezTo>
                  <a:pt x="102" y="148"/>
                  <a:pt x="101" y="148"/>
                  <a:pt x="101" y="149"/>
                </a:cubicBezTo>
                <a:cubicBezTo>
                  <a:pt x="100" y="150"/>
                  <a:pt x="100" y="149"/>
                  <a:pt x="99" y="149"/>
                </a:cubicBezTo>
                <a:cubicBezTo>
                  <a:pt x="99" y="149"/>
                  <a:pt x="99" y="149"/>
                  <a:pt x="98" y="149"/>
                </a:cubicBezTo>
                <a:cubicBezTo>
                  <a:pt x="99" y="149"/>
                  <a:pt x="100" y="148"/>
                  <a:pt x="99" y="148"/>
                </a:cubicBezTo>
                <a:cubicBezTo>
                  <a:pt x="97" y="148"/>
                  <a:pt x="97" y="149"/>
                  <a:pt x="96" y="150"/>
                </a:cubicBezTo>
                <a:cubicBezTo>
                  <a:pt x="96" y="150"/>
                  <a:pt x="95" y="150"/>
                  <a:pt x="94" y="150"/>
                </a:cubicBezTo>
                <a:cubicBezTo>
                  <a:pt x="95" y="150"/>
                  <a:pt x="95" y="150"/>
                  <a:pt x="95" y="150"/>
                </a:cubicBezTo>
                <a:cubicBezTo>
                  <a:pt x="95" y="150"/>
                  <a:pt x="95" y="150"/>
                  <a:pt x="95" y="150"/>
                </a:cubicBezTo>
                <a:cubicBezTo>
                  <a:pt x="94" y="150"/>
                  <a:pt x="92" y="149"/>
                  <a:pt x="92" y="149"/>
                </a:cubicBezTo>
                <a:cubicBezTo>
                  <a:pt x="92" y="151"/>
                  <a:pt x="92" y="151"/>
                  <a:pt x="93" y="152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2"/>
                  <a:pt x="92" y="152"/>
                  <a:pt x="93" y="153"/>
                </a:cubicBezTo>
                <a:cubicBezTo>
                  <a:pt x="93" y="153"/>
                  <a:pt x="93" y="154"/>
                  <a:pt x="94" y="154"/>
                </a:cubicBezTo>
                <a:cubicBezTo>
                  <a:pt x="94" y="154"/>
                  <a:pt x="94" y="154"/>
                  <a:pt x="94" y="154"/>
                </a:cubicBezTo>
                <a:cubicBezTo>
                  <a:pt x="95" y="154"/>
                  <a:pt x="96" y="154"/>
                  <a:pt x="96" y="154"/>
                </a:cubicBezTo>
                <a:cubicBezTo>
                  <a:pt x="96" y="154"/>
                  <a:pt x="97" y="154"/>
                  <a:pt x="97" y="153"/>
                </a:cubicBezTo>
                <a:cubicBezTo>
                  <a:pt x="97" y="153"/>
                  <a:pt x="97" y="153"/>
                  <a:pt x="98" y="153"/>
                </a:cubicBezTo>
                <a:cubicBezTo>
                  <a:pt x="98" y="154"/>
                  <a:pt x="97" y="154"/>
                  <a:pt x="96" y="155"/>
                </a:cubicBezTo>
                <a:cubicBezTo>
                  <a:pt x="96" y="155"/>
                  <a:pt x="96" y="155"/>
                  <a:pt x="96" y="154"/>
                </a:cubicBezTo>
                <a:cubicBezTo>
                  <a:pt x="96" y="155"/>
                  <a:pt x="95" y="155"/>
                  <a:pt x="94" y="155"/>
                </a:cubicBezTo>
                <a:cubicBezTo>
                  <a:pt x="94" y="155"/>
                  <a:pt x="94" y="155"/>
                  <a:pt x="94" y="154"/>
                </a:cubicBezTo>
                <a:cubicBezTo>
                  <a:pt x="93" y="155"/>
                  <a:pt x="93" y="155"/>
                  <a:pt x="93" y="155"/>
                </a:cubicBezTo>
                <a:cubicBezTo>
                  <a:pt x="93" y="155"/>
                  <a:pt x="93" y="154"/>
                  <a:pt x="92" y="154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2" y="155"/>
                  <a:pt x="90" y="155"/>
                  <a:pt x="90" y="155"/>
                </a:cubicBezTo>
                <a:cubicBezTo>
                  <a:pt x="90" y="154"/>
                  <a:pt x="92" y="154"/>
                  <a:pt x="91" y="153"/>
                </a:cubicBezTo>
                <a:cubicBezTo>
                  <a:pt x="89" y="153"/>
                  <a:pt x="88" y="154"/>
                  <a:pt x="87" y="154"/>
                </a:cubicBezTo>
                <a:cubicBezTo>
                  <a:pt x="87" y="155"/>
                  <a:pt x="87" y="155"/>
                  <a:pt x="87" y="156"/>
                </a:cubicBezTo>
                <a:cubicBezTo>
                  <a:pt x="87" y="156"/>
                  <a:pt x="86" y="156"/>
                  <a:pt x="86" y="156"/>
                </a:cubicBezTo>
                <a:cubicBezTo>
                  <a:pt x="86" y="155"/>
                  <a:pt x="86" y="155"/>
                  <a:pt x="86" y="155"/>
                </a:cubicBezTo>
                <a:cubicBezTo>
                  <a:pt x="85" y="154"/>
                  <a:pt x="85" y="154"/>
                  <a:pt x="83" y="155"/>
                </a:cubicBezTo>
                <a:cubicBezTo>
                  <a:pt x="83" y="155"/>
                  <a:pt x="83" y="156"/>
                  <a:pt x="84" y="156"/>
                </a:cubicBezTo>
                <a:cubicBezTo>
                  <a:pt x="83" y="156"/>
                  <a:pt x="82" y="155"/>
                  <a:pt x="82" y="156"/>
                </a:cubicBezTo>
                <a:cubicBezTo>
                  <a:pt x="83" y="156"/>
                  <a:pt x="84" y="156"/>
                  <a:pt x="85" y="156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9" y="156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8" y="155"/>
                  <a:pt x="88" y="155"/>
                  <a:pt x="88" y="155"/>
                </a:cubicBezTo>
                <a:cubicBezTo>
                  <a:pt x="89" y="155"/>
                  <a:pt x="89" y="155"/>
                  <a:pt x="89" y="156"/>
                </a:cubicBezTo>
                <a:cubicBezTo>
                  <a:pt x="91" y="155"/>
                  <a:pt x="92" y="156"/>
                  <a:pt x="92" y="156"/>
                </a:cubicBezTo>
                <a:cubicBezTo>
                  <a:pt x="92" y="156"/>
                  <a:pt x="93" y="156"/>
                  <a:pt x="93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3" y="158"/>
                  <a:pt x="92" y="158"/>
                  <a:pt x="92" y="160"/>
                </a:cubicBezTo>
                <a:cubicBezTo>
                  <a:pt x="92" y="160"/>
                  <a:pt x="94" y="160"/>
                  <a:pt x="94" y="160"/>
                </a:cubicBezTo>
                <a:cubicBezTo>
                  <a:pt x="96" y="160"/>
                  <a:pt x="96" y="161"/>
                  <a:pt x="98" y="161"/>
                </a:cubicBezTo>
                <a:cubicBezTo>
                  <a:pt x="98" y="161"/>
                  <a:pt x="98" y="161"/>
                  <a:pt x="99" y="161"/>
                </a:cubicBezTo>
                <a:cubicBezTo>
                  <a:pt x="99" y="161"/>
                  <a:pt x="99" y="161"/>
                  <a:pt x="99" y="161"/>
                </a:cubicBezTo>
                <a:cubicBezTo>
                  <a:pt x="100" y="161"/>
                  <a:pt x="101" y="161"/>
                  <a:pt x="102" y="160"/>
                </a:cubicBezTo>
                <a:cubicBezTo>
                  <a:pt x="101" y="160"/>
                  <a:pt x="101" y="160"/>
                  <a:pt x="101" y="160"/>
                </a:cubicBezTo>
                <a:cubicBezTo>
                  <a:pt x="101" y="159"/>
                  <a:pt x="101" y="159"/>
                  <a:pt x="101" y="159"/>
                </a:cubicBezTo>
                <a:cubicBezTo>
                  <a:pt x="101" y="158"/>
                  <a:pt x="101" y="158"/>
                  <a:pt x="101" y="158"/>
                </a:cubicBezTo>
                <a:cubicBezTo>
                  <a:pt x="101" y="158"/>
                  <a:pt x="102" y="158"/>
                  <a:pt x="102" y="158"/>
                </a:cubicBezTo>
                <a:cubicBezTo>
                  <a:pt x="102" y="158"/>
                  <a:pt x="102" y="158"/>
                  <a:pt x="101" y="159"/>
                </a:cubicBezTo>
                <a:cubicBezTo>
                  <a:pt x="102" y="159"/>
                  <a:pt x="102" y="159"/>
                  <a:pt x="102" y="160"/>
                </a:cubicBezTo>
                <a:cubicBezTo>
                  <a:pt x="102" y="160"/>
                  <a:pt x="102" y="160"/>
                  <a:pt x="102" y="160"/>
                </a:cubicBezTo>
                <a:cubicBezTo>
                  <a:pt x="103" y="160"/>
                  <a:pt x="105" y="160"/>
                  <a:pt x="105" y="160"/>
                </a:cubicBezTo>
                <a:cubicBezTo>
                  <a:pt x="107" y="160"/>
                  <a:pt x="108" y="159"/>
                  <a:pt x="110" y="159"/>
                </a:cubicBezTo>
                <a:cubicBezTo>
                  <a:pt x="108" y="158"/>
                  <a:pt x="108" y="157"/>
                  <a:pt x="107" y="156"/>
                </a:cubicBezTo>
                <a:cubicBezTo>
                  <a:pt x="108" y="156"/>
                  <a:pt x="109" y="156"/>
                  <a:pt x="110" y="156"/>
                </a:cubicBezTo>
                <a:cubicBezTo>
                  <a:pt x="110" y="156"/>
                  <a:pt x="109" y="157"/>
                  <a:pt x="109" y="157"/>
                </a:cubicBezTo>
                <a:cubicBezTo>
                  <a:pt x="110" y="157"/>
                  <a:pt x="110" y="158"/>
                  <a:pt x="112" y="158"/>
                </a:cubicBezTo>
                <a:cubicBezTo>
                  <a:pt x="112" y="157"/>
                  <a:pt x="112" y="157"/>
                  <a:pt x="112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56"/>
                  <a:pt x="113" y="156"/>
                  <a:pt x="113" y="156"/>
                </a:cubicBezTo>
                <a:cubicBezTo>
                  <a:pt x="113" y="156"/>
                  <a:pt x="113" y="155"/>
                  <a:pt x="113" y="155"/>
                </a:cubicBezTo>
                <a:cubicBezTo>
                  <a:pt x="113" y="155"/>
                  <a:pt x="113" y="155"/>
                  <a:pt x="112" y="155"/>
                </a:cubicBezTo>
                <a:cubicBezTo>
                  <a:pt x="112" y="154"/>
                  <a:pt x="109" y="154"/>
                  <a:pt x="109" y="153"/>
                </a:cubicBezTo>
                <a:cubicBezTo>
                  <a:pt x="109" y="153"/>
                  <a:pt x="108" y="153"/>
                  <a:pt x="108" y="153"/>
                </a:cubicBezTo>
                <a:cubicBezTo>
                  <a:pt x="108" y="154"/>
                  <a:pt x="111" y="154"/>
                  <a:pt x="111" y="155"/>
                </a:cubicBezTo>
                <a:cubicBezTo>
                  <a:pt x="110" y="155"/>
                  <a:pt x="108" y="155"/>
                  <a:pt x="107" y="156"/>
                </a:cubicBezTo>
                <a:cubicBezTo>
                  <a:pt x="107" y="155"/>
                  <a:pt x="107" y="155"/>
                  <a:pt x="107" y="155"/>
                </a:cubicBezTo>
                <a:cubicBezTo>
                  <a:pt x="107" y="154"/>
                  <a:pt x="107" y="154"/>
                  <a:pt x="107" y="154"/>
                </a:cubicBezTo>
                <a:cubicBezTo>
                  <a:pt x="105" y="154"/>
                  <a:pt x="106" y="152"/>
                  <a:pt x="106" y="151"/>
                </a:cubicBezTo>
                <a:cubicBezTo>
                  <a:pt x="107" y="151"/>
                  <a:pt x="106" y="152"/>
                  <a:pt x="108" y="152"/>
                </a:cubicBezTo>
                <a:cubicBezTo>
                  <a:pt x="108" y="151"/>
                  <a:pt x="108" y="151"/>
                  <a:pt x="107" y="151"/>
                </a:cubicBezTo>
                <a:cubicBezTo>
                  <a:pt x="107" y="150"/>
                  <a:pt x="107" y="149"/>
                  <a:pt x="107" y="149"/>
                </a:cubicBezTo>
                <a:cubicBezTo>
                  <a:pt x="107" y="149"/>
                  <a:pt x="107" y="149"/>
                  <a:pt x="107" y="149"/>
                </a:cubicBezTo>
                <a:cubicBezTo>
                  <a:pt x="107" y="148"/>
                  <a:pt x="108" y="148"/>
                  <a:pt x="109" y="148"/>
                </a:cubicBezTo>
                <a:cubicBezTo>
                  <a:pt x="109" y="148"/>
                  <a:pt x="109" y="148"/>
                  <a:pt x="109" y="148"/>
                </a:cubicBezTo>
                <a:cubicBezTo>
                  <a:pt x="109" y="149"/>
                  <a:pt x="108" y="149"/>
                  <a:pt x="108" y="150"/>
                </a:cubicBezTo>
                <a:cubicBezTo>
                  <a:pt x="110" y="150"/>
                  <a:pt x="109" y="151"/>
                  <a:pt x="110" y="151"/>
                </a:cubicBezTo>
                <a:cubicBezTo>
                  <a:pt x="111" y="151"/>
                  <a:pt x="111" y="150"/>
                  <a:pt x="111" y="150"/>
                </a:cubicBezTo>
                <a:cubicBezTo>
                  <a:pt x="110" y="150"/>
                  <a:pt x="111" y="150"/>
                  <a:pt x="111" y="150"/>
                </a:cubicBezTo>
                <a:cubicBezTo>
                  <a:pt x="110" y="150"/>
                  <a:pt x="110" y="150"/>
                  <a:pt x="109" y="150"/>
                </a:cubicBezTo>
                <a:cubicBezTo>
                  <a:pt x="109" y="148"/>
                  <a:pt x="111" y="149"/>
                  <a:pt x="112" y="149"/>
                </a:cubicBezTo>
                <a:cubicBezTo>
                  <a:pt x="113" y="149"/>
                  <a:pt x="113" y="149"/>
                  <a:pt x="114" y="150"/>
                </a:cubicBezTo>
                <a:cubicBezTo>
                  <a:pt x="114" y="149"/>
                  <a:pt x="114" y="148"/>
                  <a:pt x="115" y="148"/>
                </a:cubicBezTo>
                <a:cubicBezTo>
                  <a:pt x="115" y="148"/>
                  <a:pt x="115" y="148"/>
                  <a:pt x="116" y="148"/>
                </a:cubicBezTo>
                <a:cubicBezTo>
                  <a:pt x="116" y="148"/>
                  <a:pt x="116" y="149"/>
                  <a:pt x="116" y="149"/>
                </a:cubicBezTo>
                <a:cubicBezTo>
                  <a:pt x="116" y="149"/>
                  <a:pt x="116" y="148"/>
                  <a:pt x="116" y="148"/>
                </a:cubicBezTo>
                <a:cubicBezTo>
                  <a:pt x="117" y="148"/>
                  <a:pt x="117" y="148"/>
                  <a:pt x="117" y="149"/>
                </a:cubicBezTo>
                <a:cubicBezTo>
                  <a:pt x="118" y="149"/>
                  <a:pt x="118" y="148"/>
                  <a:pt x="118" y="148"/>
                </a:cubicBezTo>
                <a:cubicBezTo>
                  <a:pt x="118" y="149"/>
                  <a:pt x="117" y="149"/>
                  <a:pt x="117" y="149"/>
                </a:cubicBezTo>
                <a:cubicBezTo>
                  <a:pt x="117" y="149"/>
                  <a:pt x="116" y="149"/>
                  <a:pt x="116" y="149"/>
                </a:cubicBezTo>
                <a:cubicBezTo>
                  <a:pt x="116" y="149"/>
                  <a:pt x="116" y="150"/>
                  <a:pt x="116" y="150"/>
                </a:cubicBezTo>
                <a:cubicBezTo>
                  <a:pt x="116" y="150"/>
                  <a:pt x="116" y="151"/>
                  <a:pt x="115" y="151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14" y="152"/>
                  <a:pt x="113" y="152"/>
                  <a:pt x="113" y="153"/>
                </a:cubicBezTo>
                <a:cubicBezTo>
                  <a:pt x="113" y="153"/>
                  <a:pt x="115" y="155"/>
                  <a:pt x="116" y="156"/>
                </a:cubicBezTo>
                <a:cubicBezTo>
                  <a:pt x="116" y="155"/>
                  <a:pt x="116" y="155"/>
                  <a:pt x="116" y="155"/>
                </a:cubicBezTo>
                <a:cubicBezTo>
                  <a:pt x="117" y="155"/>
                  <a:pt x="118" y="155"/>
                  <a:pt x="119" y="156"/>
                </a:cubicBezTo>
                <a:cubicBezTo>
                  <a:pt x="119" y="156"/>
                  <a:pt x="119" y="156"/>
                  <a:pt x="118" y="156"/>
                </a:cubicBezTo>
                <a:cubicBezTo>
                  <a:pt x="118" y="156"/>
                  <a:pt x="117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16" y="159"/>
                  <a:pt x="116" y="159"/>
                  <a:pt x="115" y="160"/>
                </a:cubicBezTo>
                <a:cubicBezTo>
                  <a:pt x="115" y="161"/>
                  <a:pt x="116" y="160"/>
                  <a:pt x="116" y="160"/>
                </a:cubicBezTo>
                <a:cubicBezTo>
                  <a:pt x="119" y="160"/>
                  <a:pt x="119" y="160"/>
                  <a:pt x="121" y="160"/>
                </a:cubicBezTo>
                <a:cubicBezTo>
                  <a:pt x="121" y="160"/>
                  <a:pt x="124" y="161"/>
                  <a:pt x="124" y="160"/>
                </a:cubicBezTo>
                <a:cubicBezTo>
                  <a:pt x="124" y="159"/>
                  <a:pt x="123" y="159"/>
                  <a:pt x="122" y="158"/>
                </a:cubicBezTo>
                <a:cubicBezTo>
                  <a:pt x="123" y="158"/>
                  <a:pt x="123" y="158"/>
                  <a:pt x="123" y="158"/>
                </a:cubicBezTo>
                <a:cubicBezTo>
                  <a:pt x="125" y="158"/>
                  <a:pt x="129" y="158"/>
                  <a:pt x="129" y="156"/>
                </a:cubicBezTo>
                <a:cubicBezTo>
                  <a:pt x="127" y="156"/>
                  <a:pt x="125" y="157"/>
                  <a:pt x="123" y="156"/>
                </a:cubicBezTo>
                <a:cubicBezTo>
                  <a:pt x="122" y="156"/>
                  <a:pt x="122" y="156"/>
                  <a:pt x="121" y="156"/>
                </a:cubicBezTo>
                <a:cubicBezTo>
                  <a:pt x="121" y="156"/>
                  <a:pt x="121" y="154"/>
                  <a:pt x="121" y="153"/>
                </a:cubicBezTo>
                <a:cubicBezTo>
                  <a:pt x="121" y="153"/>
                  <a:pt x="121" y="153"/>
                  <a:pt x="121" y="153"/>
                </a:cubicBezTo>
                <a:cubicBezTo>
                  <a:pt x="121" y="153"/>
                  <a:pt x="121" y="153"/>
                  <a:pt x="120" y="153"/>
                </a:cubicBezTo>
                <a:cubicBezTo>
                  <a:pt x="120" y="153"/>
                  <a:pt x="121" y="152"/>
                  <a:pt x="121" y="152"/>
                </a:cubicBezTo>
                <a:cubicBezTo>
                  <a:pt x="121" y="152"/>
                  <a:pt x="121" y="152"/>
                  <a:pt x="121" y="152"/>
                </a:cubicBezTo>
                <a:cubicBezTo>
                  <a:pt x="121" y="152"/>
                  <a:pt x="121" y="153"/>
                  <a:pt x="122" y="153"/>
                </a:cubicBezTo>
                <a:cubicBezTo>
                  <a:pt x="122" y="154"/>
                  <a:pt x="121" y="153"/>
                  <a:pt x="121" y="154"/>
                </a:cubicBezTo>
                <a:cubicBezTo>
                  <a:pt x="122" y="154"/>
                  <a:pt x="121" y="155"/>
                  <a:pt x="122" y="155"/>
                </a:cubicBezTo>
                <a:cubicBezTo>
                  <a:pt x="122" y="154"/>
                  <a:pt x="122" y="154"/>
                  <a:pt x="123" y="153"/>
                </a:cubicBezTo>
                <a:cubicBezTo>
                  <a:pt x="123" y="153"/>
                  <a:pt x="122" y="152"/>
                  <a:pt x="121" y="152"/>
                </a:cubicBezTo>
                <a:cubicBezTo>
                  <a:pt x="121" y="152"/>
                  <a:pt x="121" y="152"/>
                  <a:pt x="122" y="152"/>
                </a:cubicBezTo>
                <a:cubicBezTo>
                  <a:pt x="122" y="152"/>
                  <a:pt x="123" y="152"/>
                  <a:pt x="123" y="152"/>
                </a:cubicBezTo>
                <a:cubicBezTo>
                  <a:pt x="123" y="152"/>
                  <a:pt x="124" y="152"/>
                  <a:pt x="124" y="152"/>
                </a:cubicBezTo>
                <a:cubicBezTo>
                  <a:pt x="123" y="152"/>
                  <a:pt x="123" y="152"/>
                  <a:pt x="123" y="153"/>
                </a:cubicBezTo>
                <a:cubicBezTo>
                  <a:pt x="123" y="153"/>
                  <a:pt x="123" y="153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5" y="154"/>
                </a:cubicBezTo>
                <a:cubicBezTo>
                  <a:pt x="125" y="155"/>
                  <a:pt x="124" y="155"/>
                  <a:pt x="125" y="156"/>
                </a:cubicBezTo>
                <a:cubicBezTo>
                  <a:pt x="125" y="156"/>
                  <a:pt x="126" y="155"/>
                  <a:pt x="126" y="155"/>
                </a:cubicBezTo>
                <a:cubicBezTo>
                  <a:pt x="127" y="155"/>
                  <a:pt x="127" y="156"/>
                  <a:pt x="127" y="156"/>
                </a:cubicBezTo>
                <a:cubicBezTo>
                  <a:pt x="130" y="156"/>
                  <a:pt x="130" y="153"/>
                  <a:pt x="132" y="153"/>
                </a:cubicBezTo>
                <a:cubicBezTo>
                  <a:pt x="133" y="153"/>
                  <a:pt x="136" y="154"/>
                  <a:pt x="136" y="153"/>
                </a:cubicBezTo>
                <a:cubicBezTo>
                  <a:pt x="136" y="153"/>
                  <a:pt x="136" y="152"/>
                  <a:pt x="136" y="152"/>
                </a:cubicBezTo>
                <a:cubicBezTo>
                  <a:pt x="137" y="152"/>
                  <a:pt x="139" y="152"/>
                  <a:pt x="141" y="152"/>
                </a:cubicBezTo>
                <a:cubicBezTo>
                  <a:pt x="141" y="152"/>
                  <a:pt x="141" y="153"/>
                  <a:pt x="141" y="153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39" y="154"/>
                  <a:pt x="137" y="154"/>
                  <a:pt x="136" y="155"/>
                </a:cubicBezTo>
                <a:cubicBezTo>
                  <a:pt x="137" y="155"/>
                  <a:pt x="137" y="155"/>
                  <a:pt x="137" y="155"/>
                </a:cubicBezTo>
                <a:cubicBezTo>
                  <a:pt x="137" y="155"/>
                  <a:pt x="137" y="155"/>
                  <a:pt x="136" y="155"/>
                </a:cubicBezTo>
                <a:cubicBezTo>
                  <a:pt x="136" y="156"/>
                  <a:pt x="138" y="156"/>
                  <a:pt x="139" y="156"/>
                </a:cubicBezTo>
                <a:cubicBezTo>
                  <a:pt x="140" y="156"/>
                  <a:pt x="140" y="156"/>
                  <a:pt x="140" y="156"/>
                </a:cubicBezTo>
                <a:cubicBezTo>
                  <a:pt x="140" y="156"/>
                  <a:pt x="139" y="157"/>
                  <a:pt x="138" y="157"/>
                </a:cubicBezTo>
                <a:cubicBezTo>
                  <a:pt x="138" y="157"/>
                  <a:pt x="139" y="157"/>
                  <a:pt x="139" y="157"/>
                </a:cubicBezTo>
                <a:cubicBezTo>
                  <a:pt x="139" y="158"/>
                  <a:pt x="138" y="159"/>
                  <a:pt x="137" y="159"/>
                </a:cubicBezTo>
                <a:cubicBezTo>
                  <a:pt x="136" y="159"/>
                  <a:pt x="135" y="159"/>
                  <a:pt x="135" y="159"/>
                </a:cubicBezTo>
                <a:cubicBezTo>
                  <a:pt x="134" y="159"/>
                  <a:pt x="134" y="159"/>
                  <a:pt x="134" y="159"/>
                </a:cubicBezTo>
                <a:cubicBezTo>
                  <a:pt x="133" y="159"/>
                  <a:pt x="131" y="159"/>
                  <a:pt x="130" y="159"/>
                </a:cubicBezTo>
                <a:cubicBezTo>
                  <a:pt x="128" y="159"/>
                  <a:pt x="127" y="159"/>
                  <a:pt x="126" y="159"/>
                </a:cubicBezTo>
                <a:cubicBezTo>
                  <a:pt x="128" y="160"/>
                  <a:pt x="132" y="160"/>
                  <a:pt x="135" y="160"/>
                </a:cubicBezTo>
                <a:cubicBezTo>
                  <a:pt x="135" y="160"/>
                  <a:pt x="135" y="160"/>
                  <a:pt x="135" y="160"/>
                </a:cubicBezTo>
                <a:cubicBezTo>
                  <a:pt x="135" y="161"/>
                  <a:pt x="135" y="161"/>
                  <a:pt x="135" y="162"/>
                </a:cubicBezTo>
                <a:cubicBezTo>
                  <a:pt x="135" y="162"/>
                  <a:pt x="134" y="162"/>
                  <a:pt x="133" y="162"/>
                </a:cubicBezTo>
                <a:cubicBezTo>
                  <a:pt x="130" y="162"/>
                  <a:pt x="127" y="161"/>
                  <a:pt x="124" y="161"/>
                </a:cubicBezTo>
                <a:cubicBezTo>
                  <a:pt x="121" y="161"/>
                  <a:pt x="121" y="161"/>
                  <a:pt x="121" y="161"/>
                </a:cubicBezTo>
                <a:cubicBezTo>
                  <a:pt x="120" y="161"/>
                  <a:pt x="124" y="162"/>
                  <a:pt x="124" y="162"/>
                </a:cubicBezTo>
                <a:cubicBezTo>
                  <a:pt x="128" y="162"/>
                  <a:pt x="132" y="162"/>
                  <a:pt x="136" y="162"/>
                </a:cubicBezTo>
                <a:cubicBezTo>
                  <a:pt x="137" y="162"/>
                  <a:pt x="137" y="163"/>
                  <a:pt x="137" y="163"/>
                </a:cubicBezTo>
                <a:cubicBezTo>
                  <a:pt x="132" y="163"/>
                  <a:pt x="126" y="162"/>
                  <a:pt x="121" y="162"/>
                </a:cubicBezTo>
                <a:cubicBezTo>
                  <a:pt x="122" y="163"/>
                  <a:pt x="124" y="162"/>
                  <a:pt x="125" y="163"/>
                </a:cubicBezTo>
                <a:cubicBezTo>
                  <a:pt x="124" y="163"/>
                  <a:pt x="123" y="163"/>
                  <a:pt x="122" y="163"/>
                </a:cubicBezTo>
                <a:cubicBezTo>
                  <a:pt x="121" y="163"/>
                  <a:pt x="122" y="164"/>
                  <a:pt x="122" y="164"/>
                </a:cubicBezTo>
                <a:cubicBezTo>
                  <a:pt x="123" y="164"/>
                  <a:pt x="123" y="164"/>
                  <a:pt x="123" y="164"/>
                </a:cubicBezTo>
                <a:cubicBezTo>
                  <a:pt x="125" y="163"/>
                  <a:pt x="127" y="164"/>
                  <a:pt x="129" y="164"/>
                </a:cubicBezTo>
                <a:cubicBezTo>
                  <a:pt x="129" y="164"/>
                  <a:pt x="129" y="164"/>
                  <a:pt x="129" y="164"/>
                </a:cubicBezTo>
                <a:cubicBezTo>
                  <a:pt x="129" y="164"/>
                  <a:pt x="128" y="165"/>
                  <a:pt x="127" y="165"/>
                </a:cubicBezTo>
                <a:cubicBezTo>
                  <a:pt x="127" y="165"/>
                  <a:pt x="126" y="164"/>
                  <a:pt x="126" y="165"/>
                </a:cubicBezTo>
                <a:cubicBezTo>
                  <a:pt x="126" y="166"/>
                  <a:pt x="129" y="166"/>
                  <a:pt x="129" y="168"/>
                </a:cubicBezTo>
                <a:cubicBezTo>
                  <a:pt x="129" y="168"/>
                  <a:pt x="129" y="168"/>
                  <a:pt x="129" y="168"/>
                </a:cubicBezTo>
                <a:cubicBezTo>
                  <a:pt x="129" y="168"/>
                  <a:pt x="129" y="169"/>
                  <a:pt x="130" y="169"/>
                </a:cubicBezTo>
                <a:cubicBezTo>
                  <a:pt x="129" y="169"/>
                  <a:pt x="129" y="169"/>
                  <a:pt x="129" y="169"/>
                </a:cubicBezTo>
                <a:cubicBezTo>
                  <a:pt x="130" y="169"/>
                  <a:pt x="129" y="169"/>
                  <a:pt x="128" y="170"/>
                </a:cubicBezTo>
                <a:cubicBezTo>
                  <a:pt x="129" y="170"/>
                  <a:pt x="130" y="170"/>
                  <a:pt x="131" y="170"/>
                </a:cubicBezTo>
                <a:cubicBezTo>
                  <a:pt x="133" y="171"/>
                  <a:pt x="135" y="171"/>
                  <a:pt x="136" y="171"/>
                </a:cubicBezTo>
                <a:cubicBezTo>
                  <a:pt x="136" y="171"/>
                  <a:pt x="135" y="172"/>
                  <a:pt x="135" y="172"/>
                </a:cubicBezTo>
                <a:cubicBezTo>
                  <a:pt x="135" y="172"/>
                  <a:pt x="135" y="172"/>
                  <a:pt x="135" y="172"/>
                </a:cubicBezTo>
                <a:cubicBezTo>
                  <a:pt x="135" y="173"/>
                  <a:pt x="136" y="173"/>
                  <a:pt x="136" y="173"/>
                </a:cubicBezTo>
                <a:cubicBezTo>
                  <a:pt x="134" y="174"/>
                  <a:pt x="132" y="174"/>
                  <a:pt x="130" y="174"/>
                </a:cubicBezTo>
                <a:cubicBezTo>
                  <a:pt x="128" y="174"/>
                  <a:pt x="126" y="174"/>
                  <a:pt x="123" y="174"/>
                </a:cubicBezTo>
                <a:cubicBezTo>
                  <a:pt x="123" y="174"/>
                  <a:pt x="124" y="174"/>
                  <a:pt x="125" y="175"/>
                </a:cubicBezTo>
                <a:cubicBezTo>
                  <a:pt x="124" y="175"/>
                  <a:pt x="124" y="175"/>
                  <a:pt x="123" y="175"/>
                </a:cubicBezTo>
                <a:cubicBezTo>
                  <a:pt x="123" y="175"/>
                  <a:pt x="123" y="175"/>
                  <a:pt x="122" y="176"/>
                </a:cubicBezTo>
                <a:cubicBezTo>
                  <a:pt x="121" y="176"/>
                  <a:pt x="121" y="175"/>
                  <a:pt x="121" y="175"/>
                </a:cubicBezTo>
                <a:cubicBezTo>
                  <a:pt x="121" y="175"/>
                  <a:pt x="121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3"/>
                  <a:pt x="124" y="174"/>
                  <a:pt x="124" y="172"/>
                </a:cubicBezTo>
                <a:cubicBezTo>
                  <a:pt x="124" y="172"/>
                  <a:pt x="121" y="173"/>
                  <a:pt x="120" y="173"/>
                </a:cubicBezTo>
                <a:cubicBezTo>
                  <a:pt x="119" y="173"/>
                  <a:pt x="118" y="171"/>
                  <a:pt x="117" y="170"/>
                </a:cubicBezTo>
                <a:cubicBezTo>
                  <a:pt x="117" y="170"/>
                  <a:pt x="117" y="170"/>
                  <a:pt x="116" y="170"/>
                </a:cubicBezTo>
                <a:cubicBezTo>
                  <a:pt x="116" y="170"/>
                  <a:pt x="116" y="170"/>
                  <a:pt x="115" y="170"/>
                </a:cubicBezTo>
                <a:cubicBezTo>
                  <a:pt x="115" y="170"/>
                  <a:pt x="114" y="172"/>
                  <a:pt x="114" y="172"/>
                </a:cubicBezTo>
                <a:cubicBezTo>
                  <a:pt x="114" y="173"/>
                  <a:pt x="112" y="173"/>
                  <a:pt x="112" y="175"/>
                </a:cubicBezTo>
                <a:cubicBezTo>
                  <a:pt x="112" y="175"/>
                  <a:pt x="113" y="175"/>
                  <a:pt x="113" y="176"/>
                </a:cubicBezTo>
                <a:cubicBezTo>
                  <a:pt x="113" y="176"/>
                  <a:pt x="112" y="176"/>
                  <a:pt x="112" y="176"/>
                </a:cubicBezTo>
                <a:cubicBezTo>
                  <a:pt x="113" y="176"/>
                  <a:pt x="113" y="176"/>
                  <a:pt x="113" y="176"/>
                </a:cubicBezTo>
                <a:cubicBezTo>
                  <a:pt x="114" y="177"/>
                  <a:pt x="115" y="177"/>
                  <a:pt x="116" y="177"/>
                </a:cubicBezTo>
                <a:cubicBezTo>
                  <a:pt x="116" y="177"/>
                  <a:pt x="116" y="176"/>
                  <a:pt x="116" y="176"/>
                </a:cubicBezTo>
                <a:cubicBezTo>
                  <a:pt x="117" y="176"/>
                  <a:pt x="117" y="176"/>
                  <a:pt x="117" y="177"/>
                </a:cubicBezTo>
                <a:cubicBezTo>
                  <a:pt x="118" y="177"/>
                  <a:pt x="118" y="176"/>
                  <a:pt x="119" y="176"/>
                </a:cubicBezTo>
                <a:cubicBezTo>
                  <a:pt x="119" y="176"/>
                  <a:pt x="120" y="176"/>
                  <a:pt x="120" y="176"/>
                </a:cubicBezTo>
                <a:cubicBezTo>
                  <a:pt x="121" y="176"/>
                  <a:pt x="122" y="176"/>
                  <a:pt x="123" y="176"/>
                </a:cubicBezTo>
                <a:cubicBezTo>
                  <a:pt x="123" y="176"/>
                  <a:pt x="123" y="176"/>
                  <a:pt x="124" y="176"/>
                </a:cubicBezTo>
                <a:cubicBezTo>
                  <a:pt x="124" y="176"/>
                  <a:pt x="125" y="176"/>
                  <a:pt x="125" y="176"/>
                </a:cubicBezTo>
                <a:cubicBezTo>
                  <a:pt x="126" y="176"/>
                  <a:pt x="127" y="176"/>
                  <a:pt x="128" y="176"/>
                </a:cubicBezTo>
                <a:cubicBezTo>
                  <a:pt x="129" y="176"/>
                  <a:pt x="129" y="176"/>
                  <a:pt x="130" y="176"/>
                </a:cubicBezTo>
                <a:cubicBezTo>
                  <a:pt x="132" y="176"/>
                  <a:pt x="132" y="176"/>
                  <a:pt x="133" y="176"/>
                </a:cubicBezTo>
                <a:cubicBezTo>
                  <a:pt x="134" y="176"/>
                  <a:pt x="136" y="176"/>
                  <a:pt x="139" y="176"/>
                </a:cubicBezTo>
                <a:cubicBezTo>
                  <a:pt x="139" y="176"/>
                  <a:pt x="138" y="177"/>
                  <a:pt x="138" y="177"/>
                </a:cubicBezTo>
                <a:cubicBezTo>
                  <a:pt x="139" y="177"/>
                  <a:pt x="139" y="177"/>
                  <a:pt x="139" y="177"/>
                </a:cubicBezTo>
                <a:cubicBezTo>
                  <a:pt x="140" y="177"/>
                  <a:pt x="140" y="176"/>
                  <a:pt x="140" y="176"/>
                </a:cubicBezTo>
                <a:cubicBezTo>
                  <a:pt x="141" y="176"/>
                  <a:pt x="141" y="176"/>
                  <a:pt x="141" y="176"/>
                </a:cubicBezTo>
                <a:cubicBezTo>
                  <a:pt x="144" y="176"/>
                  <a:pt x="148" y="176"/>
                  <a:pt x="151" y="176"/>
                </a:cubicBezTo>
                <a:cubicBezTo>
                  <a:pt x="152" y="177"/>
                  <a:pt x="152" y="178"/>
                  <a:pt x="153" y="178"/>
                </a:cubicBezTo>
                <a:cubicBezTo>
                  <a:pt x="154" y="178"/>
                  <a:pt x="155" y="177"/>
                  <a:pt x="155" y="176"/>
                </a:cubicBezTo>
                <a:cubicBezTo>
                  <a:pt x="156" y="176"/>
                  <a:pt x="157" y="176"/>
                  <a:pt x="157" y="176"/>
                </a:cubicBezTo>
                <a:cubicBezTo>
                  <a:pt x="157" y="176"/>
                  <a:pt x="157" y="176"/>
                  <a:pt x="157" y="175"/>
                </a:cubicBezTo>
                <a:cubicBezTo>
                  <a:pt x="158" y="175"/>
                  <a:pt x="158" y="176"/>
                  <a:pt x="160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1" y="176"/>
                  <a:pt x="160" y="175"/>
                  <a:pt x="161" y="175"/>
                </a:cubicBezTo>
                <a:cubicBezTo>
                  <a:pt x="161" y="175"/>
                  <a:pt x="161" y="175"/>
                  <a:pt x="161" y="176"/>
                </a:cubicBezTo>
                <a:cubicBezTo>
                  <a:pt x="161" y="176"/>
                  <a:pt x="161" y="176"/>
                  <a:pt x="160" y="176"/>
                </a:cubicBezTo>
                <a:cubicBezTo>
                  <a:pt x="162" y="176"/>
                  <a:pt x="162" y="179"/>
                  <a:pt x="164" y="179"/>
                </a:cubicBezTo>
                <a:cubicBezTo>
                  <a:pt x="165" y="179"/>
                  <a:pt x="166" y="176"/>
                  <a:pt x="166" y="176"/>
                </a:cubicBezTo>
                <a:cubicBezTo>
                  <a:pt x="166" y="175"/>
                  <a:pt x="166" y="175"/>
                  <a:pt x="166" y="175"/>
                </a:cubicBezTo>
                <a:cubicBezTo>
                  <a:pt x="166" y="175"/>
                  <a:pt x="166" y="175"/>
                  <a:pt x="166" y="175"/>
                </a:cubicBezTo>
                <a:cubicBezTo>
                  <a:pt x="166" y="175"/>
                  <a:pt x="167" y="175"/>
                  <a:pt x="167" y="175"/>
                </a:cubicBezTo>
                <a:cubicBezTo>
                  <a:pt x="167" y="175"/>
                  <a:pt x="167" y="175"/>
                  <a:pt x="167" y="176"/>
                </a:cubicBezTo>
                <a:cubicBezTo>
                  <a:pt x="167" y="176"/>
                  <a:pt x="170" y="176"/>
                  <a:pt x="171" y="176"/>
                </a:cubicBezTo>
                <a:cubicBezTo>
                  <a:pt x="173" y="176"/>
                  <a:pt x="173" y="176"/>
                  <a:pt x="175" y="176"/>
                </a:cubicBezTo>
                <a:cubicBezTo>
                  <a:pt x="176" y="176"/>
                  <a:pt x="176" y="176"/>
                  <a:pt x="176" y="176"/>
                </a:cubicBezTo>
                <a:cubicBezTo>
                  <a:pt x="176" y="176"/>
                  <a:pt x="176" y="175"/>
                  <a:pt x="176" y="175"/>
                </a:cubicBezTo>
                <a:cubicBezTo>
                  <a:pt x="177" y="175"/>
                  <a:pt x="177" y="176"/>
                  <a:pt x="178" y="176"/>
                </a:cubicBezTo>
                <a:cubicBezTo>
                  <a:pt x="178" y="176"/>
                  <a:pt x="178" y="175"/>
                  <a:pt x="179" y="175"/>
                </a:cubicBezTo>
                <a:cubicBezTo>
                  <a:pt x="179" y="175"/>
                  <a:pt x="180" y="176"/>
                  <a:pt x="181" y="176"/>
                </a:cubicBezTo>
                <a:cubicBezTo>
                  <a:pt x="182" y="176"/>
                  <a:pt x="182" y="176"/>
                  <a:pt x="183" y="176"/>
                </a:cubicBezTo>
                <a:cubicBezTo>
                  <a:pt x="183" y="176"/>
                  <a:pt x="183" y="176"/>
                  <a:pt x="183" y="176"/>
                </a:cubicBezTo>
                <a:cubicBezTo>
                  <a:pt x="183" y="176"/>
                  <a:pt x="181" y="178"/>
                  <a:pt x="182" y="178"/>
                </a:cubicBezTo>
                <a:cubicBezTo>
                  <a:pt x="184" y="178"/>
                  <a:pt x="184" y="177"/>
                  <a:pt x="186" y="177"/>
                </a:cubicBezTo>
                <a:cubicBezTo>
                  <a:pt x="187" y="177"/>
                  <a:pt x="185" y="176"/>
                  <a:pt x="185" y="176"/>
                </a:cubicBezTo>
                <a:cubicBezTo>
                  <a:pt x="185" y="176"/>
                  <a:pt x="185" y="175"/>
                  <a:pt x="186" y="175"/>
                </a:cubicBezTo>
                <a:cubicBezTo>
                  <a:pt x="187" y="175"/>
                  <a:pt x="189" y="175"/>
                  <a:pt x="190" y="175"/>
                </a:cubicBezTo>
                <a:cubicBezTo>
                  <a:pt x="190" y="175"/>
                  <a:pt x="190" y="175"/>
                  <a:pt x="190" y="175"/>
                </a:cubicBezTo>
                <a:cubicBezTo>
                  <a:pt x="190" y="175"/>
                  <a:pt x="190" y="176"/>
                  <a:pt x="190" y="176"/>
                </a:cubicBezTo>
                <a:cubicBezTo>
                  <a:pt x="190" y="176"/>
                  <a:pt x="191" y="176"/>
                  <a:pt x="191" y="176"/>
                </a:cubicBezTo>
                <a:cubicBezTo>
                  <a:pt x="192" y="176"/>
                  <a:pt x="192" y="176"/>
                  <a:pt x="192" y="176"/>
                </a:cubicBezTo>
                <a:cubicBezTo>
                  <a:pt x="192" y="176"/>
                  <a:pt x="192" y="175"/>
                  <a:pt x="193" y="175"/>
                </a:cubicBezTo>
                <a:cubicBezTo>
                  <a:pt x="194" y="175"/>
                  <a:pt x="195" y="176"/>
                  <a:pt x="196" y="176"/>
                </a:cubicBezTo>
                <a:cubicBezTo>
                  <a:pt x="197" y="176"/>
                  <a:pt x="197" y="175"/>
                  <a:pt x="198" y="175"/>
                </a:cubicBezTo>
                <a:cubicBezTo>
                  <a:pt x="198" y="175"/>
                  <a:pt x="199" y="175"/>
                  <a:pt x="199" y="175"/>
                </a:cubicBezTo>
                <a:cubicBezTo>
                  <a:pt x="200" y="176"/>
                  <a:pt x="202" y="176"/>
                  <a:pt x="202" y="176"/>
                </a:cubicBezTo>
                <a:cubicBezTo>
                  <a:pt x="202" y="175"/>
                  <a:pt x="202" y="175"/>
                  <a:pt x="202" y="175"/>
                </a:cubicBezTo>
                <a:cubicBezTo>
                  <a:pt x="203" y="175"/>
                  <a:pt x="204" y="175"/>
                  <a:pt x="204" y="175"/>
                </a:cubicBezTo>
                <a:cubicBezTo>
                  <a:pt x="205" y="175"/>
                  <a:pt x="205" y="175"/>
                  <a:pt x="205" y="175"/>
                </a:cubicBezTo>
                <a:cubicBezTo>
                  <a:pt x="206" y="175"/>
                  <a:pt x="208" y="176"/>
                  <a:pt x="209" y="175"/>
                </a:cubicBezTo>
                <a:cubicBezTo>
                  <a:pt x="210" y="175"/>
                  <a:pt x="210" y="175"/>
                  <a:pt x="210" y="175"/>
                </a:cubicBezTo>
                <a:cubicBezTo>
                  <a:pt x="210" y="175"/>
                  <a:pt x="210" y="175"/>
                  <a:pt x="212" y="175"/>
                </a:cubicBezTo>
                <a:cubicBezTo>
                  <a:pt x="213" y="175"/>
                  <a:pt x="214" y="175"/>
                  <a:pt x="215" y="175"/>
                </a:cubicBezTo>
                <a:cubicBezTo>
                  <a:pt x="215" y="175"/>
                  <a:pt x="215" y="176"/>
                  <a:pt x="215" y="176"/>
                </a:cubicBezTo>
                <a:cubicBezTo>
                  <a:pt x="217" y="176"/>
                  <a:pt x="217" y="178"/>
                  <a:pt x="219" y="178"/>
                </a:cubicBezTo>
                <a:cubicBezTo>
                  <a:pt x="220" y="178"/>
                  <a:pt x="222" y="177"/>
                  <a:pt x="223" y="177"/>
                </a:cubicBezTo>
                <a:cubicBezTo>
                  <a:pt x="222" y="177"/>
                  <a:pt x="222" y="177"/>
                  <a:pt x="222" y="176"/>
                </a:cubicBezTo>
                <a:cubicBezTo>
                  <a:pt x="222" y="176"/>
                  <a:pt x="222" y="175"/>
                  <a:pt x="222" y="175"/>
                </a:cubicBezTo>
                <a:cubicBezTo>
                  <a:pt x="223" y="175"/>
                  <a:pt x="223" y="175"/>
                  <a:pt x="223" y="175"/>
                </a:cubicBezTo>
                <a:cubicBezTo>
                  <a:pt x="223" y="176"/>
                  <a:pt x="224" y="176"/>
                  <a:pt x="224" y="176"/>
                </a:cubicBezTo>
                <a:cubicBezTo>
                  <a:pt x="224" y="176"/>
                  <a:pt x="223" y="177"/>
                  <a:pt x="223" y="177"/>
                </a:cubicBezTo>
                <a:cubicBezTo>
                  <a:pt x="224" y="177"/>
                  <a:pt x="226" y="177"/>
                  <a:pt x="226" y="177"/>
                </a:cubicBezTo>
                <a:cubicBezTo>
                  <a:pt x="228" y="177"/>
                  <a:pt x="228" y="177"/>
                  <a:pt x="230" y="177"/>
                </a:cubicBezTo>
                <a:cubicBezTo>
                  <a:pt x="231" y="177"/>
                  <a:pt x="234" y="177"/>
                  <a:pt x="235" y="177"/>
                </a:cubicBezTo>
                <a:cubicBezTo>
                  <a:pt x="234" y="177"/>
                  <a:pt x="233" y="177"/>
                  <a:pt x="233" y="176"/>
                </a:cubicBezTo>
                <a:cubicBezTo>
                  <a:pt x="233" y="176"/>
                  <a:pt x="233" y="175"/>
                  <a:pt x="233" y="175"/>
                </a:cubicBezTo>
                <a:cubicBezTo>
                  <a:pt x="233" y="175"/>
                  <a:pt x="234" y="175"/>
                  <a:pt x="234" y="175"/>
                </a:cubicBezTo>
                <a:cubicBezTo>
                  <a:pt x="234" y="175"/>
                  <a:pt x="235" y="176"/>
                  <a:pt x="235" y="176"/>
                </a:cubicBezTo>
                <a:cubicBezTo>
                  <a:pt x="235" y="177"/>
                  <a:pt x="235" y="177"/>
                  <a:pt x="235" y="177"/>
                </a:cubicBezTo>
                <a:cubicBezTo>
                  <a:pt x="236" y="176"/>
                  <a:pt x="237" y="176"/>
                  <a:pt x="237" y="176"/>
                </a:cubicBezTo>
                <a:cubicBezTo>
                  <a:pt x="239" y="176"/>
                  <a:pt x="239" y="178"/>
                  <a:pt x="241" y="178"/>
                </a:cubicBezTo>
                <a:cubicBezTo>
                  <a:pt x="242" y="178"/>
                  <a:pt x="243" y="177"/>
                  <a:pt x="243" y="177"/>
                </a:cubicBezTo>
                <a:cubicBezTo>
                  <a:pt x="243" y="176"/>
                  <a:pt x="243" y="175"/>
                  <a:pt x="243" y="175"/>
                </a:cubicBezTo>
                <a:cubicBezTo>
                  <a:pt x="244" y="175"/>
                  <a:pt x="245" y="175"/>
                  <a:pt x="246" y="175"/>
                </a:cubicBezTo>
                <a:cubicBezTo>
                  <a:pt x="247" y="175"/>
                  <a:pt x="247" y="176"/>
                  <a:pt x="247" y="177"/>
                </a:cubicBezTo>
                <a:cubicBezTo>
                  <a:pt x="247" y="177"/>
                  <a:pt x="247" y="179"/>
                  <a:pt x="248" y="179"/>
                </a:cubicBezTo>
                <a:cubicBezTo>
                  <a:pt x="250" y="179"/>
                  <a:pt x="250" y="177"/>
                  <a:pt x="252" y="177"/>
                </a:cubicBezTo>
                <a:cubicBezTo>
                  <a:pt x="253" y="177"/>
                  <a:pt x="254" y="177"/>
                  <a:pt x="254" y="177"/>
                </a:cubicBezTo>
                <a:cubicBezTo>
                  <a:pt x="254" y="176"/>
                  <a:pt x="254" y="175"/>
                  <a:pt x="254" y="175"/>
                </a:cubicBezTo>
                <a:cubicBezTo>
                  <a:pt x="255" y="175"/>
                  <a:pt x="256" y="175"/>
                  <a:pt x="257" y="175"/>
                </a:cubicBezTo>
                <a:cubicBezTo>
                  <a:pt x="258" y="175"/>
                  <a:pt x="261" y="176"/>
                  <a:pt x="261" y="177"/>
                </a:cubicBezTo>
                <a:cubicBezTo>
                  <a:pt x="261" y="177"/>
                  <a:pt x="258" y="180"/>
                  <a:pt x="259" y="180"/>
                </a:cubicBezTo>
                <a:cubicBezTo>
                  <a:pt x="261" y="180"/>
                  <a:pt x="261" y="176"/>
                  <a:pt x="263" y="176"/>
                </a:cubicBezTo>
                <a:cubicBezTo>
                  <a:pt x="264" y="176"/>
                  <a:pt x="268" y="177"/>
                  <a:pt x="268" y="177"/>
                </a:cubicBezTo>
                <a:cubicBezTo>
                  <a:pt x="268" y="176"/>
                  <a:pt x="268" y="175"/>
                  <a:pt x="268" y="175"/>
                </a:cubicBezTo>
                <a:cubicBezTo>
                  <a:pt x="269" y="175"/>
                  <a:pt x="270" y="175"/>
                  <a:pt x="271" y="175"/>
                </a:cubicBezTo>
                <a:cubicBezTo>
                  <a:pt x="271" y="176"/>
                  <a:pt x="272" y="176"/>
                  <a:pt x="272" y="177"/>
                </a:cubicBezTo>
                <a:cubicBezTo>
                  <a:pt x="272" y="177"/>
                  <a:pt x="272" y="177"/>
                  <a:pt x="272" y="177"/>
                </a:cubicBezTo>
                <a:cubicBezTo>
                  <a:pt x="273" y="178"/>
                  <a:pt x="273" y="179"/>
                  <a:pt x="274" y="179"/>
                </a:cubicBezTo>
                <a:cubicBezTo>
                  <a:pt x="275" y="179"/>
                  <a:pt x="278" y="177"/>
                  <a:pt x="278" y="177"/>
                </a:cubicBezTo>
                <a:cubicBezTo>
                  <a:pt x="278" y="176"/>
                  <a:pt x="275" y="176"/>
                  <a:pt x="273" y="175"/>
                </a:cubicBezTo>
                <a:cubicBezTo>
                  <a:pt x="274" y="175"/>
                  <a:pt x="276" y="175"/>
                  <a:pt x="277" y="175"/>
                </a:cubicBezTo>
                <a:cubicBezTo>
                  <a:pt x="278" y="176"/>
                  <a:pt x="280" y="176"/>
                  <a:pt x="280" y="177"/>
                </a:cubicBezTo>
                <a:cubicBezTo>
                  <a:pt x="280" y="177"/>
                  <a:pt x="280" y="179"/>
                  <a:pt x="281" y="179"/>
                </a:cubicBezTo>
                <a:cubicBezTo>
                  <a:pt x="283" y="179"/>
                  <a:pt x="283" y="178"/>
                  <a:pt x="285" y="178"/>
                </a:cubicBezTo>
                <a:cubicBezTo>
                  <a:pt x="286" y="178"/>
                  <a:pt x="289" y="178"/>
                  <a:pt x="289" y="177"/>
                </a:cubicBezTo>
                <a:cubicBezTo>
                  <a:pt x="289" y="176"/>
                  <a:pt x="285" y="176"/>
                  <a:pt x="284" y="175"/>
                </a:cubicBezTo>
                <a:cubicBezTo>
                  <a:pt x="287" y="174"/>
                  <a:pt x="289" y="174"/>
                  <a:pt x="291" y="174"/>
                </a:cubicBezTo>
                <a:cubicBezTo>
                  <a:pt x="291" y="176"/>
                  <a:pt x="289" y="176"/>
                  <a:pt x="289" y="177"/>
                </a:cubicBezTo>
                <a:cubicBezTo>
                  <a:pt x="289" y="178"/>
                  <a:pt x="291" y="177"/>
                  <a:pt x="292" y="177"/>
                </a:cubicBezTo>
                <a:cubicBezTo>
                  <a:pt x="294" y="177"/>
                  <a:pt x="294" y="179"/>
                  <a:pt x="296" y="180"/>
                </a:cubicBezTo>
                <a:cubicBezTo>
                  <a:pt x="297" y="180"/>
                  <a:pt x="299" y="178"/>
                  <a:pt x="299" y="177"/>
                </a:cubicBezTo>
                <a:cubicBezTo>
                  <a:pt x="299" y="176"/>
                  <a:pt x="301" y="176"/>
                  <a:pt x="301" y="175"/>
                </a:cubicBezTo>
                <a:cubicBezTo>
                  <a:pt x="302" y="175"/>
                  <a:pt x="302" y="174"/>
                  <a:pt x="303" y="174"/>
                </a:cubicBezTo>
                <a:cubicBezTo>
                  <a:pt x="303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6"/>
                  <a:pt x="301" y="176"/>
                  <a:pt x="301" y="177"/>
                </a:cubicBezTo>
                <a:cubicBezTo>
                  <a:pt x="301" y="178"/>
                  <a:pt x="302" y="179"/>
                  <a:pt x="303" y="179"/>
                </a:cubicBezTo>
                <a:cubicBezTo>
                  <a:pt x="305" y="179"/>
                  <a:pt x="305" y="179"/>
                  <a:pt x="306" y="179"/>
                </a:cubicBezTo>
                <a:cubicBezTo>
                  <a:pt x="307" y="179"/>
                  <a:pt x="307" y="179"/>
                  <a:pt x="307" y="179"/>
                </a:cubicBezTo>
                <a:cubicBezTo>
                  <a:pt x="308" y="179"/>
                  <a:pt x="308" y="179"/>
                  <a:pt x="308" y="179"/>
                </a:cubicBezTo>
                <a:cubicBezTo>
                  <a:pt x="308" y="179"/>
                  <a:pt x="310" y="178"/>
                  <a:pt x="311" y="178"/>
                </a:cubicBezTo>
                <a:cubicBezTo>
                  <a:pt x="310" y="178"/>
                  <a:pt x="310" y="178"/>
                  <a:pt x="310" y="177"/>
                </a:cubicBezTo>
                <a:cubicBezTo>
                  <a:pt x="310" y="177"/>
                  <a:pt x="311" y="176"/>
                  <a:pt x="311" y="176"/>
                </a:cubicBezTo>
                <a:cubicBezTo>
                  <a:pt x="311" y="176"/>
                  <a:pt x="311" y="175"/>
                  <a:pt x="311" y="174"/>
                </a:cubicBezTo>
                <a:cubicBezTo>
                  <a:pt x="311" y="174"/>
                  <a:pt x="311" y="174"/>
                  <a:pt x="311" y="174"/>
                </a:cubicBezTo>
                <a:cubicBezTo>
                  <a:pt x="312" y="174"/>
                  <a:pt x="313" y="174"/>
                  <a:pt x="314" y="174"/>
                </a:cubicBezTo>
                <a:cubicBezTo>
                  <a:pt x="313" y="175"/>
                  <a:pt x="312" y="176"/>
                  <a:pt x="311" y="176"/>
                </a:cubicBezTo>
                <a:cubicBezTo>
                  <a:pt x="311" y="176"/>
                  <a:pt x="312" y="177"/>
                  <a:pt x="312" y="177"/>
                </a:cubicBezTo>
                <a:cubicBezTo>
                  <a:pt x="312" y="178"/>
                  <a:pt x="311" y="178"/>
                  <a:pt x="311" y="178"/>
                </a:cubicBezTo>
                <a:cubicBezTo>
                  <a:pt x="312" y="178"/>
                  <a:pt x="314" y="178"/>
                  <a:pt x="314" y="178"/>
                </a:cubicBezTo>
                <a:cubicBezTo>
                  <a:pt x="316" y="178"/>
                  <a:pt x="316" y="178"/>
                  <a:pt x="318" y="178"/>
                </a:cubicBezTo>
                <a:cubicBezTo>
                  <a:pt x="319" y="178"/>
                  <a:pt x="318" y="178"/>
                  <a:pt x="318" y="178"/>
                </a:cubicBezTo>
                <a:cubicBezTo>
                  <a:pt x="318" y="176"/>
                  <a:pt x="320" y="176"/>
                  <a:pt x="321" y="175"/>
                </a:cubicBezTo>
                <a:cubicBezTo>
                  <a:pt x="322" y="174"/>
                  <a:pt x="324" y="174"/>
                  <a:pt x="326" y="174"/>
                </a:cubicBezTo>
                <a:cubicBezTo>
                  <a:pt x="326" y="174"/>
                  <a:pt x="326" y="174"/>
                  <a:pt x="326" y="174"/>
                </a:cubicBezTo>
                <a:cubicBezTo>
                  <a:pt x="326" y="176"/>
                  <a:pt x="324" y="176"/>
                  <a:pt x="324" y="178"/>
                </a:cubicBezTo>
                <a:cubicBezTo>
                  <a:pt x="324" y="178"/>
                  <a:pt x="324" y="180"/>
                  <a:pt x="325" y="180"/>
                </a:cubicBezTo>
                <a:cubicBezTo>
                  <a:pt x="327" y="180"/>
                  <a:pt x="327" y="181"/>
                  <a:pt x="329" y="181"/>
                </a:cubicBezTo>
                <a:cubicBezTo>
                  <a:pt x="330" y="181"/>
                  <a:pt x="327" y="178"/>
                  <a:pt x="327" y="178"/>
                </a:cubicBezTo>
                <a:cubicBezTo>
                  <a:pt x="327" y="176"/>
                  <a:pt x="332" y="176"/>
                  <a:pt x="332" y="175"/>
                </a:cubicBezTo>
                <a:cubicBezTo>
                  <a:pt x="332" y="175"/>
                  <a:pt x="332" y="174"/>
                  <a:pt x="332" y="174"/>
                </a:cubicBezTo>
                <a:cubicBezTo>
                  <a:pt x="333" y="174"/>
                  <a:pt x="333" y="174"/>
                  <a:pt x="334" y="174"/>
                </a:cubicBezTo>
                <a:cubicBezTo>
                  <a:pt x="334" y="174"/>
                  <a:pt x="334" y="175"/>
                  <a:pt x="334" y="175"/>
                </a:cubicBezTo>
                <a:cubicBezTo>
                  <a:pt x="334" y="176"/>
                  <a:pt x="336" y="176"/>
                  <a:pt x="336" y="178"/>
                </a:cubicBezTo>
                <a:cubicBezTo>
                  <a:pt x="335" y="178"/>
                  <a:pt x="335" y="180"/>
                  <a:pt x="336" y="180"/>
                </a:cubicBezTo>
                <a:cubicBezTo>
                  <a:pt x="338" y="180"/>
                  <a:pt x="338" y="178"/>
                  <a:pt x="340" y="178"/>
                </a:cubicBezTo>
                <a:cubicBezTo>
                  <a:pt x="341" y="178"/>
                  <a:pt x="345" y="178"/>
                  <a:pt x="345" y="178"/>
                </a:cubicBezTo>
                <a:cubicBezTo>
                  <a:pt x="345" y="176"/>
                  <a:pt x="342" y="176"/>
                  <a:pt x="342" y="175"/>
                </a:cubicBezTo>
                <a:cubicBezTo>
                  <a:pt x="342" y="174"/>
                  <a:pt x="341" y="176"/>
                  <a:pt x="341" y="176"/>
                </a:cubicBezTo>
                <a:cubicBezTo>
                  <a:pt x="339" y="176"/>
                  <a:pt x="339" y="175"/>
                  <a:pt x="338" y="174"/>
                </a:cubicBezTo>
                <a:cubicBezTo>
                  <a:pt x="338" y="174"/>
                  <a:pt x="339" y="174"/>
                  <a:pt x="339" y="174"/>
                </a:cubicBezTo>
                <a:cubicBezTo>
                  <a:pt x="341" y="174"/>
                  <a:pt x="343" y="174"/>
                  <a:pt x="345" y="174"/>
                </a:cubicBezTo>
                <a:cubicBezTo>
                  <a:pt x="346" y="174"/>
                  <a:pt x="347" y="174"/>
                  <a:pt x="347" y="174"/>
                </a:cubicBezTo>
                <a:cubicBezTo>
                  <a:pt x="347" y="174"/>
                  <a:pt x="346" y="174"/>
                  <a:pt x="346" y="175"/>
                </a:cubicBezTo>
                <a:cubicBezTo>
                  <a:pt x="345" y="176"/>
                  <a:pt x="351" y="176"/>
                  <a:pt x="351" y="178"/>
                </a:cubicBezTo>
                <a:cubicBezTo>
                  <a:pt x="351" y="178"/>
                  <a:pt x="350" y="179"/>
                  <a:pt x="349" y="179"/>
                </a:cubicBezTo>
                <a:cubicBezTo>
                  <a:pt x="350" y="180"/>
                  <a:pt x="350" y="180"/>
                  <a:pt x="351" y="181"/>
                </a:cubicBezTo>
                <a:cubicBezTo>
                  <a:pt x="351" y="181"/>
                  <a:pt x="352" y="181"/>
                  <a:pt x="353" y="181"/>
                </a:cubicBezTo>
                <a:cubicBezTo>
                  <a:pt x="353" y="181"/>
                  <a:pt x="356" y="179"/>
                  <a:pt x="357" y="178"/>
                </a:cubicBezTo>
                <a:cubicBezTo>
                  <a:pt x="357" y="178"/>
                  <a:pt x="356" y="178"/>
                  <a:pt x="356" y="178"/>
                </a:cubicBezTo>
                <a:cubicBezTo>
                  <a:pt x="356" y="178"/>
                  <a:pt x="357" y="178"/>
                  <a:pt x="357" y="178"/>
                </a:cubicBezTo>
                <a:cubicBezTo>
                  <a:pt x="356" y="176"/>
                  <a:pt x="352" y="176"/>
                  <a:pt x="352" y="175"/>
                </a:cubicBezTo>
                <a:cubicBezTo>
                  <a:pt x="352" y="175"/>
                  <a:pt x="353" y="174"/>
                  <a:pt x="353" y="174"/>
                </a:cubicBezTo>
                <a:cubicBezTo>
                  <a:pt x="357" y="174"/>
                  <a:pt x="361" y="174"/>
                  <a:pt x="365" y="174"/>
                </a:cubicBezTo>
                <a:cubicBezTo>
                  <a:pt x="368" y="174"/>
                  <a:pt x="370" y="174"/>
                  <a:pt x="373" y="174"/>
                </a:cubicBezTo>
                <a:cubicBezTo>
                  <a:pt x="372" y="175"/>
                  <a:pt x="372" y="176"/>
                  <a:pt x="370" y="176"/>
                </a:cubicBezTo>
                <a:cubicBezTo>
                  <a:pt x="370" y="176"/>
                  <a:pt x="367" y="175"/>
                  <a:pt x="367" y="175"/>
                </a:cubicBezTo>
                <a:cubicBezTo>
                  <a:pt x="367" y="177"/>
                  <a:pt x="372" y="177"/>
                  <a:pt x="372" y="178"/>
                </a:cubicBezTo>
                <a:cubicBezTo>
                  <a:pt x="372" y="179"/>
                  <a:pt x="370" y="179"/>
                  <a:pt x="370" y="179"/>
                </a:cubicBezTo>
                <a:cubicBezTo>
                  <a:pt x="372" y="179"/>
                  <a:pt x="372" y="180"/>
                  <a:pt x="373" y="180"/>
                </a:cubicBezTo>
                <a:cubicBezTo>
                  <a:pt x="374" y="180"/>
                  <a:pt x="374" y="180"/>
                  <a:pt x="375" y="180"/>
                </a:cubicBezTo>
                <a:cubicBezTo>
                  <a:pt x="375" y="180"/>
                  <a:pt x="375" y="180"/>
                  <a:pt x="375" y="181"/>
                </a:cubicBezTo>
                <a:cubicBezTo>
                  <a:pt x="376" y="180"/>
                  <a:pt x="378" y="179"/>
                  <a:pt x="378" y="178"/>
                </a:cubicBezTo>
                <a:cubicBezTo>
                  <a:pt x="378" y="177"/>
                  <a:pt x="373" y="177"/>
                  <a:pt x="373" y="175"/>
                </a:cubicBezTo>
                <a:cubicBezTo>
                  <a:pt x="373" y="175"/>
                  <a:pt x="373" y="174"/>
                  <a:pt x="374" y="174"/>
                </a:cubicBezTo>
                <a:cubicBezTo>
                  <a:pt x="382" y="174"/>
                  <a:pt x="390" y="174"/>
                  <a:pt x="399" y="173"/>
                </a:cubicBezTo>
                <a:cubicBezTo>
                  <a:pt x="398" y="173"/>
                  <a:pt x="398" y="173"/>
                  <a:pt x="397" y="173"/>
                </a:cubicBezTo>
                <a:cubicBezTo>
                  <a:pt x="398" y="173"/>
                  <a:pt x="399" y="172"/>
                  <a:pt x="400" y="172"/>
                </a:cubicBezTo>
                <a:cubicBezTo>
                  <a:pt x="399" y="171"/>
                  <a:pt x="399" y="171"/>
                  <a:pt x="399" y="171"/>
                </a:cubicBezTo>
                <a:cubicBezTo>
                  <a:pt x="399" y="171"/>
                  <a:pt x="399" y="170"/>
                  <a:pt x="400" y="170"/>
                </a:cubicBezTo>
                <a:cubicBezTo>
                  <a:pt x="399" y="170"/>
                  <a:pt x="399" y="170"/>
                  <a:pt x="399" y="169"/>
                </a:cubicBezTo>
                <a:cubicBezTo>
                  <a:pt x="399" y="169"/>
                  <a:pt x="399" y="169"/>
                  <a:pt x="399" y="169"/>
                </a:cubicBezTo>
                <a:cubicBezTo>
                  <a:pt x="400" y="169"/>
                  <a:pt x="400" y="169"/>
                  <a:pt x="401" y="169"/>
                </a:cubicBezTo>
                <a:cubicBezTo>
                  <a:pt x="400" y="169"/>
                  <a:pt x="400" y="170"/>
                  <a:pt x="400" y="170"/>
                </a:cubicBezTo>
                <a:cubicBezTo>
                  <a:pt x="400" y="170"/>
                  <a:pt x="400" y="171"/>
                  <a:pt x="400" y="171"/>
                </a:cubicBezTo>
                <a:cubicBezTo>
                  <a:pt x="400" y="171"/>
                  <a:pt x="400" y="171"/>
                  <a:pt x="400" y="172"/>
                </a:cubicBezTo>
                <a:cubicBezTo>
                  <a:pt x="400" y="172"/>
                  <a:pt x="402" y="173"/>
                  <a:pt x="403" y="173"/>
                </a:cubicBezTo>
                <a:cubicBezTo>
                  <a:pt x="403" y="173"/>
                  <a:pt x="403" y="174"/>
                  <a:pt x="403" y="174"/>
                </a:cubicBezTo>
                <a:cubicBezTo>
                  <a:pt x="403" y="174"/>
                  <a:pt x="403" y="174"/>
                  <a:pt x="403" y="174"/>
                </a:cubicBezTo>
                <a:cubicBezTo>
                  <a:pt x="403" y="174"/>
                  <a:pt x="405" y="175"/>
                  <a:pt x="405" y="175"/>
                </a:cubicBezTo>
                <a:cubicBezTo>
                  <a:pt x="405" y="177"/>
                  <a:pt x="399" y="177"/>
                  <a:pt x="399" y="179"/>
                </a:cubicBezTo>
                <a:cubicBezTo>
                  <a:pt x="399" y="179"/>
                  <a:pt x="403" y="179"/>
                  <a:pt x="403" y="179"/>
                </a:cubicBezTo>
                <a:cubicBezTo>
                  <a:pt x="406" y="179"/>
                  <a:pt x="406" y="179"/>
                  <a:pt x="408" y="179"/>
                </a:cubicBezTo>
                <a:cubicBezTo>
                  <a:pt x="409" y="179"/>
                  <a:pt x="407" y="179"/>
                  <a:pt x="407" y="179"/>
                </a:cubicBezTo>
                <a:cubicBezTo>
                  <a:pt x="407" y="177"/>
                  <a:pt x="412" y="177"/>
                  <a:pt x="412" y="176"/>
                </a:cubicBezTo>
                <a:cubicBezTo>
                  <a:pt x="412" y="175"/>
                  <a:pt x="410" y="174"/>
                  <a:pt x="409" y="174"/>
                </a:cubicBezTo>
                <a:cubicBezTo>
                  <a:pt x="415" y="174"/>
                  <a:pt x="421" y="174"/>
                  <a:pt x="426" y="173"/>
                </a:cubicBezTo>
                <a:cubicBezTo>
                  <a:pt x="426" y="174"/>
                  <a:pt x="426" y="174"/>
                  <a:pt x="426" y="174"/>
                </a:cubicBezTo>
                <a:cubicBezTo>
                  <a:pt x="426" y="174"/>
                  <a:pt x="427" y="174"/>
                  <a:pt x="427" y="174"/>
                </a:cubicBezTo>
                <a:cubicBezTo>
                  <a:pt x="428" y="174"/>
                  <a:pt x="429" y="174"/>
                  <a:pt x="430" y="174"/>
                </a:cubicBezTo>
                <a:cubicBezTo>
                  <a:pt x="431" y="174"/>
                  <a:pt x="433" y="172"/>
                  <a:pt x="433" y="172"/>
                </a:cubicBezTo>
                <a:cubicBezTo>
                  <a:pt x="433" y="171"/>
                  <a:pt x="431" y="170"/>
                  <a:pt x="430" y="170"/>
                </a:cubicBezTo>
                <a:cubicBezTo>
                  <a:pt x="432" y="170"/>
                  <a:pt x="434" y="170"/>
                  <a:pt x="435" y="170"/>
                </a:cubicBezTo>
                <a:cubicBezTo>
                  <a:pt x="436" y="170"/>
                  <a:pt x="437" y="171"/>
                  <a:pt x="437" y="172"/>
                </a:cubicBezTo>
                <a:cubicBezTo>
                  <a:pt x="437" y="172"/>
                  <a:pt x="436" y="173"/>
                  <a:pt x="437" y="173"/>
                </a:cubicBezTo>
                <a:cubicBezTo>
                  <a:pt x="439" y="173"/>
                  <a:pt x="439" y="171"/>
                  <a:pt x="441" y="171"/>
                </a:cubicBezTo>
                <a:cubicBezTo>
                  <a:pt x="442" y="171"/>
                  <a:pt x="446" y="172"/>
                  <a:pt x="446" y="172"/>
                </a:cubicBezTo>
                <a:cubicBezTo>
                  <a:pt x="446" y="172"/>
                  <a:pt x="446" y="172"/>
                  <a:pt x="446" y="172"/>
                </a:cubicBezTo>
                <a:cubicBezTo>
                  <a:pt x="446" y="171"/>
                  <a:pt x="445" y="170"/>
                  <a:pt x="445" y="170"/>
                </a:cubicBezTo>
                <a:cubicBezTo>
                  <a:pt x="446" y="170"/>
                  <a:pt x="447" y="170"/>
                  <a:pt x="448" y="170"/>
                </a:cubicBezTo>
                <a:cubicBezTo>
                  <a:pt x="449" y="170"/>
                  <a:pt x="449" y="169"/>
                  <a:pt x="450" y="169"/>
                </a:cubicBezTo>
                <a:cubicBezTo>
                  <a:pt x="452" y="169"/>
                  <a:pt x="454" y="169"/>
                  <a:pt x="455" y="169"/>
                </a:cubicBezTo>
                <a:cubicBezTo>
                  <a:pt x="456" y="170"/>
                  <a:pt x="458" y="171"/>
                  <a:pt x="458" y="172"/>
                </a:cubicBezTo>
                <a:cubicBezTo>
                  <a:pt x="458" y="172"/>
                  <a:pt x="458" y="172"/>
                  <a:pt x="459" y="172"/>
                </a:cubicBezTo>
                <a:cubicBezTo>
                  <a:pt x="461" y="173"/>
                  <a:pt x="461" y="171"/>
                  <a:pt x="463" y="171"/>
                </a:cubicBezTo>
                <a:cubicBezTo>
                  <a:pt x="463" y="171"/>
                  <a:pt x="464" y="170"/>
                  <a:pt x="465" y="170"/>
                </a:cubicBezTo>
                <a:cubicBezTo>
                  <a:pt x="465" y="170"/>
                  <a:pt x="465" y="170"/>
                  <a:pt x="465" y="170"/>
                </a:cubicBezTo>
                <a:cubicBezTo>
                  <a:pt x="465" y="170"/>
                  <a:pt x="464" y="170"/>
                  <a:pt x="464" y="170"/>
                </a:cubicBezTo>
                <a:cubicBezTo>
                  <a:pt x="467" y="170"/>
                  <a:pt x="468" y="171"/>
                  <a:pt x="470" y="171"/>
                </a:cubicBezTo>
                <a:cubicBezTo>
                  <a:pt x="471" y="171"/>
                  <a:pt x="471" y="171"/>
                  <a:pt x="471" y="171"/>
                </a:cubicBezTo>
                <a:cubicBezTo>
                  <a:pt x="473" y="171"/>
                  <a:pt x="473" y="171"/>
                  <a:pt x="473" y="171"/>
                </a:cubicBezTo>
                <a:cubicBezTo>
                  <a:pt x="475" y="171"/>
                  <a:pt x="473" y="171"/>
                  <a:pt x="474" y="171"/>
                </a:cubicBezTo>
                <a:cubicBezTo>
                  <a:pt x="475" y="171"/>
                  <a:pt x="476" y="170"/>
                  <a:pt x="477" y="170"/>
                </a:cubicBezTo>
                <a:cubicBezTo>
                  <a:pt x="477" y="170"/>
                  <a:pt x="478" y="170"/>
                  <a:pt x="478" y="170"/>
                </a:cubicBezTo>
                <a:cubicBezTo>
                  <a:pt x="478" y="171"/>
                  <a:pt x="478" y="171"/>
                  <a:pt x="478" y="172"/>
                </a:cubicBezTo>
                <a:cubicBezTo>
                  <a:pt x="478" y="172"/>
                  <a:pt x="478" y="173"/>
                  <a:pt x="479" y="173"/>
                </a:cubicBezTo>
                <a:cubicBezTo>
                  <a:pt x="477" y="173"/>
                  <a:pt x="476" y="173"/>
                  <a:pt x="474" y="173"/>
                </a:cubicBezTo>
                <a:cubicBezTo>
                  <a:pt x="473" y="173"/>
                  <a:pt x="472" y="172"/>
                  <a:pt x="471" y="173"/>
                </a:cubicBezTo>
                <a:cubicBezTo>
                  <a:pt x="473" y="174"/>
                  <a:pt x="475" y="173"/>
                  <a:pt x="477" y="173"/>
                </a:cubicBezTo>
                <a:cubicBezTo>
                  <a:pt x="478" y="173"/>
                  <a:pt x="479" y="173"/>
                  <a:pt x="479" y="174"/>
                </a:cubicBezTo>
                <a:cubicBezTo>
                  <a:pt x="480" y="174"/>
                  <a:pt x="480" y="174"/>
                  <a:pt x="480" y="174"/>
                </a:cubicBezTo>
                <a:cubicBezTo>
                  <a:pt x="480" y="174"/>
                  <a:pt x="480" y="174"/>
                  <a:pt x="481" y="174"/>
                </a:cubicBezTo>
                <a:cubicBezTo>
                  <a:pt x="481" y="174"/>
                  <a:pt x="482" y="174"/>
                  <a:pt x="482" y="174"/>
                </a:cubicBezTo>
                <a:cubicBezTo>
                  <a:pt x="483" y="174"/>
                  <a:pt x="483" y="174"/>
                  <a:pt x="485" y="174"/>
                </a:cubicBezTo>
                <a:cubicBezTo>
                  <a:pt x="486" y="174"/>
                  <a:pt x="486" y="173"/>
                  <a:pt x="486" y="172"/>
                </a:cubicBezTo>
                <a:cubicBezTo>
                  <a:pt x="486" y="172"/>
                  <a:pt x="486" y="171"/>
                  <a:pt x="485" y="171"/>
                </a:cubicBezTo>
                <a:cubicBezTo>
                  <a:pt x="485" y="171"/>
                  <a:pt x="485" y="171"/>
                  <a:pt x="485" y="171"/>
                </a:cubicBezTo>
                <a:cubicBezTo>
                  <a:pt x="486" y="171"/>
                  <a:pt x="487" y="171"/>
                  <a:pt x="488" y="171"/>
                </a:cubicBezTo>
                <a:cubicBezTo>
                  <a:pt x="489" y="171"/>
                  <a:pt x="489" y="171"/>
                  <a:pt x="490" y="171"/>
                </a:cubicBezTo>
                <a:cubicBezTo>
                  <a:pt x="491" y="171"/>
                  <a:pt x="492" y="171"/>
                  <a:pt x="493" y="171"/>
                </a:cubicBezTo>
                <a:cubicBezTo>
                  <a:pt x="493" y="171"/>
                  <a:pt x="494" y="172"/>
                  <a:pt x="493" y="172"/>
                </a:cubicBezTo>
                <a:cubicBezTo>
                  <a:pt x="493" y="172"/>
                  <a:pt x="493" y="172"/>
                  <a:pt x="493" y="172"/>
                </a:cubicBezTo>
                <a:cubicBezTo>
                  <a:pt x="494" y="173"/>
                  <a:pt x="494" y="174"/>
                  <a:pt x="495" y="174"/>
                </a:cubicBezTo>
                <a:cubicBezTo>
                  <a:pt x="495" y="174"/>
                  <a:pt x="496" y="174"/>
                  <a:pt x="496" y="174"/>
                </a:cubicBezTo>
                <a:cubicBezTo>
                  <a:pt x="496" y="174"/>
                  <a:pt x="496" y="174"/>
                  <a:pt x="497" y="174"/>
                </a:cubicBezTo>
                <a:cubicBezTo>
                  <a:pt x="497" y="174"/>
                  <a:pt x="497" y="173"/>
                  <a:pt x="497" y="172"/>
                </a:cubicBezTo>
                <a:cubicBezTo>
                  <a:pt x="497" y="172"/>
                  <a:pt x="497" y="172"/>
                  <a:pt x="497" y="171"/>
                </a:cubicBezTo>
                <a:cubicBezTo>
                  <a:pt x="498" y="171"/>
                  <a:pt x="498" y="172"/>
                  <a:pt x="499" y="172"/>
                </a:cubicBezTo>
                <a:cubicBezTo>
                  <a:pt x="500" y="172"/>
                  <a:pt x="501" y="171"/>
                  <a:pt x="501" y="171"/>
                </a:cubicBezTo>
                <a:cubicBezTo>
                  <a:pt x="502" y="171"/>
                  <a:pt x="502" y="171"/>
                  <a:pt x="502" y="171"/>
                </a:cubicBezTo>
                <a:cubicBezTo>
                  <a:pt x="502" y="172"/>
                  <a:pt x="501" y="172"/>
                  <a:pt x="501" y="172"/>
                </a:cubicBezTo>
                <a:cubicBezTo>
                  <a:pt x="501" y="173"/>
                  <a:pt x="502" y="173"/>
                  <a:pt x="502" y="174"/>
                </a:cubicBezTo>
                <a:cubicBezTo>
                  <a:pt x="502" y="174"/>
                  <a:pt x="502" y="174"/>
                  <a:pt x="503" y="174"/>
                </a:cubicBezTo>
                <a:cubicBezTo>
                  <a:pt x="504" y="174"/>
                  <a:pt x="504" y="174"/>
                  <a:pt x="505" y="175"/>
                </a:cubicBezTo>
                <a:cubicBezTo>
                  <a:pt x="505" y="175"/>
                  <a:pt x="506" y="175"/>
                  <a:pt x="507" y="175"/>
                </a:cubicBezTo>
                <a:cubicBezTo>
                  <a:pt x="508" y="175"/>
                  <a:pt x="508" y="173"/>
                  <a:pt x="508" y="172"/>
                </a:cubicBezTo>
                <a:cubicBezTo>
                  <a:pt x="508" y="172"/>
                  <a:pt x="508" y="172"/>
                  <a:pt x="508" y="172"/>
                </a:cubicBezTo>
                <a:cubicBezTo>
                  <a:pt x="509" y="172"/>
                  <a:pt x="510" y="172"/>
                  <a:pt x="510" y="172"/>
                </a:cubicBezTo>
                <a:cubicBezTo>
                  <a:pt x="512" y="172"/>
                  <a:pt x="513" y="172"/>
                  <a:pt x="514" y="172"/>
                </a:cubicBezTo>
                <a:cubicBezTo>
                  <a:pt x="514" y="172"/>
                  <a:pt x="514" y="172"/>
                  <a:pt x="514" y="173"/>
                </a:cubicBezTo>
                <a:cubicBezTo>
                  <a:pt x="514" y="173"/>
                  <a:pt x="514" y="173"/>
                  <a:pt x="514" y="174"/>
                </a:cubicBezTo>
                <a:cubicBezTo>
                  <a:pt x="515" y="174"/>
                  <a:pt x="516" y="174"/>
                  <a:pt x="516" y="174"/>
                </a:cubicBezTo>
                <a:cubicBezTo>
                  <a:pt x="517" y="173"/>
                  <a:pt x="517" y="173"/>
                  <a:pt x="518" y="173"/>
                </a:cubicBezTo>
                <a:cubicBezTo>
                  <a:pt x="519" y="173"/>
                  <a:pt x="518" y="173"/>
                  <a:pt x="518" y="173"/>
                </a:cubicBezTo>
                <a:cubicBezTo>
                  <a:pt x="518" y="172"/>
                  <a:pt x="518" y="172"/>
                  <a:pt x="518" y="172"/>
                </a:cubicBezTo>
                <a:cubicBezTo>
                  <a:pt x="518" y="172"/>
                  <a:pt x="519" y="172"/>
                  <a:pt x="519" y="172"/>
                </a:cubicBezTo>
                <a:cubicBezTo>
                  <a:pt x="521" y="172"/>
                  <a:pt x="524" y="172"/>
                  <a:pt x="526" y="172"/>
                </a:cubicBezTo>
                <a:cubicBezTo>
                  <a:pt x="526" y="172"/>
                  <a:pt x="526" y="172"/>
                  <a:pt x="526" y="173"/>
                </a:cubicBezTo>
                <a:cubicBezTo>
                  <a:pt x="526" y="173"/>
                  <a:pt x="524" y="174"/>
                  <a:pt x="525" y="174"/>
                </a:cubicBezTo>
                <a:cubicBezTo>
                  <a:pt x="527" y="174"/>
                  <a:pt x="527" y="172"/>
                  <a:pt x="529" y="172"/>
                </a:cubicBezTo>
                <a:cubicBezTo>
                  <a:pt x="530" y="172"/>
                  <a:pt x="531" y="173"/>
                  <a:pt x="531" y="173"/>
                </a:cubicBezTo>
                <a:cubicBezTo>
                  <a:pt x="531" y="173"/>
                  <a:pt x="531" y="172"/>
                  <a:pt x="531" y="172"/>
                </a:cubicBezTo>
                <a:cubicBezTo>
                  <a:pt x="533" y="172"/>
                  <a:pt x="535" y="172"/>
                  <a:pt x="537" y="172"/>
                </a:cubicBezTo>
                <a:cubicBezTo>
                  <a:pt x="537" y="172"/>
                  <a:pt x="538" y="173"/>
                  <a:pt x="538" y="173"/>
                </a:cubicBezTo>
                <a:cubicBezTo>
                  <a:pt x="538" y="173"/>
                  <a:pt x="535" y="174"/>
                  <a:pt x="536" y="174"/>
                </a:cubicBezTo>
                <a:cubicBezTo>
                  <a:pt x="538" y="174"/>
                  <a:pt x="538" y="175"/>
                  <a:pt x="540" y="175"/>
                </a:cubicBezTo>
                <a:cubicBezTo>
                  <a:pt x="541" y="175"/>
                  <a:pt x="539" y="173"/>
                  <a:pt x="539" y="173"/>
                </a:cubicBezTo>
                <a:cubicBezTo>
                  <a:pt x="539" y="173"/>
                  <a:pt x="539" y="172"/>
                  <a:pt x="539" y="172"/>
                </a:cubicBezTo>
                <a:cubicBezTo>
                  <a:pt x="541" y="172"/>
                  <a:pt x="542" y="172"/>
                  <a:pt x="543" y="172"/>
                </a:cubicBezTo>
                <a:cubicBezTo>
                  <a:pt x="544" y="172"/>
                  <a:pt x="545" y="172"/>
                  <a:pt x="546" y="172"/>
                </a:cubicBezTo>
                <a:cubicBezTo>
                  <a:pt x="547" y="173"/>
                  <a:pt x="548" y="173"/>
                  <a:pt x="549" y="173"/>
                </a:cubicBezTo>
                <a:cubicBezTo>
                  <a:pt x="549" y="173"/>
                  <a:pt x="549" y="173"/>
                  <a:pt x="549" y="173"/>
                </a:cubicBezTo>
                <a:cubicBezTo>
                  <a:pt x="549" y="173"/>
                  <a:pt x="546" y="176"/>
                  <a:pt x="547" y="176"/>
                </a:cubicBezTo>
                <a:cubicBezTo>
                  <a:pt x="548" y="176"/>
                  <a:pt x="548" y="175"/>
                  <a:pt x="549" y="175"/>
                </a:cubicBezTo>
                <a:cubicBezTo>
                  <a:pt x="550" y="175"/>
                  <a:pt x="550" y="174"/>
                  <a:pt x="551" y="174"/>
                </a:cubicBezTo>
                <a:cubicBezTo>
                  <a:pt x="551" y="174"/>
                  <a:pt x="552" y="174"/>
                  <a:pt x="552" y="175"/>
                </a:cubicBezTo>
                <a:cubicBezTo>
                  <a:pt x="553" y="174"/>
                  <a:pt x="556" y="173"/>
                  <a:pt x="556" y="173"/>
                </a:cubicBezTo>
                <a:cubicBezTo>
                  <a:pt x="556" y="173"/>
                  <a:pt x="556" y="173"/>
                  <a:pt x="555" y="173"/>
                </a:cubicBezTo>
                <a:cubicBezTo>
                  <a:pt x="556" y="173"/>
                  <a:pt x="556" y="172"/>
                  <a:pt x="556" y="172"/>
                </a:cubicBezTo>
                <a:cubicBezTo>
                  <a:pt x="557" y="173"/>
                  <a:pt x="557" y="173"/>
                  <a:pt x="558" y="173"/>
                </a:cubicBezTo>
                <a:cubicBezTo>
                  <a:pt x="558" y="173"/>
                  <a:pt x="558" y="173"/>
                  <a:pt x="558" y="173"/>
                </a:cubicBezTo>
                <a:cubicBezTo>
                  <a:pt x="560" y="173"/>
                  <a:pt x="560" y="175"/>
                  <a:pt x="562" y="175"/>
                </a:cubicBezTo>
                <a:cubicBezTo>
                  <a:pt x="563" y="175"/>
                  <a:pt x="564" y="174"/>
                  <a:pt x="564" y="173"/>
                </a:cubicBezTo>
                <a:cubicBezTo>
                  <a:pt x="564" y="173"/>
                  <a:pt x="564" y="173"/>
                  <a:pt x="564" y="173"/>
                </a:cubicBezTo>
                <a:cubicBezTo>
                  <a:pt x="565" y="173"/>
                  <a:pt x="566" y="173"/>
                  <a:pt x="566" y="173"/>
                </a:cubicBezTo>
                <a:cubicBezTo>
                  <a:pt x="566" y="173"/>
                  <a:pt x="566" y="173"/>
                  <a:pt x="566" y="173"/>
                </a:cubicBezTo>
                <a:cubicBezTo>
                  <a:pt x="566" y="174"/>
                  <a:pt x="568" y="174"/>
                  <a:pt x="569" y="174"/>
                </a:cubicBezTo>
                <a:cubicBezTo>
                  <a:pt x="571" y="174"/>
                  <a:pt x="571" y="176"/>
                  <a:pt x="573" y="176"/>
                </a:cubicBezTo>
                <a:cubicBezTo>
                  <a:pt x="574" y="176"/>
                  <a:pt x="575" y="174"/>
                  <a:pt x="575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5" y="173"/>
                  <a:pt x="575" y="173"/>
                  <a:pt x="576" y="173"/>
                </a:cubicBezTo>
                <a:cubicBezTo>
                  <a:pt x="576" y="173"/>
                  <a:pt x="576" y="173"/>
                  <a:pt x="576" y="172"/>
                </a:cubicBezTo>
                <a:cubicBezTo>
                  <a:pt x="576" y="172"/>
                  <a:pt x="576" y="172"/>
                  <a:pt x="576" y="172"/>
                </a:cubicBezTo>
                <a:cubicBezTo>
                  <a:pt x="576" y="173"/>
                  <a:pt x="576" y="173"/>
                  <a:pt x="576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6" y="174"/>
                  <a:pt x="579" y="173"/>
                  <a:pt x="580" y="173"/>
                </a:cubicBezTo>
                <a:cubicBezTo>
                  <a:pt x="582" y="173"/>
                  <a:pt x="582" y="176"/>
                  <a:pt x="584" y="176"/>
                </a:cubicBezTo>
                <a:cubicBezTo>
                  <a:pt x="585" y="176"/>
                  <a:pt x="585" y="174"/>
                  <a:pt x="585" y="173"/>
                </a:cubicBezTo>
                <a:cubicBezTo>
                  <a:pt x="585" y="173"/>
                  <a:pt x="584" y="173"/>
                  <a:pt x="584" y="172"/>
                </a:cubicBezTo>
                <a:cubicBezTo>
                  <a:pt x="587" y="172"/>
                  <a:pt x="589" y="172"/>
                  <a:pt x="592" y="172"/>
                </a:cubicBezTo>
                <a:cubicBezTo>
                  <a:pt x="594" y="173"/>
                  <a:pt x="595" y="172"/>
                  <a:pt x="597" y="172"/>
                </a:cubicBezTo>
                <a:cubicBezTo>
                  <a:pt x="598" y="172"/>
                  <a:pt x="599" y="172"/>
                  <a:pt x="601" y="172"/>
                </a:cubicBezTo>
                <a:cubicBezTo>
                  <a:pt x="601" y="173"/>
                  <a:pt x="601" y="173"/>
                  <a:pt x="601" y="174"/>
                </a:cubicBezTo>
                <a:cubicBezTo>
                  <a:pt x="601" y="174"/>
                  <a:pt x="601" y="173"/>
                  <a:pt x="602" y="173"/>
                </a:cubicBezTo>
                <a:cubicBezTo>
                  <a:pt x="604" y="173"/>
                  <a:pt x="604" y="175"/>
                  <a:pt x="606" y="175"/>
                </a:cubicBezTo>
                <a:cubicBezTo>
                  <a:pt x="607" y="175"/>
                  <a:pt x="606" y="174"/>
                  <a:pt x="606" y="174"/>
                </a:cubicBezTo>
                <a:cubicBezTo>
                  <a:pt x="606" y="172"/>
                  <a:pt x="610" y="172"/>
                  <a:pt x="611" y="171"/>
                </a:cubicBezTo>
                <a:cubicBezTo>
                  <a:pt x="612" y="171"/>
                  <a:pt x="613" y="171"/>
                  <a:pt x="614" y="171"/>
                </a:cubicBezTo>
                <a:cubicBezTo>
                  <a:pt x="613" y="172"/>
                  <a:pt x="611" y="172"/>
                  <a:pt x="611" y="174"/>
                </a:cubicBezTo>
                <a:cubicBezTo>
                  <a:pt x="611" y="174"/>
                  <a:pt x="612" y="176"/>
                  <a:pt x="613" y="176"/>
                </a:cubicBezTo>
                <a:cubicBezTo>
                  <a:pt x="615" y="176"/>
                  <a:pt x="615" y="177"/>
                  <a:pt x="617" y="177"/>
                </a:cubicBezTo>
                <a:cubicBezTo>
                  <a:pt x="618" y="177"/>
                  <a:pt x="617" y="174"/>
                  <a:pt x="617" y="174"/>
                </a:cubicBezTo>
                <a:cubicBezTo>
                  <a:pt x="617" y="173"/>
                  <a:pt x="616" y="172"/>
                  <a:pt x="616" y="171"/>
                </a:cubicBezTo>
                <a:cubicBezTo>
                  <a:pt x="616" y="171"/>
                  <a:pt x="615" y="171"/>
                  <a:pt x="615" y="171"/>
                </a:cubicBezTo>
                <a:cubicBezTo>
                  <a:pt x="616" y="171"/>
                  <a:pt x="616" y="171"/>
                  <a:pt x="616" y="171"/>
                </a:cubicBezTo>
                <a:cubicBezTo>
                  <a:pt x="617" y="171"/>
                  <a:pt x="618" y="171"/>
                  <a:pt x="618" y="171"/>
                </a:cubicBezTo>
                <a:cubicBezTo>
                  <a:pt x="619" y="171"/>
                  <a:pt x="620" y="171"/>
                  <a:pt x="620" y="172"/>
                </a:cubicBezTo>
                <a:cubicBezTo>
                  <a:pt x="621" y="172"/>
                  <a:pt x="621" y="171"/>
                  <a:pt x="621" y="171"/>
                </a:cubicBezTo>
                <a:cubicBezTo>
                  <a:pt x="622" y="171"/>
                  <a:pt x="622" y="172"/>
                  <a:pt x="622" y="172"/>
                </a:cubicBezTo>
                <a:cubicBezTo>
                  <a:pt x="622" y="172"/>
                  <a:pt x="623" y="172"/>
                  <a:pt x="623" y="172"/>
                </a:cubicBezTo>
                <a:cubicBezTo>
                  <a:pt x="622" y="172"/>
                  <a:pt x="621" y="173"/>
                  <a:pt x="621" y="174"/>
                </a:cubicBezTo>
                <a:cubicBezTo>
                  <a:pt x="621" y="174"/>
                  <a:pt x="622" y="176"/>
                  <a:pt x="623" y="176"/>
                </a:cubicBezTo>
                <a:cubicBezTo>
                  <a:pt x="623" y="176"/>
                  <a:pt x="624" y="176"/>
                  <a:pt x="624" y="176"/>
                </a:cubicBezTo>
                <a:cubicBezTo>
                  <a:pt x="624" y="176"/>
                  <a:pt x="624" y="176"/>
                  <a:pt x="625" y="176"/>
                </a:cubicBezTo>
                <a:cubicBezTo>
                  <a:pt x="626" y="176"/>
                  <a:pt x="626" y="175"/>
                  <a:pt x="628" y="175"/>
                </a:cubicBezTo>
                <a:cubicBezTo>
                  <a:pt x="629" y="175"/>
                  <a:pt x="626" y="174"/>
                  <a:pt x="626" y="174"/>
                </a:cubicBezTo>
                <a:cubicBezTo>
                  <a:pt x="626" y="173"/>
                  <a:pt x="627" y="172"/>
                  <a:pt x="627" y="171"/>
                </a:cubicBezTo>
                <a:cubicBezTo>
                  <a:pt x="628" y="171"/>
                  <a:pt x="628" y="172"/>
                  <a:pt x="629" y="172"/>
                </a:cubicBezTo>
                <a:cubicBezTo>
                  <a:pt x="630" y="172"/>
                  <a:pt x="630" y="171"/>
                  <a:pt x="631" y="171"/>
                </a:cubicBezTo>
                <a:cubicBezTo>
                  <a:pt x="632" y="171"/>
                  <a:pt x="633" y="171"/>
                  <a:pt x="633" y="171"/>
                </a:cubicBezTo>
                <a:cubicBezTo>
                  <a:pt x="633" y="172"/>
                  <a:pt x="634" y="173"/>
                  <a:pt x="634" y="174"/>
                </a:cubicBezTo>
                <a:cubicBezTo>
                  <a:pt x="634" y="174"/>
                  <a:pt x="634" y="176"/>
                  <a:pt x="634" y="176"/>
                </a:cubicBezTo>
                <a:cubicBezTo>
                  <a:pt x="634" y="176"/>
                  <a:pt x="634" y="175"/>
                  <a:pt x="635" y="175"/>
                </a:cubicBezTo>
                <a:cubicBezTo>
                  <a:pt x="636" y="175"/>
                  <a:pt x="636" y="176"/>
                  <a:pt x="637" y="176"/>
                </a:cubicBezTo>
                <a:cubicBezTo>
                  <a:pt x="637" y="176"/>
                  <a:pt x="638" y="176"/>
                  <a:pt x="639" y="176"/>
                </a:cubicBezTo>
                <a:cubicBezTo>
                  <a:pt x="640" y="176"/>
                  <a:pt x="639" y="175"/>
                  <a:pt x="639" y="174"/>
                </a:cubicBezTo>
                <a:cubicBezTo>
                  <a:pt x="639" y="173"/>
                  <a:pt x="640" y="173"/>
                  <a:pt x="640" y="172"/>
                </a:cubicBezTo>
                <a:cubicBezTo>
                  <a:pt x="640" y="172"/>
                  <a:pt x="640" y="172"/>
                  <a:pt x="641" y="172"/>
                </a:cubicBezTo>
                <a:cubicBezTo>
                  <a:pt x="641" y="172"/>
                  <a:pt x="641" y="172"/>
                  <a:pt x="641" y="172"/>
                </a:cubicBezTo>
                <a:cubicBezTo>
                  <a:pt x="642" y="173"/>
                  <a:pt x="642" y="172"/>
                  <a:pt x="642" y="172"/>
                </a:cubicBezTo>
                <a:cubicBezTo>
                  <a:pt x="644" y="172"/>
                  <a:pt x="648" y="172"/>
                  <a:pt x="651" y="172"/>
                </a:cubicBezTo>
                <a:cubicBezTo>
                  <a:pt x="652" y="172"/>
                  <a:pt x="653" y="172"/>
                  <a:pt x="652" y="172"/>
                </a:cubicBezTo>
                <a:cubicBezTo>
                  <a:pt x="653" y="172"/>
                  <a:pt x="653" y="172"/>
                  <a:pt x="654" y="172"/>
                </a:cubicBezTo>
                <a:cubicBezTo>
                  <a:pt x="654" y="173"/>
                  <a:pt x="655" y="172"/>
                  <a:pt x="656" y="172"/>
                </a:cubicBezTo>
                <a:cubicBezTo>
                  <a:pt x="656" y="173"/>
                  <a:pt x="656" y="173"/>
                  <a:pt x="656" y="174"/>
                </a:cubicBezTo>
                <a:cubicBezTo>
                  <a:pt x="656" y="175"/>
                  <a:pt x="656" y="175"/>
                  <a:pt x="657" y="175"/>
                </a:cubicBezTo>
                <a:cubicBezTo>
                  <a:pt x="659" y="175"/>
                  <a:pt x="659" y="177"/>
                  <a:pt x="661" y="177"/>
                </a:cubicBezTo>
                <a:cubicBezTo>
                  <a:pt x="662" y="177"/>
                  <a:pt x="660" y="175"/>
                  <a:pt x="660" y="174"/>
                </a:cubicBezTo>
                <a:cubicBezTo>
                  <a:pt x="660" y="173"/>
                  <a:pt x="661" y="173"/>
                  <a:pt x="663" y="173"/>
                </a:cubicBezTo>
                <a:cubicBezTo>
                  <a:pt x="664" y="173"/>
                  <a:pt x="665" y="172"/>
                  <a:pt x="666" y="172"/>
                </a:cubicBezTo>
                <a:cubicBezTo>
                  <a:pt x="667" y="173"/>
                  <a:pt x="668" y="173"/>
                  <a:pt x="669" y="173"/>
                </a:cubicBezTo>
                <a:cubicBezTo>
                  <a:pt x="669" y="173"/>
                  <a:pt x="668" y="173"/>
                  <a:pt x="668" y="174"/>
                </a:cubicBezTo>
                <a:cubicBezTo>
                  <a:pt x="668" y="175"/>
                  <a:pt x="667" y="178"/>
                  <a:pt x="668" y="178"/>
                </a:cubicBezTo>
                <a:cubicBezTo>
                  <a:pt x="669" y="178"/>
                  <a:pt x="670" y="176"/>
                  <a:pt x="671" y="175"/>
                </a:cubicBezTo>
                <a:cubicBezTo>
                  <a:pt x="671" y="175"/>
                  <a:pt x="671" y="175"/>
                  <a:pt x="671" y="174"/>
                </a:cubicBezTo>
                <a:cubicBezTo>
                  <a:pt x="671" y="173"/>
                  <a:pt x="671" y="173"/>
                  <a:pt x="672" y="173"/>
                </a:cubicBezTo>
                <a:cubicBezTo>
                  <a:pt x="672" y="173"/>
                  <a:pt x="672" y="173"/>
                  <a:pt x="673" y="173"/>
                </a:cubicBezTo>
                <a:cubicBezTo>
                  <a:pt x="673" y="173"/>
                  <a:pt x="673" y="173"/>
                  <a:pt x="673" y="173"/>
                </a:cubicBezTo>
                <a:cubicBezTo>
                  <a:pt x="675" y="173"/>
                  <a:pt x="676" y="173"/>
                  <a:pt x="678" y="173"/>
                </a:cubicBezTo>
                <a:cubicBezTo>
                  <a:pt x="677" y="173"/>
                  <a:pt x="675" y="173"/>
                  <a:pt x="675" y="174"/>
                </a:cubicBezTo>
                <a:cubicBezTo>
                  <a:pt x="675" y="174"/>
                  <a:pt x="674" y="174"/>
                  <a:pt x="674" y="174"/>
                </a:cubicBezTo>
                <a:cubicBezTo>
                  <a:pt x="674" y="174"/>
                  <a:pt x="672" y="174"/>
                  <a:pt x="671" y="174"/>
                </a:cubicBezTo>
                <a:cubicBezTo>
                  <a:pt x="672" y="174"/>
                  <a:pt x="673" y="174"/>
                  <a:pt x="674" y="174"/>
                </a:cubicBezTo>
                <a:cubicBezTo>
                  <a:pt x="674" y="174"/>
                  <a:pt x="674" y="174"/>
                  <a:pt x="674" y="175"/>
                </a:cubicBezTo>
                <a:cubicBezTo>
                  <a:pt x="674" y="175"/>
                  <a:pt x="676" y="175"/>
                  <a:pt x="677" y="174"/>
                </a:cubicBezTo>
                <a:cubicBezTo>
                  <a:pt x="678" y="174"/>
                  <a:pt x="678" y="174"/>
                  <a:pt x="678" y="174"/>
                </a:cubicBezTo>
                <a:cubicBezTo>
                  <a:pt x="679" y="174"/>
                  <a:pt x="679" y="174"/>
                  <a:pt x="679" y="174"/>
                </a:cubicBezTo>
                <a:cubicBezTo>
                  <a:pt x="679" y="175"/>
                  <a:pt x="679" y="175"/>
                  <a:pt x="679" y="175"/>
                </a:cubicBezTo>
                <a:cubicBezTo>
                  <a:pt x="680" y="175"/>
                  <a:pt x="681" y="175"/>
                  <a:pt x="682" y="175"/>
                </a:cubicBezTo>
                <a:cubicBezTo>
                  <a:pt x="681" y="175"/>
                  <a:pt x="679" y="175"/>
                  <a:pt x="679" y="174"/>
                </a:cubicBezTo>
                <a:cubicBezTo>
                  <a:pt x="679" y="174"/>
                  <a:pt x="679" y="174"/>
                  <a:pt x="679" y="174"/>
                </a:cubicBezTo>
                <a:cubicBezTo>
                  <a:pt x="681" y="174"/>
                  <a:pt x="682" y="174"/>
                  <a:pt x="684" y="174"/>
                </a:cubicBezTo>
                <a:cubicBezTo>
                  <a:pt x="684" y="174"/>
                  <a:pt x="684" y="174"/>
                  <a:pt x="684" y="175"/>
                </a:cubicBezTo>
                <a:cubicBezTo>
                  <a:pt x="683" y="174"/>
                  <a:pt x="682" y="174"/>
                  <a:pt x="682" y="175"/>
                </a:cubicBezTo>
                <a:cubicBezTo>
                  <a:pt x="683" y="176"/>
                  <a:pt x="684" y="175"/>
                  <a:pt x="685" y="175"/>
                </a:cubicBezTo>
                <a:cubicBezTo>
                  <a:pt x="684" y="175"/>
                  <a:pt x="684" y="175"/>
                  <a:pt x="684" y="175"/>
                </a:cubicBezTo>
                <a:cubicBezTo>
                  <a:pt x="684" y="174"/>
                  <a:pt x="684" y="174"/>
                  <a:pt x="684" y="174"/>
                </a:cubicBezTo>
                <a:cubicBezTo>
                  <a:pt x="686" y="174"/>
                  <a:pt x="688" y="174"/>
                  <a:pt x="690" y="174"/>
                </a:cubicBezTo>
                <a:cubicBezTo>
                  <a:pt x="690" y="175"/>
                  <a:pt x="690" y="175"/>
                  <a:pt x="690" y="175"/>
                </a:cubicBezTo>
                <a:cubicBezTo>
                  <a:pt x="690" y="175"/>
                  <a:pt x="689" y="177"/>
                  <a:pt x="690" y="177"/>
                </a:cubicBezTo>
                <a:cubicBezTo>
                  <a:pt x="692" y="177"/>
                  <a:pt x="692" y="175"/>
                  <a:pt x="694" y="175"/>
                </a:cubicBezTo>
                <a:cubicBezTo>
                  <a:pt x="695" y="175"/>
                  <a:pt x="694" y="175"/>
                  <a:pt x="694" y="175"/>
                </a:cubicBezTo>
                <a:cubicBezTo>
                  <a:pt x="694" y="175"/>
                  <a:pt x="694" y="174"/>
                  <a:pt x="694" y="174"/>
                </a:cubicBezTo>
                <a:cubicBezTo>
                  <a:pt x="694" y="174"/>
                  <a:pt x="695" y="174"/>
                  <a:pt x="695" y="174"/>
                </a:cubicBezTo>
                <a:cubicBezTo>
                  <a:pt x="695" y="174"/>
                  <a:pt x="695" y="173"/>
                  <a:pt x="695" y="173"/>
                </a:cubicBezTo>
                <a:cubicBezTo>
                  <a:pt x="696" y="173"/>
                  <a:pt x="697" y="173"/>
                  <a:pt x="698" y="173"/>
                </a:cubicBezTo>
                <a:cubicBezTo>
                  <a:pt x="697" y="174"/>
                  <a:pt x="697" y="174"/>
                  <a:pt x="697" y="175"/>
                </a:cubicBezTo>
                <a:cubicBezTo>
                  <a:pt x="697" y="175"/>
                  <a:pt x="698" y="175"/>
                  <a:pt x="699" y="174"/>
                </a:cubicBezTo>
                <a:cubicBezTo>
                  <a:pt x="699" y="174"/>
                  <a:pt x="700" y="174"/>
                  <a:pt x="700" y="174"/>
                </a:cubicBezTo>
                <a:cubicBezTo>
                  <a:pt x="700" y="174"/>
                  <a:pt x="700" y="174"/>
                  <a:pt x="700" y="174"/>
                </a:cubicBezTo>
                <a:cubicBezTo>
                  <a:pt x="701" y="174"/>
                  <a:pt x="701" y="174"/>
                  <a:pt x="701" y="174"/>
                </a:cubicBezTo>
                <a:cubicBezTo>
                  <a:pt x="703" y="175"/>
                  <a:pt x="705" y="174"/>
                  <a:pt x="707" y="174"/>
                </a:cubicBezTo>
                <a:cubicBezTo>
                  <a:pt x="708" y="175"/>
                  <a:pt x="709" y="175"/>
                  <a:pt x="709" y="175"/>
                </a:cubicBezTo>
                <a:cubicBezTo>
                  <a:pt x="709" y="175"/>
                  <a:pt x="709" y="175"/>
                  <a:pt x="709" y="174"/>
                </a:cubicBezTo>
                <a:cubicBezTo>
                  <a:pt x="709" y="175"/>
                  <a:pt x="710" y="175"/>
                  <a:pt x="710" y="175"/>
                </a:cubicBezTo>
                <a:cubicBezTo>
                  <a:pt x="714" y="174"/>
                  <a:pt x="717" y="175"/>
                  <a:pt x="721" y="175"/>
                </a:cubicBezTo>
                <a:cubicBezTo>
                  <a:pt x="724" y="175"/>
                  <a:pt x="727" y="174"/>
                  <a:pt x="730" y="174"/>
                </a:cubicBezTo>
                <a:cubicBezTo>
                  <a:pt x="729" y="174"/>
                  <a:pt x="726" y="174"/>
                  <a:pt x="724" y="174"/>
                </a:cubicBezTo>
                <a:cubicBezTo>
                  <a:pt x="727" y="173"/>
                  <a:pt x="735" y="173"/>
                  <a:pt x="740" y="173"/>
                </a:cubicBezTo>
                <a:cubicBezTo>
                  <a:pt x="740" y="173"/>
                  <a:pt x="741" y="173"/>
                  <a:pt x="742" y="172"/>
                </a:cubicBezTo>
                <a:cubicBezTo>
                  <a:pt x="743" y="172"/>
                  <a:pt x="747" y="173"/>
                  <a:pt x="748" y="173"/>
                </a:cubicBezTo>
                <a:cubicBezTo>
                  <a:pt x="749" y="173"/>
                  <a:pt x="749" y="173"/>
                  <a:pt x="750" y="173"/>
                </a:cubicBezTo>
                <a:cubicBezTo>
                  <a:pt x="751" y="173"/>
                  <a:pt x="753" y="173"/>
                  <a:pt x="755" y="173"/>
                </a:cubicBezTo>
                <a:cubicBezTo>
                  <a:pt x="755" y="174"/>
                  <a:pt x="756" y="173"/>
                  <a:pt x="757" y="174"/>
                </a:cubicBezTo>
                <a:cubicBezTo>
                  <a:pt x="757" y="174"/>
                  <a:pt x="758" y="174"/>
                  <a:pt x="757" y="174"/>
                </a:cubicBezTo>
                <a:cubicBezTo>
                  <a:pt x="758" y="174"/>
                  <a:pt x="758" y="174"/>
                  <a:pt x="758" y="174"/>
                </a:cubicBezTo>
                <a:cubicBezTo>
                  <a:pt x="759" y="173"/>
                  <a:pt x="761" y="175"/>
                  <a:pt x="763" y="174"/>
                </a:cubicBezTo>
                <a:cubicBezTo>
                  <a:pt x="764" y="174"/>
                  <a:pt x="763" y="174"/>
                  <a:pt x="764" y="173"/>
                </a:cubicBezTo>
                <a:cubicBezTo>
                  <a:pt x="765" y="173"/>
                  <a:pt x="769" y="174"/>
                  <a:pt x="770" y="173"/>
                </a:cubicBezTo>
                <a:cubicBezTo>
                  <a:pt x="769" y="173"/>
                  <a:pt x="767" y="173"/>
                  <a:pt x="765" y="173"/>
                </a:cubicBezTo>
                <a:cubicBezTo>
                  <a:pt x="761" y="173"/>
                  <a:pt x="758" y="172"/>
                  <a:pt x="754" y="172"/>
                </a:cubicBezTo>
                <a:cubicBezTo>
                  <a:pt x="754" y="172"/>
                  <a:pt x="753" y="172"/>
                  <a:pt x="752" y="172"/>
                </a:cubicBezTo>
                <a:cubicBezTo>
                  <a:pt x="751" y="172"/>
                  <a:pt x="749" y="172"/>
                  <a:pt x="747" y="172"/>
                </a:cubicBezTo>
                <a:cubicBezTo>
                  <a:pt x="746" y="173"/>
                  <a:pt x="745" y="172"/>
                  <a:pt x="743" y="172"/>
                </a:cubicBezTo>
                <a:cubicBezTo>
                  <a:pt x="743" y="172"/>
                  <a:pt x="745" y="172"/>
                  <a:pt x="746" y="172"/>
                </a:cubicBezTo>
                <a:cubicBezTo>
                  <a:pt x="748" y="172"/>
                  <a:pt x="749" y="171"/>
                  <a:pt x="750" y="171"/>
                </a:cubicBezTo>
                <a:cubicBezTo>
                  <a:pt x="751" y="171"/>
                  <a:pt x="752" y="171"/>
                  <a:pt x="752" y="171"/>
                </a:cubicBezTo>
                <a:cubicBezTo>
                  <a:pt x="753" y="171"/>
                  <a:pt x="753" y="171"/>
                  <a:pt x="753" y="171"/>
                </a:cubicBezTo>
                <a:cubicBezTo>
                  <a:pt x="754" y="171"/>
                  <a:pt x="756" y="171"/>
                  <a:pt x="758" y="171"/>
                </a:cubicBezTo>
                <a:cubicBezTo>
                  <a:pt x="759" y="171"/>
                  <a:pt x="760" y="171"/>
                  <a:pt x="762" y="171"/>
                </a:cubicBezTo>
                <a:cubicBezTo>
                  <a:pt x="763" y="171"/>
                  <a:pt x="764" y="171"/>
                  <a:pt x="765" y="171"/>
                </a:cubicBezTo>
                <a:cubicBezTo>
                  <a:pt x="768" y="171"/>
                  <a:pt x="771" y="171"/>
                  <a:pt x="773" y="171"/>
                </a:cubicBezTo>
                <a:cubicBezTo>
                  <a:pt x="774" y="171"/>
                  <a:pt x="774" y="171"/>
                  <a:pt x="775" y="171"/>
                </a:cubicBezTo>
                <a:cubicBezTo>
                  <a:pt x="776" y="171"/>
                  <a:pt x="775" y="171"/>
                  <a:pt x="776" y="171"/>
                </a:cubicBezTo>
                <a:cubicBezTo>
                  <a:pt x="777" y="171"/>
                  <a:pt x="777" y="171"/>
                  <a:pt x="777" y="171"/>
                </a:cubicBezTo>
                <a:cubicBezTo>
                  <a:pt x="779" y="171"/>
                  <a:pt x="780" y="171"/>
                  <a:pt x="782" y="171"/>
                </a:cubicBezTo>
                <a:cubicBezTo>
                  <a:pt x="784" y="171"/>
                  <a:pt x="787" y="171"/>
                  <a:pt x="791" y="171"/>
                </a:cubicBezTo>
                <a:cubicBezTo>
                  <a:pt x="789" y="172"/>
                  <a:pt x="788" y="171"/>
                  <a:pt x="786" y="172"/>
                </a:cubicBezTo>
                <a:cubicBezTo>
                  <a:pt x="786" y="172"/>
                  <a:pt x="786" y="172"/>
                  <a:pt x="785" y="172"/>
                </a:cubicBezTo>
                <a:cubicBezTo>
                  <a:pt x="785" y="172"/>
                  <a:pt x="784" y="172"/>
                  <a:pt x="784" y="172"/>
                </a:cubicBezTo>
                <a:cubicBezTo>
                  <a:pt x="783" y="172"/>
                  <a:pt x="783" y="172"/>
                  <a:pt x="783" y="172"/>
                </a:cubicBezTo>
                <a:cubicBezTo>
                  <a:pt x="782" y="172"/>
                  <a:pt x="782" y="172"/>
                  <a:pt x="782" y="172"/>
                </a:cubicBezTo>
                <a:cubicBezTo>
                  <a:pt x="781" y="172"/>
                  <a:pt x="780" y="172"/>
                  <a:pt x="778" y="172"/>
                </a:cubicBezTo>
                <a:cubicBezTo>
                  <a:pt x="776" y="172"/>
                  <a:pt x="774" y="173"/>
                  <a:pt x="771" y="173"/>
                </a:cubicBezTo>
                <a:cubicBezTo>
                  <a:pt x="771" y="172"/>
                  <a:pt x="771" y="172"/>
                  <a:pt x="770" y="172"/>
                </a:cubicBezTo>
                <a:cubicBezTo>
                  <a:pt x="770" y="172"/>
                  <a:pt x="771" y="173"/>
                  <a:pt x="771" y="174"/>
                </a:cubicBezTo>
                <a:cubicBezTo>
                  <a:pt x="768" y="174"/>
                  <a:pt x="768" y="174"/>
                  <a:pt x="768" y="174"/>
                </a:cubicBezTo>
                <a:cubicBezTo>
                  <a:pt x="768" y="175"/>
                  <a:pt x="772" y="174"/>
                  <a:pt x="774" y="174"/>
                </a:cubicBezTo>
                <a:cubicBezTo>
                  <a:pt x="778" y="174"/>
                  <a:pt x="783" y="175"/>
                  <a:pt x="787" y="174"/>
                </a:cubicBezTo>
                <a:cubicBezTo>
                  <a:pt x="791" y="174"/>
                  <a:pt x="797" y="174"/>
                  <a:pt x="801" y="175"/>
                </a:cubicBezTo>
                <a:cubicBezTo>
                  <a:pt x="810" y="175"/>
                  <a:pt x="822" y="174"/>
                  <a:pt x="830" y="175"/>
                </a:cubicBezTo>
                <a:cubicBezTo>
                  <a:pt x="831" y="175"/>
                  <a:pt x="833" y="174"/>
                  <a:pt x="834" y="174"/>
                </a:cubicBezTo>
                <a:cubicBezTo>
                  <a:pt x="837" y="174"/>
                  <a:pt x="841" y="175"/>
                  <a:pt x="844" y="175"/>
                </a:cubicBezTo>
                <a:cubicBezTo>
                  <a:pt x="846" y="175"/>
                  <a:pt x="848" y="174"/>
                  <a:pt x="850" y="174"/>
                </a:cubicBezTo>
                <a:cubicBezTo>
                  <a:pt x="856" y="174"/>
                  <a:pt x="862" y="174"/>
                  <a:pt x="869" y="174"/>
                </a:cubicBezTo>
                <a:cubicBezTo>
                  <a:pt x="870" y="174"/>
                  <a:pt x="871" y="174"/>
                  <a:pt x="872" y="174"/>
                </a:cubicBezTo>
                <a:cubicBezTo>
                  <a:pt x="874" y="173"/>
                  <a:pt x="875" y="173"/>
                  <a:pt x="877" y="172"/>
                </a:cubicBezTo>
                <a:cubicBezTo>
                  <a:pt x="877" y="171"/>
                  <a:pt x="874" y="169"/>
                  <a:pt x="875" y="170"/>
                </a:cubicBezTo>
                <a:cubicBezTo>
                  <a:pt x="878" y="171"/>
                  <a:pt x="880" y="168"/>
                  <a:pt x="884" y="169"/>
                </a:cubicBezTo>
                <a:cubicBezTo>
                  <a:pt x="884" y="169"/>
                  <a:pt x="886" y="173"/>
                  <a:pt x="886" y="174"/>
                </a:cubicBezTo>
                <a:cubicBezTo>
                  <a:pt x="890" y="174"/>
                  <a:pt x="893" y="174"/>
                  <a:pt x="897" y="174"/>
                </a:cubicBezTo>
                <a:cubicBezTo>
                  <a:pt x="899" y="174"/>
                  <a:pt x="902" y="174"/>
                  <a:pt x="905" y="174"/>
                </a:cubicBezTo>
                <a:cubicBezTo>
                  <a:pt x="906" y="174"/>
                  <a:pt x="907" y="174"/>
                  <a:pt x="909" y="174"/>
                </a:cubicBezTo>
                <a:cubicBezTo>
                  <a:pt x="909" y="174"/>
                  <a:pt x="910" y="174"/>
                  <a:pt x="910" y="174"/>
                </a:cubicBezTo>
                <a:cubicBezTo>
                  <a:pt x="910" y="174"/>
                  <a:pt x="910" y="174"/>
                  <a:pt x="910" y="174"/>
                </a:cubicBezTo>
                <a:cubicBezTo>
                  <a:pt x="910" y="174"/>
                  <a:pt x="910" y="174"/>
                  <a:pt x="911" y="174"/>
                </a:cubicBezTo>
                <a:cubicBezTo>
                  <a:pt x="911" y="174"/>
                  <a:pt x="911" y="174"/>
                  <a:pt x="911" y="174"/>
                </a:cubicBezTo>
                <a:cubicBezTo>
                  <a:pt x="913" y="173"/>
                  <a:pt x="913" y="173"/>
                  <a:pt x="915" y="171"/>
                </a:cubicBezTo>
                <a:cubicBezTo>
                  <a:pt x="915" y="171"/>
                  <a:pt x="915" y="171"/>
                  <a:pt x="915" y="171"/>
                </a:cubicBezTo>
                <a:cubicBezTo>
                  <a:pt x="912" y="171"/>
                  <a:pt x="909" y="171"/>
                  <a:pt x="907" y="171"/>
                </a:cubicBezTo>
                <a:cubicBezTo>
                  <a:pt x="909" y="171"/>
                  <a:pt x="912" y="170"/>
                  <a:pt x="914" y="170"/>
                </a:cubicBezTo>
                <a:cubicBezTo>
                  <a:pt x="914" y="170"/>
                  <a:pt x="913" y="169"/>
                  <a:pt x="914" y="169"/>
                </a:cubicBezTo>
                <a:cubicBezTo>
                  <a:pt x="915" y="170"/>
                  <a:pt x="916" y="170"/>
                  <a:pt x="917" y="170"/>
                </a:cubicBezTo>
                <a:cubicBezTo>
                  <a:pt x="921" y="170"/>
                  <a:pt x="925" y="170"/>
                  <a:pt x="929" y="170"/>
                </a:cubicBezTo>
                <a:cubicBezTo>
                  <a:pt x="928" y="171"/>
                  <a:pt x="927" y="170"/>
                  <a:pt x="926" y="170"/>
                </a:cubicBezTo>
                <a:cubicBezTo>
                  <a:pt x="925" y="170"/>
                  <a:pt x="924" y="171"/>
                  <a:pt x="923" y="171"/>
                </a:cubicBezTo>
                <a:cubicBezTo>
                  <a:pt x="923" y="170"/>
                  <a:pt x="923" y="171"/>
                  <a:pt x="923" y="171"/>
                </a:cubicBezTo>
                <a:cubicBezTo>
                  <a:pt x="922" y="171"/>
                  <a:pt x="920" y="171"/>
                  <a:pt x="919" y="171"/>
                </a:cubicBezTo>
                <a:cubicBezTo>
                  <a:pt x="919" y="171"/>
                  <a:pt x="920" y="171"/>
                  <a:pt x="920" y="171"/>
                </a:cubicBezTo>
                <a:cubicBezTo>
                  <a:pt x="920" y="171"/>
                  <a:pt x="921" y="172"/>
                  <a:pt x="921" y="172"/>
                </a:cubicBezTo>
                <a:cubicBezTo>
                  <a:pt x="922" y="172"/>
                  <a:pt x="923" y="172"/>
                  <a:pt x="924" y="172"/>
                </a:cubicBezTo>
                <a:cubicBezTo>
                  <a:pt x="924" y="172"/>
                  <a:pt x="924" y="173"/>
                  <a:pt x="924" y="173"/>
                </a:cubicBezTo>
                <a:cubicBezTo>
                  <a:pt x="923" y="173"/>
                  <a:pt x="923" y="173"/>
                  <a:pt x="923" y="173"/>
                </a:cubicBezTo>
                <a:cubicBezTo>
                  <a:pt x="923" y="173"/>
                  <a:pt x="924" y="173"/>
                  <a:pt x="924" y="174"/>
                </a:cubicBezTo>
                <a:cubicBezTo>
                  <a:pt x="925" y="174"/>
                  <a:pt x="927" y="174"/>
                  <a:pt x="928" y="174"/>
                </a:cubicBezTo>
                <a:cubicBezTo>
                  <a:pt x="929" y="173"/>
                  <a:pt x="931" y="172"/>
                  <a:pt x="931" y="172"/>
                </a:cubicBezTo>
                <a:cubicBezTo>
                  <a:pt x="931" y="172"/>
                  <a:pt x="931" y="172"/>
                  <a:pt x="932" y="172"/>
                </a:cubicBezTo>
                <a:cubicBezTo>
                  <a:pt x="933" y="171"/>
                  <a:pt x="935" y="171"/>
                  <a:pt x="935" y="170"/>
                </a:cubicBezTo>
                <a:cubicBezTo>
                  <a:pt x="935" y="170"/>
                  <a:pt x="935" y="170"/>
                  <a:pt x="935" y="170"/>
                </a:cubicBezTo>
                <a:cubicBezTo>
                  <a:pt x="935" y="170"/>
                  <a:pt x="935" y="170"/>
                  <a:pt x="935" y="170"/>
                </a:cubicBezTo>
                <a:cubicBezTo>
                  <a:pt x="935" y="170"/>
                  <a:pt x="935" y="169"/>
                  <a:pt x="935" y="169"/>
                </a:cubicBezTo>
                <a:cubicBezTo>
                  <a:pt x="934" y="167"/>
                  <a:pt x="928" y="165"/>
                  <a:pt x="929" y="163"/>
                </a:cubicBezTo>
                <a:cubicBezTo>
                  <a:pt x="929" y="162"/>
                  <a:pt x="934" y="166"/>
                  <a:pt x="935" y="166"/>
                </a:cubicBezTo>
                <a:cubicBezTo>
                  <a:pt x="938" y="167"/>
                  <a:pt x="940" y="164"/>
                  <a:pt x="944" y="165"/>
                </a:cubicBezTo>
                <a:cubicBezTo>
                  <a:pt x="945" y="165"/>
                  <a:pt x="948" y="168"/>
                  <a:pt x="948" y="169"/>
                </a:cubicBezTo>
                <a:cubicBezTo>
                  <a:pt x="947" y="171"/>
                  <a:pt x="941" y="169"/>
                  <a:pt x="938" y="171"/>
                </a:cubicBezTo>
                <a:cubicBezTo>
                  <a:pt x="939" y="171"/>
                  <a:pt x="939" y="171"/>
                  <a:pt x="940" y="171"/>
                </a:cubicBezTo>
                <a:cubicBezTo>
                  <a:pt x="940" y="171"/>
                  <a:pt x="938" y="172"/>
                  <a:pt x="938" y="171"/>
                </a:cubicBezTo>
                <a:cubicBezTo>
                  <a:pt x="938" y="171"/>
                  <a:pt x="938" y="171"/>
                  <a:pt x="938" y="171"/>
                </a:cubicBezTo>
                <a:cubicBezTo>
                  <a:pt x="936" y="171"/>
                  <a:pt x="934" y="173"/>
                  <a:pt x="932" y="173"/>
                </a:cubicBezTo>
                <a:cubicBezTo>
                  <a:pt x="932" y="173"/>
                  <a:pt x="932" y="173"/>
                  <a:pt x="933" y="174"/>
                </a:cubicBezTo>
                <a:cubicBezTo>
                  <a:pt x="935" y="174"/>
                  <a:pt x="938" y="174"/>
                  <a:pt x="941" y="173"/>
                </a:cubicBezTo>
                <a:cubicBezTo>
                  <a:pt x="940" y="173"/>
                  <a:pt x="938" y="173"/>
                  <a:pt x="937" y="173"/>
                </a:cubicBezTo>
                <a:cubicBezTo>
                  <a:pt x="938" y="172"/>
                  <a:pt x="940" y="173"/>
                  <a:pt x="942" y="172"/>
                </a:cubicBezTo>
                <a:cubicBezTo>
                  <a:pt x="942" y="173"/>
                  <a:pt x="942" y="173"/>
                  <a:pt x="942" y="173"/>
                </a:cubicBezTo>
                <a:cubicBezTo>
                  <a:pt x="945" y="173"/>
                  <a:pt x="948" y="173"/>
                  <a:pt x="952" y="173"/>
                </a:cubicBezTo>
                <a:cubicBezTo>
                  <a:pt x="950" y="172"/>
                  <a:pt x="948" y="171"/>
                  <a:pt x="949" y="169"/>
                </a:cubicBezTo>
                <a:cubicBezTo>
                  <a:pt x="950" y="169"/>
                  <a:pt x="951" y="168"/>
                  <a:pt x="952" y="169"/>
                </a:cubicBezTo>
                <a:cubicBezTo>
                  <a:pt x="956" y="170"/>
                  <a:pt x="955" y="170"/>
                  <a:pt x="958" y="171"/>
                </a:cubicBezTo>
                <a:cubicBezTo>
                  <a:pt x="959" y="171"/>
                  <a:pt x="962" y="173"/>
                  <a:pt x="962" y="173"/>
                </a:cubicBezTo>
                <a:cubicBezTo>
                  <a:pt x="963" y="173"/>
                  <a:pt x="965" y="173"/>
                  <a:pt x="966" y="173"/>
                </a:cubicBezTo>
                <a:cubicBezTo>
                  <a:pt x="967" y="172"/>
                  <a:pt x="970" y="170"/>
                  <a:pt x="970" y="171"/>
                </a:cubicBezTo>
                <a:cubicBezTo>
                  <a:pt x="972" y="171"/>
                  <a:pt x="972" y="172"/>
                  <a:pt x="972" y="174"/>
                </a:cubicBezTo>
                <a:cubicBezTo>
                  <a:pt x="972" y="174"/>
                  <a:pt x="972" y="174"/>
                  <a:pt x="973" y="174"/>
                </a:cubicBezTo>
                <a:cubicBezTo>
                  <a:pt x="974" y="174"/>
                  <a:pt x="975" y="173"/>
                  <a:pt x="976" y="174"/>
                </a:cubicBezTo>
                <a:cubicBezTo>
                  <a:pt x="977" y="174"/>
                  <a:pt x="977" y="174"/>
                  <a:pt x="978" y="173"/>
                </a:cubicBezTo>
                <a:cubicBezTo>
                  <a:pt x="981" y="174"/>
                  <a:pt x="984" y="174"/>
                  <a:pt x="987" y="173"/>
                </a:cubicBezTo>
                <a:cubicBezTo>
                  <a:pt x="988" y="172"/>
                  <a:pt x="987" y="171"/>
                  <a:pt x="988" y="169"/>
                </a:cubicBezTo>
                <a:cubicBezTo>
                  <a:pt x="988" y="168"/>
                  <a:pt x="988" y="171"/>
                  <a:pt x="989" y="171"/>
                </a:cubicBezTo>
                <a:cubicBezTo>
                  <a:pt x="992" y="172"/>
                  <a:pt x="995" y="169"/>
                  <a:pt x="998" y="170"/>
                </a:cubicBezTo>
                <a:cubicBezTo>
                  <a:pt x="998" y="170"/>
                  <a:pt x="1000" y="171"/>
                  <a:pt x="1001" y="172"/>
                </a:cubicBezTo>
                <a:cubicBezTo>
                  <a:pt x="1002" y="172"/>
                  <a:pt x="1002" y="171"/>
                  <a:pt x="1003" y="171"/>
                </a:cubicBezTo>
                <a:cubicBezTo>
                  <a:pt x="1006" y="170"/>
                  <a:pt x="1009" y="171"/>
                  <a:pt x="1010" y="173"/>
                </a:cubicBezTo>
                <a:cubicBezTo>
                  <a:pt x="1011" y="173"/>
                  <a:pt x="1012" y="173"/>
                  <a:pt x="1012" y="173"/>
                </a:cubicBezTo>
                <a:cubicBezTo>
                  <a:pt x="1012" y="173"/>
                  <a:pt x="1013" y="173"/>
                  <a:pt x="1013" y="173"/>
                </a:cubicBezTo>
                <a:cubicBezTo>
                  <a:pt x="1011" y="172"/>
                  <a:pt x="1009" y="172"/>
                  <a:pt x="1008" y="171"/>
                </a:cubicBezTo>
                <a:cubicBezTo>
                  <a:pt x="1007" y="171"/>
                  <a:pt x="1013" y="171"/>
                  <a:pt x="1013" y="170"/>
                </a:cubicBezTo>
                <a:cubicBezTo>
                  <a:pt x="1015" y="168"/>
                  <a:pt x="1011" y="164"/>
                  <a:pt x="1013" y="164"/>
                </a:cubicBezTo>
                <a:cubicBezTo>
                  <a:pt x="1014" y="164"/>
                  <a:pt x="1015" y="164"/>
                  <a:pt x="1015" y="164"/>
                </a:cubicBezTo>
                <a:cubicBezTo>
                  <a:pt x="1016" y="163"/>
                  <a:pt x="1016" y="163"/>
                  <a:pt x="1016" y="163"/>
                </a:cubicBezTo>
                <a:cubicBezTo>
                  <a:pt x="1017" y="163"/>
                  <a:pt x="1018" y="163"/>
                  <a:pt x="1018" y="163"/>
                </a:cubicBezTo>
                <a:cubicBezTo>
                  <a:pt x="1029" y="164"/>
                  <a:pt x="1040" y="164"/>
                  <a:pt x="1051" y="163"/>
                </a:cubicBezTo>
                <a:cubicBezTo>
                  <a:pt x="1052" y="163"/>
                  <a:pt x="1052" y="163"/>
                  <a:pt x="1053" y="163"/>
                </a:cubicBezTo>
                <a:cubicBezTo>
                  <a:pt x="1053" y="163"/>
                  <a:pt x="1054" y="163"/>
                  <a:pt x="1054" y="163"/>
                </a:cubicBezTo>
                <a:cubicBezTo>
                  <a:pt x="1066" y="163"/>
                  <a:pt x="1078" y="162"/>
                  <a:pt x="1090" y="162"/>
                </a:cubicBezTo>
                <a:cubicBezTo>
                  <a:pt x="1090" y="162"/>
                  <a:pt x="1090" y="162"/>
                  <a:pt x="1090" y="162"/>
                </a:cubicBezTo>
                <a:cubicBezTo>
                  <a:pt x="1089" y="162"/>
                  <a:pt x="1091" y="156"/>
                  <a:pt x="1091" y="155"/>
                </a:cubicBezTo>
                <a:cubicBezTo>
                  <a:pt x="1092" y="155"/>
                  <a:pt x="1093" y="155"/>
                  <a:pt x="1093" y="155"/>
                </a:cubicBezTo>
                <a:cubicBezTo>
                  <a:pt x="1092" y="155"/>
                  <a:pt x="1090" y="155"/>
                  <a:pt x="1090" y="154"/>
                </a:cubicBezTo>
                <a:cubicBezTo>
                  <a:pt x="1091" y="154"/>
                  <a:pt x="1092" y="153"/>
                  <a:pt x="1093" y="153"/>
                </a:cubicBezTo>
                <a:cubicBezTo>
                  <a:pt x="1093" y="152"/>
                  <a:pt x="1094" y="152"/>
                  <a:pt x="1097" y="152"/>
                </a:cubicBezTo>
                <a:cubicBezTo>
                  <a:pt x="1098" y="153"/>
                  <a:pt x="1099" y="153"/>
                  <a:pt x="1100" y="153"/>
                </a:cubicBezTo>
                <a:cubicBezTo>
                  <a:pt x="1100" y="153"/>
                  <a:pt x="1101" y="153"/>
                  <a:pt x="1101" y="152"/>
                </a:cubicBezTo>
                <a:cubicBezTo>
                  <a:pt x="1101" y="152"/>
                  <a:pt x="1101" y="151"/>
                  <a:pt x="1101" y="149"/>
                </a:cubicBezTo>
                <a:cubicBezTo>
                  <a:pt x="1101" y="149"/>
                  <a:pt x="1101" y="149"/>
                  <a:pt x="1101" y="149"/>
                </a:cubicBezTo>
                <a:cubicBezTo>
                  <a:pt x="1101" y="149"/>
                  <a:pt x="1101" y="149"/>
                  <a:pt x="1101" y="149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F8EC157-C2B5-4500-0143-86F77CE94A43}"/>
              </a:ext>
            </a:extLst>
          </p:cNvPr>
          <p:cNvGrpSpPr/>
          <p:nvPr/>
        </p:nvGrpSpPr>
        <p:grpSpPr>
          <a:xfrm>
            <a:off x="2208401" y="3429000"/>
            <a:ext cx="2286000" cy="2208780"/>
            <a:chOff x="2208401" y="3429000"/>
            <a:chExt cx="2286000" cy="2208780"/>
          </a:xfrm>
        </p:grpSpPr>
        <p:sp>
          <p:nvSpPr>
            <p:cNvPr id="17" name="矩形: 折角 16">
              <a:extLst>
                <a:ext uri="{FF2B5EF4-FFF2-40B4-BE49-F238E27FC236}">
                  <a16:creationId xmlns:a16="http://schemas.microsoft.com/office/drawing/2014/main" id="{2BCD4401-1E91-8C68-D05A-91DCBD1A8E1D}"/>
                </a:ext>
              </a:extLst>
            </p:cNvPr>
            <p:cNvSpPr/>
            <p:nvPr/>
          </p:nvSpPr>
          <p:spPr>
            <a:xfrm>
              <a:off x="2208401" y="3429000"/>
              <a:ext cx="2286000" cy="2208780"/>
            </a:xfrm>
            <a:prstGeom prst="foldedCorner">
              <a:avLst/>
            </a:prstGeom>
            <a:solidFill>
              <a:schemeClr val="bg1"/>
            </a:solidFill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3961568A-F049-F97A-02E6-44ACFABD15CA}"/>
                </a:ext>
              </a:extLst>
            </p:cNvPr>
            <p:cNvGrpSpPr/>
            <p:nvPr/>
          </p:nvGrpSpPr>
          <p:grpSpPr>
            <a:xfrm>
              <a:off x="2496376" y="3785404"/>
              <a:ext cx="1794988" cy="1361364"/>
              <a:chOff x="-48644" y="4404772"/>
              <a:chExt cx="1794988" cy="1361364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46011518-06C8-8B1C-C522-6D7FAF0BEA70}"/>
                  </a:ext>
                </a:extLst>
              </p:cNvPr>
              <p:cNvSpPr txBox="1"/>
              <p:nvPr/>
            </p:nvSpPr>
            <p:spPr>
              <a:xfrm>
                <a:off x="-48644" y="4404772"/>
                <a:ext cx="1652114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rgbClr val="000000"/>
                    </a:solidFill>
                    <a:latin typeface="HarmonyOS Sans SC Light" panose="00000400000000000000" pitchFamily="2" charset="-122"/>
                    <a:ea typeface="鸿雷板书简体" panose="00000500000000000000" pitchFamily="2" charset="-122"/>
                  </a:defRPr>
                </a:lvl1pPr>
              </a:lstStyle>
              <a:p>
                <a:r>
                  <a:rPr lang="zh-CN" altLang="en-US" sz="1800" dirty="0">
                    <a:blipFill dpi="0" rotWithShape="1">
                      <a:blip r:embed="rId4"/>
                      <a:srcRect/>
                      <a:stretch>
                        <a:fillRect/>
                      </a:stretch>
                    </a:blipFill>
                  </a:rPr>
                  <a:t>添加标题文本</a:t>
                </a: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EFBA05C9-E315-3957-2180-CC3B33933536}"/>
                  </a:ext>
                </a:extLst>
              </p:cNvPr>
              <p:cNvSpPr txBox="1"/>
              <p:nvPr/>
            </p:nvSpPr>
            <p:spPr>
              <a:xfrm>
                <a:off x="-20070" y="4738675"/>
                <a:ext cx="1766414" cy="10274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r">
                  <a:lnSpc>
                    <a:spcPct val="150000"/>
                  </a:lnSpc>
                  <a:defRPr sz="1050">
                    <a:solidFill>
                      <a:schemeClr val="bg1">
                        <a:lumMod val="50000"/>
                      </a:schemeClr>
                    </a:solidFill>
                    <a:latin typeface="鸿雷板书简体" panose="00000500000000000000" pitchFamily="2" charset="-122"/>
                    <a:ea typeface="鸿雷板书简体" panose="00000500000000000000" pitchFamily="2" charset="-122"/>
                  </a:defRPr>
                </a:lvl1pPr>
              </a:lstStyle>
              <a:p>
                <a:pPr algn="l"/>
                <a:r>
                  <a:rPr lang="zh-CN" altLang="en-US" dirty="0"/>
                  <a:t>根据自己的需要添加适当的文字，此处添加详细文本描述，建议与标题相关尽量简洁</a:t>
                </a:r>
                <a:r>
                  <a:rPr lang="en-US" altLang="zh-CN" dirty="0"/>
                  <a:t>… …</a:t>
                </a:r>
                <a:endParaRPr lang="zh-CN" altLang="en-US" dirty="0"/>
              </a:p>
            </p:txBody>
          </p:sp>
        </p:grp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7F543117-48A8-9053-4FE9-AFF77CA14017}"/>
              </a:ext>
            </a:extLst>
          </p:cNvPr>
          <p:cNvSpPr txBox="1"/>
          <p:nvPr/>
        </p:nvSpPr>
        <p:spPr>
          <a:xfrm>
            <a:off x="5005835" y="1887708"/>
            <a:ext cx="25324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solidFill>
                  <a:schemeClr val="bg1"/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B7E5022-C2B0-983A-5F47-81D34D4CA6E1}"/>
              </a:ext>
            </a:extLst>
          </p:cNvPr>
          <p:cNvGrpSpPr/>
          <p:nvPr/>
        </p:nvGrpSpPr>
        <p:grpSpPr>
          <a:xfrm>
            <a:off x="4968788" y="3429000"/>
            <a:ext cx="2286000" cy="2208780"/>
            <a:chOff x="2208401" y="3429000"/>
            <a:chExt cx="2286000" cy="2208780"/>
          </a:xfrm>
        </p:grpSpPr>
        <p:sp>
          <p:nvSpPr>
            <p:cNvPr id="20" name="矩形: 折角 19">
              <a:extLst>
                <a:ext uri="{FF2B5EF4-FFF2-40B4-BE49-F238E27FC236}">
                  <a16:creationId xmlns:a16="http://schemas.microsoft.com/office/drawing/2014/main" id="{F1C269AB-5FE8-F64A-D18D-DDF4DDB68439}"/>
                </a:ext>
              </a:extLst>
            </p:cNvPr>
            <p:cNvSpPr/>
            <p:nvPr/>
          </p:nvSpPr>
          <p:spPr>
            <a:xfrm>
              <a:off x="2208401" y="3429000"/>
              <a:ext cx="2286000" cy="2208780"/>
            </a:xfrm>
            <a:prstGeom prst="foldedCorner">
              <a:avLst/>
            </a:prstGeom>
            <a:solidFill>
              <a:schemeClr val="bg1"/>
            </a:solidFill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E6F3DFE0-E2B2-BB67-22B2-2FF6685C11CA}"/>
                </a:ext>
              </a:extLst>
            </p:cNvPr>
            <p:cNvGrpSpPr/>
            <p:nvPr/>
          </p:nvGrpSpPr>
          <p:grpSpPr>
            <a:xfrm>
              <a:off x="2496376" y="3785404"/>
              <a:ext cx="1794988" cy="1361364"/>
              <a:chOff x="-48644" y="4404772"/>
              <a:chExt cx="1794988" cy="1361364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0FAE15B2-ED7A-0B53-5543-C0B40B4EFC5F}"/>
                  </a:ext>
                </a:extLst>
              </p:cNvPr>
              <p:cNvSpPr txBox="1"/>
              <p:nvPr/>
            </p:nvSpPr>
            <p:spPr>
              <a:xfrm>
                <a:off x="-48644" y="4404772"/>
                <a:ext cx="1652114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rgbClr val="000000"/>
                    </a:solidFill>
                    <a:latin typeface="HarmonyOS Sans SC Light" panose="00000400000000000000" pitchFamily="2" charset="-122"/>
                    <a:ea typeface="鸿雷板书简体" panose="00000500000000000000" pitchFamily="2" charset="-122"/>
                  </a:defRPr>
                </a:lvl1pPr>
              </a:lstStyle>
              <a:p>
                <a:r>
                  <a:rPr lang="zh-CN" altLang="en-US" sz="1800" dirty="0">
                    <a:blipFill dpi="0" rotWithShape="1">
                      <a:blip r:embed="rId4"/>
                      <a:srcRect/>
                      <a:stretch>
                        <a:fillRect/>
                      </a:stretch>
                    </a:blipFill>
                  </a:rPr>
                  <a:t>添加标题文本</a:t>
                </a: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4EB716E7-A6CD-D12F-EC1A-22893D87ABCC}"/>
                  </a:ext>
                </a:extLst>
              </p:cNvPr>
              <p:cNvSpPr txBox="1"/>
              <p:nvPr/>
            </p:nvSpPr>
            <p:spPr>
              <a:xfrm>
                <a:off x="-20070" y="4738675"/>
                <a:ext cx="1766414" cy="10274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r">
                  <a:lnSpc>
                    <a:spcPct val="150000"/>
                  </a:lnSpc>
                  <a:defRPr sz="1050">
                    <a:solidFill>
                      <a:schemeClr val="bg1">
                        <a:lumMod val="50000"/>
                      </a:schemeClr>
                    </a:solidFill>
                    <a:latin typeface="鸿雷板书简体" panose="00000500000000000000" pitchFamily="2" charset="-122"/>
                    <a:ea typeface="鸿雷板书简体" panose="00000500000000000000" pitchFamily="2" charset="-122"/>
                  </a:defRPr>
                </a:lvl1pPr>
              </a:lstStyle>
              <a:p>
                <a:pPr algn="l"/>
                <a:r>
                  <a:rPr lang="zh-CN" altLang="en-US" dirty="0"/>
                  <a:t>根据自己的需要添加适当的文字，此处添加详细文本描述，建议与标题相关尽量简洁</a:t>
                </a:r>
                <a:r>
                  <a:rPr lang="en-US" altLang="zh-CN" dirty="0"/>
                  <a:t>… …</a:t>
                </a:r>
                <a:endParaRPr lang="zh-CN" altLang="en-US" dirty="0"/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0417CE6-8ED4-A7CD-DE01-7CD87223CF0A}"/>
              </a:ext>
            </a:extLst>
          </p:cNvPr>
          <p:cNvGrpSpPr/>
          <p:nvPr/>
        </p:nvGrpSpPr>
        <p:grpSpPr>
          <a:xfrm>
            <a:off x="7729175" y="3429000"/>
            <a:ext cx="2286000" cy="2208780"/>
            <a:chOff x="2208401" y="3429000"/>
            <a:chExt cx="2286000" cy="2208780"/>
          </a:xfrm>
        </p:grpSpPr>
        <p:sp>
          <p:nvSpPr>
            <p:cNvPr id="25" name="矩形: 折角 24">
              <a:extLst>
                <a:ext uri="{FF2B5EF4-FFF2-40B4-BE49-F238E27FC236}">
                  <a16:creationId xmlns:a16="http://schemas.microsoft.com/office/drawing/2014/main" id="{645B17BA-DF6A-C12A-988F-6AE5081FF636}"/>
                </a:ext>
              </a:extLst>
            </p:cNvPr>
            <p:cNvSpPr/>
            <p:nvPr/>
          </p:nvSpPr>
          <p:spPr>
            <a:xfrm>
              <a:off x="2208401" y="3429000"/>
              <a:ext cx="2286000" cy="2208780"/>
            </a:xfrm>
            <a:prstGeom prst="foldedCorner">
              <a:avLst/>
            </a:prstGeom>
            <a:solidFill>
              <a:schemeClr val="bg1"/>
            </a:solidFill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4A5AF99-D250-657F-F061-CAF243CD2D5A}"/>
                </a:ext>
              </a:extLst>
            </p:cNvPr>
            <p:cNvGrpSpPr/>
            <p:nvPr/>
          </p:nvGrpSpPr>
          <p:grpSpPr>
            <a:xfrm>
              <a:off x="2496376" y="3785404"/>
              <a:ext cx="1794988" cy="1361364"/>
              <a:chOff x="-48644" y="4404772"/>
              <a:chExt cx="1794988" cy="1361364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700247A7-7365-59C0-4F82-2F57759305AA}"/>
                  </a:ext>
                </a:extLst>
              </p:cNvPr>
              <p:cNvSpPr txBox="1"/>
              <p:nvPr/>
            </p:nvSpPr>
            <p:spPr>
              <a:xfrm>
                <a:off x="-48644" y="4404772"/>
                <a:ext cx="1652114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rgbClr val="000000"/>
                    </a:solidFill>
                    <a:latin typeface="HarmonyOS Sans SC Light" panose="00000400000000000000" pitchFamily="2" charset="-122"/>
                    <a:ea typeface="鸿雷板书简体" panose="00000500000000000000" pitchFamily="2" charset="-122"/>
                  </a:defRPr>
                </a:lvl1pPr>
              </a:lstStyle>
              <a:p>
                <a:r>
                  <a:rPr lang="zh-CN" altLang="en-US" sz="1800" dirty="0">
                    <a:blipFill dpi="0" rotWithShape="1">
                      <a:blip r:embed="rId4"/>
                      <a:srcRect/>
                      <a:stretch>
                        <a:fillRect/>
                      </a:stretch>
                    </a:blipFill>
                  </a:rPr>
                  <a:t>添加标题文本</a:t>
                </a: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8CC77BF1-ED45-7FAA-0841-458756ECEFC3}"/>
                  </a:ext>
                </a:extLst>
              </p:cNvPr>
              <p:cNvSpPr txBox="1"/>
              <p:nvPr/>
            </p:nvSpPr>
            <p:spPr>
              <a:xfrm>
                <a:off x="-20070" y="4738675"/>
                <a:ext cx="1766414" cy="10274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r">
                  <a:lnSpc>
                    <a:spcPct val="150000"/>
                  </a:lnSpc>
                  <a:defRPr sz="1050">
                    <a:solidFill>
                      <a:schemeClr val="bg1">
                        <a:lumMod val="50000"/>
                      </a:schemeClr>
                    </a:solidFill>
                    <a:latin typeface="鸿雷板书简体" panose="00000500000000000000" pitchFamily="2" charset="-122"/>
                    <a:ea typeface="鸿雷板书简体" panose="00000500000000000000" pitchFamily="2" charset="-122"/>
                  </a:defRPr>
                </a:lvl1pPr>
              </a:lstStyle>
              <a:p>
                <a:pPr algn="l"/>
                <a:r>
                  <a:rPr lang="zh-CN" altLang="en-US" dirty="0"/>
                  <a:t>根据自己的需要添加适当的文字，此处添加详细文本描述，建议与标题相关尽量简洁</a:t>
                </a:r>
                <a:r>
                  <a:rPr lang="en-US" altLang="zh-CN" dirty="0"/>
                  <a:t>… …</a:t>
                </a:r>
                <a:endParaRPr lang="zh-CN" alt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339452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660881CC-26D7-4DDB-09F6-5F0ADDBA79F6}"/>
              </a:ext>
            </a:extLst>
          </p:cNvPr>
          <p:cNvSpPr txBox="1"/>
          <p:nvPr/>
        </p:nvSpPr>
        <p:spPr>
          <a:xfrm>
            <a:off x="5111497" y="98387"/>
            <a:ext cx="25324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solidFill>
                  <a:srgbClr val="000000"/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3490A0B-C1C6-557C-1D96-6F951DBA8E57}"/>
              </a:ext>
            </a:extLst>
          </p:cNvPr>
          <p:cNvSpPr txBox="1"/>
          <p:nvPr/>
        </p:nvSpPr>
        <p:spPr>
          <a:xfrm>
            <a:off x="4349426" y="-45387"/>
            <a:ext cx="7617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5400" b="1">
                <a:gradFill flip="none" rotWithShape="1">
                  <a:gsLst>
                    <a:gs pos="45000">
                      <a:srgbClr val="FFFFFF"/>
                    </a:gs>
                    <a:gs pos="100000">
                      <a:srgbClr val="FFFFFF">
                        <a:alpha val="39000"/>
                      </a:srgbClr>
                    </a:gs>
                  </a:gsLst>
                  <a:lin ang="54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4400" b="0" dirty="0">
                <a:solidFill>
                  <a:schemeClr val="bg1"/>
                </a:solidFill>
                <a:effectLst>
                  <a:outerShdw dist="63500" dir="3600000" algn="tl" rotWithShape="0">
                    <a:prstClr val="black">
                      <a:alpha val="10000"/>
                    </a:prstClr>
                  </a:outerShdw>
                </a:effectLst>
                <a:latin typeface="HarmonyOS Sans SC Light" panose="00000400000000000000" pitchFamily="2" charset="-122"/>
                <a:sym typeface="HarmonyOS Sans SC Light" panose="00000400000000000000" pitchFamily="2" charset="-122"/>
              </a:rPr>
              <a:t>壹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94909B0-4182-45B0-8959-E59D27D4E6E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5579" y="1396079"/>
            <a:ext cx="6087693" cy="3843938"/>
          </a:xfrm>
          <a:prstGeom prst="rect">
            <a:avLst/>
          </a:prstGeom>
        </p:spPr>
      </p:pic>
      <p:sp>
        <p:nvSpPr>
          <p:cNvPr id="4" name="Rectangle 40">
            <a:extLst>
              <a:ext uri="{FF2B5EF4-FFF2-40B4-BE49-F238E27FC236}">
                <a16:creationId xmlns:a16="http://schemas.microsoft.com/office/drawing/2014/main" id="{81FDFE0D-EB70-17DB-5791-0B6731871E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7226" y="2237324"/>
            <a:ext cx="609600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l"/>
            <a:r>
              <a:rPr lang="zh-CN" altLang="en-US" sz="2000" baseline="0" dirty="0">
                <a:solidFill>
                  <a:srgbClr val="FFFFFF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添加相关文字内容</a:t>
            </a:r>
            <a:endParaRPr lang="en-US" altLang="zh-CN" sz="2000" baseline="0" dirty="0">
              <a:solidFill>
                <a:srgbClr val="FFFFFF"/>
              </a:solidFill>
              <a:latin typeface="鸿雷板书简体" panose="00000500000000000000" pitchFamily="2" charset="-122"/>
              <a:ea typeface="鸿雷板书简体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Rectangle 41">
            <a:extLst>
              <a:ext uri="{FF2B5EF4-FFF2-40B4-BE49-F238E27FC236}">
                <a16:creationId xmlns:a16="http://schemas.microsoft.com/office/drawing/2014/main" id="{598F1529-D29A-23B5-DEF5-CCC3170978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6226" y="2222370"/>
            <a:ext cx="609600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l"/>
            <a:r>
              <a:rPr lang="zh-CN" altLang="en-US" sz="2000" baseline="0">
                <a:solidFill>
                  <a:srgbClr val="FFFFFF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添加相关文字内容</a:t>
            </a:r>
            <a:endParaRPr lang="en-US" altLang="zh-CN" sz="2000" baseline="0">
              <a:solidFill>
                <a:srgbClr val="FFFFFF"/>
              </a:solidFill>
              <a:latin typeface="鸿雷板书简体" panose="00000500000000000000" pitchFamily="2" charset="-122"/>
              <a:ea typeface="鸿雷板书简体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Rectangle 42">
            <a:extLst>
              <a:ext uri="{FF2B5EF4-FFF2-40B4-BE49-F238E27FC236}">
                <a16:creationId xmlns:a16="http://schemas.microsoft.com/office/drawing/2014/main" id="{92CC4CBA-DCD1-91F9-3291-FEEA7D7C80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5226" y="2222370"/>
            <a:ext cx="609600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l"/>
            <a:r>
              <a:rPr lang="zh-CN" altLang="en-US" sz="2000" baseline="0">
                <a:solidFill>
                  <a:srgbClr val="FFFFFF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添加相关文字内容</a:t>
            </a:r>
            <a:endParaRPr lang="en-US" altLang="zh-CN" sz="2000" baseline="0">
              <a:solidFill>
                <a:srgbClr val="FFFFFF"/>
              </a:solidFill>
              <a:latin typeface="鸿雷板书简体" panose="00000500000000000000" pitchFamily="2" charset="-122"/>
              <a:ea typeface="鸿雷板书简体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Rectangle 43">
            <a:extLst>
              <a:ext uri="{FF2B5EF4-FFF2-40B4-BE49-F238E27FC236}">
                <a16:creationId xmlns:a16="http://schemas.microsoft.com/office/drawing/2014/main" id="{D3C9D133-A588-3814-FDCF-809003E58B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0426" y="2222370"/>
            <a:ext cx="609600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l"/>
            <a:r>
              <a:rPr lang="zh-CN" altLang="en-US" sz="2000" baseline="0">
                <a:solidFill>
                  <a:srgbClr val="FFFFFF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添加相关文字内容</a:t>
            </a:r>
            <a:endParaRPr lang="en-US" altLang="zh-CN" sz="2000" baseline="0">
              <a:solidFill>
                <a:srgbClr val="FFFFFF"/>
              </a:solidFill>
              <a:latin typeface="鸿雷板书简体" panose="00000500000000000000" pitchFamily="2" charset="-122"/>
              <a:ea typeface="鸿雷板书简体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Rectangle 44">
            <a:extLst>
              <a:ext uri="{FF2B5EF4-FFF2-40B4-BE49-F238E27FC236}">
                <a16:creationId xmlns:a16="http://schemas.microsoft.com/office/drawing/2014/main" id="{6F7CCAEB-D1AD-C2E5-AF4F-C50639DBC3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9426" y="2222370"/>
            <a:ext cx="609600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l"/>
            <a:r>
              <a:rPr lang="zh-CN" altLang="en-US" sz="2000" baseline="0">
                <a:solidFill>
                  <a:srgbClr val="FFFFFF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添加相关文字内容</a:t>
            </a:r>
            <a:endParaRPr lang="en-US" altLang="zh-CN" sz="2000" baseline="0">
              <a:solidFill>
                <a:srgbClr val="FFFFFF"/>
              </a:solidFill>
              <a:latin typeface="鸿雷板书简体" panose="00000500000000000000" pitchFamily="2" charset="-122"/>
              <a:ea typeface="鸿雷板书简体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Rectangle 45">
            <a:extLst>
              <a:ext uri="{FF2B5EF4-FFF2-40B4-BE49-F238E27FC236}">
                <a16:creationId xmlns:a16="http://schemas.microsoft.com/office/drawing/2014/main" id="{80DA9CF1-435C-2930-ED0B-7997EFC6BB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8426" y="2222370"/>
            <a:ext cx="609600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l"/>
            <a:r>
              <a:rPr lang="zh-CN" altLang="en-US" sz="2000" baseline="0">
                <a:solidFill>
                  <a:srgbClr val="FFFFFF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添加相关文字内容</a:t>
            </a:r>
            <a:endParaRPr lang="en-US" altLang="zh-CN" sz="2000" baseline="0">
              <a:solidFill>
                <a:srgbClr val="FFFFFF"/>
              </a:solidFill>
              <a:latin typeface="鸿雷板书简体" panose="00000500000000000000" pitchFamily="2" charset="-122"/>
              <a:ea typeface="鸿雷板书简体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Rectangle 46">
            <a:extLst>
              <a:ext uri="{FF2B5EF4-FFF2-40B4-BE49-F238E27FC236}">
                <a16:creationId xmlns:a16="http://schemas.microsoft.com/office/drawing/2014/main" id="{5BE6AE04-185B-B2E6-FFF4-8C22A97CFC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3626" y="2222370"/>
            <a:ext cx="609600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l"/>
            <a:r>
              <a:rPr lang="zh-CN" altLang="en-US" sz="2000" baseline="0">
                <a:solidFill>
                  <a:srgbClr val="FFFFFF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添加相关文字内容</a:t>
            </a:r>
            <a:endParaRPr lang="en-US" altLang="zh-CN" sz="2000" baseline="0">
              <a:solidFill>
                <a:srgbClr val="FFFFFF"/>
              </a:solidFill>
              <a:latin typeface="鸿雷板书简体" panose="00000500000000000000" pitchFamily="2" charset="-122"/>
              <a:ea typeface="鸿雷板书简体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Rectangle 47">
            <a:extLst>
              <a:ext uri="{FF2B5EF4-FFF2-40B4-BE49-F238E27FC236}">
                <a16:creationId xmlns:a16="http://schemas.microsoft.com/office/drawing/2014/main" id="{DC31B5BE-7269-088C-28D8-78AA9ED35F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2626" y="2222370"/>
            <a:ext cx="609600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l"/>
            <a:r>
              <a:rPr lang="zh-CN" altLang="en-US" sz="2000" baseline="0">
                <a:solidFill>
                  <a:srgbClr val="FFFFFF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添加相关文字内容</a:t>
            </a:r>
            <a:endParaRPr lang="en-US" altLang="zh-CN" sz="2000" baseline="0">
              <a:solidFill>
                <a:srgbClr val="FFFFFF"/>
              </a:solidFill>
              <a:latin typeface="鸿雷板书简体" panose="00000500000000000000" pitchFamily="2" charset="-122"/>
              <a:ea typeface="鸿雷板书简体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Rectangle 49">
            <a:extLst>
              <a:ext uri="{FF2B5EF4-FFF2-40B4-BE49-F238E27FC236}">
                <a16:creationId xmlns:a16="http://schemas.microsoft.com/office/drawing/2014/main" id="{6CE85E54-690E-920A-1200-B89803067E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9226" y="2397676"/>
            <a:ext cx="609600" cy="1998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l">
              <a:lnSpc>
                <a:spcPct val="86000"/>
              </a:lnSpc>
            </a:pPr>
            <a:r>
              <a:rPr lang="zh-CN" altLang="en-US" sz="2400" baseline="0" dirty="0">
                <a:solidFill>
                  <a:srgbClr val="FFFFFF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添加文字标题</a:t>
            </a:r>
            <a:endParaRPr lang="en-US" altLang="zh-CN" sz="2400" baseline="0" dirty="0">
              <a:solidFill>
                <a:srgbClr val="FFFFFF"/>
              </a:solidFill>
              <a:latin typeface="鸿雷板书简体" panose="00000500000000000000" pitchFamily="2" charset="-122"/>
              <a:ea typeface="鸿雷板书简体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C51B7FEA-1154-76E8-8C00-970B1FEE2B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7477" y="3524377"/>
            <a:ext cx="1924050" cy="174307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09EA756F-B6A1-F56B-AAD2-81C8A71A0AE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43725" y="-45387"/>
            <a:ext cx="52482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3125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41B373F8-2CB1-674A-0657-4FFBBAA6FCF2}"/>
              </a:ext>
            </a:extLst>
          </p:cNvPr>
          <p:cNvSpPr/>
          <p:nvPr/>
        </p:nvSpPr>
        <p:spPr>
          <a:xfrm>
            <a:off x="7368751" y="1931505"/>
            <a:ext cx="2569674" cy="2675321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latin typeface="HarmonyOS Sans SC Light" panose="00000400000000000000" pitchFamily="2" charset="-122"/>
              <a:ea typeface="鸿雷板书简体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id="{D5AC4F1A-BA85-6E95-33A5-26D0BDD15E1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" y="0"/>
            <a:ext cx="4223368" cy="3166140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id="{7195FD11-167A-DA7C-C7D2-72A79C0423E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234174" y="4411366"/>
            <a:ext cx="4957003" cy="244663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640B12C-862D-C8A1-49FD-4B2DC348871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3" y="5076907"/>
            <a:ext cx="12190355" cy="1781093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id="{344FAD9C-97A9-69F6-0832-CAB0BBFE6AE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56046" y="4939596"/>
            <a:ext cx="2113257" cy="1407246"/>
          </a:xfrm>
          <a:prstGeom prst="rect">
            <a:avLst/>
          </a:prstGeom>
        </p:spPr>
      </p:pic>
      <p:sp>
        <p:nvSpPr>
          <p:cNvPr id="2" name="椭圆 1">
            <a:extLst>
              <a:ext uri="{FF2B5EF4-FFF2-40B4-BE49-F238E27FC236}">
                <a16:creationId xmlns:a16="http://schemas.microsoft.com/office/drawing/2014/main" id="{165C3FA8-BA8E-260F-3CF3-7DB8B71644B9}"/>
              </a:ext>
            </a:extLst>
          </p:cNvPr>
          <p:cNvSpPr/>
          <p:nvPr/>
        </p:nvSpPr>
        <p:spPr>
          <a:xfrm>
            <a:off x="2281662" y="4316895"/>
            <a:ext cx="905150" cy="854484"/>
          </a:xfrm>
          <a:prstGeom prst="ellipse">
            <a:avLst/>
          </a:prstGeom>
          <a:blipFill>
            <a:blip r:embed="rId8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latin typeface="HarmonyOS Sans SC Light" panose="00000400000000000000" pitchFamily="2" charset="-122"/>
              <a:ea typeface="鸿雷板书简体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45615" name="组合 145614">
            <a:extLst>
              <a:ext uri="{FF2B5EF4-FFF2-40B4-BE49-F238E27FC236}">
                <a16:creationId xmlns:a16="http://schemas.microsoft.com/office/drawing/2014/main" id="{9D1E3242-80FA-DE7A-443D-DBE3085FAF49}"/>
              </a:ext>
            </a:extLst>
          </p:cNvPr>
          <p:cNvGrpSpPr/>
          <p:nvPr/>
        </p:nvGrpSpPr>
        <p:grpSpPr>
          <a:xfrm>
            <a:off x="6096001" y="1729537"/>
            <a:ext cx="989533" cy="3481599"/>
            <a:chOff x="5334794" y="1196851"/>
            <a:chExt cx="742379" cy="2612005"/>
          </a:xfrm>
        </p:grpSpPr>
        <p:sp>
          <p:nvSpPr>
            <p:cNvPr id="145613" name="卷形: 水平 145612">
              <a:extLst>
                <a:ext uri="{FF2B5EF4-FFF2-40B4-BE49-F238E27FC236}">
                  <a16:creationId xmlns:a16="http://schemas.microsoft.com/office/drawing/2014/main" id="{C73B428F-D354-DAA5-6851-D947E833CFF8}"/>
                </a:ext>
              </a:extLst>
            </p:cNvPr>
            <p:cNvSpPr/>
            <p:nvPr/>
          </p:nvSpPr>
          <p:spPr bwMode="auto">
            <a:xfrm>
              <a:off x="5334794" y="1196851"/>
              <a:ext cx="742379" cy="2612005"/>
            </a:xfrm>
            <a:prstGeom prst="horizontalScroll">
              <a:avLst>
                <a:gd name="adj" fmla="val 18212"/>
              </a:avLst>
            </a:prstGeom>
            <a:blipFill dpi="0" rotWithShape="1">
              <a:blip r:embed="rId9"/>
              <a:srcRect/>
              <a:tile tx="0" ty="-641350" sx="100000" sy="100000" flip="none" algn="tl"/>
            </a:blipFill>
            <a:ln w="158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121882" tIns="60941" rIns="121882" bIns="60941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8761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33" baseline="-25000">
                <a:latin typeface="HarmonyOS Sans SC Light" panose="000004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9B03FC31-F123-464A-DD4B-5ABB5A7A7208}"/>
                </a:ext>
              </a:extLst>
            </p:cNvPr>
            <p:cNvSpPr txBox="1"/>
            <p:nvPr/>
          </p:nvSpPr>
          <p:spPr>
            <a:xfrm>
              <a:off x="5526036" y="1674486"/>
              <a:ext cx="461807" cy="165673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HarmonyOS Sans SC Light" panose="00000400000000000000" pitchFamily="2" charset="-122"/>
                  <a:ea typeface="鸿雷板书简体" panose="00000500000000000000" pitchFamily="2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45612" name="文本框 145611">
            <a:extLst>
              <a:ext uri="{FF2B5EF4-FFF2-40B4-BE49-F238E27FC236}">
                <a16:creationId xmlns:a16="http://schemas.microsoft.com/office/drawing/2014/main" id="{AF10CC38-67D8-D41D-25D0-03360AFBC319}"/>
              </a:ext>
            </a:extLst>
          </p:cNvPr>
          <p:cNvSpPr txBox="1"/>
          <p:nvPr/>
        </p:nvSpPr>
        <p:spPr>
          <a:xfrm flipH="1">
            <a:off x="2992706" y="2367753"/>
            <a:ext cx="2954655" cy="237638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rPr>
              <a:t>200</a:t>
            </a: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rPr>
              <a:t>5</a:t>
            </a: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</a:p>
          <a:p>
            <a:pPr algn="l">
              <a:lnSpc>
                <a:spcPct val="150000"/>
              </a:lnSpc>
            </a:pP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HarmonyOS Sans SC Light" panose="00000400000000000000" pitchFamily="2" charset="-122"/>
              <a:ea typeface="鸿雷板书简体" panose="000005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4E3951-3420-534E-94B4-D578A7111B68}"/>
              </a:ext>
            </a:extLst>
          </p:cNvPr>
          <p:cNvSpPr txBox="1"/>
          <p:nvPr/>
        </p:nvSpPr>
        <p:spPr>
          <a:xfrm>
            <a:off x="7983372" y="2674471"/>
            <a:ext cx="134043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5400" b="1">
                <a:gradFill flip="none" rotWithShape="1">
                  <a:gsLst>
                    <a:gs pos="45000">
                      <a:srgbClr val="FFFFFF"/>
                    </a:gs>
                    <a:gs pos="100000">
                      <a:srgbClr val="FFFFFF">
                        <a:alpha val="39000"/>
                      </a:srgbClr>
                    </a:gs>
                  </a:gsLst>
                  <a:lin ang="54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8800" b="0" dirty="0">
                <a:solidFill>
                  <a:schemeClr val="bg1">
                    <a:lumMod val="95000"/>
                  </a:schemeClr>
                </a:solidFill>
                <a:effectLst>
                  <a:outerShdw dist="63500" dir="3600000" algn="tl" rotWithShape="0">
                    <a:prstClr val="black">
                      <a:alpha val="10000"/>
                    </a:prstClr>
                  </a:outerShdw>
                </a:effectLst>
                <a:latin typeface="HarmonyOS Sans SC Light" panose="00000400000000000000" pitchFamily="2" charset="-122"/>
                <a:sym typeface="HarmonyOS Sans SC Light" panose="00000400000000000000" pitchFamily="2" charset="-122"/>
              </a:rPr>
              <a:t>贰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E0D9E43-9004-6DFF-D144-E5784DD7EF1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6251" y="-9162"/>
            <a:ext cx="2592373" cy="172824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5B1551B-8AF4-628A-8959-38A576EBF15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5412" y="5134165"/>
            <a:ext cx="1832539" cy="1727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4770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4">
            <a:extLst>
              <a:ext uri="{FF2B5EF4-FFF2-40B4-BE49-F238E27FC236}">
                <a16:creationId xmlns:a16="http://schemas.microsoft.com/office/drawing/2014/main" id="{005CC575-3F23-EA98-05BF-CCCA702AEC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duotone>
              <a:prstClr val="black"/>
              <a:schemeClr val="tx2">
                <a:tint val="45000"/>
                <a:satMod val="400000"/>
              </a:schemeClr>
            </a:duotone>
            <a:lum bright="-40000"/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1998" y="1519333"/>
            <a:ext cx="967241" cy="878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660881CC-26D7-4DDB-09F6-5F0ADDBA79F6}"/>
              </a:ext>
            </a:extLst>
          </p:cNvPr>
          <p:cNvSpPr txBox="1"/>
          <p:nvPr/>
        </p:nvSpPr>
        <p:spPr>
          <a:xfrm>
            <a:off x="5111497" y="98387"/>
            <a:ext cx="25324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solidFill>
                  <a:srgbClr val="000000"/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3490A0B-C1C6-557C-1D96-6F951DBA8E57}"/>
              </a:ext>
            </a:extLst>
          </p:cNvPr>
          <p:cNvSpPr txBox="1"/>
          <p:nvPr/>
        </p:nvSpPr>
        <p:spPr>
          <a:xfrm>
            <a:off x="4349426" y="-45387"/>
            <a:ext cx="7617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5400" b="1">
                <a:gradFill flip="none" rotWithShape="1">
                  <a:gsLst>
                    <a:gs pos="45000">
                      <a:srgbClr val="FFFFFF"/>
                    </a:gs>
                    <a:gs pos="100000">
                      <a:srgbClr val="FFFFFF">
                        <a:alpha val="39000"/>
                      </a:srgbClr>
                    </a:gs>
                  </a:gsLst>
                  <a:lin ang="54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4400" b="0" dirty="0">
                <a:solidFill>
                  <a:schemeClr val="bg1"/>
                </a:solidFill>
                <a:effectLst>
                  <a:outerShdw dist="63500" dir="3600000" algn="tl" rotWithShape="0">
                    <a:prstClr val="black">
                      <a:alpha val="10000"/>
                    </a:prstClr>
                  </a:outerShdw>
                </a:effectLst>
                <a:latin typeface="HarmonyOS Sans SC Light" panose="00000400000000000000" pitchFamily="2" charset="-122"/>
                <a:sym typeface="HarmonyOS Sans SC Light" panose="00000400000000000000" pitchFamily="2" charset="-122"/>
              </a:rPr>
              <a:t>贰</a:t>
            </a:r>
          </a:p>
        </p:txBody>
      </p:sp>
      <p:pic>
        <p:nvPicPr>
          <p:cNvPr id="22" name="Picture 61">
            <a:extLst>
              <a:ext uri="{FF2B5EF4-FFF2-40B4-BE49-F238E27FC236}">
                <a16:creationId xmlns:a16="http://schemas.microsoft.com/office/drawing/2014/main" id="{8B5A1CBF-6A69-7686-9443-C4A3DF528D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9700" y="1681489"/>
            <a:ext cx="4145334" cy="38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A1B1E991-D377-1921-4906-3207D8DED15A}"/>
              </a:ext>
            </a:extLst>
          </p:cNvPr>
          <p:cNvGrpSpPr/>
          <p:nvPr/>
        </p:nvGrpSpPr>
        <p:grpSpPr>
          <a:xfrm>
            <a:off x="6377722" y="1832363"/>
            <a:ext cx="4945546" cy="1053393"/>
            <a:chOff x="5836754" y="1958931"/>
            <a:chExt cx="4945546" cy="1053393"/>
          </a:xfrm>
        </p:grpSpPr>
        <p:pic>
          <p:nvPicPr>
            <p:cNvPr id="3" name="Picture 47" descr="06">
              <a:extLst>
                <a:ext uri="{FF2B5EF4-FFF2-40B4-BE49-F238E27FC236}">
                  <a16:creationId xmlns:a16="http://schemas.microsoft.com/office/drawing/2014/main" id="{07A9482A-6D27-1B1B-7B10-67DBA8D03B5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biLevel thresh="7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36754" y="2389982"/>
              <a:ext cx="4686300" cy="1783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B1EE30BD-81E8-E623-9A18-F056998D25B0}"/>
                </a:ext>
              </a:extLst>
            </p:cNvPr>
            <p:cNvGrpSpPr/>
            <p:nvPr/>
          </p:nvGrpSpPr>
          <p:grpSpPr>
            <a:xfrm>
              <a:off x="6468271" y="1958931"/>
              <a:ext cx="4314029" cy="1053393"/>
              <a:chOff x="-48645" y="4404772"/>
              <a:chExt cx="4314029" cy="1053393"/>
            </a:xfrm>
          </p:grpSpPr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BB00222-07C9-DB51-2CE7-13F5240E2122}"/>
                  </a:ext>
                </a:extLst>
              </p:cNvPr>
              <p:cNvSpPr txBox="1"/>
              <p:nvPr/>
            </p:nvSpPr>
            <p:spPr>
              <a:xfrm>
                <a:off x="-48645" y="4404772"/>
                <a:ext cx="2385087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rgbClr val="000000"/>
                    </a:solidFill>
                    <a:latin typeface="HarmonyOS Sans SC Light" panose="00000400000000000000" pitchFamily="2" charset="-122"/>
                    <a:ea typeface="鸿雷板书简体" panose="00000500000000000000" pitchFamily="2" charset="-122"/>
                  </a:defRPr>
                </a:lvl1pPr>
              </a:lstStyle>
              <a:p>
                <a:r>
                  <a:rPr lang="zh-CN" altLang="en-US" sz="1800" dirty="0">
                    <a:blipFill dpi="0" rotWithShape="1">
                      <a:blip r:embed="rId6"/>
                      <a:srcRect/>
                      <a:stretch>
                        <a:fillRect/>
                      </a:stretch>
                    </a:blipFill>
                  </a:rPr>
                  <a:t>添加标题文本</a:t>
                </a:r>
              </a:p>
            </p:txBody>
          </p:sp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AAFCE37-B80C-346B-E80F-FF95B153F3AB}"/>
                  </a:ext>
                </a:extLst>
              </p:cNvPr>
              <p:cNvSpPr txBox="1"/>
              <p:nvPr/>
            </p:nvSpPr>
            <p:spPr>
              <a:xfrm>
                <a:off x="-20070" y="4915452"/>
                <a:ext cx="4285454" cy="5427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r">
                  <a:lnSpc>
                    <a:spcPct val="150000"/>
                  </a:lnSpc>
                  <a:defRPr sz="1050">
                    <a:solidFill>
                      <a:schemeClr val="bg1">
                        <a:lumMod val="50000"/>
                      </a:schemeClr>
                    </a:solidFill>
                    <a:latin typeface="鸿雷板书简体" panose="00000500000000000000" pitchFamily="2" charset="-122"/>
                    <a:ea typeface="鸿雷板书简体" panose="00000500000000000000" pitchFamily="2" charset="-122"/>
                  </a:defRPr>
                </a:lvl1pPr>
              </a:lstStyle>
              <a:p>
                <a:pPr algn="l"/>
                <a:r>
                  <a:rPr lang="zh-CN" altLang="en-US" dirty="0"/>
                  <a:t>根据自己的需要添加适当的文字，此处添加详细文本描述，建议与标题相关尽量简洁</a:t>
                </a:r>
                <a:r>
                  <a:rPr lang="en-US" altLang="zh-CN" dirty="0"/>
                  <a:t>… …</a:t>
                </a:r>
                <a:endParaRPr lang="zh-CN" altLang="en-US" dirty="0"/>
              </a:p>
            </p:txBody>
          </p:sp>
        </p:grp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1B4318F9-DAC7-7437-0326-F4B3DE3995C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9639" y="1284349"/>
            <a:ext cx="2305455" cy="3144776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35353503-D267-A62B-D916-DC2A905998A9}"/>
              </a:ext>
            </a:extLst>
          </p:cNvPr>
          <p:cNvSpPr txBox="1"/>
          <p:nvPr/>
        </p:nvSpPr>
        <p:spPr>
          <a:xfrm>
            <a:off x="6234343" y="1616031"/>
            <a:ext cx="87130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000000"/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</a:defRPr>
            </a:lvl1pPr>
          </a:lstStyle>
          <a:p>
            <a:r>
              <a:rPr lang="en-US" altLang="zh-CN" sz="3600" dirty="0">
                <a:blipFill dpi="0" rotWithShape="1">
                  <a:blip r:embed="rId6"/>
                  <a:srcRect/>
                  <a:stretch>
                    <a:fillRect/>
                  </a:stretch>
                </a:blipFill>
                <a:latin typeface="鸿雷板书简体" panose="00000500000000000000" pitchFamily="2" charset="-122"/>
              </a:rPr>
              <a:t>01</a:t>
            </a:r>
            <a:endParaRPr lang="zh-CN" altLang="en-US" sz="3600" dirty="0">
              <a:blipFill dpi="0" rotWithShape="1">
                <a:blip r:embed="rId6"/>
                <a:srcRect/>
                <a:stretch>
                  <a:fillRect/>
                </a:stretch>
              </a:blipFill>
              <a:latin typeface="鸿雷板书简体" panose="00000500000000000000" pitchFamily="2" charset="-122"/>
            </a:endParaRPr>
          </a:p>
        </p:txBody>
      </p:sp>
      <p:pic>
        <p:nvPicPr>
          <p:cNvPr id="12" name="Picture 64">
            <a:extLst>
              <a:ext uri="{FF2B5EF4-FFF2-40B4-BE49-F238E27FC236}">
                <a16:creationId xmlns:a16="http://schemas.microsoft.com/office/drawing/2014/main" id="{CFBDAC55-7D9D-6B26-E6C1-E5D62A1791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duotone>
              <a:prstClr val="black"/>
              <a:schemeClr val="tx2">
                <a:tint val="45000"/>
                <a:satMod val="400000"/>
              </a:schemeClr>
            </a:duotone>
            <a:lum bright="-40000"/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1998" y="2782507"/>
            <a:ext cx="967241" cy="878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C678916C-2A3F-2366-B789-AD6808AFF066}"/>
              </a:ext>
            </a:extLst>
          </p:cNvPr>
          <p:cNvGrpSpPr/>
          <p:nvPr/>
        </p:nvGrpSpPr>
        <p:grpSpPr>
          <a:xfrm>
            <a:off x="6377722" y="3095537"/>
            <a:ext cx="4945546" cy="1053393"/>
            <a:chOff x="5836754" y="1958931"/>
            <a:chExt cx="4945546" cy="1053393"/>
          </a:xfrm>
        </p:grpSpPr>
        <p:pic>
          <p:nvPicPr>
            <p:cNvPr id="14" name="Picture 47" descr="06">
              <a:extLst>
                <a:ext uri="{FF2B5EF4-FFF2-40B4-BE49-F238E27FC236}">
                  <a16:creationId xmlns:a16="http://schemas.microsoft.com/office/drawing/2014/main" id="{3AD68D6B-799C-6EE4-CDBE-9425AF24C63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biLevel thresh="7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36754" y="2389982"/>
              <a:ext cx="4686300" cy="1783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58CA4A3F-9F13-73C0-329A-F527240EB34F}"/>
                </a:ext>
              </a:extLst>
            </p:cNvPr>
            <p:cNvGrpSpPr/>
            <p:nvPr/>
          </p:nvGrpSpPr>
          <p:grpSpPr>
            <a:xfrm>
              <a:off x="6468271" y="1958931"/>
              <a:ext cx="4314029" cy="1053393"/>
              <a:chOff x="-48645" y="4404772"/>
              <a:chExt cx="4314029" cy="1053393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ED84D8EC-D687-4112-6E0F-4FA7061784E7}"/>
                  </a:ext>
                </a:extLst>
              </p:cNvPr>
              <p:cNvSpPr txBox="1"/>
              <p:nvPr/>
            </p:nvSpPr>
            <p:spPr>
              <a:xfrm>
                <a:off x="-48645" y="4404772"/>
                <a:ext cx="2385087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rgbClr val="000000"/>
                    </a:solidFill>
                    <a:latin typeface="HarmonyOS Sans SC Light" panose="00000400000000000000" pitchFamily="2" charset="-122"/>
                    <a:ea typeface="鸿雷板书简体" panose="00000500000000000000" pitchFamily="2" charset="-122"/>
                  </a:defRPr>
                </a:lvl1pPr>
              </a:lstStyle>
              <a:p>
                <a:r>
                  <a:rPr lang="zh-CN" altLang="en-US" sz="1800" dirty="0">
                    <a:blipFill dpi="0" rotWithShape="1">
                      <a:blip r:embed="rId6"/>
                      <a:srcRect/>
                      <a:stretch>
                        <a:fillRect/>
                      </a:stretch>
                    </a:blipFill>
                  </a:rPr>
                  <a:t>添加标题文本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A6DC5E80-983C-A050-DD87-1BFC639EF997}"/>
                  </a:ext>
                </a:extLst>
              </p:cNvPr>
              <p:cNvSpPr txBox="1"/>
              <p:nvPr/>
            </p:nvSpPr>
            <p:spPr>
              <a:xfrm>
                <a:off x="-20070" y="4915452"/>
                <a:ext cx="4285454" cy="5427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r">
                  <a:lnSpc>
                    <a:spcPct val="150000"/>
                  </a:lnSpc>
                  <a:defRPr sz="1050">
                    <a:solidFill>
                      <a:schemeClr val="bg1">
                        <a:lumMod val="50000"/>
                      </a:schemeClr>
                    </a:solidFill>
                    <a:latin typeface="鸿雷板书简体" panose="00000500000000000000" pitchFamily="2" charset="-122"/>
                    <a:ea typeface="鸿雷板书简体" panose="00000500000000000000" pitchFamily="2" charset="-122"/>
                  </a:defRPr>
                </a:lvl1pPr>
              </a:lstStyle>
              <a:p>
                <a:pPr algn="l"/>
                <a:r>
                  <a:rPr lang="zh-CN" altLang="en-US" dirty="0"/>
                  <a:t>根据自己的需要添加适当的文字，此处添加详细文本描述，建议与标题相关尽量简洁</a:t>
                </a:r>
                <a:r>
                  <a:rPr lang="en-US" altLang="zh-CN" dirty="0"/>
                  <a:t>… …</a:t>
                </a:r>
                <a:endParaRPr lang="zh-CN" altLang="en-US" dirty="0"/>
              </a:p>
            </p:txBody>
          </p:sp>
        </p:grp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B6B823BE-1CAD-54CF-6412-3DBB4F33E769}"/>
              </a:ext>
            </a:extLst>
          </p:cNvPr>
          <p:cNvSpPr txBox="1"/>
          <p:nvPr/>
        </p:nvSpPr>
        <p:spPr>
          <a:xfrm>
            <a:off x="6234343" y="2879205"/>
            <a:ext cx="87130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000000"/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</a:defRPr>
            </a:lvl1pPr>
          </a:lstStyle>
          <a:p>
            <a:r>
              <a:rPr lang="en-US" altLang="zh-CN" sz="3600" dirty="0">
                <a:blipFill dpi="0" rotWithShape="1">
                  <a:blip r:embed="rId6"/>
                  <a:srcRect/>
                  <a:stretch>
                    <a:fillRect/>
                  </a:stretch>
                </a:blipFill>
                <a:latin typeface="鸿雷板书简体" panose="00000500000000000000" pitchFamily="2" charset="-122"/>
              </a:rPr>
              <a:t>02</a:t>
            </a:r>
            <a:endParaRPr lang="zh-CN" altLang="en-US" sz="3600" dirty="0">
              <a:blipFill dpi="0" rotWithShape="1">
                <a:blip r:embed="rId6"/>
                <a:srcRect/>
                <a:stretch>
                  <a:fillRect/>
                </a:stretch>
              </a:blipFill>
              <a:latin typeface="鸿雷板书简体" panose="00000500000000000000" pitchFamily="2" charset="-122"/>
            </a:endParaRPr>
          </a:p>
        </p:txBody>
      </p:sp>
      <p:pic>
        <p:nvPicPr>
          <p:cNvPr id="28" name="Picture 64">
            <a:extLst>
              <a:ext uri="{FF2B5EF4-FFF2-40B4-BE49-F238E27FC236}">
                <a16:creationId xmlns:a16="http://schemas.microsoft.com/office/drawing/2014/main" id="{D71A5D4C-B1B2-A165-BFA9-1B8A518505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duotone>
              <a:prstClr val="black"/>
              <a:schemeClr val="tx2">
                <a:tint val="45000"/>
                <a:satMod val="400000"/>
              </a:schemeClr>
            </a:duotone>
            <a:lum bright="-40000"/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1998" y="4045681"/>
            <a:ext cx="967241" cy="878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id="{F37268DC-92C8-3D28-50D1-F06EC16141BF}"/>
              </a:ext>
            </a:extLst>
          </p:cNvPr>
          <p:cNvGrpSpPr/>
          <p:nvPr/>
        </p:nvGrpSpPr>
        <p:grpSpPr>
          <a:xfrm>
            <a:off x="6377722" y="4358711"/>
            <a:ext cx="4945546" cy="1053393"/>
            <a:chOff x="5836754" y="1958931"/>
            <a:chExt cx="4945546" cy="1053393"/>
          </a:xfrm>
        </p:grpSpPr>
        <p:pic>
          <p:nvPicPr>
            <p:cNvPr id="30" name="Picture 47" descr="06">
              <a:extLst>
                <a:ext uri="{FF2B5EF4-FFF2-40B4-BE49-F238E27FC236}">
                  <a16:creationId xmlns:a16="http://schemas.microsoft.com/office/drawing/2014/main" id="{1F3C18A7-2394-F43A-474A-6610BF2FC47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biLevel thresh="7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36754" y="2389982"/>
              <a:ext cx="4686300" cy="1783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B6CEE4C8-23E1-44DE-A1D5-B660DA6EF7C4}"/>
                </a:ext>
              </a:extLst>
            </p:cNvPr>
            <p:cNvGrpSpPr/>
            <p:nvPr/>
          </p:nvGrpSpPr>
          <p:grpSpPr>
            <a:xfrm>
              <a:off x="6468271" y="1958931"/>
              <a:ext cx="4314029" cy="1053393"/>
              <a:chOff x="-48645" y="4404772"/>
              <a:chExt cx="4314029" cy="1053393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D07E52D8-4191-5B25-29E7-3D195782A019}"/>
                  </a:ext>
                </a:extLst>
              </p:cNvPr>
              <p:cNvSpPr txBox="1"/>
              <p:nvPr/>
            </p:nvSpPr>
            <p:spPr>
              <a:xfrm>
                <a:off x="-48645" y="4404772"/>
                <a:ext cx="2385087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rgbClr val="000000"/>
                    </a:solidFill>
                    <a:latin typeface="HarmonyOS Sans SC Light" panose="00000400000000000000" pitchFamily="2" charset="-122"/>
                    <a:ea typeface="鸿雷板书简体" panose="00000500000000000000" pitchFamily="2" charset="-122"/>
                  </a:defRPr>
                </a:lvl1pPr>
              </a:lstStyle>
              <a:p>
                <a:r>
                  <a:rPr lang="zh-CN" altLang="en-US" sz="1800" dirty="0">
                    <a:blipFill dpi="0" rotWithShape="1">
                      <a:blip r:embed="rId6"/>
                      <a:srcRect/>
                      <a:stretch>
                        <a:fillRect/>
                      </a:stretch>
                    </a:blipFill>
                  </a:rPr>
                  <a:t>添加标题文本</a:t>
                </a: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F7F6DD5D-250F-E8C3-F2A6-809065CB238F}"/>
                  </a:ext>
                </a:extLst>
              </p:cNvPr>
              <p:cNvSpPr txBox="1"/>
              <p:nvPr/>
            </p:nvSpPr>
            <p:spPr>
              <a:xfrm>
                <a:off x="-20070" y="4915452"/>
                <a:ext cx="4285454" cy="5427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r">
                  <a:lnSpc>
                    <a:spcPct val="150000"/>
                  </a:lnSpc>
                  <a:defRPr sz="1050">
                    <a:solidFill>
                      <a:schemeClr val="bg1">
                        <a:lumMod val="50000"/>
                      </a:schemeClr>
                    </a:solidFill>
                    <a:latin typeface="鸿雷板书简体" panose="00000500000000000000" pitchFamily="2" charset="-122"/>
                    <a:ea typeface="鸿雷板书简体" panose="00000500000000000000" pitchFamily="2" charset="-122"/>
                  </a:defRPr>
                </a:lvl1pPr>
              </a:lstStyle>
              <a:p>
                <a:pPr algn="l"/>
                <a:r>
                  <a:rPr lang="zh-CN" altLang="en-US" dirty="0"/>
                  <a:t>根据自己的需要添加适当的文字，此处添加详细文本描述，建议与标题相关尽量简洁</a:t>
                </a:r>
                <a:r>
                  <a:rPr lang="en-US" altLang="zh-CN" dirty="0"/>
                  <a:t>… …</a:t>
                </a:r>
                <a:endParaRPr lang="zh-CN" altLang="en-US" dirty="0"/>
              </a:p>
            </p:txBody>
          </p:sp>
        </p:grp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F1507D79-E036-6E66-020B-4E1DBD561859}"/>
              </a:ext>
            </a:extLst>
          </p:cNvPr>
          <p:cNvSpPr txBox="1"/>
          <p:nvPr/>
        </p:nvSpPr>
        <p:spPr>
          <a:xfrm>
            <a:off x="6234343" y="4142379"/>
            <a:ext cx="87130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000000"/>
                </a:solidFill>
                <a:latin typeface="HarmonyOS Sans SC Light" panose="00000400000000000000" pitchFamily="2" charset="-122"/>
                <a:ea typeface="鸿雷板书简体" panose="00000500000000000000" pitchFamily="2" charset="-122"/>
              </a:defRPr>
            </a:lvl1pPr>
          </a:lstStyle>
          <a:p>
            <a:r>
              <a:rPr lang="en-US" altLang="zh-CN" sz="3600" dirty="0">
                <a:blipFill dpi="0" rotWithShape="1">
                  <a:blip r:embed="rId6"/>
                  <a:srcRect/>
                  <a:stretch>
                    <a:fillRect/>
                  </a:stretch>
                </a:blipFill>
                <a:latin typeface="鸿雷板书简体" panose="00000500000000000000" pitchFamily="2" charset="-122"/>
              </a:rPr>
              <a:t>03</a:t>
            </a:r>
            <a:endParaRPr lang="zh-CN" altLang="en-US" sz="3600" dirty="0">
              <a:blipFill dpi="0" rotWithShape="1">
                <a:blip r:embed="rId6"/>
                <a:srcRect/>
                <a:stretch>
                  <a:fillRect/>
                </a:stretch>
              </a:blipFill>
              <a:latin typeface="鸿雷板书简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13625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1670</Words>
  <Application>Microsoft Office PowerPoint</Application>
  <PresentationFormat>宽屏</PresentationFormat>
  <Paragraphs>225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HarmonyOS Sans SC Light</vt:lpstr>
      <vt:lpstr>阿里巴巴普惠体 2.0 55 Regular</vt:lpstr>
      <vt:lpstr>等线</vt:lpstr>
      <vt:lpstr>等线 Light</vt:lpstr>
      <vt:lpstr>鸿雷板书简体</vt:lpstr>
      <vt:lpstr>华文隶书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大气中国风工作总结年终汇报ppt模板</dc:title>
  <dc:creator>51PPT模板网</dc:creator>
  <cp:keywords>www.51pptmoban.com</cp:keywords>
  <dc:description>www.51pptmoban.com</dc:description>
  <cp:lastModifiedBy>Power user</cp:lastModifiedBy>
  <cp:revision>69</cp:revision>
  <dcterms:created xsi:type="dcterms:W3CDTF">2022-12-06T07:56:01Z</dcterms:created>
  <dcterms:modified xsi:type="dcterms:W3CDTF">2022-12-06T13:30:18Z</dcterms:modified>
</cp:coreProperties>
</file>