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87" r:id="rId3"/>
    <p:sldId id="288" r:id="rId4"/>
    <p:sldId id="265" r:id="rId5"/>
    <p:sldId id="263" r:id="rId6"/>
    <p:sldId id="260" r:id="rId7"/>
    <p:sldId id="267" r:id="rId8"/>
    <p:sldId id="289" r:id="rId9"/>
    <p:sldId id="269" r:id="rId10"/>
    <p:sldId id="266" r:id="rId11"/>
    <p:sldId id="261" r:id="rId12"/>
    <p:sldId id="290" r:id="rId13"/>
    <p:sldId id="271" r:id="rId14"/>
    <p:sldId id="274" r:id="rId15"/>
    <p:sldId id="275" r:id="rId16"/>
    <p:sldId id="277" r:id="rId17"/>
    <p:sldId id="286" r:id="rId18"/>
    <p:sldId id="292" r:id="rId19"/>
    <p:sldId id="291" r:id="rId20"/>
    <p:sldId id="293" r:id="rId2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65" userDrawn="1">
          <p15:clr>
            <a:srgbClr val="A4A3A4"/>
          </p15:clr>
        </p15:guide>
        <p15:guide id="2" pos="302" userDrawn="1">
          <p15:clr>
            <a:srgbClr val="A4A3A4"/>
          </p15:clr>
        </p15:guide>
        <p15:guide id="3" pos="7378" userDrawn="1">
          <p15:clr>
            <a:srgbClr val="A4A3A4"/>
          </p15:clr>
        </p15:guide>
        <p15:guide id="4" orient="horz" pos="1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964"/>
    <a:srgbClr val="39229D"/>
    <a:srgbClr val="7E7E7E"/>
    <a:srgbClr val="054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736" autoAdjust="0"/>
  </p:normalViewPr>
  <p:slideViewPr>
    <p:cSldViewPr snapToGrid="0">
      <p:cViewPr>
        <p:scale>
          <a:sx n="50" d="100"/>
          <a:sy n="50" d="100"/>
        </p:scale>
        <p:origin x="1998" y="1104"/>
      </p:cViewPr>
      <p:guideLst>
        <p:guide orient="horz" pos="4065"/>
        <p:guide pos="302"/>
        <p:guide pos="7378"/>
        <p:guide orient="horz" pos="113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AB5F0-0D81-4476-BC44-49BA50AA93DC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C09CD-4208-47B6-8C99-305E1889C4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3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C09CD-4208-47B6-8C99-305E1889C4B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39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&amp;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05FAC599-32A5-8873-F23E-9A364790BDC7}"/>
              </a:ext>
            </a:extLst>
          </p:cNvPr>
          <p:cNvSpPr/>
          <p:nvPr userDrawn="1"/>
        </p:nvSpPr>
        <p:spPr>
          <a:xfrm rot="5400000" flipV="1">
            <a:off x="7246937" y="-126999"/>
            <a:ext cx="4818063" cy="5072062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id="{7CDE5BBC-B342-EFFE-3B0E-41E86B68BF9B}"/>
              </a:ext>
            </a:extLst>
          </p:cNvPr>
          <p:cNvSpPr/>
          <p:nvPr userDrawn="1"/>
        </p:nvSpPr>
        <p:spPr>
          <a:xfrm rot="5400000" flipV="1">
            <a:off x="7981950" y="-174625"/>
            <a:ext cx="4035425" cy="4384675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id="{08DA2CAC-B7C7-EA7E-5F39-979F3E8EC1BF}"/>
              </a:ext>
            </a:extLst>
          </p:cNvPr>
          <p:cNvSpPr/>
          <p:nvPr userDrawn="1"/>
        </p:nvSpPr>
        <p:spPr>
          <a:xfrm>
            <a:off x="0" y="1770063"/>
            <a:ext cx="4427538" cy="5087937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3717BCC5-42F0-D4A1-1B6B-5CB68D35F600}"/>
              </a:ext>
            </a:extLst>
          </p:cNvPr>
          <p:cNvSpPr/>
          <p:nvPr userDrawn="1"/>
        </p:nvSpPr>
        <p:spPr>
          <a:xfrm>
            <a:off x="0" y="2459038"/>
            <a:ext cx="3825875" cy="4398962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id="{FBBBFAF7-DC60-E4A5-FA0E-58AD278CB94B}"/>
              </a:ext>
            </a:extLst>
          </p:cNvPr>
          <p:cNvSpPr/>
          <p:nvPr userDrawn="1"/>
        </p:nvSpPr>
        <p:spPr>
          <a:xfrm flipV="1">
            <a:off x="0" y="0"/>
            <a:ext cx="9694863" cy="270033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id="{5A7FBC3F-1A23-772F-3CAF-473FBF9677FA}"/>
              </a:ext>
            </a:extLst>
          </p:cNvPr>
          <p:cNvSpPr/>
          <p:nvPr userDrawn="1"/>
        </p:nvSpPr>
        <p:spPr>
          <a:xfrm flipH="1">
            <a:off x="2497138" y="4157663"/>
            <a:ext cx="9694862" cy="270033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F550909-A0B5-4669-9A9B-097D63A1F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533E548-DCF3-493E-B05F-A0D6CEA8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0660A16-CA6C-4700-886F-FCBD4E284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9539FD-3270-439C-8137-0EFEECD1C435}"/>
              </a:ext>
            </a:extLst>
          </p:cNvPr>
          <p:cNvSpPr/>
          <p:nvPr userDrawn="1"/>
        </p:nvSpPr>
        <p:spPr>
          <a:xfrm>
            <a:off x="1850189" y="2596515"/>
            <a:ext cx="219533" cy="17988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20" name="图片 19" descr="蓝色的星空&#10;&#10;中度可信度描述已自动生成">
            <a:extLst>
              <a:ext uri="{FF2B5EF4-FFF2-40B4-BE49-F238E27FC236}">
                <a16:creationId xmlns:a16="http://schemas.microsoft.com/office/drawing/2014/main" id="{B7E64C0E-04E3-4729-C6FE-700FA3CD8D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1826" y="4139729"/>
            <a:ext cx="7620174" cy="2718270"/>
          </a:xfrm>
          <a:custGeom>
            <a:avLst/>
            <a:gdLst>
              <a:gd name="connsiteX0" fmla="*/ 7620174 w 7620174"/>
              <a:gd name="connsiteY0" fmla="*/ 0 h 2718270"/>
              <a:gd name="connsiteX1" fmla="*/ 7620174 w 7620174"/>
              <a:gd name="connsiteY1" fmla="*/ 2718270 h 2718270"/>
              <a:gd name="connsiteX2" fmla="*/ 0 w 7620174"/>
              <a:gd name="connsiteY2" fmla="*/ 2718270 h 271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174" h="2718270">
                <a:moveTo>
                  <a:pt x="7620174" y="0"/>
                </a:moveTo>
                <a:lnTo>
                  <a:pt x="7620174" y="2718270"/>
                </a:lnTo>
                <a:lnTo>
                  <a:pt x="0" y="2718270"/>
                </a:lnTo>
                <a:close/>
              </a:path>
            </a:pathLst>
          </a:custGeom>
        </p:spPr>
      </p:pic>
      <p:pic>
        <p:nvPicPr>
          <p:cNvPr id="23" name="图片 22" descr="蓝色的星空&#10;&#10;中度可信度描述已自动生成">
            <a:extLst>
              <a:ext uri="{FF2B5EF4-FFF2-40B4-BE49-F238E27FC236}">
                <a16:creationId xmlns:a16="http://schemas.microsoft.com/office/drawing/2014/main" id="{059A5EDF-4F4E-3460-1F47-8EE19C69B1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1"/>
            <a:ext cx="7620175" cy="2718270"/>
          </a:xfrm>
          <a:custGeom>
            <a:avLst/>
            <a:gdLst>
              <a:gd name="connsiteX0" fmla="*/ 0 w 7620175"/>
              <a:gd name="connsiteY0" fmla="*/ 0 h 2718270"/>
              <a:gd name="connsiteX1" fmla="*/ 7620175 w 7620175"/>
              <a:gd name="connsiteY1" fmla="*/ 0 h 2718270"/>
              <a:gd name="connsiteX2" fmla="*/ 0 w 7620175"/>
              <a:gd name="connsiteY2" fmla="*/ 2718270 h 271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175" h="2718270">
                <a:moveTo>
                  <a:pt x="0" y="0"/>
                </a:moveTo>
                <a:lnTo>
                  <a:pt x="7620175" y="0"/>
                </a:lnTo>
                <a:lnTo>
                  <a:pt x="0" y="2718270"/>
                </a:lnTo>
                <a:close/>
              </a:path>
            </a:pathLst>
          </a:custGeom>
        </p:spPr>
      </p:pic>
      <p:sp>
        <p:nvSpPr>
          <p:cNvPr id="24" name="标题 23">
            <a:extLst>
              <a:ext uri="{FF2B5EF4-FFF2-40B4-BE49-F238E27FC236}">
                <a16:creationId xmlns:a16="http://schemas.microsoft.com/office/drawing/2014/main" id="{ACB192C8-F6AE-6E18-F38E-CE151CD78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2536133"/>
            <a:ext cx="7485063" cy="126864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8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lvl="0" indent="0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dirty="0"/>
              <a:t>单击此处编辑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D4523655-5333-3ED4-F22C-6DB4E7C334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09800" y="3913189"/>
            <a:ext cx="7485063" cy="4821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4636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F4AA1C0-93CC-4573-8160-FA9DFE080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671224B-CEDB-4055-87B5-7A2AB080E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BABC3DC-AC33-4961-89CA-FCFCF7C59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A99595E6-8A39-4B34-B969-E8225F358EE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91313" y="1994889"/>
            <a:ext cx="1571126" cy="1571534"/>
          </a:xfrm>
          <a:custGeom>
            <a:avLst/>
            <a:gdLst>
              <a:gd name="connsiteX0" fmla="*/ 1571126 w 1571126"/>
              <a:gd name="connsiteY0" fmla="*/ 0 h 1571534"/>
              <a:gd name="connsiteX1" fmla="*/ 1571126 w 1571126"/>
              <a:gd name="connsiteY1" fmla="*/ 1571534 h 1571534"/>
              <a:gd name="connsiteX2" fmla="*/ 0 w 1571126"/>
              <a:gd name="connsiteY2" fmla="*/ 1571534 h 1571534"/>
              <a:gd name="connsiteX3" fmla="*/ 1571126 w 1571126"/>
              <a:gd name="connsiteY3" fmla="*/ 0 h 157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1126" h="1571534">
                <a:moveTo>
                  <a:pt x="1571126" y="0"/>
                </a:moveTo>
                <a:lnTo>
                  <a:pt x="1571126" y="1571534"/>
                </a:lnTo>
                <a:lnTo>
                  <a:pt x="0" y="1571534"/>
                </a:lnTo>
                <a:cubicBezTo>
                  <a:pt x="0" y="703600"/>
                  <a:pt x="703417" y="0"/>
                  <a:pt x="15711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80F7D5EB-408F-46DA-A809-DA34D341EAC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30760" y="1984636"/>
            <a:ext cx="1571126" cy="1571534"/>
          </a:xfrm>
          <a:custGeom>
            <a:avLst/>
            <a:gdLst>
              <a:gd name="connsiteX0" fmla="*/ 0 w 1571126"/>
              <a:gd name="connsiteY0" fmla="*/ 0 h 1571534"/>
              <a:gd name="connsiteX1" fmla="*/ 1571126 w 1571126"/>
              <a:gd name="connsiteY1" fmla="*/ 1571534 h 1571534"/>
              <a:gd name="connsiteX2" fmla="*/ 0 w 1571126"/>
              <a:gd name="connsiteY2" fmla="*/ 1571534 h 157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1126" h="1571534">
                <a:moveTo>
                  <a:pt x="0" y="0"/>
                </a:moveTo>
                <a:cubicBezTo>
                  <a:pt x="867709" y="0"/>
                  <a:pt x="1571126" y="703600"/>
                  <a:pt x="1571126" y="1571534"/>
                </a:cubicBezTo>
                <a:lnTo>
                  <a:pt x="0" y="1571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84E22AFC-8B56-4EB3-83EC-2200E84558C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30761" y="3624557"/>
            <a:ext cx="1571126" cy="1571534"/>
          </a:xfrm>
          <a:custGeom>
            <a:avLst/>
            <a:gdLst>
              <a:gd name="connsiteX0" fmla="*/ 0 w 1571126"/>
              <a:gd name="connsiteY0" fmla="*/ 0 h 1571534"/>
              <a:gd name="connsiteX1" fmla="*/ 1571126 w 1571126"/>
              <a:gd name="connsiteY1" fmla="*/ 0 h 1571534"/>
              <a:gd name="connsiteX2" fmla="*/ 0 w 1571126"/>
              <a:gd name="connsiteY2" fmla="*/ 1571534 h 157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1126" h="1571534">
                <a:moveTo>
                  <a:pt x="0" y="0"/>
                </a:moveTo>
                <a:lnTo>
                  <a:pt x="1571126" y="0"/>
                </a:lnTo>
                <a:cubicBezTo>
                  <a:pt x="1571126" y="867934"/>
                  <a:pt x="867709" y="1571534"/>
                  <a:pt x="0" y="157153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0E69D97F-96FB-4933-BF83-713887CBB3C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91313" y="3624558"/>
            <a:ext cx="1571126" cy="1571534"/>
          </a:xfrm>
          <a:custGeom>
            <a:avLst/>
            <a:gdLst>
              <a:gd name="connsiteX0" fmla="*/ 0 w 1571126"/>
              <a:gd name="connsiteY0" fmla="*/ 0 h 1571534"/>
              <a:gd name="connsiteX1" fmla="*/ 1571126 w 1571126"/>
              <a:gd name="connsiteY1" fmla="*/ 0 h 1571534"/>
              <a:gd name="connsiteX2" fmla="*/ 1571126 w 1571126"/>
              <a:gd name="connsiteY2" fmla="*/ 1571534 h 1571534"/>
              <a:gd name="connsiteX3" fmla="*/ 0 w 1571126"/>
              <a:gd name="connsiteY3" fmla="*/ 0 h 157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1126" h="1571534">
                <a:moveTo>
                  <a:pt x="0" y="0"/>
                </a:moveTo>
                <a:lnTo>
                  <a:pt x="1571126" y="0"/>
                </a:lnTo>
                <a:lnTo>
                  <a:pt x="1571126" y="1571534"/>
                </a:lnTo>
                <a:cubicBezTo>
                  <a:pt x="703417" y="1571534"/>
                  <a:pt x="0" y="867934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9CDCC6C-E09C-6433-46C8-345061EB4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lnSpcReduction="10000"/>
          </a:bodyPr>
          <a:lstStyle>
            <a:lvl1pPr>
              <a:defRPr lang="zh-CN" altLang="en-US" dirty="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38017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B0188C-ED84-DB35-CCFB-61FF17021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26B5C2-8246-66B7-F082-D677716E4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0EF94D4-CD08-178F-2B31-37159652B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1656C57-112E-8736-6BFC-9665FEA6F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864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日历&#10;&#10;描述已自动生成">
            <a:extLst>
              <a:ext uri="{FF2B5EF4-FFF2-40B4-BE49-F238E27FC236}">
                <a16:creationId xmlns:a16="http://schemas.microsoft.com/office/drawing/2014/main" id="{FDFBB5E8-C42E-F649-4629-EC6C4E4DB1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68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R 代码&#10;&#10;中度可信度描述已自动生成">
            <a:extLst>
              <a:ext uri="{FF2B5EF4-FFF2-40B4-BE49-F238E27FC236}">
                <a16:creationId xmlns:a16="http://schemas.microsoft.com/office/drawing/2014/main" id="{2829349A-EB49-D907-E0EB-897CCC593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05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项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8CF7EE9-3849-4A54-8F5B-C820E2F2E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9355170-155A-46C1-8BF2-080AC19BC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31461C0-0397-49E0-B4F9-895675E26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8" name="îṩḷíḋe">
            <a:extLst>
              <a:ext uri="{FF2B5EF4-FFF2-40B4-BE49-F238E27FC236}">
                <a16:creationId xmlns:a16="http://schemas.microsoft.com/office/drawing/2014/main" id="{8B42D07F-6AA8-4ECD-85D7-AFCAF3572648}"/>
              </a:ext>
            </a:extLst>
          </p:cNvPr>
          <p:cNvSpPr/>
          <p:nvPr/>
        </p:nvSpPr>
        <p:spPr bwMode="auto">
          <a:xfrm>
            <a:off x="1400234" y="1209245"/>
            <a:ext cx="3888432" cy="3888432"/>
          </a:xfrm>
          <a:prstGeom prst="ellipse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9" name="işļïḍe">
            <a:extLst>
              <a:ext uri="{FF2B5EF4-FFF2-40B4-BE49-F238E27FC236}">
                <a16:creationId xmlns:a16="http://schemas.microsoft.com/office/drawing/2014/main" id="{E33C4FD5-5F00-4B59-8867-C8A9D0D9DD45}"/>
              </a:ext>
            </a:extLst>
          </p:cNvPr>
          <p:cNvSpPr/>
          <p:nvPr/>
        </p:nvSpPr>
        <p:spPr bwMode="auto">
          <a:xfrm rot="13206116">
            <a:off x="2804270" y="1119840"/>
            <a:ext cx="2661528" cy="147616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0" name="ïs1íďê">
            <a:extLst>
              <a:ext uri="{FF2B5EF4-FFF2-40B4-BE49-F238E27FC236}">
                <a16:creationId xmlns:a16="http://schemas.microsoft.com/office/drawing/2014/main" id="{2DE07814-53DC-40FF-A0B1-0B8CE766D3A8}"/>
              </a:ext>
            </a:extLst>
          </p:cNvPr>
          <p:cNvSpPr/>
          <p:nvPr/>
        </p:nvSpPr>
        <p:spPr bwMode="auto">
          <a:xfrm rot="18830594">
            <a:off x="3864697" y="3318059"/>
            <a:ext cx="1712350" cy="147616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1" name="íṥ1iḓê">
            <a:extLst>
              <a:ext uri="{FF2B5EF4-FFF2-40B4-BE49-F238E27FC236}">
                <a16:creationId xmlns:a16="http://schemas.microsoft.com/office/drawing/2014/main" id="{E35B4F6A-2A49-4437-944B-7BCEE32DCDA9}"/>
              </a:ext>
            </a:extLst>
          </p:cNvPr>
          <p:cNvSpPr/>
          <p:nvPr/>
        </p:nvSpPr>
        <p:spPr bwMode="auto">
          <a:xfrm rot="5400000">
            <a:off x="693037" y="1893990"/>
            <a:ext cx="2845654" cy="147616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2" name="îṥḻidè">
            <a:extLst>
              <a:ext uri="{FF2B5EF4-FFF2-40B4-BE49-F238E27FC236}">
                <a16:creationId xmlns:a16="http://schemas.microsoft.com/office/drawing/2014/main" id="{62B71DE0-8BE4-4CD4-8FE6-D4E5C8CF9D0E}"/>
              </a:ext>
            </a:extLst>
          </p:cNvPr>
          <p:cNvSpPr/>
          <p:nvPr/>
        </p:nvSpPr>
        <p:spPr bwMode="auto">
          <a:xfrm rot="902836">
            <a:off x="1218870" y="3976090"/>
            <a:ext cx="2845654" cy="147616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04F53FA-97C7-41EC-A6B2-8D56D63C30AF}"/>
              </a:ext>
            </a:extLst>
          </p:cNvPr>
          <p:cNvCxnSpPr/>
          <p:nvPr/>
        </p:nvCxnSpPr>
        <p:spPr>
          <a:xfrm flipV="1">
            <a:off x="4324828" y="1024194"/>
            <a:ext cx="792088" cy="7920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9845D94-CC94-4E8C-A84A-D07D2950B2CB}"/>
              </a:ext>
            </a:extLst>
          </p:cNvPr>
          <p:cNvCxnSpPr/>
          <p:nvPr/>
        </p:nvCxnSpPr>
        <p:spPr>
          <a:xfrm flipV="1">
            <a:off x="4748606" y="891171"/>
            <a:ext cx="792088" cy="7920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2A063CB-0E90-47A1-91FB-4536E5CCD36C}"/>
              </a:ext>
            </a:extLst>
          </p:cNvPr>
          <p:cNvCxnSpPr>
            <a:cxnSpLocks/>
          </p:cNvCxnSpPr>
          <p:nvPr/>
        </p:nvCxnSpPr>
        <p:spPr>
          <a:xfrm flipV="1">
            <a:off x="2244598" y="4829811"/>
            <a:ext cx="520676" cy="52067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4E77678-D877-453A-8B8B-A21CA1798665}"/>
              </a:ext>
            </a:extLst>
          </p:cNvPr>
          <p:cNvCxnSpPr>
            <a:cxnSpLocks/>
          </p:cNvCxnSpPr>
          <p:nvPr/>
        </p:nvCxnSpPr>
        <p:spPr>
          <a:xfrm flipV="1">
            <a:off x="1956566" y="4880163"/>
            <a:ext cx="520676" cy="52067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ṩḻïḍè">
            <a:extLst>
              <a:ext uri="{FF2B5EF4-FFF2-40B4-BE49-F238E27FC236}">
                <a16:creationId xmlns:a16="http://schemas.microsoft.com/office/drawing/2014/main" id="{2A8DCFC3-6FF6-46EF-AA27-D4AC06CD5120}"/>
              </a:ext>
            </a:extLst>
          </p:cNvPr>
          <p:cNvSpPr/>
          <p:nvPr/>
        </p:nvSpPr>
        <p:spPr bwMode="auto">
          <a:xfrm>
            <a:off x="1910611" y="5336334"/>
            <a:ext cx="114857" cy="114857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ṧ1ïḍé">
            <a:extLst>
              <a:ext uri="{FF2B5EF4-FFF2-40B4-BE49-F238E27FC236}">
                <a16:creationId xmlns:a16="http://schemas.microsoft.com/office/drawing/2014/main" id="{2181DE29-EA55-4B05-8468-B6DC097FF883}"/>
              </a:ext>
            </a:extLst>
          </p:cNvPr>
          <p:cNvSpPr/>
          <p:nvPr/>
        </p:nvSpPr>
        <p:spPr bwMode="auto">
          <a:xfrm>
            <a:off x="2698332" y="4786993"/>
            <a:ext cx="114857" cy="114857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śľiḓé">
            <a:extLst>
              <a:ext uri="{FF2B5EF4-FFF2-40B4-BE49-F238E27FC236}">
                <a16:creationId xmlns:a16="http://schemas.microsoft.com/office/drawing/2014/main" id="{D1BAF8B4-BB35-4522-A7BC-C995FBD03956}"/>
              </a:ext>
            </a:extLst>
          </p:cNvPr>
          <p:cNvSpPr/>
          <p:nvPr/>
        </p:nvSpPr>
        <p:spPr bwMode="auto">
          <a:xfrm>
            <a:off x="4691177" y="1603661"/>
            <a:ext cx="114857" cy="114857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ṥḻîḓe">
            <a:extLst>
              <a:ext uri="{FF2B5EF4-FFF2-40B4-BE49-F238E27FC236}">
                <a16:creationId xmlns:a16="http://schemas.microsoft.com/office/drawing/2014/main" id="{38853EBA-F415-445D-A48B-E1D87E2BD64B}"/>
              </a:ext>
            </a:extLst>
          </p:cNvPr>
          <p:cNvSpPr/>
          <p:nvPr/>
        </p:nvSpPr>
        <p:spPr bwMode="auto">
          <a:xfrm>
            <a:off x="5053578" y="969150"/>
            <a:ext cx="114857" cy="114857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ṩļïḓê">
            <a:extLst>
              <a:ext uri="{FF2B5EF4-FFF2-40B4-BE49-F238E27FC236}">
                <a16:creationId xmlns:a16="http://schemas.microsoft.com/office/drawing/2014/main" id="{E3B68997-F5BF-4B75-B7E4-BB1BEDF2FF7E}"/>
              </a:ext>
            </a:extLst>
          </p:cNvPr>
          <p:cNvSpPr/>
          <p:nvPr/>
        </p:nvSpPr>
        <p:spPr bwMode="auto">
          <a:xfrm>
            <a:off x="1688266" y="1497277"/>
            <a:ext cx="3312368" cy="3312368"/>
          </a:xfrm>
          <a:prstGeom prst="ellipse">
            <a:avLst/>
          </a:prstGeom>
          <a:solidFill>
            <a:schemeClr val="bg2"/>
          </a:solidFill>
          <a:ln w="19050">
            <a:noFill/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5400" b="1" kern="0" spc="-150" noProof="1">
                <a:ln w="1905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en-US" altLang="zh-CN" sz="5400" b="1" spc="300" dirty="0">
              <a:solidFill>
                <a:schemeClr val="accent1"/>
              </a:solidFill>
            </a:endParaRPr>
          </a:p>
          <a:p>
            <a:pPr algn="ctr"/>
            <a:r>
              <a:rPr lang="en-US" altLang="zh-CN" sz="2800" b="1" spc="300" dirty="0">
                <a:solidFill>
                  <a:schemeClr val="accent1"/>
                </a:solidFill>
              </a:rPr>
              <a:t>CONTENT</a:t>
            </a:r>
            <a:endParaRPr lang="zh-CN" altLang="en-US" sz="4000" b="1" spc="300" dirty="0">
              <a:solidFill>
                <a:schemeClr val="accent1"/>
              </a:solidFill>
            </a:endParaRPr>
          </a:p>
        </p:txBody>
      </p:sp>
      <p:sp>
        <p:nvSpPr>
          <p:cNvPr id="24" name="isḻiḋê">
            <a:extLst>
              <a:ext uri="{FF2B5EF4-FFF2-40B4-BE49-F238E27FC236}">
                <a16:creationId xmlns:a16="http://schemas.microsoft.com/office/drawing/2014/main" id="{9C9AEEB0-7E33-4A07-9FE9-35DA846E0860}"/>
              </a:ext>
            </a:extLst>
          </p:cNvPr>
          <p:cNvSpPr txBox="1"/>
          <p:nvPr/>
        </p:nvSpPr>
        <p:spPr>
          <a:xfrm>
            <a:off x="6232451" y="1694124"/>
            <a:ext cx="655949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</a:rPr>
              <a:t>01</a:t>
            </a:r>
          </a:p>
        </p:txBody>
      </p:sp>
      <p:sp>
        <p:nvSpPr>
          <p:cNvPr id="29" name="îṣḻidé">
            <a:extLst>
              <a:ext uri="{FF2B5EF4-FFF2-40B4-BE49-F238E27FC236}">
                <a16:creationId xmlns:a16="http://schemas.microsoft.com/office/drawing/2014/main" id="{AD3720AE-2A51-4F37-B386-2CDCA7BF660F}"/>
              </a:ext>
            </a:extLst>
          </p:cNvPr>
          <p:cNvSpPr txBox="1"/>
          <p:nvPr/>
        </p:nvSpPr>
        <p:spPr>
          <a:xfrm>
            <a:off x="6232451" y="2811293"/>
            <a:ext cx="718466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Arial" panose="020B0604020202020204" pitchFamily="34" charset="0"/>
              </a:rPr>
              <a:t>02</a:t>
            </a:r>
          </a:p>
        </p:txBody>
      </p:sp>
      <p:sp>
        <p:nvSpPr>
          <p:cNvPr id="34" name="ïŝ1îḓé">
            <a:extLst>
              <a:ext uri="{FF2B5EF4-FFF2-40B4-BE49-F238E27FC236}">
                <a16:creationId xmlns:a16="http://schemas.microsoft.com/office/drawing/2014/main" id="{7E8D00E1-9F11-4CB5-8682-EEF16B4C0C6F}"/>
              </a:ext>
            </a:extLst>
          </p:cNvPr>
          <p:cNvSpPr txBox="1"/>
          <p:nvPr/>
        </p:nvSpPr>
        <p:spPr>
          <a:xfrm>
            <a:off x="6232451" y="3928462"/>
            <a:ext cx="732893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Arial" panose="020B0604020202020204" pitchFamily="34" charset="0"/>
              </a:rPr>
              <a:t>03</a:t>
            </a:r>
          </a:p>
        </p:txBody>
      </p:sp>
      <p:sp>
        <p:nvSpPr>
          <p:cNvPr id="44" name="文本占位符 43">
            <a:extLst>
              <a:ext uri="{FF2B5EF4-FFF2-40B4-BE49-F238E27FC236}">
                <a16:creationId xmlns:a16="http://schemas.microsoft.com/office/drawing/2014/main" id="{0F2A3C34-FB12-470D-9D1F-4323D837DF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70737" y="1824856"/>
            <a:ext cx="4571319" cy="4793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5" name="文本占位符 43">
            <a:extLst>
              <a:ext uri="{FF2B5EF4-FFF2-40B4-BE49-F238E27FC236}">
                <a16:creationId xmlns:a16="http://schemas.microsoft.com/office/drawing/2014/main" id="{87B84B44-9E61-4025-B34D-9A9B09ECCC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70737" y="2925585"/>
            <a:ext cx="4571319" cy="4793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6" name="文本占位符 43">
            <a:extLst>
              <a:ext uri="{FF2B5EF4-FFF2-40B4-BE49-F238E27FC236}">
                <a16:creationId xmlns:a16="http://schemas.microsoft.com/office/drawing/2014/main" id="{DACA12CD-F8B3-48DE-9042-32202640D5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70737" y="4042754"/>
            <a:ext cx="4571319" cy="4793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5943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项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8CF7EE9-3849-4A54-8F5B-C820E2F2E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9355170-155A-46C1-8BF2-080AC19BC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31461C0-0397-49E0-B4F9-895675E26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isḻiḋê">
            <a:extLst>
              <a:ext uri="{FF2B5EF4-FFF2-40B4-BE49-F238E27FC236}">
                <a16:creationId xmlns:a16="http://schemas.microsoft.com/office/drawing/2014/main" id="{9C9AEEB0-7E33-4A07-9FE9-35DA846E0860}"/>
              </a:ext>
            </a:extLst>
          </p:cNvPr>
          <p:cNvSpPr txBox="1"/>
          <p:nvPr/>
        </p:nvSpPr>
        <p:spPr>
          <a:xfrm>
            <a:off x="6232451" y="1159979"/>
            <a:ext cx="655949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</a:rPr>
              <a:t>01</a:t>
            </a:r>
          </a:p>
        </p:txBody>
      </p:sp>
      <p:sp>
        <p:nvSpPr>
          <p:cNvPr id="29" name="îṣḻidé">
            <a:extLst>
              <a:ext uri="{FF2B5EF4-FFF2-40B4-BE49-F238E27FC236}">
                <a16:creationId xmlns:a16="http://schemas.microsoft.com/office/drawing/2014/main" id="{AD3720AE-2A51-4F37-B386-2CDCA7BF660F}"/>
              </a:ext>
            </a:extLst>
          </p:cNvPr>
          <p:cNvSpPr txBox="1"/>
          <p:nvPr/>
        </p:nvSpPr>
        <p:spPr>
          <a:xfrm>
            <a:off x="6232451" y="2277148"/>
            <a:ext cx="718466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Arial" panose="020B0604020202020204" pitchFamily="34" charset="0"/>
              </a:rPr>
              <a:t>02</a:t>
            </a:r>
          </a:p>
        </p:txBody>
      </p:sp>
      <p:sp>
        <p:nvSpPr>
          <p:cNvPr id="34" name="ïŝ1îḓé">
            <a:extLst>
              <a:ext uri="{FF2B5EF4-FFF2-40B4-BE49-F238E27FC236}">
                <a16:creationId xmlns:a16="http://schemas.microsoft.com/office/drawing/2014/main" id="{7E8D00E1-9F11-4CB5-8682-EEF16B4C0C6F}"/>
              </a:ext>
            </a:extLst>
          </p:cNvPr>
          <p:cNvSpPr txBox="1"/>
          <p:nvPr/>
        </p:nvSpPr>
        <p:spPr>
          <a:xfrm>
            <a:off x="6232451" y="3394317"/>
            <a:ext cx="732893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Arial" panose="020B0604020202020204" pitchFamily="34" charset="0"/>
              </a:rPr>
              <a:t>03</a:t>
            </a:r>
          </a:p>
        </p:txBody>
      </p:sp>
      <p:sp>
        <p:nvSpPr>
          <p:cNvPr id="39" name="ïš1íḑe">
            <a:extLst>
              <a:ext uri="{FF2B5EF4-FFF2-40B4-BE49-F238E27FC236}">
                <a16:creationId xmlns:a16="http://schemas.microsoft.com/office/drawing/2014/main" id="{FC8D97DA-6FDA-4620-BE7B-147935D92E0F}"/>
              </a:ext>
            </a:extLst>
          </p:cNvPr>
          <p:cNvSpPr txBox="1"/>
          <p:nvPr/>
        </p:nvSpPr>
        <p:spPr>
          <a:xfrm>
            <a:off x="6232451" y="4511487"/>
            <a:ext cx="716863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Arial" panose="020B0604020202020204" pitchFamily="34" charset="0"/>
              </a:rPr>
              <a:t>04</a:t>
            </a:r>
          </a:p>
        </p:txBody>
      </p:sp>
      <p:sp>
        <p:nvSpPr>
          <p:cNvPr id="44" name="文本占位符 43">
            <a:extLst>
              <a:ext uri="{FF2B5EF4-FFF2-40B4-BE49-F238E27FC236}">
                <a16:creationId xmlns:a16="http://schemas.microsoft.com/office/drawing/2014/main" id="{0F2A3C34-FB12-470D-9D1F-4323D837DF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70737" y="1290711"/>
            <a:ext cx="4571319" cy="4793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5" name="文本占位符 43">
            <a:extLst>
              <a:ext uri="{FF2B5EF4-FFF2-40B4-BE49-F238E27FC236}">
                <a16:creationId xmlns:a16="http://schemas.microsoft.com/office/drawing/2014/main" id="{87B84B44-9E61-4025-B34D-9A9B09ECCC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70737" y="2391440"/>
            <a:ext cx="4571319" cy="4793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6" name="文本占位符 43">
            <a:extLst>
              <a:ext uri="{FF2B5EF4-FFF2-40B4-BE49-F238E27FC236}">
                <a16:creationId xmlns:a16="http://schemas.microsoft.com/office/drawing/2014/main" id="{DACA12CD-F8B3-48DE-9042-32202640D5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70737" y="3508609"/>
            <a:ext cx="4571319" cy="4793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7" name="文本占位符 43">
            <a:extLst>
              <a:ext uri="{FF2B5EF4-FFF2-40B4-BE49-F238E27FC236}">
                <a16:creationId xmlns:a16="http://schemas.microsoft.com/office/drawing/2014/main" id="{FCCC2877-0215-4B28-ACEE-1727CF663E0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70737" y="4672074"/>
            <a:ext cx="4571319" cy="4793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6" name="îṩḷíḋe">
            <a:extLst>
              <a:ext uri="{FF2B5EF4-FFF2-40B4-BE49-F238E27FC236}">
                <a16:creationId xmlns:a16="http://schemas.microsoft.com/office/drawing/2014/main" id="{015BD353-BB59-FF02-5C90-B03E4571DD68}"/>
              </a:ext>
            </a:extLst>
          </p:cNvPr>
          <p:cNvSpPr/>
          <p:nvPr userDrawn="1"/>
        </p:nvSpPr>
        <p:spPr bwMode="auto">
          <a:xfrm>
            <a:off x="1400234" y="1209245"/>
            <a:ext cx="3888432" cy="3888432"/>
          </a:xfrm>
          <a:prstGeom prst="ellipse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37" name="işļïḍe">
            <a:extLst>
              <a:ext uri="{FF2B5EF4-FFF2-40B4-BE49-F238E27FC236}">
                <a16:creationId xmlns:a16="http://schemas.microsoft.com/office/drawing/2014/main" id="{BB74104A-055B-A04A-A908-7BE6AF1B237D}"/>
              </a:ext>
            </a:extLst>
          </p:cNvPr>
          <p:cNvSpPr/>
          <p:nvPr userDrawn="1"/>
        </p:nvSpPr>
        <p:spPr bwMode="auto">
          <a:xfrm rot="13206116">
            <a:off x="2804270" y="1119840"/>
            <a:ext cx="2661528" cy="147616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38" name="ïs1íďê">
            <a:extLst>
              <a:ext uri="{FF2B5EF4-FFF2-40B4-BE49-F238E27FC236}">
                <a16:creationId xmlns:a16="http://schemas.microsoft.com/office/drawing/2014/main" id="{DA622994-D89E-B220-BFD8-2AB66DFDE2BF}"/>
              </a:ext>
            </a:extLst>
          </p:cNvPr>
          <p:cNvSpPr/>
          <p:nvPr userDrawn="1"/>
        </p:nvSpPr>
        <p:spPr bwMode="auto">
          <a:xfrm rot="18830594">
            <a:off x="3864697" y="3318059"/>
            <a:ext cx="1712350" cy="147616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40" name="íṥ1iḓê">
            <a:extLst>
              <a:ext uri="{FF2B5EF4-FFF2-40B4-BE49-F238E27FC236}">
                <a16:creationId xmlns:a16="http://schemas.microsoft.com/office/drawing/2014/main" id="{B0FB83D1-9334-4C14-5B94-7215D7DEB3DC}"/>
              </a:ext>
            </a:extLst>
          </p:cNvPr>
          <p:cNvSpPr/>
          <p:nvPr userDrawn="1"/>
        </p:nvSpPr>
        <p:spPr bwMode="auto">
          <a:xfrm rot="5400000">
            <a:off x="693037" y="1893990"/>
            <a:ext cx="2845654" cy="147616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41" name="îṥḻidè">
            <a:extLst>
              <a:ext uri="{FF2B5EF4-FFF2-40B4-BE49-F238E27FC236}">
                <a16:creationId xmlns:a16="http://schemas.microsoft.com/office/drawing/2014/main" id="{4239AD9D-2609-FEDE-6601-77E107A5BCB8}"/>
              </a:ext>
            </a:extLst>
          </p:cNvPr>
          <p:cNvSpPr/>
          <p:nvPr userDrawn="1"/>
        </p:nvSpPr>
        <p:spPr bwMode="auto">
          <a:xfrm rot="902836">
            <a:off x="1218870" y="3976090"/>
            <a:ext cx="2845654" cy="147616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08E1ED11-2C9F-85EE-70DF-29DB47C8C757}"/>
              </a:ext>
            </a:extLst>
          </p:cNvPr>
          <p:cNvCxnSpPr/>
          <p:nvPr userDrawn="1"/>
        </p:nvCxnSpPr>
        <p:spPr>
          <a:xfrm flipV="1">
            <a:off x="4324828" y="1024194"/>
            <a:ext cx="792088" cy="7920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751F48C-138F-12F3-49CE-B673575F1987}"/>
              </a:ext>
            </a:extLst>
          </p:cNvPr>
          <p:cNvCxnSpPr/>
          <p:nvPr userDrawn="1"/>
        </p:nvCxnSpPr>
        <p:spPr>
          <a:xfrm flipV="1">
            <a:off x="4748606" y="891171"/>
            <a:ext cx="792088" cy="7920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84DFA1EB-1798-7279-1B16-56329842A83D}"/>
              </a:ext>
            </a:extLst>
          </p:cNvPr>
          <p:cNvCxnSpPr>
            <a:cxnSpLocks/>
          </p:cNvCxnSpPr>
          <p:nvPr userDrawn="1"/>
        </p:nvCxnSpPr>
        <p:spPr>
          <a:xfrm flipV="1">
            <a:off x="2244598" y="4829811"/>
            <a:ext cx="520676" cy="52067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38531F5D-ABCD-DEBF-C2BA-21E4BD030E38}"/>
              </a:ext>
            </a:extLst>
          </p:cNvPr>
          <p:cNvCxnSpPr>
            <a:cxnSpLocks/>
          </p:cNvCxnSpPr>
          <p:nvPr userDrawn="1"/>
        </p:nvCxnSpPr>
        <p:spPr>
          <a:xfrm flipV="1">
            <a:off x="1956566" y="4880163"/>
            <a:ext cx="520676" cy="52067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îṩḻïḍè">
            <a:extLst>
              <a:ext uri="{FF2B5EF4-FFF2-40B4-BE49-F238E27FC236}">
                <a16:creationId xmlns:a16="http://schemas.microsoft.com/office/drawing/2014/main" id="{1B79A2E5-29DE-8796-4194-4B8CC355C1F3}"/>
              </a:ext>
            </a:extLst>
          </p:cNvPr>
          <p:cNvSpPr/>
          <p:nvPr userDrawn="1"/>
        </p:nvSpPr>
        <p:spPr bwMode="auto">
          <a:xfrm>
            <a:off x="1910611" y="5336334"/>
            <a:ext cx="114857" cy="114857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ṧ1ïḍé">
            <a:extLst>
              <a:ext uri="{FF2B5EF4-FFF2-40B4-BE49-F238E27FC236}">
                <a16:creationId xmlns:a16="http://schemas.microsoft.com/office/drawing/2014/main" id="{81AAF19C-F930-810C-CC64-8EA03F1E7A69}"/>
              </a:ext>
            </a:extLst>
          </p:cNvPr>
          <p:cNvSpPr/>
          <p:nvPr userDrawn="1"/>
        </p:nvSpPr>
        <p:spPr bwMode="auto">
          <a:xfrm>
            <a:off x="2698332" y="4786993"/>
            <a:ext cx="114857" cy="114857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śľiḓé">
            <a:extLst>
              <a:ext uri="{FF2B5EF4-FFF2-40B4-BE49-F238E27FC236}">
                <a16:creationId xmlns:a16="http://schemas.microsoft.com/office/drawing/2014/main" id="{FE539BDF-FC8D-A236-47F0-E9399AF52E18}"/>
              </a:ext>
            </a:extLst>
          </p:cNvPr>
          <p:cNvSpPr/>
          <p:nvPr userDrawn="1"/>
        </p:nvSpPr>
        <p:spPr bwMode="auto">
          <a:xfrm>
            <a:off x="4691177" y="1603661"/>
            <a:ext cx="114857" cy="114857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ṥḻîḓe">
            <a:extLst>
              <a:ext uri="{FF2B5EF4-FFF2-40B4-BE49-F238E27FC236}">
                <a16:creationId xmlns:a16="http://schemas.microsoft.com/office/drawing/2014/main" id="{72A23A35-509D-758B-4EDE-F182E38480B5}"/>
              </a:ext>
            </a:extLst>
          </p:cNvPr>
          <p:cNvSpPr/>
          <p:nvPr userDrawn="1"/>
        </p:nvSpPr>
        <p:spPr bwMode="auto">
          <a:xfrm>
            <a:off x="5053578" y="969150"/>
            <a:ext cx="114857" cy="114857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ṩļïḓê">
            <a:extLst>
              <a:ext uri="{FF2B5EF4-FFF2-40B4-BE49-F238E27FC236}">
                <a16:creationId xmlns:a16="http://schemas.microsoft.com/office/drawing/2014/main" id="{1936F8C7-A4A7-0EFB-17F6-A6EA0FC10F36}"/>
              </a:ext>
            </a:extLst>
          </p:cNvPr>
          <p:cNvSpPr/>
          <p:nvPr userDrawn="1"/>
        </p:nvSpPr>
        <p:spPr bwMode="auto">
          <a:xfrm>
            <a:off x="1688266" y="1497277"/>
            <a:ext cx="3312368" cy="3312368"/>
          </a:xfrm>
          <a:prstGeom prst="ellipse">
            <a:avLst/>
          </a:prstGeom>
          <a:solidFill>
            <a:schemeClr val="bg2"/>
          </a:solidFill>
          <a:ln w="19050">
            <a:noFill/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5400" b="1" kern="0" spc="-150" noProof="1">
                <a:ln w="1905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en-US" altLang="zh-CN" sz="5400" b="1" spc="300" dirty="0">
              <a:solidFill>
                <a:schemeClr val="accent1"/>
              </a:solidFill>
            </a:endParaRPr>
          </a:p>
          <a:p>
            <a:pPr algn="ctr"/>
            <a:r>
              <a:rPr lang="en-US" altLang="zh-CN" sz="2800" b="1" spc="300" dirty="0">
                <a:solidFill>
                  <a:schemeClr val="accent1"/>
                </a:solidFill>
              </a:rPr>
              <a:t>CONTENT</a:t>
            </a:r>
            <a:endParaRPr lang="zh-CN" altLang="en-US" sz="4000" b="1" spc="3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932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11D914-A2F7-4AB6-9118-FBBFF09D0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D846E30-511C-4921-B9C8-C2CB1502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DFCFCF6-541E-45A3-B94D-4D5C72658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E2A4196-1635-470F-A7FA-24E14769C9C5}"/>
              </a:ext>
            </a:extLst>
          </p:cNvPr>
          <p:cNvSpPr/>
          <p:nvPr userDrawn="1"/>
        </p:nvSpPr>
        <p:spPr>
          <a:xfrm>
            <a:off x="695326" y="3162300"/>
            <a:ext cx="10801350" cy="3067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12665D4-74F7-4A98-9C5F-CAE21B2EF3CA}"/>
              </a:ext>
            </a:extLst>
          </p:cNvPr>
          <p:cNvSpPr/>
          <p:nvPr userDrawn="1"/>
        </p:nvSpPr>
        <p:spPr>
          <a:xfrm>
            <a:off x="8224838" y="1035050"/>
            <a:ext cx="2857500" cy="2857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5E4B23-9789-4B29-BE90-DE1BC97540A8}"/>
              </a:ext>
            </a:extLst>
          </p:cNvPr>
          <p:cNvSpPr/>
          <p:nvPr userDrawn="1"/>
        </p:nvSpPr>
        <p:spPr>
          <a:xfrm>
            <a:off x="8115300" y="920750"/>
            <a:ext cx="2857500" cy="2857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13800" dirty="0">
              <a:latin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B14B2825-9C50-47DC-B9F3-9915F2C7951D}"/>
              </a:ext>
            </a:extLst>
          </p:cNvPr>
          <p:cNvSpPr/>
          <p:nvPr userDrawn="1"/>
        </p:nvSpPr>
        <p:spPr>
          <a:xfrm>
            <a:off x="1314450" y="2464088"/>
            <a:ext cx="711200" cy="14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A02B4F-7C4E-44EE-B169-95E55821F2F5}"/>
              </a:ext>
            </a:extLst>
          </p:cNvPr>
          <p:cNvSpPr/>
          <p:nvPr userDrawn="1"/>
        </p:nvSpPr>
        <p:spPr>
          <a:xfrm>
            <a:off x="2135188" y="2464088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22">
            <a:extLst>
              <a:ext uri="{FF2B5EF4-FFF2-40B4-BE49-F238E27FC236}">
                <a16:creationId xmlns:a16="http://schemas.microsoft.com/office/drawing/2014/main" id="{55E6DFE5-A4BE-4D25-ACC1-38152BD1F8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73618" y="3892550"/>
            <a:ext cx="6941682" cy="6286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zh-CN" altLang="en-US" sz="4800" b="1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lang="zh-CN" altLang="en-US" dirty="0" smtClean="0"/>
            </a:lvl2pPr>
            <a:lvl3pPr>
              <a:defRPr lang="zh-CN" altLang="en-US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228600" lvl="0" indent="-228600"/>
            <a:r>
              <a:rPr lang="zh-CN" altLang="en-US" dirty="0"/>
              <a:t>单击此处编辑文本</a:t>
            </a:r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A4DC19D4-DF30-4490-9EB3-D84E5B1244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70069" y="957778"/>
            <a:ext cx="2747962" cy="220452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3" name="文本占位符 14">
            <a:extLst>
              <a:ext uri="{FF2B5EF4-FFF2-40B4-BE49-F238E27FC236}">
                <a16:creationId xmlns:a16="http://schemas.microsoft.com/office/drawing/2014/main" id="{47E5B49F-2698-4B4A-97EA-D8B2FA22B0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74050" y="3239572"/>
            <a:ext cx="2540000" cy="295965"/>
          </a:xfrm>
          <a:prstGeom prst="rect">
            <a:avLst/>
          </a:prstGeom>
        </p:spPr>
        <p:txBody>
          <a:bodyPr/>
          <a:lstStyle>
            <a:lvl1pPr marL="0" indent="0" algn="dist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14" name="文本占位符 16">
            <a:extLst>
              <a:ext uri="{FF2B5EF4-FFF2-40B4-BE49-F238E27FC236}">
                <a16:creationId xmlns:a16="http://schemas.microsoft.com/office/drawing/2014/main" id="{FB067F1F-14B4-466B-9CBF-60234A164D8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14439" y="4667869"/>
            <a:ext cx="4697412" cy="363537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43377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C9236CB-3CE2-4EAC-AF73-4D23C526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6C149F1-A1F6-4888-9748-061602254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CB9F913-137B-4A11-B93B-02D8683EF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9DA2176-43B3-4420-BBD6-67F71ADFBF24}"/>
              </a:ext>
            </a:extLst>
          </p:cNvPr>
          <p:cNvSpPr/>
          <p:nvPr userDrawn="1"/>
        </p:nvSpPr>
        <p:spPr>
          <a:xfrm>
            <a:off x="695326" y="3162300"/>
            <a:ext cx="10801350" cy="3067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99AC45F-802D-4E14-8D46-1EA44FDD85CB}"/>
              </a:ext>
            </a:extLst>
          </p:cNvPr>
          <p:cNvSpPr/>
          <p:nvPr userDrawn="1"/>
        </p:nvSpPr>
        <p:spPr>
          <a:xfrm>
            <a:off x="8224838" y="1035050"/>
            <a:ext cx="2857500" cy="2857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A97163-D1E3-497B-A91F-E1A3F9395419}"/>
              </a:ext>
            </a:extLst>
          </p:cNvPr>
          <p:cNvSpPr/>
          <p:nvPr userDrawn="1"/>
        </p:nvSpPr>
        <p:spPr>
          <a:xfrm>
            <a:off x="8115300" y="920750"/>
            <a:ext cx="2857500" cy="2857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13800" dirty="0">
              <a:latin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31A9017-5C7A-45D2-9297-E33C0645DD1D}"/>
              </a:ext>
            </a:extLst>
          </p:cNvPr>
          <p:cNvSpPr/>
          <p:nvPr userDrawn="1"/>
        </p:nvSpPr>
        <p:spPr>
          <a:xfrm>
            <a:off x="1314450" y="2464088"/>
            <a:ext cx="711200" cy="14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8160DDA-6EEA-45A5-A132-58D823D29E4B}"/>
              </a:ext>
            </a:extLst>
          </p:cNvPr>
          <p:cNvSpPr/>
          <p:nvPr userDrawn="1"/>
        </p:nvSpPr>
        <p:spPr>
          <a:xfrm>
            <a:off x="2135188" y="2464088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22">
            <a:extLst>
              <a:ext uri="{FF2B5EF4-FFF2-40B4-BE49-F238E27FC236}">
                <a16:creationId xmlns:a16="http://schemas.microsoft.com/office/drawing/2014/main" id="{83073887-4EC2-4958-B89D-ABDAD5813F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73618" y="3892550"/>
            <a:ext cx="6941682" cy="6286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zh-CN" altLang="en-US" sz="4800" b="1" dirty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>
              <a:buNone/>
            </a:pPr>
            <a:r>
              <a:rPr lang="zh-CN" altLang="en-US" dirty="0"/>
              <a:t>单击此处编辑文本</a:t>
            </a:r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C9B82331-7D82-4C29-8A61-E442D36AE4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70069" y="957778"/>
            <a:ext cx="2747962" cy="220452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3" name="文本占位符 14">
            <a:extLst>
              <a:ext uri="{FF2B5EF4-FFF2-40B4-BE49-F238E27FC236}">
                <a16:creationId xmlns:a16="http://schemas.microsoft.com/office/drawing/2014/main" id="{EAE1198D-967F-4143-BAD6-D0A2A0CB65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74050" y="3239572"/>
            <a:ext cx="2540000" cy="295965"/>
          </a:xfrm>
          <a:prstGeom prst="rect">
            <a:avLst/>
          </a:prstGeom>
        </p:spPr>
        <p:txBody>
          <a:bodyPr/>
          <a:lstStyle>
            <a:lvl1pPr marL="0" indent="0" algn="dist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14" name="文本占位符 16">
            <a:extLst>
              <a:ext uri="{FF2B5EF4-FFF2-40B4-BE49-F238E27FC236}">
                <a16:creationId xmlns:a16="http://schemas.microsoft.com/office/drawing/2014/main" id="{0D661934-7D87-4D90-8C3C-D14AEB751F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14439" y="4667869"/>
            <a:ext cx="4697412" cy="363537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1849485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7C12C6-2E7E-4241-9A33-23165023D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15845C-D113-4E42-AF46-D6DD5FF3C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AC05762-44E8-47BF-9F7E-19810625A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C36DAC2-B788-4945-AA8C-12E7D068BF70}"/>
              </a:ext>
            </a:extLst>
          </p:cNvPr>
          <p:cNvSpPr/>
          <p:nvPr userDrawn="1"/>
        </p:nvSpPr>
        <p:spPr>
          <a:xfrm>
            <a:off x="695326" y="3162300"/>
            <a:ext cx="10801350" cy="3067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A3E14ED-D928-4EC1-8BE1-9F92DF331524}"/>
              </a:ext>
            </a:extLst>
          </p:cNvPr>
          <p:cNvSpPr/>
          <p:nvPr userDrawn="1"/>
        </p:nvSpPr>
        <p:spPr>
          <a:xfrm>
            <a:off x="8224838" y="1035050"/>
            <a:ext cx="2857500" cy="2857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9E93BE2-7CF9-4E37-91C6-342DBC8A3987}"/>
              </a:ext>
            </a:extLst>
          </p:cNvPr>
          <p:cNvSpPr/>
          <p:nvPr userDrawn="1"/>
        </p:nvSpPr>
        <p:spPr>
          <a:xfrm>
            <a:off x="8115300" y="920750"/>
            <a:ext cx="2857500" cy="2857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13800" dirty="0">
              <a:latin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F179747-91B0-4209-A458-DE86B49719D9}"/>
              </a:ext>
            </a:extLst>
          </p:cNvPr>
          <p:cNvSpPr/>
          <p:nvPr userDrawn="1"/>
        </p:nvSpPr>
        <p:spPr>
          <a:xfrm>
            <a:off x="1314450" y="2464088"/>
            <a:ext cx="711200" cy="14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B155CA4-3998-4F42-A16A-8898B724D502}"/>
              </a:ext>
            </a:extLst>
          </p:cNvPr>
          <p:cNvSpPr/>
          <p:nvPr userDrawn="1"/>
        </p:nvSpPr>
        <p:spPr>
          <a:xfrm>
            <a:off x="2135188" y="2464088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22">
            <a:extLst>
              <a:ext uri="{FF2B5EF4-FFF2-40B4-BE49-F238E27FC236}">
                <a16:creationId xmlns:a16="http://schemas.microsoft.com/office/drawing/2014/main" id="{06F444CF-3136-4571-8D55-C7EF43B811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73618" y="3892550"/>
            <a:ext cx="6941682" cy="6286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zh-CN" altLang="en-US" sz="4800" b="1" dirty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>
              <a:buNone/>
            </a:pPr>
            <a:r>
              <a:rPr lang="zh-CN" altLang="en-US" dirty="0"/>
              <a:t>单击此处编辑文本</a:t>
            </a:r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10C4359-6678-4F7E-82D8-1ACFB31849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70069" y="957778"/>
            <a:ext cx="2747962" cy="220452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3" name="文本占位符 14">
            <a:extLst>
              <a:ext uri="{FF2B5EF4-FFF2-40B4-BE49-F238E27FC236}">
                <a16:creationId xmlns:a16="http://schemas.microsoft.com/office/drawing/2014/main" id="{200E76FC-81E2-4B8F-948F-DF8124095E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74050" y="3239572"/>
            <a:ext cx="2540000" cy="295965"/>
          </a:xfrm>
          <a:prstGeom prst="rect">
            <a:avLst/>
          </a:prstGeom>
        </p:spPr>
        <p:txBody>
          <a:bodyPr/>
          <a:lstStyle>
            <a:lvl1pPr marL="0" indent="0" algn="dist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THREE</a:t>
            </a:r>
            <a:endParaRPr lang="zh-CN" altLang="en-US" dirty="0"/>
          </a:p>
        </p:txBody>
      </p:sp>
      <p:sp>
        <p:nvSpPr>
          <p:cNvPr id="14" name="文本占位符 16">
            <a:extLst>
              <a:ext uri="{FF2B5EF4-FFF2-40B4-BE49-F238E27FC236}">
                <a16:creationId xmlns:a16="http://schemas.microsoft.com/office/drawing/2014/main" id="{8F9E6ED3-BFB6-4544-8192-EAF111133B2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14439" y="4667869"/>
            <a:ext cx="4697412" cy="363537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1289110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F4AA1C0-93CC-4573-8160-FA9DFE080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671224B-CEDB-4055-87B5-7A2AB080E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BABC3DC-AC33-4961-89CA-FCFCF7C59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0261684-AFFD-C4BF-C11E-CFC79FB9E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C085B32-93E5-CFEF-CA72-5015C9D470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2588" y="904875"/>
            <a:ext cx="11323637" cy="52387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082036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F4AA1C0-93CC-4573-8160-FA9DFE080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671224B-CEDB-4055-87B5-7A2AB080E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BABC3DC-AC33-4961-89CA-FCFCF7C59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F9878104-6684-4EDB-9BCF-4FCB2E362FD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40068" y="2206322"/>
            <a:ext cx="2180118" cy="1938134"/>
          </a:xfrm>
          <a:custGeom>
            <a:avLst/>
            <a:gdLst>
              <a:gd name="connsiteX0" fmla="*/ 191167 w 2180118"/>
              <a:gd name="connsiteY0" fmla="*/ 0 h 1938134"/>
              <a:gd name="connsiteX1" fmla="*/ 1988951 w 2180118"/>
              <a:gd name="connsiteY1" fmla="*/ 0 h 1938134"/>
              <a:gd name="connsiteX2" fmla="*/ 2180118 w 2180118"/>
              <a:gd name="connsiteY2" fmla="*/ 191942 h 1938134"/>
              <a:gd name="connsiteX3" fmla="*/ 2180118 w 2180118"/>
              <a:gd name="connsiteY3" fmla="*/ 1365372 h 1938134"/>
              <a:gd name="connsiteX4" fmla="*/ 2062842 w 2180118"/>
              <a:gd name="connsiteY4" fmla="*/ 1542340 h 1938134"/>
              <a:gd name="connsiteX5" fmla="*/ 1163950 w 2180118"/>
              <a:gd name="connsiteY5" fmla="*/ 1922820 h 1938134"/>
              <a:gd name="connsiteX6" fmla="*/ 1015490 w 2180118"/>
              <a:gd name="connsiteY6" fmla="*/ 1922820 h 1938134"/>
              <a:gd name="connsiteX7" fmla="*/ 117276 w 2180118"/>
              <a:gd name="connsiteY7" fmla="*/ 1542340 h 1938134"/>
              <a:gd name="connsiteX8" fmla="*/ 0 w 2180118"/>
              <a:gd name="connsiteY8" fmla="*/ 1365372 h 1938134"/>
              <a:gd name="connsiteX9" fmla="*/ 0 w 2180118"/>
              <a:gd name="connsiteY9" fmla="*/ 191942 h 1938134"/>
              <a:gd name="connsiteX10" fmla="*/ 191167 w 2180118"/>
              <a:gd name="connsiteY10" fmla="*/ 0 h 193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0118" h="1938134">
                <a:moveTo>
                  <a:pt x="191167" y="0"/>
                </a:moveTo>
                <a:lnTo>
                  <a:pt x="1988951" y="0"/>
                </a:lnTo>
                <a:cubicBezTo>
                  <a:pt x="2094025" y="0"/>
                  <a:pt x="2180118" y="86442"/>
                  <a:pt x="2180118" y="191942"/>
                </a:cubicBezTo>
                <a:lnTo>
                  <a:pt x="2180118" y="1365372"/>
                </a:lnTo>
                <a:cubicBezTo>
                  <a:pt x="2180118" y="1444327"/>
                  <a:pt x="2135377" y="1511711"/>
                  <a:pt x="2062842" y="1542340"/>
                </a:cubicBezTo>
                <a:lnTo>
                  <a:pt x="1163950" y="1922820"/>
                </a:lnTo>
                <a:cubicBezTo>
                  <a:pt x="1115141" y="1943239"/>
                  <a:pt x="1064977" y="1943239"/>
                  <a:pt x="1015490" y="1922820"/>
                </a:cubicBezTo>
                <a:lnTo>
                  <a:pt x="117276" y="1542340"/>
                </a:lnTo>
                <a:cubicBezTo>
                  <a:pt x="44741" y="1511711"/>
                  <a:pt x="0" y="1444327"/>
                  <a:pt x="0" y="1365372"/>
                </a:cubicBezTo>
                <a:lnTo>
                  <a:pt x="0" y="191942"/>
                </a:lnTo>
                <a:cubicBezTo>
                  <a:pt x="0" y="86442"/>
                  <a:pt x="86093" y="0"/>
                  <a:pt x="191167" y="0"/>
                </a:cubicBezTo>
                <a:close/>
              </a:path>
            </a:pathLst>
          </a:cu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3004DC52-9A8D-4547-A659-07F2CC2D533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93909" y="2206322"/>
            <a:ext cx="2180118" cy="1938134"/>
          </a:xfrm>
          <a:custGeom>
            <a:avLst/>
            <a:gdLst>
              <a:gd name="connsiteX0" fmla="*/ 191167 w 2180118"/>
              <a:gd name="connsiteY0" fmla="*/ 0 h 1938134"/>
              <a:gd name="connsiteX1" fmla="*/ 1988951 w 2180118"/>
              <a:gd name="connsiteY1" fmla="*/ 0 h 1938134"/>
              <a:gd name="connsiteX2" fmla="*/ 2180118 w 2180118"/>
              <a:gd name="connsiteY2" fmla="*/ 191942 h 1938134"/>
              <a:gd name="connsiteX3" fmla="*/ 2180118 w 2180118"/>
              <a:gd name="connsiteY3" fmla="*/ 1365372 h 1938134"/>
              <a:gd name="connsiteX4" fmla="*/ 2062842 w 2180118"/>
              <a:gd name="connsiteY4" fmla="*/ 1542340 h 1938134"/>
              <a:gd name="connsiteX5" fmla="*/ 1163950 w 2180118"/>
              <a:gd name="connsiteY5" fmla="*/ 1922820 h 1938134"/>
              <a:gd name="connsiteX6" fmla="*/ 1015491 w 2180118"/>
              <a:gd name="connsiteY6" fmla="*/ 1922820 h 1938134"/>
              <a:gd name="connsiteX7" fmla="*/ 117276 w 2180118"/>
              <a:gd name="connsiteY7" fmla="*/ 1542340 h 1938134"/>
              <a:gd name="connsiteX8" fmla="*/ 0 w 2180118"/>
              <a:gd name="connsiteY8" fmla="*/ 1365372 h 1938134"/>
              <a:gd name="connsiteX9" fmla="*/ 0 w 2180118"/>
              <a:gd name="connsiteY9" fmla="*/ 191942 h 1938134"/>
              <a:gd name="connsiteX10" fmla="*/ 191167 w 2180118"/>
              <a:gd name="connsiteY10" fmla="*/ 0 h 193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0118" h="1938134">
                <a:moveTo>
                  <a:pt x="191167" y="0"/>
                </a:moveTo>
                <a:lnTo>
                  <a:pt x="1988951" y="0"/>
                </a:lnTo>
                <a:cubicBezTo>
                  <a:pt x="2094025" y="0"/>
                  <a:pt x="2180118" y="86442"/>
                  <a:pt x="2180118" y="191942"/>
                </a:cubicBezTo>
                <a:lnTo>
                  <a:pt x="2180118" y="1365372"/>
                </a:lnTo>
                <a:cubicBezTo>
                  <a:pt x="2180118" y="1444327"/>
                  <a:pt x="2135377" y="1511711"/>
                  <a:pt x="2062842" y="1542340"/>
                </a:cubicBezTo>
                <a:lnTo>
                  <a:pt x="1163950" y="1922820"/>
                </a:lnTo>
                <a:cubicBezTo>
                  <a:pt x="1115141" y="1943239"/>
                  <a:pt x="1064977" y="1943239"/>
                  <a:pt x="1015491" y="1922820"/>
                </a:cubicBezTo>
                <a:lnTo>
                  <a:pt x="117276" y="1542340"/>
                </a:lnTo>
                <a:cubicBezTo>
                  <a:pt x="44741" y="1511711"/>
                  <a:pt x="0" y="1444327"/>
                  <a:pt x="0" y="1365372"/>
                </a:cubicBezTo>
                <a:lnTo>
                  <a:pt x="0" y="191942"/>
                </a:lnTo>
                <a:cubicBezTo>
                  <a:pt x="0" y="86442"/>
                  <a:pt x="86093" y="0"/>
                  <a:pt x="191167" y="0"/>
                </a:cubicBezTo>
                <a:close/>
              </a:path>
            </a:pathLst>
          </a:cu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EBFA7494-9310-4E92-839B-B3736F6234F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8700" y="2206322"/>
            <a:ext cx="2180118" cy="1938134"/>
          </a:xfrm>
          <a:custGeom>
            <a:avLst/>
            <a:gdLst>
              <a:gd name="connsiteX0" fmla="*/ 191167 w 2180118"/>
              <a:gd name="connsiteY0" fmla="*/ 0 h 1938134"/>
              <a:gd name="connsiteX1" fmla="*/ 1988951 w 2180118"/>
              <a:gd name="connsiteY1" fmla="*/ 0 h 1938134"/>
              <a:gd name="connsiteX2" fmla="*/ 2180118 w 2180118"/>
              <a:gd name="connsiteY2" fmla="*/ 191942 h 1938134"/>
              <a:gd name="connsiteX3" fmla="*/ 2180118 w 2180118"/>
              <a:gd name="connsiteY3" fmla="*/ 1365372 h 1938134"/>
              <a:gd name="connsiteX4" fmla="*/ 2062842 w 2180118"/>
              <a:gd name="connsiteY4" fmla="*/ 1542340 h 1938134"/>
              <a:gd name="connsiteX5" fmla="*/ 1163950 w 2180118"/>
              <a:gd name="connsiteY5" fmla="*/ 1922820 h 1938134"/>
              <a:gd name="connsiteX6" fmla="*/ 1015491 w 2180118"/>
              <a:gd name="connsiteY6" fmla="*/ 1922820 h 1938134"/>
              <a:gd name="connsiteX7" fmla="*/ 117276 w 2180118"/>
              <a:gd name="connsiteY7" fmla="*/ 1542340 h 1938134"/>
              <a:gd name="connsiteX8" fmla="*/ 0 w 2180118"/>
              <a:gd name="connsiteY8" fmla="*/ 1365372 h 1938134"/>
              <a:gd name="connsiteX9" fmla="*/ 0 w 2180118"/>
              <a:gd name="connsiteY9" fmla="*/ 191942 h 1938134"/>
              <a:gd name="connsiteX10" fmla="*/ 191167 w 2180118"/>
              <a:gd name="connsiteY10" fmla="*/ 0 h 193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0118" h="1938134">
                <a:moveTo>
                  <a:pt x="191167" y="0"/>
                </a:moveTo>
                <a:lnTo>
                  <a:pt x="1988951" y="0"/>
                </a:lnTo>
                <a:cubicBezTo>
                  <a:pt x="2094025" y="0"/>
                  <a:pt x="2180118" y="86442"/>
                  <a:pt x="2180118" y="191942"/>
                </a:cubicBezTo>
                <a:lnTo>
                  <a:pt x="2180118" y="1365372"/>
                </a:lnTo>
                <a:cubicBezTo>
                  <a:pt x="2180118" y="1444327"/>
                  <a:pt x="2135377" y="1511711"/>
                  <a:pt x="2062842" y="1542340"/>
                </a:cubicBezTo>
                <a:lnTo>
                  <a:pt x="1163950" y="1922820"/>
                </a:lnTo>
                <a:cubicBezTo>
                  <a:pt x="1115141" y="1943239"/>
                  <a:pt x="1064977" y="1943239"/>
                  <a:pt x="1015491" y="1922820"/>
                </a:cubicBezTo>
                <a:lnTo>
                  <a:pt x="117276" y="1542340"/>
                </a:lnTo>
                <a:cubicBezTo>
                  <a:pt x="44741" y="1511711"/>
                  <a:pt x="0" y="1444327"/>
                  <a:pt x="0" y="1365372"/>
                </a:cubicBezTo>
                <a:lnTo>
                  <a:pt x="0" y="191942"/>
                </a:lnTo>
                <a:cubicBezTo>
                  <a:pt x="0" y="86442"/>
                  <a:pt x="86093" y="0"/>
                  <a:pt x="191167" y="0"/>
                </a:cubicBezTo>
                <a:close/>
              </a:path>
            </a:pathLst>
          </a:cu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55F489D8-5871-4F8B-B651-B92C177FDEE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673015" y="2206322"/>
            <a:ext cx="2180118" cy="1938134"/>
          </a:xfrm>
          <a:custGeom>
            <a:avLst/>
            <a:gdLst>
              <a:gd name="connsiteX0" fmla="*/ 191167 w 2180118"/>
              <a:gd name="connsiteY0" fmla="*/ 0 h 1938134"/>
              <a:gd name="connsiteX1" fmla="*/ 1988951 w 2180118"/>
              <a:gd name="connsiteY1" fmla="*/ 0 h 1938134"/>
              <a:gd name="connsiteX2" fmla="*/ 2180118 w 2180118"/>
              <a:gd name="connsiteY2" fmla="*/ 191942 h 1938134"/>
              <a:gd name="connsiteX3" fmla="*/ 2180118 w 2180118"/>
              <a:gd name="connsiteY3" fmla="*/ 1365372 h 1938134"/>
              <a:gd name="connsiteX4" fmla="*/ 2062842 w 2180118"/>
              <a:gd name="connsiteY4" fmla="*/ 1542340 h 1938134"/>
              <a:gd name="connsiteX5" fmla="*/ 1163950 w 2180118"/>
              <a:gd name="connsiteY5" fmla="*/ 1922820 h 1938134"/>
              <a:gd name="connsiteX6" fmla="*/ 1015490 w 2180118"/>
              <a:gd name="connsiteY6" fmla="*/ 1922820 h 1938134"/>
              <a:gd name="connsiteX7" fmla="*/ 117276 w 2180118"/>
              <a:gd name="connsiteY7" fmla="*/ 1542340 h 1938134"/>
              <a:gd name="connsiteX8" fmla="*/ 0 w 2180118"/>
              <a:gd name="connsiteY8" fmla="*/ 1365372 h 1938134"/>
              <a:gd name="connsiteX9" fmla="*/ 0 w 2180118"/>
              <a:gd name="connsiteY9" fmla="*/ 191942 h 1938134"/>
              <a:gd name="connsiteX10" fmla="*/ 191167 w 2180118"/>
              <a:gd name="connsiteY10" fmla="*/ 0 h 193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0118" h="1938134">
                <a:moveTo>
                  <a:pt x="191167" y="0"/>
                </a:moveTo>
                <a:lnTo>
                  <a:pt x="1988951" y="0"/>
                </a:lnTo>
                <a:cubicBezTo>
                  <a:pt x="2094025" y="0"/>
                  <a:pt x="2180118" y="86442"/>
                  <a:pt x="2180118" y="191942"/>
                </a:cubicBezTo>
                <a:lnTo>
                  <a:pt x="2180118" y="1365372"/>
                </a:lnTo>
                <a:cubicBezTo>
                  <a:pt x="2180118" y="1444327"/>
                  <a:pt x="2135377" y="1511711"/>
                  <a:pt x="2062842" y="1542340"/>
                </a:cubicBezTo>
                <a:lnTo>
                  <a:pt x="1163950" y="1922820"/>
                </a:lnTo>
                <a:cubicBezTo>
                  <a:pt x="1115141" y="1943239"/>
                  <a:pt x="1064977" y="1943239"/>
                  <a:pt x="1015490" y="1922820"/>
                </a:cubicBezTo>
                <a:lnTo>
                  <a:pt x="117276" y="1542340"/>
                </a:lnTo>
                <a:cubicBezTo>
                  <a:pt x="44741" y="1511711"/>
                  <a:pt x="0" y="1444327"/>
                  <a:pt x="0" y="1365372"/>
                </a:cubicBezTo>
                <a:lnTo>
                  <a:pt x="0" y="191942"/>
                </a:lnTo>
                <a:cubicBezTo>
                  <a:pt x="0" y="86442"/>
                  <a:pt x="86093" y="0"/>
                  <a:pt x="191167" y="0"/>
                </a:cubicBezTo>
                <a:close/>
              </a:path>
            </a:pathLst>
          </a:cu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CEAE9BE-73E7-0AF0-A412-21D73548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lnSpcReduction="10000"/>
          </a:bodyPr>
          <a:lstStyle>
            <a:lvl1pPr>
              <a:defRPr lang="zh-CN" altLang="en-US" dirty="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94396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F4AA1C0-93CC-4573-8160-FA9DFE080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671224B-CEDB-4055-87B5-7A2AB080E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BABC3DC-AC33-4961-89CA-FCFCF7C59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7909F65D-8B80-4E5A-9AEB-2A3D743E05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06087" y="2692069"/>
            <a:ext cx="1761744" cy="1763122"/>
          </a:xfrm>
          <a:custGeom>
            <a:avLst/>
            <a:gdLst>
              <a:gd name="connsiteX0" fmla="*/ 880872 w 1761744"/>
              <a:gd name="connsiteY0" fmla="*/ 0 h 1763122"/>
              <a:gd name="connsiteX1" fmla="*/ 1761744 w 1761744"/>
              <a:gd name="connsiteY1" fmla="*/ 881561 h 1763122"/>
              <a:gd name="connsiteX2" fmla="*/ 880872 w 1761744"/>
              <a:gd name="connsiteY2" fmla="*/ 1763122 h 1763122"/>
              <a:gd name="connsiteX3" fmla="*/ 0 w 1761744"/>
              <a:gd name="connsiteY3" fmla="*/ 881561 h 1763122"/>
              <a:gd name="connsiteX4" fmla="*/ 880872 w 1761744"/>
              <a:gd name="connsiteY4" fmla="*/ 0 h 1763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1744" h="1763122">
                <a:moveTo>
                  <a:pt x="880872" y="0"/>
                </a:moveTo>
                <a:cubicBezTo>
                  <a:pt x="1367364" y="0"/>
                  <a:pt x="1761744" y="394688"/>
                  <a:pt x="1761744" y="881561"/>
                </a:cubicBezTo>
                <a:cubicBezTo>
                  <a:pt x="1761744" y="1368434"/>
                  <a:pt x="1367364" y="1763122"/>
                  <a:pt x="880872" y="1763122"/>
                </a:cubicBezTo>
                <a:cubicBezTo>
                  <a:pt x="394380" y="1763122"/>
                  <a:pt x="0" y="1368434"/>
                  <a:pt x="0" y="881561"/>
                </a:cubicBezTo>
                <a:cubicBezTo>
                  <a:pt x="0" y="394688"/>
                  <a:pt x="394380" y="0"/>
                  <a:pt x="880872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676B2A8-90E6-D470-2859-028B7FEB5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lnSpcReduction="10000"/>
          </a:bodyPr>
          <a:lstStyle>
            <a:lvl1pPr>
              <a:defRPr lang="zh-CN" altLang="en-US" dirty="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35162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D14064-7B09-0A44-99BF-9DC87D047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84697"/>
            <a:ext cx="11323636" cy="39634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82587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963024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C9A597A-4E6A-4275-9CAE-65AA28DD1EA5}"/>
              </a:ext>
            </a:extLst>
          </p:cNvPr>
          <p:cNvCxnSpPr/>
          <p:nvPr userDrawn="1"/>
        </p:nvCxnSpPr>
        <p:spPr>
          <a:xfrm>
            <a:off x="60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E70B34-EF7C-731B-5AB7-D88DD95654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2587" y="886552"/>
            <a:ext cx="11323637" cy="5374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5" r:id="rId3"/>
    <p:sldLayoutId id="2147483657" r:id="rId4"/>
    <p:sldLayoutId id="2147483658" r:id="rId5"/>
    <p:sldLayoutId id="2147483659" r:id="rId6"/>
    <p:sldLayoutId id="2147483660" r:id="rId7"/>
    <p:sldLayoutId id="2147483662" r:id="rId8"/>
    <p:sldLayoutId id="2147483663" r:id="rId9"/>
    <p:sldLayoutId id="2147483664" r:id="rId10"/>
    <p:sldLayoutId id="2147483668" r:id="rId11"/>
    <p:sldLayoutId id="2147483666" r:id="rId12"/>
    <p:sldLayoutId id="214748366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665" b="1" kern="1200" dirty="0" smtClean="0">
          <a:solidFill>
            <a:schemeClr val="accent1"/>
          </a:solidFill>
          <a:latin typeface="+mj-ea"/>
          <a:ea typeface="+mj-ea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dianli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6D2345-2D9C-C344-9239-5D36404A9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2539943"/>
            <a:ext cx="7485063" cy="1268648"/>
          </a:xfrm>
        </p:spPr>
        <p:txBody>
          <a:bodyPr/>
          <a:lstStyle/>
          <a:p>
            <a:r>
              <a:rPr lang="zh-CN" altLang="en-US" dirty="0"/>
              <a:t>抽丝剥茧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C887FC58-1976-4E53-8ACB-4AF79A9A65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09800" y="3861931"/>
            <a:ext cx="8596472" cy="62956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zh-CN" altLang="en-US" sz="4800" dirty="0"/>
              <a:t>揭秘调度员故障处置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98"/>
          <p:cNvCxnSpPr/>
          <p:nvPr/>
        </p:nvCxnSpPr>
        <p:spPr>
          <a:xfrm>
            <a:off x="1385330" y="2013825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261760" y="2083093"/>
            <a:ext cx="284075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61760" y="1543756"/>
            <a:ext cx="19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haroni" panose="02010803020104030203" pitchFamily="2" charset="-79"/>
              </a:rPr>
              <a:t>风能</a:t>
            </a:r>
          </a:p>
        </p:txBody>
      </p:sp>
      <p:cxnSp>
        <p:nvCxnSpPr>
          <p:cNvPr id="11" name="Straight Arrow Connector 98"/>
          <p:cNvCxnSpPr/>
          <p:nvPr/>
        </p:nvCxnSpPr>
        <p:spPr>
          <a:xfrm>
            <a:off x="1385330" y="4118027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261760" y="4187295"/>
            <a:ext cx="2840754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海洋能指依附在海水中的可再生能源，海洋通过各种物理过程储存和散发能量，这一部分能量通过潮汐、波浪和盐度梯度等形式存在于海洋之中。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61760" y="3647958"/>
            <a:ext cx="19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haroni" panose="02010803020104030203" pitchFamily="2" charset="-79"/>
              </a:rPr>
              <a:t>海洋能</a:t>
            </a:r>
          </a:p>
        </p:txBody>
      </p:sp>
      <p:cxnSp>
        <p:nvCxnSpPr>
          <p:cNvPr id="14" name="Straight Arrow Connector 98"/>
          <p:cNvCxnSpPr/>
          <p:nvPr/>
        </p:nvCxnSpPr>
        <p:spPr>
          <a:xfrm flipH="1">
            <a:off x="8049381" y="2013825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 flipH="1">
            <a:off x="8119850" y="2083093"/>
            <a:ext cx="284075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3" name="文本框 2"/>
          <p:cNvSpPr txBox="1"/>
          <p:nvPr/>
        </p:nvSpPr>
        <p:spPr>
          <a:xfrm flipH="1">
            <a:off x="8980604" y="1543756"/>
            <a:ext cx="19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Aharoni" panose="02010803020104030203" pitchFamily="2" charset="-79"/>
              </a:rPr>
              <a:t>太阳能</a:t>
            </a:r>
          </a:p>
        </p:txBody>
      </p:sp>
      <p:cxnSp>
        <p:nvCxnSpPr>
          <p:cNvPr id="17" name="Straight Arrow Connector 98"/>
          <p:cNvCxnSpPr/>
          <p:nvPr/>
        </p:nvCxnSpPr>
        <p:spPr>
          <a:xfrm flipH="1">
            <a:off x="8049381" y="4118027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flipH="1">
            <a:off x="8119850" y="4187295"/>
            <a:ext cx="284075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19" name="文本框 18"/>
          <p:cNvSpPr txBox="1"/>
          <p:nvPr/>
        </p:nvSpPr>
        <p:spPr>
          <a:xfrm flipH="1">
            <a:off x="8980604" y="3647958"/>
            <a:ext cx="19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Aharoni" panose="02010803020104030203" pitchFamily="2" charset="-79"/>
              </a:rPr>
              <a:t>生物能</a:t>
            </a:r>
          </a:p>
        </p:txBody>
      </p:sp>
      <p:sp>
        <p:nvSpPr>
          <p:cNvPr id="21" name="Oval 76"/>
          <p:cNvSpPr/>
          <p:nvPr/>
        </p:nvSpPr>
        <p:spPr bwMode="auto">
          <a:xfrm>
            <a:off x="484596" y="3905517"/>
            <a:ext cx="764860" cy="765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 defTabSz="608965">
              <a:defRPr/>
            </a:pPr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24" name="Oval 76"/>
          <p:cNvSpPr/>
          <p:nvPr/>
        </p:nvSpPr>
        <p:spPr bwMode="auto">
          <a:xfrm flipH="1">
            <a:off x="10972908" y="3905517"/>
            <a:ext cx="764860" cy="76506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 defTabSz="608965">
              <a:defRPr/>
            </a:pPr>
            <a:endParaRPr lang="en-US" sz="900" dirty="0">
              <a:latin typeface="+mn-ea"/>
            </a:endParaRPr>
          </a:p>
        </p:txBody>
      </p:sp>
      <p:sp>
        <p:nvSpPr>
          <p:cNvPr id="27" name="Oval 76"/>
          <p:cNvSpPr/>
          <p:nvPr/>
        </p:nvSpPr>
        <p:spPr bwMode="auto">
          <a:xfrm flipH="1">
            <a:off x="10972908" y="1801315"/>
            <a:ext cx="764860" cy="76506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 defTabSz="608965">
              <a:defRPr/>
            </a:pPr>
            <a:endParaRPr lang="en-US" sz="900" dirty="0">
              <a:latin typeface="+mn-ea"/>
            </a:endParaRPr>
          </a:p>
        </p:txBody>
      </p:sp>
      <p:sp>
        <p:nvSpPr>
          <p:cNvPr id="30" name="Oval 76"/>
          <p:cNvSpPr/>
          <p:nvPr/>
        </p:nvSpPr>
        <p:spPr bwMode="auto">
          <a:xfrm>
            <a:off x="484596" y="1801315"/>
            <a:ext cx="764860" cy="765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 defTabSz="608965">
              <a:defRPr/>
            </a:pPr>
            <a:endParaRPr lang="en-US" sz="900" dirty="0">
              <a:latin typeface="微软雅黑" panose="020B0503020204020204" charset="-122"/>
            </a:endParaRPr>
          </a:p>
        </p:txBody>
      </p:sp>
      <p:pic>
        <p:nvPicPr>
          <p:cNvPr id="50" name="图片占位符 49">
            <a:extLst>
              <a:ext uri="{FF2B5EF4-FFF2-40B4-BE49-F238E27FC236}">
                <a16:creationId xmlns:a16="http://schemas.microsoft.com/office/drawing/2014/main" id="{7EEA936A-FBBD-4BAA-9F61-B8FC4E6FAA7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1313" y="1994889"/>
            <a:ext cx="1571126" cy="1571534"/>
          </a:xfrm>
        </p:spPr>
      </p:pic>
      <p:pic>
        <p:nvPicPr>
          <p:cNvPr id="52" name="图片占位符 51">
            <a:extLst>
              <a:ext uri="{FF2B5EF4-FFF2-40B4-BE49-F238E27FC236}">
                <a16:creationId xmlns:a16="http://schemas.microsoft.com/office/drawing/2014/main" id="{2D347E39-D119-4E7A-8D7F-B24D26C5F15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6" name="图片占位符 55">
            <a:extLst>
              <a:ext uri="{FF2B5EF4-FFF2-40B4-BE49-F238E27FC236}">
                <a16:creationId xmlns:a16="http://schemas.microsoft.com/office/drawing/2014/main" id="{4ADEAC9F-2781-446C-9C71-623C8E27F8C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4" name="图片占位符 53">
            <a:extLst>
              <a:ext uri="{FF2B5EF4-FFF2-40B4-BE49-F238E27FC236}">
                <a16:creationId xmlns:a16="http://schemas.microsoft.com/office/drawing/2014/main" id="{967CDA40-B0B7-4DEB-8E0C-CD3C8348431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8" name="wind-gusts_67848">
            <a:extLst>
              <a:ext uri="{FF2B5EF4-FFF2-40B4-BE49-F238E27FC236}">
                <a16:creationId xmlns:a16="http://schemas.microsoft.com/office/drawing/2014/main" id="{BF93906C-EBDC-40FB-99AB-A1496B98B153}"/>
              </a:ext>
            </a:extLst>
          </p:cNvPr>
          <p:cNvSpPr/>
          <p:nvPr/>
        </p:nvSpPr>
        <p:spPr>
          <a:xfrm>
            <a:off x="649493" y="1980875"/>
            <a:ext cx="435067" cy="405940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wind-gusts_67848">
            <a:extLst>
              <a:ext uri="{FF2B5EF4-FFF2-40B4-BE49-F238E27FC236}">
                <a16:creationId xmlns:a16="http://schemas.microsoft.com/office/drawing/2014/main" id="{A2D9F8E1-A72F-4DB6-99AD-654E0BF1B0A5}"/>
              </a:ext>
            </a:extLst>
          </p:cNvPr>
          <p:cNvSpPr/>
          <p:nvPr/>
        </p:nvSpPr>
        <p:spPr>
          <a:xfrm>
            <a:off x="649493" y="4144461"/>
            <a:ext cx="435066" cy="28717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3" name="wind-gusts_67848">
            <a:extLst>
              <a:ext uri="{FF2B5EF4-FFF2-40B4-BE49-F238E27FC236}">
                <a16:creationId xmlns:a16="http://schemas.microsoft.com/office/drawing/2014/main" id="{5E790493-0BDD-4B15-9936-232E574F5CB5}"/>
              </a:ext>
            </a:extLst>
          </p:cNvPr>
          <p:cNvSpPr/>
          <p:nvPr/>
        </p:nvSpPr>
        <p:spPr>
          <a:xfrm>
            <a:off x="11130617" y="1966312"/>
            <a:ext cx="434981" cy="435066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+mn-ea"/>
            </a:endParaRPr>
          </a:p>
        </p:txBody>
      </p:sp>
      <p:sp>
        <p:nvSpPr>
          <p:cNvPr id="44" name="wind-gusts_67848">
            <a:extLst>
              <a:ext uri="{FF2B5EF4-FFF2-40B4-BE49-F238E27FC236}">
                <a16:creationId xmlns:a16="http://schemas.microsoft.com/office/drawing/2014/main" id="{E033FDC8-B5EA-4204-B681-9B27DF0431D0}"/>
              </a:ext>
            </a:extLst>
          </p:cNvPr>
          <p:cNvSpPr/>
          <p:nvPr/>
        </p:nvSpPr>
        <p:spPr>
          <a:xfrm>
            <a:off x="11137805" y="4071912"/>
            <a:ext cx="435066" cy="432271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+mn-ea"/>
            </a:endParaRPr>
          </a:p>
        </p:txBody>
      </p:sp>
      <p:sp>
        <p:nvSpPr>
          <p:cNvPr id="2" name="标题 2">
            <a:extLst>
              <a:ext uri="{FF2B5EF4-FFF2-40B4-BE49-F238E27FC236}">
                <a16:creationId xmlns:a16="http://schemas.microsoft.com/office/drawing/2014/main" id="{2851804A-E628-B4BC-598D-20AC7CD2D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84697"/>
            <a:ext cx="11323636" cy="39634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处置故障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92779" y="3199244"/>
            <a:ext cx="1222375" cy="373063"/>
          </a:xfrm>
          <a:custGeom>
            <a:avLst/>
            <a:gdLst>
              <a:gd name="T0" fmla="*/ 2452 w 3360"/>
              <a:gd name="T1" fmla="*/ 0 h 1014"/>
              <a:gd name="T2" fmla="*/ 2226 w 3360"/>
              <a:gd name="T3" fmla="*/ 30 h 1014"/>
              <a:gd name="T4" fmla="*/ 2420 w 3360"/>
              <a:gd name="T5" fmla="*/ 496 h 1014"/>
              <a:gd name="T6" fmla="*/ 2050 w 3360"/>
              <a:gd name="T7" fmla="*/ 72 h 1014"/>
              <a:gd name="T8" fmla="*/ 1698 w 3360"/>
              <a:gd name="T9" fmla="*/ 180 h 1014"/>
              <a:gd name="T10" fmla="*/ 1889 w 3360"/>
              <a:gd name="T11" fmla="*/ 640 h 1014"/>
              <a:gd name="T12" fmla="*/ 1538 w 3360"/>
              <a:gd name="T13" fmla="*/ 237 h 1014"/>
              <a:gd name="T14" fmla="*/ 1114 w 3360"/>
              <a:gd name="T15" fmla="*/ 407 h 1014"/>
              <a:gd name="T16" fmla="*/ 1275 w 3360"/>
              <a:gd name="T17" fmla="*/ 793 h 1014"/>
              <a:gd name="T18" fmla="*/ 988 w 3360"/>
              <a:gd name="T19" fmla="*/ 463 h 1014"/>
              <a:gd name="T20" fmla="*/ 656 w 3360"/>
              <a:gd name="T21" fmla="*/ 624 h 1014"/>
              <a:gd name="T22" fmla="*/ 771 w 3360"/>
              <a:gd name="T23" fmla="*/ 897 h 1014"/>
              <a:gd name="T24" fmla="*/ 572 w 3360"/>
              <a:gd name="T25" fmla="*/ 669 h 1014"/>
              <a:gd name="T26" fmla="*/ 0 w 3360"/>
              <a:gd name="T27" fmla="*/ 1014 h 1014"/>
              <a:gd name="T28" fmla="*/ 3360 w 3360"/>
              <a:gd name="T29" fmla="*/ 1014 h 1014"/>
              <a:gd name="T30" fmla="*/ 2452 w 3360"/>
              <a:gd name="T31" fmla="*/ 0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60" h="1014">
                <a:moveTo>
                  <a:pt x="2452" y="0"/>
                </a:moveTo>
                <a:cubicBezTo>
                  <a:pt x="2398" y="0"/>
                  <a:pt x="2321" y="10"/>
                  <a:pt x="2226" y="30"/>
                </a:cubicBezTo>
                <a:cubicBezTo>
                  <a:pt x="2319" y="261"/>
                  <a:pt x="2420" y="496"/>
                  <a:pt x="2420" y="496"/>
                </a:cubicBezTo>
                <a:lnTo>
                  <a:pt x="2050" y="72"/>
                </a:lnTo>
                <a:cubicBezTo>
                  <a:pt x="1945" y="101"/>
                  <a:pt x="1826" y="137"/>
                  <a:pt x="1698" y="180"/>
                </a:cubicBezTo>
                <a:cubicBezTo>
                  <a:pt x="1790" y="409"/>
                  <a:pt x="1889" y="640"/>
                  <a:pt x="1889" y="640"/>
                </a:cubicBezTo>
                <a:lnTo>
                  <a:pt x="1538" y="237"/>
                </a:lnTo>
                <a:cubicBezTo>
                  <a:pt x="1403" y="287"/>
                  <a:pt x="1260" y="344"/>
                  <a:pt x="1114" y="407"/>
                </a:cubicBezTo>
                <a:cubicBezTo>
                  <a:pt x="1196" y="610"/>
                  <a:pt x="1275" y="793"/>
                  <a:pt x="1275" y="793"/>
                </a:cubicBezTo>
                <a:lnTo>
                  <a:pt x="988" y="463"/>
                </a:lnTo>
                <a:cubicBezTo>
                  <a:pt x="878" y="514"/>
                  <a:pt x="767" y="567"/>
                  <a:pt x="656" y="624"/>
                </a:cubicBezTo>
                <a:cubicBezTo>
                  <a:pt x="719" y="777"/>
                  <a:pt x="771" y="897"/>
                  <a:pt x="771" y="897"/>
                </a:cubicBezTo>
                <a:lnTo>
                  <a:pt x="572" y="669"/>
                </a:lnTo>
                <a:cubicBezTo>
                  <a:pt x="375" y="774"/>
                  <a:pt x="181" y="889"/>
                  <a:pt x="0" y="1014"/>
                </a:cubicBezTo>
                <a:lnTo>
                  <a:pt x="3360" y="1014"/>
                </a:lnTo>
                <a:cubicBezTo>
                  <a:pt x="3360" y="1014"/>
                  <a:pt x="2786" y="0"/>
                  <a:pt x="2452" y="0"/>
                </a:cubicBezTo>
                <a:close/>
              </a:path>
            </a:pathLst>
          </a:custGeom>
          <a:solidFill>
            <a:schemeClr val="accent1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92779" y="3631044"/>
            <a:ext cx="1222375" cy="374650"/>
          </a:xfrm>
          <a:custGeom>
            <a:avLst/>
            <a:gdLst>
              <a:gd name="T0" fmla="*/ 2452 w 3360"/>
              <a:gd name="T1" fmla="*/ 1014 h 1014"/>
              <a:gd name="T2" fmla="*/ 2226 w 3360"/>
              <a:gd name="T3" fmla="*/ 983 h 1014"/>
              <a:gd name="T4" fmla="*/ 2420 w 3360"/>
              <a:gd name="T5" fmla="*/ 517 h 1014"/>
              <a:gd name="T6" fmla="*/ 2050 w 3360"/>
              <a:gd name="T7" fmla="*/ 941 h 1014"/>
              <a:gd name="T8" fmla="*/ 1698 w 3360"/>
              <a:gd name="T9" fmla="*/ 833 h 1014"/>
              <a:gd name="T10" fmla="*/ 1889 w 3360"/>
              <a:gd name="T11" fmla="*/ 373 h 1014"/>
              <a:gd name="T12" fmla="*/ 1538 w 3360"/>
              <a:gd name="T13" fmla="*/ 776 h 1014"/>
              <a:gd name="T14" fmla="*/ 1114 w 3360"/>
              <a:gd name="T15" fmla="*/ 606 h 1014"/>
              <a:gd name="T16" fmla="*/ 1275 w 3360"/>
              <a:gd name="T17" fmla="*/ 220 h 1014"/>
              <a:gd name="T18" fmla="*/ 988 w 3360"/>
              <a:gd name="T19" fmla="*/ 550 h 1014"/>
              <a:gd name="T20" fmla="*/ 656 w 3360"/>
              <a:gd name="T21" fmla="*/ 389 h 1014"/>
              <a:gd name="T22" fmla="*/ 771 w 3360"/>
              <a:gd name="T23" fmla="*/ 116 h 1014"/>
              <a:gd name="T24" fmla="*/ 572 w 3360"/>
              <a:gd name="T25" fmla="*/ 345 h 1014"/>
              <a:gd name="T26" fmla="*/ 0 w 3360"/>
              <a:gd name="T27" fmla="*/ 0 h 1014"/>
              <a:gd name="T28" fmla="*/ 3360 w 3360"/>
              <a:gd name="T29" fmla="*/ 0 h 1014"/>
              <a:gd name="T30" fmla="*/ 2452 w 3360"/>
              <a:gd name="T31" fmla="*/ 1014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60" h="1014">
                <a:moveTo>
                  <a:pt x="2452" y="1014"/>
                </a:moveTo>
                <a:cubicBezTo>
                  <a:pt x="2398" y="1014"/>
                  <a:pt x="2321" y="1003"/>
                  <a:pt x="2226" y="983"/>
                </a:cubicBezTo>
                <a:cubicBezTo>
                  <a:pt x="2319" y="752"/>
                  <a:pt x="2420" y="517"/>
                  <a:pt x="2420" y="517"/>
                </a:cubicBezTo>
                <a:lnTo>
                  <a:pt x="2050" y="941"/>
                </a:lnTo>
                <a:cubicBezTo>
                  <a:pt x="1945" y="913"/>
                  <a:pt x="1826" y="877"/>
                  <a:pt x="1698" y="833"/>
                </a:cubicBezTo>
                <a:cubicBezTo>
                  <a:pt x="1790" y="604"/>
                  <a:pt x="1889" y="373"/>
                  <a:pt x="1889" y="373"/>
                </a:cubicBezTo>
                <a:lnTo>
                  <a:pt x="1538" y="776"/>
                </a:lnTo>
                <a:cubicBezTo>
                  <a:pt x="1403" y="727"/>
                  <a:pt x="1260" y="670"/>
                  <a:pt x="1114" y="606"/>
                </a:cubicBezTo>
                <a:cubicBezTo>
                  <a:pt x="1196" y="404"/>
                  <a:pt x="1275" y="220"/>
                  <a:pt x="1275" y="220"/>
                </a:cubicBezTo>
                <a:lnTo>
                  <a:pt x="988" y="550"/>
                </a:lnTo>
                <a:cubicBezTo>
                  <a:pt x="878" y="500"/>
                  <a:pt x="767" y="446"/>
                  <a:pt x="656" y="389"/>
                </a:cubicBezTo>
                <a:cubicBezTo>
                  <a:pt x="719" y="236"/>
                  <a:pt x="771" y="116"/>
                  <a:pt x="771" y="116"/>
                </a:cubicBezTo>
                <a:lnTo>
                  <a:pt x="572" y="345"/>
                </a:lnTo>
                <a:cubicBezTo>
                  <a:pt x="375" y="240"/>
                  <a:pt x="181" y="124"/>
                  <a:pt x="0" y="0"/>
                </a:cubicBezTo>
                <a:lnTo>
                  <a:pt x="3360" y="0"/>
                </a:lnTo>
                <a:cubicBezTo>
                  <a:pt x="3360" y="0"/>
                  <a:pt x="2786" y="1014"/>
                  <a:pt x="2452" y="101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9050">
            <a:noFill/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540391" y="3572307"/>
            <a:ext cx="10968038" cy="58738"/>
          </a:xfrm>
          <a:custGeom>
            <a:avLst/>
            <a:gdLst>
              <a:gd name="T0" fmla="*/ 80 w 30160"/>
              <a:gd name="T1" fmla="*/ 160 h 160"/>
              <a:gd name="T2" fmla="*/ 0 w 30160"/>
              <a:gd name="T3" fmla="*/ 80 h 160"/>
              <a:gd name="T4" fmla="*/ 80 w 30160"/>
              <a:gd name="T5" fmla="*/ 0 h 160"/>
              <a:gd name="T6" fmla="*/ 30080 w 30160"/>
              <a:gd name="T7" fmla="*/ 0 h 160"/>
              <a:gd name="T8" fmla="*/ 30160 w 30160"/>
              <a:gd name="T9" fmla="*/ 80 h 160"/>
              <a:gd name="T10" fmla="*/ 30080 w 30160"/>
              <a:gd name="T11" fmla="*/ 160 h 160"/>
              <a:gd name="T12" fmla="*/ 80 w 30160"/>
              <a:gd name="T13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160" h="160">
                <a:moveTo>
                  <a:pt x="80" y="160"/>
                </a:moveTo>
                <a:cubicBezTo>
                  <a:pt x="36" y="160"/>
                  <a:pt x="0" y="124"/>
                  <a:pt x="0" y="80"/>
                </a:cubicBezTo>
                <a:cubicBezTo>
                  <a:pt x="0" y="36"/>
                  <a:pt x="36" y="0"/>
                  <a:pt x="80" y="0"/>
                </a:cubicBezTo>
                <a:lnTo>
                  <a:pt x="30080" y="0"/>
                </a:lnTo>
                <a:cubicBezTo>
                  <a:pt x="30124" y="0"/>
                  <a:pt x="30160" y="36"/>
                  <a:pt x="30160" y="80"/>
                </a:cubicBezTo>
                <a:cubicBezTo>
                  <a:pt x="30160" y="124"/>
                  <a:pt x="30124" y="160"/>
                  <a:pt x="30080" y="160"/>
                </a:cubicBezTo>
                <a:lnTo>
                  <a:pt x="80" y="16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9050">
            <a:noFill/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11367141" y="3475469"/>
            <a:ext cx="284163" cy="252413"/>
          </a:xfrm>
          <a:custGeom>
            <a:avLst/>
            <a:gdLst>
              <a:gd name="T0" fmla="*/ 784 w 784"/>
              <a:gd name="T1" fmla="*/ 343 h 686"/>
              <a:gd name="T2" fmla="*/ 0 w 784"/>
              <a:gd name="T3" fmla="*/ 686 h 686"/>
              <a:gd name="T4" fmla="*/ 248 w 784"/>
              <a:gd name="T5" fmla="*/ 343 h 686"/>
              <a:gd name="T6" fmla="*/ 0 w 784"/>
              <a:gd name="T7" fmla="*/ 0 h 686"/>
              <a:gd name="T8" fmla="*/ 784 w 784"/>
              <a:gd name="T9" fmla="*/ 343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4" h="686">
                <a:moveTo>
                  <a:pt x="784" y="343"/>
                </a:moveTo>
                <a:lnTo>
                  <a:pt x="0" y="686"/>
                </a:lnTo>
                <a:lnTo>
                  <a:pt x="248" y="343"/>
                </a:lnTo>
                <a:lnTo>
                  <a:pt x="0" y="0"/>
                </a:lnTo>
                <a:lnTo>
                  <a:pt x="784" y="34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9050">
            <a:noFill/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08870" y="3429564"/>
            <a:ext cx="298185" cy="298185"/>
          </a:xfrm>
          <a:prstGeom prst="ellipse">
            <a:avLst/>
          </a:prstGeom>
          <a:solidFill>
            <a:schemeClr val="accent2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406057" y="3423214"/>
            <a:ext cx="298185" cy="298185"/>
          </a:xfrm>
          <a:prstGeom prst="ellipse">
            <a:avLst/>
          </a:prstGeom>
          <a:solidFill>
            <a:schemeClr val="accent1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01974" y="3423214"/>
            <a:ext cx="298185" cy="298185"/>
          </a:xfrm>
          <a:prstGeom prst="ellipse">
            <a:avLst/>
          </a:prstGeom>
          <a:solidFill>
            <a:schemeClr val="accent1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597891" y="3423214"/>
            <a:ext cx="298185" cy="298185"/>
          </a:xfrm>
          <a:prstGeom prst="ellipse">
            <a:avLst/>
          </a:prstGeom>
          <a:solidFill>
            <a:schemeClr val="accent2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Freeform 116"/>
          <p:cNvSpPr>
            <a:spLocks noChangeAspect="1"/>
          </p:cNvSpPr>
          <p:nvPr/>
        </p:nvSpPr>
        <p:spPr bwMode="auto">
          <a:xfrm>
            <a:off x="9358731" y="1873249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Freeform 116"/>
          <p:cNvSpPr>
            <a:spLocks noChangeAspect="1"/>
          </p:cNvSpPr>
          <p:nvPr/>
        </p:nvSpPr>
        <p:spPr bwMode="auto">
          <a:xfrm>
            <a:off x="5166897" y="1873249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Freeform 116"/>
          <p:cNvSpPr>
            <a:spLocks noChangeAspect="1"/>
          </p:cNvSpPr>
          <p:nvPr/>
        </p:nvSpPr>
        <p:spPr bwMode="auto">
          <a:xfrm flipV="1">
            <a:off x="3070980" y="3802185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Freeform 116"/>
          <p:cNvSpPr>
            <a:spLocks noChangeAspect="1"/>
          </p:cNvSpPr>
          <p:nvPr/>
        </p:nvSpPr>
        <p:spPr bwMode="auto">
          <a:xfrm flipV="1">
            <a:off x="7262814" y="3802185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99555" y="4566867"/>
            <a:ext cx="717929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spc="-15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2400" b="1" spc="-15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8" name="矩形 17"/>
          <p:cNvSpPr/>
          <p:nvPr/>
        </p:nvSpPr>
        <p:spPr>
          <a:xfrm>
            <a:off x="7321389" y="4566867"/>
            <a:ext cx="717929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spc="-150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en-US" sz="2400" b="1" spc="-15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9" name="矩形 18"/>
          <p:cNvSpPr/>
          <p:nvPr/>
        </p:nvSpPr>
        <p:spPr>
          <a:xfrm>
            <a:off x="5195472" y="2103095"/>
            <a:ext cx="717929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spc="-15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2400" b="1" spc="-15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20" name="矩形 19"/>
          <p:cNvSpPr/>
          <p:nvPr/>
        </p:nvSpPr>
        <p:spPr>
          <a:xfrm>
            <a:off x="9388018" y="2103095"/>
            <a:ext cx="717929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spc="-150" dirty="0">
                <a:solidFill>
                  <a:schemeClr val="bg1"/>
                </a:solidFill>
                <a:latin typeface="+mn-ea"/>
              </a:rPr>
              <a:t>6</a:t>
            </a:r>
            <a:r>
              <a:rPr lang="zh-CN" altLang="en-US" sz="2400" b="1" spc="-15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21" name="矩形 20"/>
          <p:cNvSpPr/>
          <p:nvPr/>
        </p:nvSpPr>
        <p:spPr>
          <a:xfrm>
            <a:off x="2267031" y="2111221"/>
            <a:ext cx="2392638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亿千瓦左右。</a:t>
            </a:r>
          </a:p>
        </p:txBody>
      </p:sp>
      <p:sp>
        <p:nvSpPr>
          <p:cNvPr id="22" name="矩形 21"/>
          <p:cNvSpPr/>
          <p:nvPr/>
        </p:nvSpPr>
        <p:spPr>
          <a:xfrm>
            <a:off x="2280395" y="1798813"/>
            <a:ext cx="2365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风能</a:t>
            </a:r>
          </a:p>
        </p:txBody>
      </p:sp>
      <p:sp>
        <p:nvSpPr>
          <p:cNvPr id="23" name="矩形 22"/>
          <p:cNvSpPr/>
          <p:nvPr/>
        </p:nvSpPr>
        <p:spPr>
          <a:xfrm>
            <a:off x="6454745" y="2111221"/>
            <a:ext cx="2392638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太阳能可以算是人类能够利用的最广泛的一种能量，并且我们都在间接的利用这种能量。</a:t>
            </a:r>
          </a:p>
        </p:txBody>
      </p:sp>
      <p:sp>
        <p:nvSpPr>
          <p:cNvPr id="24" name="矩形 23"/>
          <p:cNvSpPr/>
          <p:nvPr/>
        </p:nvSpPr>
        <p:spPr>
          <a:xfrm>
            <a:off x="6468109" y="1798813"/>
            <a:ext cx="2365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太阳能</a:t>
            </a:r>
          </a:p>
        </p:txBody>
      </p:sp>
      <p:sp>
        <p:nvSpPr>
          <p:cNvPr id="25" name="矩形 24"/>
          <p:cNvSpPr/>
          <p:nvPr/>
        </p:nvSpPr>
        <p:spPr>
          <a:xfrm>
            <a:off x="4358829" y="4263527"/>
            <a:ext cx="2392638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</a:t>
            </a:r>
          </a:p>
        </p:txBody>
      </p:sp>
      <p:sp>
        <p:nvSpPr>
          <p:cNvPr id="26" name="矩形 25"/>
          <p:cNvSpPr/>
          <p:nvPr/>
        </p:nvSpPr>
        <p:spPr>
          <a:xfrm>
            <a:off x="4372193" y="3951119"/>
            <a:ext cx="2365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核能</a:t>
            </a:r>
          </a:p>
        </p:txBody>
      </p:sp>
      <p:sp>
        <p:nvSpPr>
          <p:cNvPr id="27" name="矩形 26"/>
          <p:cNvSpPr/>
          <p:nvPr/>
        </p:nvSpPr>
        <p:spPr>
          <a:xfrm>
            <a:off x="8550662" y="4263527"/>
            <a:ext cx="2392638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564026" y="3951119"/>
            <a:ext cx="2365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生物能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F0335CF-73FC-99C6-2AB4-FCFB13065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处置故障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7488F2-40C3-44A2-8793-1A1E437938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防范故障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DD19D89-B563-42E7-B9F0-734E42CB7D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0069" y="1148278"/>
            <a:ext cx="2747962" cy="2204522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08AA0F31-C208-4032-AC81-4E03E5BD96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PART THREE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8BF91C3C-BD6A-4286-B412-E9DCC69C3A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防患于未然</a:t>
            </a:r>
          </a:p>
        </p:txBody>
      </p:sp>
    </p:spTree>
    <p:extLst>
      <p:ext uri="{BB962C8B-B14F-4D97-AF65-F5344CB8AC3E}">
        <p14:creationId xmlns:p14="http://schemas.microsoft.com/office/powerpoint/2010/main" val="3502703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5225317" y="2697846"/>
            <a:ext cx="1676456" cy="1676456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+mn-ea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4375046" y="1840246"/>
            <a:ext cx="1612581" cy="1612581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375046" y="3611990"/>
            <a:ext cx="1612581" cy="1612581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6146792" y="1840246"/>
            <a:ext cx="1605251" cy="1612581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6146792" y="3611990"/>
            <a:ext cx="1605251" cy="1612581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311367" y="3270799"/>
            <a:ext cx="1504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  <a:sym typeface="Impact" panose="020B0806030902050204" pitchFamily="34" charset="0"/>
              </a:rPr>
              <a:t>新能源</a:t>
            </a:r>
          </a:p>
        </p:txBody>
      </p:sp>
      <p:sp>
        <p:nvSpPr>
          <p:cNvPr id="10" name="TextBox 17"/>
          <p:cNvSpPr txBox="1"/>
          <p:nvPr/>
        </p:nvSpPr>
        <p:spPr>
          <a:xfrm>
            <a:off x="4792527" y="2331421"/>
            <a:ext cx="477871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A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6798167" y="2331422"/>
            <a:ext cx="442605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B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4798897" y="4129198"/>
            <a:ext cx="461841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C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6761897" y="4129198"/>
            <a:ext cx="503519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D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875" y="1316612"/>
            <a:ext cx="3626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n-ea"/>
              </a:rPr>
              <a:t>风能</a:t>
            </a:r>
          </a:p>
        </p:txBody>
      </p:sp>
      <p:sp>
        <p:nvSpPr>
          <p:cNvPr id="15" name="矩形 14"/>
          <p:cNvSpPr/>
          <p:nvPr/>
        </p:nvSpPr>
        <p:spPr>
          <a:xfrm>
            <a:off x="396874" y="1830316"/>
            <a:ext cx="3676131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3" name="矩形 2"/>
          <p:cNvSpPr/>
          <p:nvPr/>
        </p:nvSpPr>
        <p:spPr>
          <a:xfrm>
            <a:off x="8159044" y="1316612"/>
            <a:ext cx="3626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太阳能</a:t>
            </a:r>
          </a:p>
        </p:txBody>
      </p:sp>
      <p:sp>
        <p:nvSpPr>
          <p:cNvPr id="17" name="矩形 16"/>
          <p:cNvSpPr/>
          <p:nvPr/>
        </p:nvSpPr>
        <p:spPr>
          <a:xfrm>
            <a:off x="8159044" y="1830316"/>
            <a:ext cx="3626556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18" name="矩形 17"/>
          <p:cNvSpPr/>
          <p:nvPr/>
        </p:nvSpPr>
        <p:spPr>
          <a:xfrm>
            <a:off x="396875" y="3966532"/>
            <a:ext cx="3626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核能</a:t>
            </a:r>
          </a:p>
        </p:txBody>
      </p:sp>
      <p:sp>
        <p:nvSpPr>
          <p:cNvPr id="19" name="矩形 18"/>
          <p:cNvSpPr/>
          <p:nvPr/>
        </p:nvSpPr>
        <p:spPr>
          <a:xfrm>
            <a:off x="396875" y="4480236"/>
            <a:ext cx="3626556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20" name="矩形 19"/>
          <p:cNvSpPr/>
          <p:nvPr/>
        </p:nvSpPr>
        <p:spPr>
          <a:xfrm>
            <a:off x="8159044" y="3966532"/>
            <a:ext cx="3626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n-ea"/>
              </a:rPr>
              <a:t>海洋能</a:t>
            </a:r>
          </a:p>
        </p:txBody>
      </p:sp>
      <p:sp>
        <p:nvSpPr>
          <p:cNvPr id="21" name="矩形 20"/>
          <p:cNvSpPr/>
          <p:nvPr/>
        </p:nvSpPr>
        <p:spPr>
          <a:xfrm>
            <a:off x="8159044" y="4480236"/>
            <a:ext cx="3626556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海洋能指依附在海水中的可再生能源，海洋通过各种物理过程储存和散发能量，这一部分能量通过潮汐、波浪和盐度梯度等形式存在于海洋之中。</a:t>
            </a: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71F8DBDB-3AC9-B455-8B1F-6BD4E507D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84697"/>
            <a:ext cx="11323636" cy="39634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防范故障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6801187" y="1175678"/>
            <a:ext cx="4891647" cy="4908841"/>
          </a:xfrm>
          <a:custGeom>
            <a:avLst/>
            <a:gdLst>
              <a:gd name="T0" fmla="*/ 1404 w 1558"/>
              <a:gd name="T1" fmla="*/ 1563 h 1563"/>
              <a:gd name="T2" fmla="*/ 1293 w 1558"/>
              <a:gd name="T3" fmla="*/ 1519 h 1563"/>
              <a:gd name="T4" fmla="*/ 857 w 1558"/>
              <a:gd name="T5" fmla="*/ 1081 h 1563"/>
              <a:gd name="T6" fmla="*/ 843 w 1558"/>
              <a:gd name="T7" fmla="*/ 1090 h 1563"/>
              <a:gd name="T8" fmla="*/ 579 w 1558"/>
              <a:gd name="T9" fmla="*/ 1162 h 1563"/>
              <a:gd name="T10" fmla="*/ 167 w 1558"/>
              <a:gd name="T11" fmla="*/ 994 h 1563"/>
              <a:gd name="T12" fmla="*/ 0 w 1558"/>
              <a:gd name="T13" fmla="*/ 581 h 1563"/>
              <a:gd name="T14" fmla="*/ 167 w 1558"/>
              <a:gd name="T15" fmla="*/ 168 h 1563"/>
              <a:gd name="T16" fmla="*/ 579 w 1558"/>
              <a:gd name="T17" fmla="*/ 0 h 1563"/>
              <a:gd name="T18" fmla="*/ 991 w 1558"/>
              <a:gd name="T19" fmla="*/ 168 h 1563"/>
              <a:gd name="T20" fmla="*/ 1159 w 1558"/>
              <a:gd name="T21" fmla="*/ 581 h 1563"/>
              <a:gd name="T22" fmla="*/ 1087 w 1558"/>
              <a:gd name="T23" fmla="*/ 845 h 1563"/>
              <a:gd name="T24" fmla="*/ 1078 w 1558"/>
              <a:gd name="T25" fmla="*/ 859 h 1563"/>
              <a:gd name="T26" fmla="*/ 1514 w 1558"/>
              <a:gd name="T27" fmla="*/ 1296 h 1563"/>
              <a:gd name="T28" fmla="*/ 1558 w 1558"/>
              <a:gd name="T29" fmla="*/ 1407 h 1563"/>
              <a:gd name="T30" fmla="*/ 1404 w 1558"/>
              <a:gd name="T31" fmla="*/ 1563 h 1563"/>
              <a:gd name="T32" fmla="*/ 913 w 1558"/>
              <a:gd name="T33" fmla="*/ 1069 h 1563"/>
              <a:gd name="T34" fmla="*/ 1327 w 1558"/>
              <a:gd name="T35" fmla="*/ 1484 h 1563"/>
              <a:gd name="T36" fmla="*/ 1404 w 1558"/>
              <a:gd name="T37" fmla="*/ 1515 h 1563"/>
              <a:gd name="T38" fmla="*/ 1511 w 1558"/>
              <a:gd name="T39" fmla="*/ 1407 h 1563"/>
              <a:gd name="T40" fmla="*/ 1480 w 1558"/>
              <a:gd name="T41" fmla="*/ 1331 h 1563"/>
              <a:gd name="T42" fmla="*/ 1066 w 1558"/>
              <a:gd name="T43" fmla="*/ 916 h 1563"/>
              <a:gd name="T44" fmla="*/ 913 w 1558"/>
              <a:gd name="T45" fmla="*/ 1069 h 1563"/>
              <a:gd name="T46" fmla="*/ 579 w 1558"/>
              <a:gd name="T47" fmla="*/ 60 h 1563"/>
              <a:gd name="T48" fmla="*/ 60 w 1558"/>
              <a:gd name="T49" fmla="*/ 581 h 1563"/>
              <a:gd name="T50" fmla="*/ 579 w 1558"/>
              <a:gd name="T51" fmla="*/ 1102 h 1563"/>
              <a:gd name="T52" fmla="*/ 1099 w 1558"/>
              <a:gd name="T53" fmla="*/ 581 h 1563"/>
              <a:gd name="T54" fmla="*/ 579 w 1558"/>
              <a:gd name="T55" fmla="*/ 60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58" h="1563">
                <a:moveTo>
                  <a:pt x="1404" y="1563"/>
                </a:moveTo>
                <a:cubicBezTo>
                  <a:pt x="1360" y="1563"/>
                  <a:pt x="1315" y="1541"/>
                  <a:pt x="1293" y="1519"/>
                </a:cubicBezTo>
                <a:cubicBezTo>
                  <a:pt x="857" y="1081"/>
                  <a:pt x="857" y="1081"/>
                  <a:pt x="857" y="1081"/>
                </a:cubicBezTo>
                <a:cubicBezTo>
                  <a:pt x="843" y="1090"/>
                  <a:pt x="843" y="1090"/>
                  <a:pt x="843" y="1090"/>
                </a:cubicBezTo>
                <a:cubicBezTo>
                  <a:pt x="774" y="1137"/>
                  <a:pt x="680" y="1162"/>
                  <a:pt x="579" y="1162"/>
                </a:cubicBezTo>
                <a:cubicBezTo>
                  <a:pt x="422" y="1162"/>
                  <a:pt x="275" y="1102"/>
                  <a:pt x="167" y="994"/>
                </a:cubicBezTo>
                <a:cubicBezTo>
                  <a:pt x="60" y="886"/>
                  <a:pt x="0" y="739"/>
                  <a:pt x="0" y="581"/>
                </a:cubicBezTo>
                <a:cubicBezTo>
                  <a:pt x="0" y="423"/>
                  <a:pt x="60" y="276"/>
                  <a:pt x="167" y="168"/>
                </a:cubicBezTo>
                <a:cubicBezTo>
                  <a:pt x="275" y="59"/>
                  <a:pt x="422" y="0"/>
                  <a:pt x="579" y="0"/>
                </a:cubicBezTo>
                <a:cubicBezTo>
                  <a:pt x="737" y="0"/>
                  <a:pt x="883" y="59"/>
                  <a:pt x="991" y="168"/>
                </a:cubicBezTo>
                <a:cubicBezTo>
                  <a:pt x="1099" y="276"/>
                  <a:pt x="1159" y="423"/>
                  <a:pt x="1159" y="581"/>
                </a:cubicBezTo>
                <a:cubicBezTo>
                  <a:pt x="1159" y="682"/>
                  <a:pt x="1133" y="776"/>
                  <a:pt x="1087" y="845"/>
                </a:cubicBezTo>
                <a:cubicBezTo>
                  <a:pt x="1078" y="859"/>
                  <a:pt x="1078" y="859"/>
                  <a:pt x="1078" y="859"/>
                </a:cubicBezTo>
                <a:cubicBezTo>
                  <a:pt x="1514" y="1296"/>
                  <a:pt x="1514" y="1296"/>
                  <a:pt x="1514" y="1296"/>
                </a:cubicBezTo>
                <a:cubicBezTo>
                  <a:pt x="1536" y="1318"/>
                  <a:pt x="1558" y="1364"/>
                  <a:pt x="1558" y="1407"/>
                </a:cubicBezTo>
                <a:cubicBezTo>
                  <a:pt x="1558" y="1496"/>
                  <a:pt x="1492" y="1563"/>
                  <a:pt x="1404" y="1563"/>
                </a:cubicBezTo>
                <a:close/>
                <a:moveTo>
                  <a:pt x="913" y="1069"/>
                </a:moveTo>
                <a:cubicBezTo>
                  <a:pt x="1327" y="1484"/>
                  <a:pt x="1327" y="1484"/>
                  <a:pt x="1327" y="1484"/>
                </a:cubicBezTo>
                <a:cubicBezTo>
                  <a:pt x="1342" y="1500"/>
                  <a:pt x="1372" y="1515"/>
                  <a:pt x="1404" y="1515"/>
                </a:cubicBezTo>
                <a:cubicBezTo>
                  <a:pt x="1465" y="1515"/>
                  <a:pt x="1511" y="1469"/>
                  <a:pt x="1511" y="1407"/>
                </a:cubicBezTo>
                <a:cubicBezTo>
                  <a:pt x="1511" y="1376"/>
                  <a:pt x="1496" y="1346"/>
                  <a:pt x="1480" y="1331"/>
                </a:cubicBezTo>
                <a:cubicBezTo>
                  <a:pt x="1066" y="916"/>
                  <a:pt x="1066" y="916"/>
                  <a:pt x="1066" y="916"/>
                </a:cubicBezTo>
                <a:lnTo>
                  <a:pt x="913" y="1069"/>
                </a:lnTo>
                <a:close/>
                <a:moveTo>
                  <a:pt x="579" y="60"/>
                </a:moveTo>
                <a:cubicBezTo>
                  <a:pt x="293" y="60"/>
                  <a:pt x="60" y="294"/>
                  <a:pt x="60" y="581"/>
                </a:cubicBezTo>
                <a:cubicBezTo>
                  <a:pt x="60" y="868"/>
                  <a:pt x="293" y="1102"/>
                  <a:pt x="579" y="1102"/>
                </a:cubicBezTo>
                <a:cubicBezTo>
                  <a:pt x="866" y="1102"/>
                  <a:pt x="1099" y="868"/>
                  <a:pt x="1099" y="581"/>
                </a:cubicBezTo>
                <a:cubicBezTo>
                  <a:pt x="1099" y="294"/>
                  <a:pt x="866" y="60"/>
                  <a:pt x="579" y="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id-ID" sz="900" dirty="0">
              <a:solidFill>
                <a:schemeClr val="lt1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26686" y="2829789"/>
            <a:ext cx="21164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25" name="矩形 24"/>
          <p:cNvSpPr/>
          <p:nvPr/>
        </p:nvSpPr>
        <p:spPr>
          <a:xfrm>
            <a:off x="7829766" y="1600004"/>
            <a:ext cx="1732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26" name="矩形 25"/>
          <p:cNvSpPr/>
          <p:nvPr/>
        </p:nvSpPr>
        <p:spPr>
          <a:xfrm>
            <a:off x="7931307" y="3809356"/>
            <a:ext cx="1434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27" name="矩形 26"/>
          <p:cNvSpPr/>
          <p:nvPr/>
        </p:nvSpPr>
        <p:spPr>
          <a:xfrm>
            <a:off x="7089816" y="2197907"/>
            <a:ext cx="12205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28" name="矩形 27"/>
          <p:cNvSpPr/>
          <p:nvPr/>
        </p:nvSpPr>
        <p:spPr>
          <a:xfrm>
            <a:off x="8515530" y="2251696"/>
            <a:ext cx="1042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29" name="矩形 28"/>
          <p:cNvSpPr/>
          <p:nvPr/>
        </p:nvSpPr>
        <p:spPr>
          <a:xfrm>
            <a:off x="9073466" y="3548261"/>
            <a:ext cx="9692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30" name="矩形 29"/>
          <p:cNvSpPr/>
          <p:nvPr/>
        </p:nvSpPr>
        <p:spPr>
          <a:xfrm>
            <a:off x="9036822" y="2680370"/>
            <a:ext cx="12205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31" name="矩形 30"/>
          <p:cNvSpPr/>
          <p:nvPr/>
        </p:nvSpPr>
        <p:spPr>
          <a:xfrm>
            <a:off x="7242319" y="3509331"/>
            <a:ext cx="1042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32" name="矩形 31"/>
          <p:cNvSpPr/>
          <p:nvPr/>
        </p:nvSpPr>
        <p:spPr>
          <a:xfrm>
            <a:off x="7980676" y="2611138"/>
            <a:ext cx="9692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9" name="Oval 84"/>
          <p:cNvSpPr/>
          <p:nvPr/>
        </p:nvSpPr>
        <p:spPr bwMode="auto">
          <a:xfrm>
            <a:off x="499166" y="1568653"/>
            <a:ext cx="764860" cy="7650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1129" y="1741952"/>
            <a:ext cx="4733932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341129" y="1400756"/>
            <a:ext cx="22321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风能</a:t>
            </a:r>
          </a:p>
        </p:txBody>
      </p:sp>
      <p:sp>
        <p:nvSpPr>
          <p:cNvPr id="36" name="Freeform 130">
            <a:extLst>
              <a:ext uri="{FF2B5EF4-FFF2-40B4-BE49-F238E27FC236}">
                <a16:creationId xmlns:a16="http://schemas.microsoft.com/office/drawing/2014/main" id="{F338E41D-20BD-47D6-A47B-A34E4BCFCA6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17693" y="1798254"/>
            <a:ext cx="327805" cy="305859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3" name="Oval 87"/>
          <p:cNvSpPr/>
          <p:nvPr/>
        </p:nvSpPr>
        <p:spPr bwMode="auto">
          <a:xfrm>
            <a:off x="499166" y="3083666"/>
            <a:ext cx="764860" cy="76506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4366" y="3264357"/>
            <a:ext cx="4733932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334366" y="2923161"/>
            <a:ext cx="22321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solidFill>
                  <a:schemeClr val="accent2"/>
                </a:solidFill>
                <a:latin typeface="+mn-ea"/>
              </a:rPr>
              <a:t>太阳能</a:t>
            </a:r>
          </a:p>
        </p:txBody>
      </p:sp>
      <p:sp>
        <p:nvSpPr>
          <p:cNvPr id="46" name="Freeform 130">
            <a:extLst>
              <a:ext uri="{FF2B5EF4-FFF2-40B4-BE49-F238E27FC236}">
                <a16:creationId xmlns:a16="http://schemas.microsoft.com/office/drawing/2014/main" id="{AEABA734-9AB3-4CD0-8661-30A26538420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17725" y="3302294"/>
            <a:ext cx="327740" cy="327805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5" name="Oval 89"/>
          <p:cNvSpPr/>
          <p:nvPr/>
        </p:nvSpPr>
        <p:spPr bwMode="auto">
          <a:xfrm>
            <a:off x="499166" y="4602966"/>
            <a:ext cx="764860" cy="76506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032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2068" y="4786762"/>
            <a:ext cx="4733932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海洋能指依附在海水中的可再生能源，海洋通过各种物理过程储存和散发能量，这一部分能量通过潮汐、波浪和盐度梯度等形式存在于海洋之中。</a:t>
            </a:r>
          </a:p>
        </p:txBody>
      </p:sp>
      <p:sp>
        <p:nvSpPr>
          <p:cNvPr id="7" name="矩形 6"/>
          <p:cNvSpPr/>
          <p:nvPr/>
        </p:nvSpPr>
        <p:spPr>
          <a:xfrm>
            <a:off x="1362068" y="4445566"/>
            <a:ext cx="22321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海洋能</a:t>
            </a:r>
          </a:p>
        </p:txBody>
      </p:sp>
      <p:sp>
        <p:nvSpPr>
          <p:cNvPr id="48" name="Freeform 130">
            <a:extLst>
              <a:ext uri="{FF2B5EF4-FFF2-40B4-BE49-F238E27FC236}">
                <a16:creationId xmlns:a16="http://schemas.microsoft.com/office/drawing/2014/main" id="{C4B6CE36-D29E-4625-8E05-47AD49BFA70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17693" y="4878428"/>
            <a:ext cx="327805" cy="21637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4D78849D-D3AE-DB03-D5AA-549FC1E41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84697"/>
            <a:ext cx="11323636" cy="39634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防范故障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3302467" y="1668776"/>
            <a:ext cx="3694289" cy="3692912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484849"/>
              </a:solidFill>
              <a:latin typeface="+mn-ea"/>
              <a:ea typeface="+mn-ea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5177160" y="1668776"/>
            <a:ext cx="3694289" cy="3692912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484849"/>
              </a:solidFill>
              <a:latin typeface="+mn-ea"/>
              <a:ea typeface="+mn-ea"/>
            </a:endParaRP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>
            <a:off x="4214438" y="2617939"/>
            <a:ext cx="651528" cy="374663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7" name="Line 17"/>
          <p:cNvSpPr>
            <a:spLocks noChangeShapeType="1"/>
          </p:cNvSpPr>
          <p:nvPr/>
        </p:nvSpPr>
        <p:spPr bwMode="auto">
          <a:xfrm flipV="1">
            <a:off x="4253007" y="4059901"/>
            <a:ext cx="650151" cy="373286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3830347" y="3543470"/>
            <a:ext cx="865031" cy="0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9" name="Line 19"/>
          <p:cNvSpPr>
            <a:spLocks noChangeShapeType="1"/>
          </p:cNvSpPr>
          <p:nvPr/>
        </p:nvSpPr>
        <p:spPr bwMode="auto">
          <a:xfrm flipH="1">
            <a:off x="7313459" y="2617939"/>
            <a:ext cx="651528" cy="374663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 flipH="1" flipV="1">
            <a:off x="7276268" y="4059901"/>
            <a:ext cx="651529" cy="373286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11" name="Line 21"/>
          <p:cNvSpPr>
            <a:spLocks noChangeShapeType="1"/>
          </p:cNvSpPr>
          <p:nvPr/>
        </p:nvSpPr>
        <p:spPr bwMode="auto">
          <a:xfrm flipH="1">
            <a:off x="7484047" y="3543470"/>
            <a:ext cx="866408" cy="0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3283183" y="1836823"/>
            <a:ext cx="900844" cy="900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2730830" y="3068683"/>
            <a:ext cx="900844" cy="9008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3283183" y="4281777"/>
            <a:ext cx="900844" cy="9022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8009172" y="4281777"/>
            <a:ext cx="900844" cy="9022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8561526" y="3068683"/>
            <a:ext cx="900844" cy="9008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8009172" y="1836823"/>
            <a:ext cx="900844" cy="900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4905805" y="2267962"/>
            <a:ext cx="2362306" cy="23623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33988" y="2098291"/>
            <a:ext cx="805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核能</a:t>
            </a:r>
          </a:p>
        </p:txBody>
      </p:sp>
      <p:sp>
        <p:nvSpPr>
          <p:cNvPr id="23" name="矩形 22"/>
          <p:cNvSpPr/>
          <p:nvPr/>
        </p:nvSpPr>
        <p:spPr>
          <a:xfrm>
            <a:off x="757867" y="1970457"/>
            <a:ext cx="2479718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053254" y="2086958"/>
            <a:ext cx="805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风能</a:t>
            </a:r>
          </a:p>
        </p:txBody>
      </p:sp>
      <p:sp>
        <p:nvSpPr>
          <p:cNvPr id="26" name="矩形 25"/>
          <p:cNvSpPr/>
          <p:nvPr/>
        </p:nvSpPr>
        <p:spPr>
          <a:xfrm>
            <a:off x="2675172" y="3330566"/>
            <a:ext cx="1019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生物能</a:t>
            </a:r>
          </a:p>
        </p:txBody>
      </p:sp>
      <p:sp>
        <p:nvSpPr>
          <p:cNvPr id="27" name="矩形 26"/>
          <p:cNvSpPr/>
          <p:nvPr/>
        </p:nvSpPr>
        <p:spPr>
          <a:xfrm>
            <a:off x="3221093" y="4556869"/>
            <a:ext cx="1022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海洋能</a:t>
            </a:r>
          </a:p>
        </p:txBody>
      </p:sp>
      <p:sp>
        <p:nvSpPr>
          <p:cNvPr id="28" name="矩形 27"/>
          <p:cNvSpPr/>
          <p:nvPr/>
        </p:nvSpPr>
        <p:spPr>
          <a:xfrm>
            <a:off x="8576676" y="3330566"/>
            <a:ext cx="900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太阳能</a:t>
            </a:r>
          </a:p>
        </p:txBody>
      </p:sp>
      <p:sp>
        <p:nvSpPr>
          <p:cNvPr id="29" name="矩形 28"/>
          <p:cNvSpPr/>
          <p:nvPr/>
        </p:nvSpPr>
        <p:spPr>
          <a:xfrm>
            <a:off x="8053617" y="4548222"/>
            <a:ext cx="805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核能</a:t>
            </a:r>
          </a:p>
        </p:txBody>
      </p:sp>
      <p:sp>
        <p:nvSpPr>
          <p:cNvPr id="30" name="矩形 29"/>
          <p:cNvSpPr/>
          <p:nvPr/>
        </p:nvSpPr>
        <p:spPr>
          <a:xfrm>
            <a:off x="382588" y="3068814"/>
            <a:ext cx="2276376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生物能十分具有开发以及利用价值。这种能源分布范围广。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14363" y="4391147"/>
            <a:ext cx="2623222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</a:t>
            </a:r>
          </a:p>
        </p:txBody>
      </p:sp>
      <p:sp>
        <p:nvSpPr>
          <p:cNvPr id="32" name="矩形 31"/>
          <p:cNvSpPr/>
          <p:nvPr/>
        </p:nvSpPr>
        <p:spPr>
          <a:xfrm>
            <a:off x="8961200" y="1810190"/>
            <a:ext cx="2368887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亿千瓦左右。</a:t>
            </a:r>
          </a:p>
        </p:txBody>
      </p:sp>
      <p:sp>
        <p:nvSpPr>
          <p:cNvPr id="33" name="矩形 32"/>
          <p:cNvSpPr/>
          <p:nvPr/>
        </p:nvSpPr>
        <p:spPr>
          <a:xfrm>
            <a:off x="9532601" y="3068814"/>
            <a:ext cx="2276812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961201" y="4391147"/>
            <a:ext cx="2751374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现如今的核能利用的主要方式是核裂变和核聚变，并且核裂变技术已经得到了运用。</a:t>
            </a:r>
          </a:p>
        </p:txBody>
      </p:sp>
      <p:pic>
        <p:nvPicPr>
          <p:cNvPr id="37" name="图片占位符 36">
            <a:extLst>
              <a:ext uri="{FF2B5EF4-FFF2-40B4-BE49-F238E27FC236}">
                <a16:creationId xmlns:a16="http://schemas.microsoft.com/office/drawing/2014/main" id="{E288A308-B2EC-481E-BE39-98466C29F6D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06087" y="2568244"/>
            <a:ext cx="1761744" cy="1763122"/>
          </a:xfr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3158567-1D32-A3FD-C5D4-9DDCBD91B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84697"/>
            <a:ext cx="11323636" cy="39634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防范故障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154489" y="1808163"/>
            <a:ext cx="3205307" cy="1137365"/>
            <a:chOff x="3666731" y="1984470"/>
            <a:chExt cx="2636520" cy="1447800"/>
          </a:xfrm>
        </p:grpSpPr>
        <p:sp>
          <p:nvSpPr>
            <p:cNvPr id="4" name="任意多边形 3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535" b="1" strike="noStrike" noProof="1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28675" name="文本框 35"/>
            <p:cNvSpPr txBox="1"/>
            <p:nvPr/>
          </p:nvSpPr>
          <p:spPr>
            <a:xfrm>
              <a:off x="3971726" y="2453713"/>
              <a:ext cx="2230360" cy="509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rgbClr val="F2F2F2"/>
                  </a:solidFill>
                  <a:latin typeface="+mj-ea"/>
                  <a:ea typeface="+mj-ea"/>
                </a:rPr>
                <a:t>第二季度</a:t>
              </a:r>
              <a:endParaRPr lang="zh-CN" altLang="en-US" sz="2000" b="1" baseline="-3000" dirty="0">
                <a:solidFill>
                  <a:srgbClr val="F2F2F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9425" y="1808163"/>
            <a:ext cx="3202654" cy="1137365"/>
            <a:chOff x="1436370" y="1984470"/>
            <a:chExt cx="2636520" cy="1447800"/>
          </a:xfrm>
        </p:grpSpPr>
        <p:sp>
          <p:nvSpPr>
            <p:cNvPr id="7" name="任意多边形 6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535" b="1" strike="noStrike" noProof="1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28678" name="文本框 43"/>
            <p:cNvSpPr txBox="1"/>
            <p:nvPr/>
          </p:nvSpPr>
          <p:spPr>
            <a:xfrm>
              <a:off x="1709209" y="2434451"/>
              <a:ext cx="2293960" cy="5478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2F2F2"/>
                  </a:solidFill>
                  <a:latin typeface="+mj-ea"/>
                  <a:ea typeface="+mj-ea"/>
                </a:rPr>
                <a:t>第一季度</a:t>
              </a:r>
              <a:endParaRPr lang="zh-CN" altLang="en-US" sz="2000" b="1" baseline="-3000" dirty="0">
                <a:solidFill>
                  <a:srgbClr val="F2F2F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509921" y="1808163"/>
            <a:ext cx="3202654" cy="1137365"/>
            <a:chOff x="8127453" y="1984470"/>
            <a:chExt cx="2636520" cy="1447800"/>
          </a:xfrm>
        </p:grpSpPr>
        <p:sp>
          <p:nvSpPr>
            <p:cNvPr id="11" name="任意多边形 10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535" b="1" strike="noStrike" noProof="1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28681" name="文本框 46"/>
            <p:cNvSpPr txBox="1"/>
            <p:nvPr/>
          </p:nvSpPr>
          <p:spPr>
            <a:xfrm>
              <a:off x="8439016" y="2434451"/>
              <a:ext cx="2230360" cy="5478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2F2F2"/>
                  </a:solidFill>
                  <a:latin typeface="+mj-ea"/>
                  <a:ea typeface="+mj-ea"/>
                </a:rPr>
                <a:t>第四季度</a:t>
              </a:r>
              <a:endParaRPr lang="zh-CN" altLang="en-US" sz="2000" b="1" baseline="-3000" dirty="0">
                <a:solidFill>
                  <a:srgbClr val="F2F2F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832204" y="1808163"/>
            <a:ext cx="3202654" cy="1137365"/>
            <a:chOff x="5897092" y="1984470"/>
            <a:chExt cx="2636520" cy="1447800"/>
          </a:xfrm>
        </p:grpSpPr>
        <p:sp>
          <p:nvSpPr>
            <p:cNvPr id="14" name="任意多边形 13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535" b="1" strike="noStrike" noProof="1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28684" name="文本框 49"/>
            <p:cNvSpPr txBox="1"/>
            <p:nvPr/>
          </p:nvSpPr>
          <p:spPr>
            <a:xfrm>
              <a:off x="6227711" y="2434455"/>
              <a:ext cx="2205655" cy="5478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2F2F2"/>
                  </a:solidFill>
                  <a:latin typeface="+mj-ea"/>
                  <a:ea typeface="+mj-ea"/>
                </a:rPr>
                <a:t>第三季度</a:t>
              </a:r>
              <a:endParaRPr lang="zh-CN" altLang="en-US" sz="2000" b="1" baseline="-3000" dirty="0">
                <a:solidFill>
                  <a:srgbClr val="F2F2F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645784" y="3292837"/>
            <a:ext cx="697607" cy="400101"/>
          </a:xfrm>
          <a:prstGeom prst="rect">
            <a:avLst/>
          </a:prstGeom>
          <a:noFill/>
          <a:ln w="9525">
            <a:noFill/>
          </a:ln>
        </p:spPr>
        <p:txBody>
          <a:bodyPr wrap="none" lIns="91430" tIns="45716" rIns="91430" bIns="45716" anchor="t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风能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矩形 47"/>
          <p:cNvSpPr/>
          <p:nvPr/>
        </p:nvSpPr>
        <p:spPr>
          <a:xfrm>
            <a:off x="726560" y="3892009"/>
            <a:ext cx="2536055" cy="1661601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6" rIns="91430" bIns="45716" anchor="t">
            <a:spAutoFit/>
          </a:bodyPr>
          <a:lstStyle/>
          <a:p>
            <a:pPr lvl="0" algn="just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anose="020B0503020204020204" charset="-122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anose="020B0503020204020204" charset="-122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anose="020B0503020204020204" charset="-122"/>
              </a:rPr>
              <a:t>亿千瓦左右，这种能源的功率高</a:t>
            </a:r>
          </a:p>
        </p:txBody>
      </p:sp>
      <p:sp>
        <p:nvSpPr>
          <p:cNvPr id="19" name="矩形 18"/>
          <p:cNvSpPr/>
          <p:nvPr/>
        </p:nvSpPr>
        <p:spPr>
          <a:xfrm>
            <a:off x="4359291" y="3292837"/>
            <a:ext cx="697607" cy="400101"/>
          </a:xfrm>
          <a:prstGeom prst="rect">
            <a:avLst/>
          </a:prstGeom>
          <a:noFill/>
          <a:ln w="9525">
            <a:noFill/>
          </a:ln>
        </p:spPr>
        <p:txBody>
          <a:bodyPr wrap="none" lIns="91430" tIns="45716" rIns="91430" bIns="45716" anchor="t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核能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矩形 47"/>
          <p:cNvSpPr/>
          <p:nvPr/>
        </p:nvSpPr>
        <p:spPr>
          <a:xfrm>
            <a:off x="3492731" y="3892009"/>
            <a:ext cx="2442842" cy="1661601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6" rIns="91430" bIns="45716" anchor="t">
            <a:spAutoFit/>
          </a:bodyPr>
          <a:lstStyle/>
          <a:p>
            <a:pPr lvl="0" algn="just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anose="020B0503020204020204" charset="-122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945882" y="3292837"/>
            <a:ext cx="954087" cy="400101"/>
          </a:xfrm>
          <a:prstGeom prst="rect">
            <a:avLst/>
          </a:prstGeom>
          <a:noFill/>
          <a:ln w="9525">
            <a:noFill/>
          </a:ln>
        </p:spPr>
        <p:txBody>
          <a:bodyPr wrap="none" lIns="91430" tIns="45716" rIns="91430" bIns="45716" anchor="t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生物能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矩形 47"/>
          <p:cNvSpPr/>
          <p:nvPr/>
        </p:nvSpPr>
        <p:spPr>
          <a:xfrm>
            <a:off x="6225872" y="3892009"/>
            <a:ext cx="2394108" cy="1661152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6" rIns="91430" bIns="45716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9659390" y="3292837"/>
            <a:ext cx="954087" cy="400101"/>
          </a:xfrm>
          <a:prstGeom prst="rect">
            <a:avLst/>
          </a:prstGeom>
          <a:noFill/>
          <a:ln w="9525">
            <a:noFill/>
          </a:ln>
        </p:spPr>
        <p:txBody>
          <a:bodyPr wrap="none" lIns="91430" tIns="45716" rIns="91430" bIns="45716" anchor="t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太阳能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矩形 47"/>
          <p:cNvSpPr/>
          <p:nvPr/>
        </p:nvSpPr>
        <p:spPr>
          <a:xfrm>
            <a:off x="8915013" y="3892009"/>
            <a:ext cx="2442842" cy="134106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6" rIns="91430" bIns="45716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C530EE8-8605-6602-9F70-5CA896C59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84697"/>
            <a:ext cx="11323636" cy="39634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防范故障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B21BE6F1-F691-4130-8C69-94F0D2D62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2593283"/>
            <a:ext cx="7485063" cy="1268648"/>
          </a:xfrm>
        </p:spPr>
        <p:txBody>
          <a:bodyPr/>
          <a:lstStyle/>
          <a:p>
            <a:r>
              <a:rPr lang="zh-CN" altLang="en-US" dirty="0"/>
              <a:t>感谢您的观看</a:t>
            </a:r>
          </a:p>
        </p:txBody>
      </p:sp>
      <p:sp>
        <p:nvSpPr>
          <p:cNvPr id="5" name="文本占位符 13">
            <a:extLst>
              <a:ext uri="{FF2B5EF4-FFF2-40B4-BE49-F238E27FC236}">
                <a16:creationId xmlns:a16="http://schemas.microsoft.com/office/drawing/2014/main" id="{AD8DE5BE-ABFE-7B2A-FC60-A44BA8D981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6793" y="3932912"/>
            <a:ext cx="7485063" cy="48212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zh-CN" altLang="en-US" sz="3200" dirty="0"/>
              <a:t>揭秘调度员故障处置</a:t>
            </a:r>
          </a:p>
        </p:txBody>
      </p:sp>
    </p:spTree>
    <p:extLst>
      <p:ext uri="{BB962C8B-B14F-4D97-AF65-F5344CB8AC3E}">
        <p14:creationId xmlns:p14="http://schemas.microsoft.com/office/powerpoint/2010/main" val="4101825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8995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25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占位符 43">
            <a:extLst>
              <a:ext uri="{FF2B5EF4-FFF2-40B4-BE49-F238E27FC236}">
                <a16:creationId xmlns:a16="http://schemas.microsoft.com/office/drawing/2014/main" id="{0CEE292F-69A3-45EB-89F0-34E201FAB2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判定故障</a:t>
            </a:r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260CB809-45E5-45E3-8D65-4C11157FBD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处置故障</a:t>
            </a:r>
          </a:p>
        </p:txBody>
      </p:sp>
      <p:sp>
        <p:nvSpPr>
          <p:cNvPr id="46" name="文本占位符 45">
            <a:extLst>
              <a:ext uri="{FF2B5EF4-FFF2-40B4-BE49-F238E27FC236}">
                <a16:creationId xmlns:a16="http://schemas.microsoft.com/office/drawing/2014/main" id="{1D66C9D4-2B4A-4B25-A575-ACA78761CD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防范故障</a:t>
            </a:r>
          </a:p>
        </p:txBody>
      </p:sp>
    </p:spTree>
    <p:extLst>
      <p:ext uri="{BB962C8B-B14F-4D97-AF65-F5344CB8AC3E}">
        <p14:creationId xmlns:p14="http://schemas.microsoft.com/office/powerpoint/2010/main" val="9330965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E50B2E-CF25-E33E-CDE8-5B4E6E537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F44DF61-E4A2-8895-0CF0-8173781AA5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F6D431-736E-B0B0-4285-8C9B275C004B}"/>
              </a:ext>
            </a:extLst>
          </p:cNvPr>
          <p:cNvSpPr txBox="1"/>
          <p:nvPr/>
        </p:nvSpPr>
        <p:spPr>
          <a:xfrm>
            <a:off x="645224" y="5185112"/>
            <a:ext cx="60979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hlinkClick r:id="rId2"/>
              </a:rPr>
              <a:t># </a:t>
            </a:r>
            <a:r>
              <a:rPr lang="zh-CN" altLang="en-US" sz="2400" b="1" dirty="0">
                <a:hlinkClick r:id="rId2"/>
              </a:rPr>
              <a:t>电力</a:t>
            </a:r>
            <a:r>
              <a:rPr lang="en-US" altLang="zh-CN" sz="2400" b="1" dirty="0">
                <a:hlinkClick r:id="rId2"/>
              </a:rPr>
              <a:t>PPT</a:t>
            </a:r>
            <a:r>
              <a:rPr lang="zh-CN" altLang="en-US" sz="2400" b="1" dirty="0">
                <a:hlinkClick r:id="rId2"/>
              </a:rPr>
              <a:t>模板合集 </a:t>
            </a:r>
            <a:r>
              <a:rPr lang="en-US" altLang="zh-CN" sz="2400" b="1" dirty="0">
                <a:hlinkClick r:id="rId2"/>
              </a:rPr>
              <a:t>#  </a:t>
            </a:r>
            <a:r>
              <a:rPr lang="en-US" altLang="zh-CN" sz="2400" b="1" dirty="0"/>
              <a:t>  </a:t>
            </a:r>
            <a:r>
              <a:rPr lang="zh-CN" altLang="en-US" dirty="0"/>
              <a:t>由艾迪鹅 出品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69139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2122A36-49C3-44C8-822B-6EBABBCCA5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判定故障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94EE53B-60B6-4284-908F-5F75CB0586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0069" y="1183032"/>
            <a:ext cx="2747962" cy="2204522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7353555E-7E42-429A-AFD4-E96271E8F6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03D04C79-A48D-42E6-A261-0011708A8C4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—“2W1H”</a:t>
            </a:r>
            <a:r>
              <a:rPr lang="zh-CN" altLang="en-US" dirty="0"/>
              <a:t>分析法</a:t>
            </a:r>
          </a:p>
        </p:txBody>
      </p:sp>
    </p:spTree>
    <p:extLst>
      <p:ext uri="{BB962C8B-B14F-4D97-AF65-F5344CB8AC3E}">
        <p14:creationId xmlns:p14="http://schemas.microsoft.com/office/powerpoint/2010/main" val="3401876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9"/>
          <p:cNvSpPr/>
          <p:nvPr/>
        </p:nvSpPr>
        <p:spPr bwMode="auto">
          <a:xfrm>
            <a:off x="482861" y="3801002"/>
            <a:ext cx="11218741" cy="0"/>
          </a:xfrm>
          <a:custGeom>
            <a:avLst/>
            <a:gdLst>
              <a:gd name="T0" fmla="*/ 0 w 24000"/>
              <a:gd name="T1" fmla="*/ 24000 w 2400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4000">
                <a:moveTo>
                  <a:pt x="0" y="0"/>
                </a:moveTo>
                <a:cubicBezTo>
                  <a:pt x="24000" y="0"/>
                  <a:pt x="24000" y="0"/>
                  <a:pt x="24000" y="0"/>
                </a:cubicBezTo>
              </a:path>
            </a:pathLst>
          </a:custGeom>
          <a:noFill/>
          <a:ln w="12700" cap="flat">
            <a:solidFill>
              <a:srgbClr val="24211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n w="12700">
                <a:solidFill>
                  <a:schemeClr val="tx1"/>
                </a:solidFill>
              </a:ln>
              <a:latin typeface="+mn-ea"/>
            </a:endParaRPr>
          </a:p>
        </p:txBody>
      </p:sp>
      <p:sp>
        <p:nvSpPr>
          <p:cNvPr id="5" name="Freeform 20"/>
          <p:cNvSpPr/>
          <p:nvPr/>
        </p:nvSpPr>
        <p:spPr bwMode="auto">
          <a:xfrm>
            <a:off x="697314" y="4202453"/>
            <a:ext cx="3310676" cy="1988574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lnTo>
                  <a:pt x="8000" y="4800"/>
                </a:lnTo>
                <a:lnTo>
                  <a:pt x="8000" y="0"/>
                </a:lnTo>
                <a:cubicBezTo>
                  <a:pt x="4948" y="0"/>
                  <a:pt x="3053" y="0"/>
                  <a:pt x="0" y="0"/>
                </a:cubicBezTo>
                <a:lnTo>
                  <a:pt x="0" y="48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21"/>
          <p:cNvSpPr/>
          <p:nvPr/>
        </p:nvSpPr>
        <p:spPr bwMode="auto">
          <a:xfrm>
            <a:off x="4423233" y="1412786"/>
            <a:ext cx="3310676" cy="1986766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cubicBezTo>
                  <a:pt x="3053" y="4800"/>
                  <a:pt x="4948" y="4800"/>
                  <a:pt x="8000" y="4800"/>
                </a:cubicBezTo>
                <a:lnTo>
                  <a:pt x="8000" y="0"/>
                </a:lnTo>
                <a:lnTo>
                  <a:pt x="0" y="0"/>
                </a:lnTo>
                <a:lnTo>
                  <a:pt x="0" y="48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7" name="Freeform 22"/>
          <p:cNvSpPr/>
          <p:nvPr/>
        </p:nvSpPr>
        <p:spPr bwMode="auto">
          <a:xfrm>
            <a:off x="8176475" y="4202453"/>
            <a:ext cx="3310676" cy="1988574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lnTo>
                  <a:pt x="8000" y="4800"/>
                </a:lnTo>
                <a:lnTo>
                  <a:pt x="8000" y="0"/>
                </a:lnTo>
                <a:cubicBezTo>
                  <a:pt x="4948" y="0"/>
                  <a:pt x="3053" y="0"/>
                  <a:pt x="0" y="0"/>
                </a:cubicBezTo>
                <a:lnTo>
                  <a:pt x="0" y="480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23"/>
          <p:cNvSpPr>
            <a:spLocks noChangeArrowheads="1"/>
          </p:cNvSpPr>
          <p:nvPr/>
        </p:nvSpPr>
        <p:spPr bwMode="auto">
          <a:xfrm>
            <a:off x="2239424" y="3688795"/>
            <a:ext cx="224416" cy="224416"/>
          </a:xfrm>
          <a:prstGeom prst="ellipse">
            <a:avLst/>
          </a:prstGeom>
          <a:noFill/>
          <a:ln w="36513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9" name="Oval 24"/>
          <p:cNvSpPr>
            <a:spLocks noChangeArrowheads="1"/>
          </p:cNvSpPr>
          <p:nvPr/>
        </p:nvSpPr>
        <p:spPr bwMode="auto">
          <a:xfrm>
            <a:off x="4165318" y="3743878"/>
            <a:ext cx="112208" cy="112208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0" name="Oval 25"/>
          <p:cNvSpPr>
            <a:spLocks noChangeArrowheads="1"/>
          </p:cNvSpPr>
          <p:nvPr/>
        </p:nvSpPr>
        <p:spPr bwMode="auto">
          <a:xfrm>
            <a:off x="7906939" y="3743878"/>
            <a:ext cx="112208" cy="112208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1" name="Oval 26"/>
          <p:cNvSpPr>
            <a:spLocks noChangeArrowheads="1"/>
          </p:cNvSpPr>
          <p:nvPr/>
        </p:nvSpPr>
        <p:spPr bwMode="auto">
          <a:xfrm>
            <a:off x="5979004" y="3688795"/>
            <a:ext cx="224416" cy="224416"/>
          </a:xfrm>
          <a:prstGeom prst="ellipse">
            <a:avLst/>
          </a:prstGeom>
          <a:noFill/>
          <a:ln w="36513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9720624" y="3688795"/>
            <a:ext cx="224416" cy="224416"/>
          </a:xfrm>
          <a:prstGeom prst="ellipse">
            <a:avLst/>
          </a:prstGeom>
          <a:noFill/>
          <a:ln w="36513" cap="flat">
            <a:solidFill>
              <a:schemeClr val="accent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3" name="Freeform 28"/>
          <p:cNvSpPr/>
          <p:nvPr/>
        </p:nvSpPr>
        <p:spPr bwMode="auto">
          <a:xfrm>
            <a:off x="2168019" y="4023378"/>
            <a:ext cx="369266" cy="183613"/>
          </a:xfrm>
          <a:custGeom>
            <a:avLst/>
            <a:gdLst>
              <a:gd name="T0" fmla="*/ 0 w 789"/>
              <a:gd name="T1" fmla="*/ 394 h 394"/>
              <a:gd name="T2" fmla="*/ 394 w 789"/>
              <a:gd name="T3" fmla="*/ 0 h 394"/>
              <a:gd name="T4" fmla="*/ 789 w 789"/>
              <a:gd name="T5" fmla="*/ 394 h 394"/>
              <a:gd name="T6" fmla="*/ 0 w 789"/>
              <a:gd name="T7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394"/>
                </a:moveTo>
                <a:lnTo>
                  <a:pt x="394" y="0"/>
                </a:lnTo>
                <a:lnTo>
                  <a:pt x="789" y="394"/>
                </a:lnTo>
                <a:lnTo>
                  <a:pt x="0" y="3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4" name="Freeform 29"/>
          <p:cNvSpPr/>
          <p:nvPr/>
        </p:nvSpPr>
        <p:spPr bwMode="auto">
          <a:xfrm>
            <a:off x="9647179" y="4023378"/>
            <a:ext cx="369266" cy="183613"/>
          </a:xfrm>
          <a:custGeom>
            <a:avLst/>
            <a:gdLst>
              <a:gd name="T0" fmla="*/ 0 w 789"/>
              <a:gd name="T1" fmla="*/ 394 h 394"/>
              <a:gd name="T2" fmla="*/ 394 w 789"/>
              <a:gd name="T3" fmla="*/ 0 h 394"/>
              <a:gd name="T4" fmla="*/ 789 w 789"/>
              <a:gd name="T5" fmla="*/ 394 h 394"/>
              <a:gd name="T6" fmla="*/ 0 w 789"/>
              <a:gd name="T7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394"/>
                </a:moveTo>
                <a:lnTo>
                  <a:pt x="394" y="0"/>
                </a:lnTo>
                <a:lnTo>
                  <a:pt x="789" y="394"/>
                </a:lnTo>
                <a:lnTo>
                  <a:pt x="0" y="3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5" name="Freeform 30"/>
          <p:cNvSpPr/>
          <p:nvPr/>
        </p:nvSpPr>
        <p:spPr bwMode="auto">
          <a:xfrm>
            <a:off x="5907599" y="3392974"/>
            <a:ext cx="369266" cy="183613"/>
          </a:xfrm>
          <a:custGeom>
            <a:avLst/>
            <a:gdLst>
              <a:gd name="T0" fmla="*/ 0 w 789"/>
              <a:gd name="T1" fmla="*/ 0 h 394"/>
              <a:gd name="T2" fmla="*/ 394 w 789"/>
              <a:gd name="T3" fmla="*/ 394 h 394"/>
              <a:gd name="T4" fmla="*/ 789 w 789"/>
              <a:gd name="T5" fmla="*/ 0 h 394"/>
              <a:gd name="T6" fmla="*/ 0 w 789"/>
              <a:gd name="T7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0"/>
                </a:moveTo>
                <a:lnTo>
                  <a:pt x="394" y="394"/>
                </a:lnTo>
                <a:lnTo>
                  <a:pt x="7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7" name="Oval 31"/>
          <p:cNvSpPr>
            <a:spLocks noChangeArrowheads="1"/>
          </p:cNvSpPr>
          <p:nvPr/>
        </p:nvSpPr>
        <p:spPr bwMode="auto">
          <a:xfrm>
            <a:off x="425737" y="3743878"/>
            <a:ext cx="112208" cy="112208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8" name="Oval 32"/>
          <p:cNvSpPr>
            <a:spLocks noChangeArrowheads="1"/>
          </p:cNvSpPr>
          <p:nvPr/>
        </p:nvSpPr>
        <p:spPr bwMode="auto">
          <a:xfrm>
            <a:off x="11646518" y="3743878"/>
            <a:ext cx="112208" cy="112208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588" y="1790339"/>
            <a:ext cx="3739581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20" name="矩形 19"/>
          <p:cNvSpPr/>
          <p:nvPr/>
        </p:nvSpPr>
        <p:spPr>
          <a:xfrm>
            <a:off x="382588" y="1348008"/>
            <a:ext cx="3634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风能</a:t>
            </a:r>
          </a:p>
        </p:txBody>
      </p:sp>
      <p:sp>
        <p:nvSpPr>
          <p:cNvPr id="22" name="矩形 21"/>
          <p:cNvSpPr/>
          <p:nvPr/>
        </p:nvSpPr>
        <p:spPr>
          <a:xfrm>
            <a:off x="8233267" y="1790339"/>
            <a:ext cx="3634883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海洋能指依附在海水中的可再生能源，海洋通过各种物理过程储存和散发能量，这一部分能量通过潮汐、波浪和盐度。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233267" y="1348008"/>
            <a:ext cx="3634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海洋能</a:t>
            </a:r>
          </a:p>
        </p:txBody>
      </p:sp>
      <p:sp>
        <p:nvSpPr>
          <p:cNvPr id="24" name="矩形 23"/>
          <p:cNvSpPr/>
          <p:nvPr/>
        </p:nvSpPr>
        <p:spPr>
          <a:xfrm>
            <a:off x="4307934" y="4714923"/>
            <a:ext cx="3634883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307934" y="4272592"/>
            <a:ext cx="3634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太阳能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E4ACAD9-D3B3-4A10-1231-41AFBAA4A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判定故障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图片占位符 16390">
            <a:extLst>
              <a:ext uri="{FF2B5EF4-FFF2-40B4-BE49-F238E27FC236}">
                <a16:creationId xmlns:a16="http://schemas.microsoft.com/office/drawing/2014/main" id="{6E8376C4-E682-47B1-A2E7-2B40BC254E3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12691" y="1874836"/>
            <a:ext cx="2437914" cy="2167316"/>
          </a:xfrm>
        </p:spPr>
      </p:pic>
      <p:pic>
        <p:nvPicPr>
          <p:cNvPr id="16393" name="图片占位符 16392">
            <a:extLst>
              <a:ext uri="{FF2B5EF4-FFF2-40B4-BE49-F238E27FC236}">
                <a16:creationId xmlns:a16="http://schemas.microsoft.com/office/drawing/2014/main" id="{2C9B99D9-8880-46C7-9F34-5138C95D3AD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45957" y="1874836"/>
            <a:ext cx="2437914" cy="2167316"/>
          </a:xfrm>
        </p:spPr>
      </p:pic>
      <p:pic>
        <p:nvPicPr>
          <p:cNvPr id="16395" name="图片占位符 16394">
            <a:extLst>
              <a:ext uri="{FF2B5EF4-FFF2-40B4-BE49-F238E27FC236}">
                <a16:creationId xmlns:a16="http://schemas.microsoft.com/office/drawing/2014/main" id="{0747E3A1-172B-4452-AB6C-661BCCD931A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79222" y="1874836"/>
            <a:ext cx="2437914" cy="2167316"/>
          </a:xfrm>
        </p:spPr>
      </p:pic>
      <p:pic>
        <p:nvPicPr>
          <p:cNvPr id="16389" name="图片占位符 16388">
            <a:extLst>
              <a:ext uri="{FF2B5EF4-FFF2-40B4-BE49-F238E27FC236}">
                <a16:creationId xmlns:a16="http://schemas.microsoft.com/office/drawing/2014/main" id="{CFC20329-894A-42D6-A797-5DFD828E82F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9425" y="1874836"/>
            <a:ext cx="2437914" cy="2167316"/>
          </a:xfrm>
        </p:spPr>
      </p:pic>
      <p:cxnSp>
        <p:nvCxnSpPr>
          <p:cNvPr id="16" name="直接连接符 15"/>
          <p:cNvCxnSpPr/>
          <p:nvPr/>
        </p:nvCxnSpPr>
        <p:spPr>
          <a:xfrm>
            <a:off x="600" y="775856"/>
            <a:ext cx="12192000" cy="0"/>
          </a:xfrm>
          <a:prstGeom prst="line">
            <a:avLst/>
          </a:prstGeom>
          <a:ln w="19050">
            <a:solidFill>
              <a:srgbClr val="1009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6"/>
          <p:cNvSpPr/>
          <p:nvPr/>
        </p:nvSpPr>
        <p:spPr bwMode="auto">
          <a:xfrm>
            <a:off x="852561" y="1430831"/>
            <a:ext cx="1605741" cy="700900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3828778" y="1430831"/>
            <a:ext cx="1605741" cy="700900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6"/>
          <p:cNvSpPr/>
          <p:nvPr/>
        </p:nvSpPr>
        <p:spPr bwMode="auto">
          <a:xfrm>
            <a:off x="6762044" y="1430831"/>
            <a:ext cx="1605741" cy="700900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9695309" y="1430831"/>
            <a:ext cx="1605741" cy="700900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4029" y="4170884"/>
            <a:ext cx="2338156" cy="166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38" name="矩形 37"/>
          <p:cNvSpPr/>
          <p:nvPr/>
        </p:nvSpPr>
        <p:spPr>
          <a:xfrm>
            <a:off x="3459291" y="4170885"/>
            <a:ext cx="2338156" cy="166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39" name="矩形 38"/>
          <p:cNvSpPr/>
          <p:nvPr/>
        </p:nvSpPr>
        <p:spPr>
          <a:xfrm>
            <a:off x="6394553" y="4170884"/>
            <a:ext cx="2338156" cy="2301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海洋能指依附在海水中的可再生能源，海洋通过各种物理过程储存和散发能量，这一部分能量通过潮汐、波浪和盐度梯度等形式存在于海洋之中。</a:t>
            </a:r>
          </a:p>
        </p:txBody>
      </p:sp>
      <p:sp>
        <p:nvSpPr>
          <p:cNvPr id="40" name="矩形 39"/>
          <p:cNvSpPr/>
          <p:nvPr/>
        </p:nvSpPr>
        <p:spPr>
          <a:xfrm>
            <a:off x="9329815" y="4170884"/>
            <a:ext cx="2338156" cy="166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47" name="wind-gusts_67848">
            <a:extLst>
              <a:ext uri="{FF2B5EF4-FFF2-40B4-BE49-F238E27FC236}">
                <a16:creationId xmlns:a16="http://schemas.microsoft.com/office/drawing/2014/main" id="{A52F5449-106C-4D01-88C2-27144C65E6D9}"/>
              </a:ext>
            </a:extLst>
          </p:cNvPr>
          <p:cNvSpPr/>
          <p:nvPr/>
        </p:nvSpPr>
        <p:spPr>
          <a:xfrm>
            <a:off x="1425523" y="1533417"/>
            <a:ext cx="428477" cy="399792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wind-gusts_67848">
            <a:extLst>
              <a:ext uri="{FF2B5EF4-FFF2-40B4-BE49-F238E27FC236}">
                <a16:creationId xmlns:a16="http://schemas.microsoft.com/office/drawing/2014/main" id="{25BCFB9D-4DA0-47FE-92F8-094A90F5E1B5}"/>
              </a:ext>
            </a:extLst>
          </p:cNvPr>
          <p:cNvSpPr/>
          <p:nvPr/>
        </p:nvSpPr>
        <p:spPr>
          <a:xfrm>
            <a:off x="4417452" y="1520590"/>
            <a:ext cx="428392" cy="428477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wind-gusts_67848">
            <a:extLst>
              <a:ext uri="{FF2B5EF4-FFF2-40B4-BE49-F238E27FC236}">
                <a16:creationId xmlns:a16="http://schemas.microsoft.com/office/drawing/2014/main" id="{80C82FF1-C29B-4BEF-B155-D910C0CB738C}"/>
              </a:ext>
            </a:extLst>
          </p:cNvPr>
          <p:cNvSpPr/>
          <p:nvPr/>
        </p:nvSpPr>
        <p:spPr>
          <a:xfrm>
            <a:off x="7350676" y="1585718"/>
            <a:ext cx="428477" cy="2828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3" name="wind-gusts_67848">
            <a:extLst>
              <a:ext uri="{FF2B5EF4-FFF2-40B4-BE49-F238E27FC236}">
                <a16:creationId xmlns:a16="http://schemas.microsoft.com/office/drawing/2014/main" id="{817EC967-192E-4750-B909-B7E8E28E6244}"/>
              </a:ext>
            </a:extLst>
          </p:cNvPr>
          <p:cNvSpPr/>
          <p:nvPr/>
        </p:nvSpPr>
        <p:spPr>
          <a:xfrm>
            <a:off x="10283941" y="1521823"/>
            <a:ext cx="428477" cy="425723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F7137FE-C58F-756E-3440-8E88E3E45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84697"/>
            <a:ext cx="11323636" cy="39634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判定故障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498072" y="3979213"/>
            <a:ext cx="3582674" cy="214960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04663" y="3979213"/>
            <a:ext cx="3582674" cy="21496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111254" y="3979213"/>
            <a:ext cx="3582674" cy="214960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8072" y="1605691"/>
            <a:ext cx="7389265" cy="214960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8111254" y="1605691"/>
            <a:ext cx="3582674" cy="21496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5"/>
          <p:cNvSpPr/>
          <p:nvPr/>
        </p:nvSpPr>
        <p:spPr bwMode="auto">
          <a:xfrm rot="2700000">
            <a:off x="9748855" y="3213167"/>
            <a:ext cx="307064" cy="316595"/>
          </a:xfrm>
          <a:custGeom>
            <a:avLst/>
            <a:gdLst>
              <a:gd name="T0" fmla="*/ 1067 w 1161"/>
              <a:gd name="T1" fmla="*/ 0 h 1161"/>
              <a:gd name="T2" fmla="*/ 1161 w 1161"/>
              <a:gd name="T3" fmla="*/ 0 h 1161"/>
              <a:gd name="T4" fmla="*/ 1161 w 1161"/>
              <a:gd name="T5" fmla="*/ 1161 h 1161"/>
              <a:gd name="T6" fmla="*/ 0 w 1161"/>
              <a:gd name="T7" fmla="*/ 1161 h 1161"/>
              <a:gd name="T8" fmla="*/ 0 w 1161"/>
              <a:gd name="T9" fmla="*/ 1067 h 1161"/>
              <a:gd name="T10" fmla="*/ 94 w 1161"/>
              <a:gd name="T11" fmla="*/ 1067 h 1161"/>
              <a:gd name="T12" fmla="*/ 1003 w 1161"/>
              <a:gd name="T13" fmla="*/ 1067 h 1161"/>
              <a:gd name="T14" fmla="*/ 62 w 1161"/>
              <a:gd name="T15" fmla="*/ 126 h 1161"/>
              <a:gd name="T16" fmla="*/ 129 w 1161"/>
              <a:gd name="T17" fmla="*/ 59 h 1161"/>
              <a:gd name="T18" fmla="*/ 1067 w 1161"/>
              <a:gd name="T19" fmla="*/ 997 h 1161"/>
              <a:gd name="T20" fmla="*/ 1067 w 1161"/>
              <a:gd name="T21" fmla="*/ 94 h 1161"/>
              <a:gd name="T22" fmla="*/ 1067 w 1161"/>
              <a:gd name="T23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1" h="1161">
                <a:moveTo>
                  <a:pt x="1067" y="0"/>
                </a:moveTo>
                <a:lnTo>
                  <a:pt x="1161" y="0"/>
                </a:lnTo>
                <a:lnTo>
                  <a:pt x="1161" y="1161"/>
                </a:lnTo>
                <a:lnTo>
                  <a:pt x="0" y="1161"/>
                </a:lnTo>
                <a:lnTo>
                  <a:pt x="0" y="1067"/>
                </a:lnTo>
                <a:lnTo>
                  <a:pt x="94" y="1067"/>
                </a:lnTo>
                <a:lnTo>
                  <a:pt x="1003" y="1067"/>
                </a:lnTo>
                <a:lnTo>
                  <a:pt x="62" y="126"/>
                </a:lnTo>
                <a:lnTo>
                  <a:pt x="129" y="59"/>
                </a:lnTo>
                <a:lnTo>
                  <a:pt x="1067" y="997"/>
                </a:lnTo>
                <a:lnTo>
                  <a:pt x="1067" y="94"/>
                </a:lnTo>
                <a:lnTo>
                  <a:pt x="10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5"/>
          <p:cNvSpPr/>
          <p:nvPr/>
        </p:nvSpPr>
        <p:spPr bwMode="auto">
          <a:xfrm rot="2700000" flipH="1">
            <a:off x="4531537" y="4895715"/>
            <a:ext cx="307064" cy="316595"/>
          </a:xfrm>
          <a:custGeom>
            <a:avLst/>
            <a:gdLst>
              <a:gd name="T0" fmla="*/ 1067 w 1161"/>
              <a:gd name="T1" fmla="*/ 0 h 1161"/>
              <a:gd name="T2" fmla="*/ 1161 w 1161"/>
              <a:gd name="T3" fmla="*/ 0 h 1161"/>
              <a:gd name="T4" fmla="*/ 1161 w 1161"/>
              <a:gd name="T5" fmla="*/ 1161 h 1161"/>
              <a:gd name="T6" fmla="*/ 0 w 1161"/>
              <a:gd name="T7" fmla="*/ 1161 h 1161"/>
              <a:gd name="T8" fmla="*/ 0 w 1161"/>
              <a:gd name="T9" fmla="*/ 1067 h 1161"/>
              <a:gd name="T10" fmla="*/ 94 w 1161"/>
              <a:gd name="T11" fmla="*/ 1067 h 1161"/>
              <a:gd name="T12" fmla="*/ 1003 w 1161"/>
              <a:gd name="T13" fmla="*/ 1067 h 1161"/>
              <a:gd name="T14" fmla="*/ 62 w 1161"/>
              <a:gd name="T15" fmla="*/ 126 h 1161"/>
              <a:gd name="T16" fmla="*/ 129 w 1161"/>
              <a:gd name="T17" fmla="*/ 59 h 1161"/>
              <a:gd name="T18" fmla="*/ 1067 w 1161"/>
              <a:gd name="T19" fmla="*/ 997 h 1161"/>
              <a:gd name="T20" fmla="*/ 1067 w 1161"/>
              <a:gd name="T21" fmla="*/ 94 h 1161"/>
              <a:gd name="T22" fmla="*/ 1067 w 1161"/>
              <a:gd name="T23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1" h="1161">
                <a:moveTo>
                  <a:pt x="1067" y="0"/>
                </a:moveTo>
                <a:lnTo>
                  <a:pt x="1161" y="0"/>
                </a:lnTo>
                <a:lnTo>
                  <a:pt x="1161" y="1161"/>
                </a:lnTo>
                <a:lnTo>
                  <a:pt x="0" y="1161"/>
                </a:lnTo>
                <a:lnTo>
                  <a:pt x="0" y="1067"/>
                </a:lnTo>
                <a:lnTo>
                  <a:pt x="94" y="1067"/>
                </a:lnTo>
                <a:lnTo>
                  <a:pt x="1003" y="1067"/>
                </a:lnTo>
                <a:lnTo>
                  <a:pt x="62" y="126"/>
                </a:lnTo>
                <a:lnTo>
                  <a:pt x="129" y="59"/>
                </a:lnTo>
                <a:lnTo>
                  <a:pt x="1067" y="997"/>
                </a:lnTo>
                <a:lnTo>
                  <a:pt x="1067" y="94"/>
                </a:lnTo>
                <a:lnTo>
                  <a:pt x="10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13795" y="2395601"/>
            <a:ext cx="6096885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新能源一般是指在新技术基础上加以开发利用的可再生能源，包括太阳能、生物质能、水能、风能、地热能、波浪能、洋流能和潮汐能，以及海洋表面与深层之间的热循环等</a:t>
            </a:r>
          </a:p>
        </p:txBody>
      </p:sp>
      <p:sp>
        <p:nvSpPr>
          <p:cNvPr id="30" name="矩形 29"/>
          <p:cNvSpPr/>
          <p:nvPr/>
        </p:nvSpPr>
        <p:spPr>
          <a:xfrm>
            <a:off x="813795" y="1942384"/>
            <a:ext cx="3943274" cy="497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新能源概念</a:t>
            </a:r>
          </a:p>
        </p:txBody>
      </p:sp>
      <p:sp>
        <p:nvSpPr>
          <p:cNvPr id="31" name="矩形 30"/>
          <p:cNvSpPr/>
          <p:nvPr/>
        </p:nvSpPr>
        <p:spPr>
          <a:xfrm>
            <a:off x="4905566" y="4442347"/>
            <a:ext cx="2841322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随着常规能源的有限性以及环境问题的日益突出，以环保和可再生为特质的新能源越来越得到各国的重视。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481725" y="1906491"/>
            <a:ext cx="2841322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此外，还有氢能、沼气、酒精、甲醇等，而已经广泛利用的煤炭、石油、天然气、水能等能源，称为常规能源。</a:t>
            </a:r>
          </a:p>
        </p:txBody>
      </p:sp>
      <p:sp>
        <p:nvSpPr>
          <p:cNvPr id="4" name="标题 2">
            <a:extLst>
              <a:ext uri="{FF2B5EF4-FFF2-40B4-BE49-F238E27FC236}">
                <a16:creationId xmlns:a16="http://schemas.microsoft.com/office/drawing/2014/main" id="{29A2F94C-2F2C-0FF4-04A2-519336351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84697"/>
            <a:ext cx="11323636" cy="39634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判定故障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81991" y="3216593"/>
            <a:ext cx="1790323" cy="932433"/>
            <a:chOff x="3462076" y="3216593"/>
            <a:chExt cx="1790323" cy="932433"/>
          </a:xfrm>
        </p:grpSpPr>
        <p:cxnSp>
          <p:nvCxnSpPr>
            <p:cNvPr id="5" name="直接连接符 84"/>
            <p:cNvCxnSpPr/>
            <p:nvPr/>
          </p:nvCxnSpPr>
          <p:spPr>
            <a:xfrm flipV="1">
              <a:off x="4405641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" name="弧形 85"/>
            <p:cNvSpPr/>
            <p:nvPr/>
          </p:nvSpPr>
          <p:spPr>
            <a:xfrm rot="16200000">
              <a:off x="3462076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+mn-ea"/>
              </a:endParaRPr>
            </a:p>
          </p:txBody>
        </p:sp>
      </p:grpSp>
      <p:sp>
        <p:nvSpPr>
          <p:cNvPr id="8" name="Oval 81"/>
          <p:cNvSpPr/>
          <p:nvPr/>
        </p:nvSpPr>
        <p:spPr>
          <a:xfrm>
            <a:off x="1742395" y="3176362"/>
            <a:ext cx="999616" cy="999876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sp>
        <p:nvSpPr>
          <p:cNvPr id="9" name="Oval 82"/>
          <p:cNvSpPr/>
          <p:nvPr/>
        </p:nvSpPr>
        <p:spPr>
          <a:xfrm>
            <a:off x="1823167" y="3257156"/>
            <a:ext cx="838071" cy="8382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sp>
        <p:nvSpPr>
          <p:cNvPr id="11" name="Oval 76"/>
          <p:cNvSpPr/>
          <p:nvPr/>
        </p:nvSpPr>
        <p:spPr>
          <a:xfrm>
            <a:off x="7608463" y="3176573"/>
            <a:ext cx="999616" cy="999876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sp>
        <p:nvSpPr>
          <p:cNvPr id="12" name="Oval 77"/>
          <p:cNvSpPr/>
          <p:nvPr/>
        </p:nvSpPr>
        <p:spPr>
          <a:xfrm>
            <a:off x="7689235" y="3257367"/>
            <a:ext cx="838071" cy="83828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sp>
        <p:nvSpPr>
          <p:cNvPr id="14" name="Oval 63"/>
          <p:cNvSpPr/>
          <p:nvPr/>
        </p:nvSpPr>
        <p:spPr>
          <a:xfrm>
            <a:off x="5652608" y="3171430"/>
            <a:ext cx="999616" cy="999876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sp>
        <p:nvSpPr>
          <p:cNvPr id="15" name="Oval 73"/>
          <p:cNvSpPr/>
          <p:nvPr/>
        </p:nvSpPr>
        <p:spPr>
          <a:xfrm>
            <a:off x="5733380" y="3252224"/>
            <a:ext cx="838071" cy="8382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sp>
        <p:nvSpPr>
          <p:cNvPr id="17" name="Oval 59"/>
          <p:cNvSpPr/>
          <p:nvPr/>
        </p:nvSpPr>
        <p:spPr>
          <a:xfrm>
            <a:off x="3691834" y="3168468"/>
            <a:ext cx="999616" cy="999876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sp>
        <p:nvSpPr>
          <p:cNvPr id="18" name="Oval 60"/>
          <p:cNvSpPr/>
          <p:nvPr/>
        </p:nvSpPr>
        <p:spPr>
          <a:xfrm>
            <a:off x="3772607" y="3249261"/>
            <a:ext cx="838070" cy="83828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40790" y="3216593"/>
            <a:ext cx="1790323" cy="932433"/>
            <a:chOff x="5420875" y="3216593"/>
            <a:chExt cx="1790323" cy="932433"/>
          </a:xfrm>
        </p:grpSpPr>
        <p:cxnSp>
          <p:nvCxnSpPr>
            <p:cNvPr id="20" name="直接连接符 84"/>
            <p:cNvCxnSpPr/>
            <p:nvPr/>
          </p:nvCxnSpPr>
          <p:spPr>
            <a:xfrm flipV="1">
              <a:off x="6364440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" name="弧形 85"/>
            <p:cNvSpPr/>
            <p:nvPr/>
          </p:nvSpPr>
          <p:spPr>
            <a:xfrm rot="16200000">
              <a:off x="5420875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96645" y="3216593"/>
            <a:ext cx="1790323" cy="932433"/>
            <a:chOff x="7376730" y="3216593"/>
            <a:chExt cx="1790323" cy="932433"/>
          </a:xfrm>
        </p:grpSpPr>
        <p:cxnSp>
          <p:nvCxnSpPr>
            <p:cNvPr id="23" name="直接连接符 84"/>
            <p:cNvCxnSpPr/>
            <p:nvPr/>
          </p:nvCxnSpPr>
          <p:spPr>
            <a:xfrm flipV="1">
              <a:off x="8320295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弧形 85"/>
            <p:cNvSpPr/>
            <p:nvPr/>
          </p:nvSpPr>
          <p:spPr>
            <a:xfrm rot="16200000">
              <a:off x="7376730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23531" y="3216593"/>
            <a:ext cx="1790323" cy="932433"/>
            <a:chOff x="1503616" y="3216593"/>
            <a:chExt cx="1790323" cy="932433"/>
          </a:xfrm>
        </p:grpSpPr>
        <p:cxnSp>
          <p:nvCxnSpPr>
            <p:cNvPr id="26" name="直接连接符 84"/>
            <p:cNvCxnSpPr/>
            <p:nvPr/>
          </p:nvCxnSpPr>
          <p:spPr>
            <a:xfrm flipV="1">
              <a:off x="2447181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弧形 85"/>
            <p:cNvSpPr/>
            <p:nvPr/>
          </p:nvSpPr>
          <p:spPr>
            <a:xfrm rot="16200000">
              <a:off x="1503616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+mn-ea"/>
              </a:endParaRPr>
            </a:p>
          </p:txBody>
        </p:sp>
      </p:grpSp>
      <p:sp>
        <p:nvSpPr>
          <p:cNvPr id="29" name="Oval 110"/>
          <p:cNvSpPr/>
          <p:nvPr/>
        </p:nvSpPr>
        <p:spPr>
          <a:xfrm>
            <a:off x="9520388" y="3176421"/>
            <a:ext cx="999616" cy="999876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sp>
        <p:nvSpPr>
          <p:cNvPr id="30" name="Oval 111"/>
          <p:cNvSpPr/>
          <p:nvPr/>
        </p:nvSpPr>
        <p:spPr>
          <a:xfrm>
            <a:off x="9601161" y="3257214"/>
            <a:ext cx="838070" cy="8382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6646" y="4772360"/>
            <a:ext cx="3087497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230395" y="432961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Aharoni" panose="02010803020104030203" pitchFamily="2" charset="-79"/>
              </a:rPr>
              <a:t>风能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730571" y="4727211"/>
            <a:ext cx="292045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163150" y="432961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Aharoni" panose="02010803020104030203" pitchFamily="2" charset="-79"/>
              </a:rPr>
              <a:t>太阳能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503154" y="4729722"/>
            <a:ext cx="3064125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045217" y="432961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Aharoni" panose="02010803020104030203" pitchFamily="2" charset="-79"/>
              </a:rPr>
              <a:t>核能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416394" y="1886146"/>
            <a:ext cx="3548236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海洋能指依附在海水中的可再生能源，海洋通过各种物理过程储存和散发能量，这一部分能量通过潮汐、波浪。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200511" y="1474375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Aharoni" panose="02010803020104030203" pitchFamily="2" charset="-79"/>
              </a:rPr>
              <a:t>海洋能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324621" y="1886146"/>
            <a:ext cx="3548236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108738" y="1474375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Aharoni" panose="02010803020104030203" pitchFamily="2" charset="-79"/>
              </a:rPr>
              <a:t>生物能</a:t>
            </a:r>
          </a:p>
        </p:txBody>
      </p:sp>
      <p:sp>
        <p:nvSpPr>
          <p:cNvPr id="52" name="Freeform 182">
            <a:extLst>
              <a:ext uri="{FF2B5EF4-FFF2-40B4-BE49-F238E27FC236}">
                <a16:creationId xmlns:a16="http://schemas.microsoft.com/office/drawing/2014/main" id="{50324A29-CD4A-4F40-B300-27084B66D5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994513" y="3538288"/>
            <a:ext cx="394258" cy="26023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53" name="Freeform 172">
            <a:extLst>
              <a:ext uri="{FF2B5EF4-FFF2-40B4-BE49-F238E27FC236}">
                <a16:creationId xmlns:a16="http://schemas.microsoft.com/office/drawing/2014/main" id="{3AE744D4-A94E-4388-BB40-DFBE030926A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960841" y="3479755"/>
            <a:ext cx="383150" cy="383226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55" name="Freeform 130">
            <a:extLst>
              <a:ext uri="{FF2B5EF4-FFF2-40B4-BE49-F238E27FC236}">
                <a16:creationId xmlns:a16="http://schemas.microsoft.com/office/drawing/2014/main" id="{9D351A24-61AD-4DB7-BC73-2761518E9EB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862527" y="3512457"/>
            <a:ext cx="315337" cy="327805"/>
          </a:xfrm>
          <a:custGeom>
            <a:avLst/>
            <a:gdLst>
              <a:gd name="T0" fmla="*/ 6527 w 6557"/>
              <a:gd name="T1" fmla="*/ 6608 h 6827"/>
              <a:gd name="T2" fmla="*/ 4843 w 6557"/>
              <a:gd name="T3" fmla="*/ 427 h 6827"/>
              <a:gd name="T4" fmla="*/ 3207 w 6557"/>
              <a:gd name="T5" fmla="*/ 0 h 6827"/>
              <a:gd name="T6" fmla="*/ 1572 w 6557"/>
              <a:gd name="T7" fmla="*/ 427 h 6827"/>
              <a:gd name="T8" fmla="*/ 29 w 6557"/>
              <a:gd name="T9" fmla="*/ 6608 h 6827"/>
              <a:gd name="T10" fmla="*/ 25 w 6557"/>
              <a:gd name="T11" fmla="*/ 6753 h 6827"/>
              <a:gd name="T12" fmla="*/ 149 w 6557"/>
              <a:gd name="T13" fmla="*/ 6827 h 6827"/>
              <a:gd name="T14" fmla="*/ 6407 w 6557"/>
              <a:gd name="T15" fmla="*/ 6827 h 6827"/>
              <a:gd name="T16" fmla="*/ 6532 w 6557"/>
              <a:gd name="T17" fmla="*/ 6753 h 6827"/>
              <a:gd name="T18" fmla="*/ 6527 w 6557"/>
              <a:gd name="T19" fmla="*/ 6608 h 6827"/>
              <a:gd name="T20" fmla="*/ 3207 w 6557"/>
              <a:gd name="T21" fmla="*/ 284 h 6827"/>
              <a:gd name="T22" fmla="*/ 4481 w 6557"/>
              <a:gd name="T23" fmla="*/ 427 h 6827"/>
              <a:gd name="T24" fmla="*/ 3207 w 6557"/>
              <a:gd name="T25" fmla="*/ 569 h 6827"/>
              <a:gd name="T26" fmla="*/ 1933 w 6557"/>
              <a:gd name="T27" fmla="*/ 427 h 6827"/>
              <a:gd name="T28" fmla="*/ 3207 w 6557"/>
              <a:gd name="T29" fmla="*/ 284 h 6827"/>
              <a:gd name="T30" fmla="*/ 403 w 6557"/>
              <a:gd name="T31" fmla="*/ 6542 h 6827"/>
              <a:gd name="T32" fmla="*/ 1854 w 6557"/>
              <a:gd name="T33" fmla="*/ 697 h 6827"/>
              <a:gd name="T34" fmla="*/ 3207 w 6557"/>
              <a:gd name="T35" fmla="*/ 853 h 6827"/>
              <a:gd name="T36" fmla="*/ 4563 w 6557"/>
              <a:gd name="T37" fmla="*/ 696 h 6827"/>
              <a:gd name="T38" fmla="*/ 6153 w 6557"/>
              <a:gd name="T39" fmla="*/ 6542 h 6827"/>
              <a:gd name="T40" fmla="*/ 403 w 6557"/>
              <a:gd name="T41" fmla="*/ 6542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557" h="6827">
                <a:moveTo>
                  <a:pt x="6527" y="6608"/>
                </a:moveTo>
                <a:cubicBezTo>
                  <a:pt x="5285" y="4646"/>
                  <a:pt x="4843" y="2128"/>
                  <a:pt x="4843" y="427"/>
                </a:cubicBezTo>
                <a:cubicBezTo>
                  <a:pt x="4843" y="42"/>
                  <a:pt x="3699" y="0"/>
                  <a:pt x="3207" y="0"/>
                </a:cubicBezTo>
                <a:cubicBezTo>
                  <a:pt x="2715" y="0"/>
                  <a:pt x="1572" y="42"/>
                  <a:pt x="1572" y="427"/>
                </a:cubicBezTo>
                <a:cubicBezTo>
                  <a:pt x="1572" y="1825"/>
                  <a:pt x="1371" y="4487"/>
                  <a:pt x="29" y="6608"/>
                </a:cubicBezTo>
                <a:cubicBezTo>
                  <a:pt x="2" y="6652"/>
                  <a:pt x="0" y="6707"/>
                  <a:pt x="25" y="6753"/>
                </a:cubicBezTo>
                <a:cubicBezTo>
                  <a:pt x="50" y="6799"/>
                  <a:pt x="98" y="6827"/>
                  <a:pt x="149" y="6827"/>
                </a:cubicBezTo>
                <a:lnTo>
                  <a:pt x="6407" y="6827"/>
                </a:lnTo>
                <a:cubicBezTo>
                  <a:pt x="6459" y="6827"/>
                  <a:pt x="6507" y="6799"/>
                  <a:pt x="6532" y="6753"/>
                </a:cubicBezTo>
                <a:cubicBezTo>
                  <a:pt x="6557" y="6707"/>
                  <a:pt x="6555" y="6652"/>
                  <a:pt x="6527" y="6608"/>
                </a:cubicBezTo>
                <a:close/>
                <a:moveTo>
                  <a:pt x="3207" y="284"/>
                </a:moveTo>
                <a:cubicBezTo>
                  <a:pt x="3867" y="284"/>
                  <a:pt x="4298" y="362"/>
                  <a:pt x="4481" y="427"/>
                </a:cubicBezTo>
                <a:cubicBezTo>
                  <a:pt x="4298" y="492"/>
                  <a:pt x="3867" y="569"/>
                  <a:pt x="3207" y="569"/>
                </a:cubicBezTo>
                <a:cubicBezTo>
                  <a:pt x="2547" y="569"/>
                  <a:pt x="2117" y="492"/>
                  <a:pt x="1933" y="427"/>
                </a:cubicBezTo>
                <a:cubicBezTo>
                  <a:pt x="2117" y="362"/>
                  <a:pt x="2547" y="284"/>
                  <a:pt x="3207" y="284"/>
                </a:cubicBezTo>
                <a:close/>
                <a:moveTo>
                  <a:pt x="403" y="6542"/>
                </a:moveTo>
                <a:cubicBezTo>
                  <a:pt x="1586" y="4533"/>
                  <a:pt x="1828" y="2128"/>
                  <a:pt x="1854" y="697"/>
                </a:cubicBezTo>
                <a:cubicBezTo>
                  <a:pt x="2225" y="834"/>
                  <a:pt x="2870" y="853"/>
                  <a:pt x="3207" y="853"/>
                </a:cubicBezTo>
                <a:cubicBezTo>
                  <a:pt x="3545" y="853"/>
                  <a:pt x="4192" y="834"/>
                  <a:pt x="4563" y="696"/>
                </a:cubicBezTo>
                <a:cubicBezTo>
                  <a:pt x="4605" y="2361"/>
                  <a:pt x="5042" y="4666"/>
                  <a:pt x="6153" y="6542"/>
                </a:cubicBezTo>
                <a:lnTo>
                  <a:pt x="403" y="65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54" name="Freeform 13">
            <a:extLst>
              <a:ext uri="{FF2B5EF4-FFF2-40B4-BE49-F238E27FC236}">
                <a16:creationId xmlns:a16="http://schemas.microsoft.com/office/drawing/2014/main" id="{7EACD73F-FB7C-4454-970E-82E5CC2A7C77}"/>
              </a:ext>
            </a:extLst>
          </p:cNvPr>
          <p:cNvSpPr>
            <a:spLocks noEditPoints="1"/>
          </p:cNvSpPr>
          <p:nvPr/>
        </p:nvSpPr>
        <p:spPr bwMode="auto">
          <a:xfrm>
            <a:off x="7923560" y="3478360"/>
            <a:ext cx="369420" cy="367046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1" name="Freeform 67">
            <a:extLst>
              <a:ext uri="{FF2B5EF4-FFF2-40B4-BE49-F238E27FC236}">
                <a16:creationId xmlns:a16="http://schemas.microsoft.com/office/drawing/2014/main" id="{4419C0FF-4944-4CE8-B929-E38CD8A5669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044203" y="3491556"/>
            <a:ext cx="395999" cy="369488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0" name="标题 2">
            <a:extLst>
              <a:ext uri="{FF2B5EF4-FFF2-40B4-BE49-F238E27FC236}">
                <a16:creationId xmlns:a16="http://schemas.microsoft.com/office/drawing/2014/main" id="{0ECD5EC2-504B-E5DC-58D7-3EB1FAF13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84697"/>
            <a:ext cx="11323636" cy="39634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判定故障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2E78B85-DA69-4E88-A84E-1236297073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处置故障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CB8431C-23E6-463C-9579-BA73CBFE54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0069" y="1183032"/>
            <a:ext cx="2747962" cy="2204522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B00878FC-19A8-4457-BBD1-EDFD276BF4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236673F1-304F-477A-929B-3C38B0005B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步解决故障处理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5483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0039059-5EED-B698-F353-79A21A29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处置故障</a:t>
            </a:r>
          </a:p>
        </p:txBody>
      </p:sp>
      <p:sp>
        <p:nvSpPr>
          <p:cNvPr id="4" name="椭圆 3"/>
          <p:cNvSpPr/>
          <p:nvPr/>
        </p:nvSpPr>
        <p:spPr>
          <a:xfrm>
            <a:off x="6558899" y="1737870"/>
            <a:ext cx="713568" cy="71356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68094" y="3892470"/>
            <a:ext cx="713568" cy="71356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51" name="Freeform 1656">
            <a:extLst>
              <a:ext uri="{FF2B5EF4-FFF2-40B4-BE49-F238E27FC236}">
                <a16:creationId xmlns:a16="http://schemas.microsoft.com/office/drawing/2014/main" id="{48169517-841B-4F94-AF92-3226BDEF5B0D}"/>
              </a:ext>
            </a:extLst>
          </p:cNvPr>
          <p:cNvSpPr>
            <a:spLocks noEditPoints="1"/>
          </p:cNvSpPr>
          <p:nvPr/>
        </p:nvSpPr>
        <p:spPr bwMode="auto">
          <a:xfrm>
            <a:off x="6683429" y="1877948"/>
            <a:ext cx="464509" cy="433411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547565" y="3535094"/>
            <a:ext cx="5132536" cy="0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矩形 23"/>
          <p:cNvSpPr/>
          <p:nvPr/>
        </p:nvSpPr>
        <p:spPr>
          <a:xfrm>
            <a:off x="7396997" y="1743145"/>
            <a:ext cx="1860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风能</a:t>
            </a:r>
          </a:p>
        </p:txBody>
      </p:sp>
      <p:sp>
        <p:nvSpPr>
          <p:cNvPr id="25" name="矩形 24"/>
          <p:cNvSpPr/>
          <p:nvPr/>
        </p:nvSpPr>
        <p:spPr>
          <a:xfrm>
            <a:off x="7396997" y="2193664"/>
            <a:ext cx="4337802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26" name="矩形 25"/>
          <p:cNvSpPr/>
          <p:nvPr/>
        </p:nvSpPr>
        <p:spPr>
          <a:xfrm>
            <a:off x="7396997" y="3839931"/>
            <a:ext cx="1860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太阳能</a:t>
            </a:r>
          </a:p>
        </p:txBody>
      </p:sp>
      <p:sp>
        <p:nvSpPr>
          <p:cNvPr id="27" name="矩形 26"/>
          <p:cNvSpPr/>
          <p:nvPr/>
        </p:nvSpPr>
        <p:spPr>
          <a:xfrm>
            <a:off x="7396997" y="4290450"/>
            <a:ext cx="4337802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79424" y="1424977"/>
            <a:ext cx="5260975" cy="4163123"/>
            <a:chOff x="1001238" y="1946385"/>
            <a:chExt cx="4797115" cy="3796061"/>
          </a:xfrm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33" name="圆角矩形 1"/>
            <p:cNvSpPr>
              <a:spLocks noChangeArrowheads="1"/>
            </p:cNvSpPr>
            <p:nvPr/>
          </p:nvSpPr>
          <p:spPr bwMode="auto">
            <a:xfrm>
              <a:off x="1001238" y="1946385"/>
              <a:ext cx="4797115" cy="3144842"/>
            </a:xfrm>
            <a:custGeom>
              <a:avLst/>
              <a:gdLst>
                <a:gd name="T0" fmla="*/ 52016 w 5436000"/>
                <a:gd name="T1" fmla="*/ 49697 h 3564000"/>
                <a:gd name="T2" fmla="*/ 52016 w 5436000"/>
                <a:gd name="T3" fmla="*/ 633875 h 3564000"/>
                <a:gd name="T4" fmla="*/ 1156351 w 5436000"/>
                <a:gd name="T5" fmla="*/ 633875 h 3564000"/>
                <a:gd name="T6" fmla="*/ 1156351 w 5436000"/>
                <a:gd name="T7" fmla="*/ 49697 h 3564000"/>
                <a:gd name="T8" fmla="*/ 52016 w 5436000"/>
                <a:gd name="T9" fmla="*/ 49697 h 3564000"/>
                <a:gd name="T10" fmla="*/ 43114 w 5436000"/>
                <a:gd name="T11" fmla="*/ 0 h 3564000"/>
                <a:gd name="T12" fmla="*/ 1165254 w 5436000"/>
                <a:gd name="T13" fmla="*/ 0 h 3564000"/>
                <a:gd name="T14" fmla="*/ 1208368 w 5436000"/>
                <a:gd name="T15" fmla="*/ 43114 h 3564000"/>
                <a:gd name="T16" fmla="*/ 1208368 w 5436000"/>
                <a:gd name="T17" fmla="*/ 749128 h 3564000"/>
                <a:gd name="T18" fmla="*/ 1165254 w 5436000"/>
                <a:gd name="T19" fmla="*/ 792241 h 3564000"/>
                <a:gd name="T20" fmla="*/ 43114 w 5436000"/>
                <a:gd name="T21" fmla="*/ 792241 h 3564000"/>
                <a:gd name="T22" fmla="*/ 0 w 5436000"/>
                <a:gd name="T23" fmla="*/ 749128 h 3564000"/>
                <a:gd name="T24" fmla="*/ 0 w 5436000"/>
                <a:gd name="T25" fmla="*/ 43114 h 3564000"/>
                <a:gd name="T26" fmla="*/ 43114 w 5436000"/>
                <a:gd name="T27" fmla="*/ 0 h 35640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6000"/>
                <a:gd name="T43" fmla="*/ 0 h 3564000"/>
                <a:gd name="T44" fmla="*/ 5436000 w 5436000"/>
                <a:gd name="T45" fmla="*/ 3564000 h 35640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6000" h="3564000">
                  <a:moveTo>
                    <a:pt x="234000" y="223568"/>
                  </a:moveTo>
                  <a:lnTo>
                    <a:pt x="234000" y="2851568"/>
                  </a:lnTo>
                  <a:lnTo>
                    <a:pt x="5202000" y="2851568"/>
                  </a:lnTo>
                  <a:lnTo>
                    <a:pt x="5202000" y="223568"/>
                  </a:lnTo>
                  <a:lnTo>
                    <a:pt x="234000" y="223568"/>
                  </a:lnTo>
                  <a:close/>
                  <a:moveTo>
                    <a:pt x="193953" y="0"/>
                  </a:moveTo>
                  <a:lnTo>
                    <a:pt x="5242047" y="0"/>
                  </a:lnTo>
                  <a:cubicBezTo>
                    <a:pt x="5349164" y="0"/>
                    <a:pt x="5436000" y="86836"/>
                    <a:pt x="5436000" y="193953"/>
                  </a:cubicBezTo>
                  <a:lnTo>
                    <a:pt x="5436000" y="3370047"/>
                  </a:lnTo>
                  <a:cubicBezTo>
                    <a:pt x="5436000" y="3477164"/>
                    <a:pt x="5349164" y="3564000"/>
                    <a:pt x="5242047" y="3564000"/>
                  </a:cubicBezTo>
                  <a:lnTo>
                    <a:pt x="193953" y="3564000"/>
                  </a:lnTo>
                  <a:cubicBezTo>
                    <a:pt x="86836" y="3564000"/>
                    <a:pt x="0" y="3477164"/>
                    <a:pt x="0" y="3370047"/>
                  </a:cubicBezTo>
                  <a:lnTo>
                    <a:pt x="0" y="193953"/>
                  </a:lnTo>
                  <a:cubicBezTo>
                    <a:pt x="0" y="86836"/>
                    <a:pt x="86836" y="0"/>
                    <a:pt x="19395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圆角矩形 12"/>
            <p:cNvSpPr>
              <a:spLocks noChangeArrowheads="1"/>
            </p:cNvSpPr>
            <p:nvPr/>
          </p:nvSpPr>
          <p:spPr bwMode="auto">
            <a:xfrm>
              <a:off x="1001238" y="1946385"/>
              <a:ext cx="4797115" cy="2713472"/>
            </a:xfrm>
            <a:custGeom>
              <a:avLst/>
              <a:gdLst>
                <a:gd name="T0" fmla="*/ 52016 w 5436000"/>
                <a:gd name="T1" fmla="*/ 49697 h 3075136"/>
                <a:gd name="T2" fmla="*/ 52016 w 5436000"/>
                <a:gd name="T3" fmla="*/ 633874 h 3075136"/>
                <a:gd name="T4" fmla="*/ 1156351 w 5436000"/>
                <a:gd name="T5" fmla="*/ 633874 h 3075136"/>
                <a:gd name="T6" fmla="*/ 1156351 w 5436000"/>
                <a:gd name="T7" fmla="*/ 49697 h 3075136"/>
                <a:gd name="T8" fmla="*/ 52016 w 5436000"/>
                <a:gd name="T9" fmla="*/ 49697 h 3075136"/>
                <a:gd name="T10" fmla="*/ 43114 w 5436000"/>
                <a:gd name="T11" fmla="*/ 0 h 3075136"/>
                <a:gd name="T12" fmla="*/ 1165254 w 5436000"/>
                <a:gd name="T13" fmla="*/ 0 h 3075136"/>
                <a:gd name="T14" fmla="*/ 1208368 w 5436000"/>
                <a:gd name="T15" fmla="*/ 43114 h 3075136"/>
                <a:gd name="T16" fmla="*/ 1208368 w 5436000"/>
                <a:gd name="T17" fmla="*/ 683571 h 3075136"/>
                <a:gd name="T18" fmla="*/ 0 w 5436000"/>
                <a:gd name="T19" fmla="*/ 683571 h 3075136"/>
                <a:gd name="T20" fmla="*/ 0 w 5436000"/>
                <a:gd name="T21" fmla="*/ 43114 h 3075136"/>
                <a:gd name="T22" fmla="*/ 43114 w 5436000"/>
                <a:gd name="T23" fmla="*/ 0 h 30751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36000"/>
                <a:gd name="T37" fmla="*/ 0 h 3075136"/>
                <a:gd name="T38" fmla="*/ 5436000 w 5436000"/>
                <a:gd name="T39" fmla="*/ 3075136 h 30751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36000" h="3075136">
                  <a:moveTo>
                    <a:pt x="234000" y="223568"/>
                  </a:moveTo>
                  <a:lnTo>
                    <a:pt x="234000" y="2851568"/>
                  </a:lnTo>
                  <a:lnTo>
                    <a:pt x="5202000" y="2851568"/>
                  </a:lnTo>
                  <a:lnTo>
                    <a:pt x="5202000" y="223568"/>
                  </a:lnTo>
                  <a:lnTo>
                    <a:pt x="234000" y="223568"/>
                  </a:lnTo>
                  <a:close/>
                  <a:moveTo>
                    <a:pt x="193953" y="0"/>
                  </a:moveTo>
                  <a:lnTo>
                    <a:pt x="5242047" y="0"/>
                  </a:lnTo>
                  <a:cubicBezTo>
                    <a:pt x="5349164" y="0"/>
                    <a:pt x="5436000" y="86836"/>
                    <a:pt x="5436000" y="193953"/>
                  </a:cubicBezTo>
                  <a:lnTo>
                    <a:pt x="5436000" y="3075136"/>
                  </a:lnTo>
                  <a:lnTo>
                    <a:pt x="0" y="3075136"/>
                  </a:lnTo>
                  <a:lnTo>
                    <a:pt x="0" y="193953"/>
                  </a:lnTo>
                  <a:cubicBezTo>
                    <a:pt x="0" y="86836"/>
                    <a:pt x="86836" y="0"/>
                    <a:pt x="193953" y="0"/>
                  </a:cubicBezTo>
                  <a:close/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矩形 14"/>
            <p:cNvSpPr>
              <a:spLocks noChangeArrowheads="1"/>
            </p:cNvSpPr>
            <p:nvPr/>
          </p:nvSpPr>
          <p:spPr bwMode="auto">
            <a:xfrm>
              <a:off x="1207736" y="2143660"/>
              <a:ext cx="4384118" cy="2318924"/>
            </a:xfrm>
            <a:custGeom>
              <a:avLst/>
              <a:gdLst>
                <a:gd name="T0" fmla="*/ 4002 w 4968000"/>
                <a:gd name="T1" fmla="*/ 4002 h 2628000"/>
                <a:gd name="T2" fmla="*/ 4002 w 4968000"/>
                <a:gd name="T3" fmla="*/ 580176 h 2628000"/>
                <a:gd name="T4" fmla="*/ 1100334 w 4968000"/>
                <a:gd name="T5" fmla="*/ 580176 h 2628000"/>
                <a:gd name="T6" fmla="*/ 1100334 w 4968000"/>
                <a:gd name="T7" fmla="*/ 4002 h 2628000"/>
                <a:gd name="T8" fmla="*/ 4002 w 4968000"/>
                <a:gd name="T9" fmla="*/ 4002 h 2628000"/>
                <a:gd name="T10" fmla="*/ 0 w 4968000"/>
                <a:gd name="T11" fmla="*/ 0 h 2628000"/>
                <a:gd name="T12" fmla="*/ 1104336 w 4968000"/>
                <a:gd name="T13" fmla="*/ 0 h 2628000"/>
                <a:gd name="T14" fmla="*/ 1104336 w 4968000"/>
                <a:gd name="T15" fmla="*/ 584177 h 2628000"/>
                <a:gd name="T16" fmla="*/ 0 w 4968000"/>
                <a:gd name="T17" fmla="*/ 584177 h 2628000"/>
                <a:gd name="T18" fmla="*/ 0 w 4968000"/>
                <a:gd name="T19" fmla="*/ 0 h 2628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68000"/>
                <a:gd name="T31" fmla="*/ 0 h 2628000"/>
                <a:gd name="T32" fmla="*/ 4968000 w 4968000"/>
                <a:gd name="T33" fmla="*/ 2628000 h 26280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68000" h="2628000">
                  <a:moveTo>
                    <a:pt x="18000" y="18000"/>
                  </a:moveTo>
                  <a:lnTo>
                    <a:pt x="18000" y="2610000"/>
                  </a:lnTo>
                  <a:lnTo>
                    <a:pt x="4950000" y="2610000"/>
                  </a:lnTo>
                  <a:lnTo>
                    <a:pt x="4950000" y="18000"/>
                  </a:lnTo>
                  <a:lnTo>
                    <a:pt x="18000" y="18000"/>
                  </a:lnTo>
                  <a:close/>
                  <a:moveTo>
                    <a:pt x="0" y="0"/>
                  </a:moveTo>
                  <a:lnTo>
                    <a:pt x="4968000" y="0"/>
                  </a:lnTo>
                  <a:lnTo>
                    <a:pt x="4968000" y="2628000"/>
                  </a:lnTo>
                  <a:lnTo>
                    <a:pt x="0" y="262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矩形 39"/>
            <p:cNvSpPr>
              <a:spLocks noChangeArrowheads="1"/>
            </p:cNvSpPr>
            <p:nvPr/>
          </p:nvSpPr>
          <p:spPr bwMode="auto">
            <a:xfrm>
              <a:off x="2827891" y="5091227"/>
              <a:ext cx="1143810" cy="12707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7" name="矩形 40"/>
            <p:cNvSpPr>
              <a:spLocks noChangeArrowheads="1"/>
            </p:cNvSpPr>
            <p:nvPr/>
          </p:nvSpPr>
          <p:spPr bwMode="auto">
            <a:xfrm>
              <a:off x="2827891" y="5218305"/>
              <a:ext cx="1143810" cy="349427"/>
            </a:xfrm>
            <a:prstGeom prst="rect">
              <a:avLst/>
            </a:pr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8" name="圆角矩形 41"/>
            <p:cNvSpPr>
              <a:spLocks noChangeArrowheads="1"/>
            </p:cNvSpPr>
            <p:nvPr/>
          </p:nvSpPr>
          <p:spPr bwMode="auto">
            <a:xfrm>
              <a:off x="2446620" y="5567732"/>
              <a:ext cx="1906351" cy="174714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9" name="矩形 23"/>
            <p:cNvSpPr>
              <a:spLocks noChangeArrowheads="1"/>
            </p:cNvSpPr>
            <p:nvPr/>
          </p:nvSpPr>
          <p:spPr bwMode="auto">
            <a:xfrm>
              <a:off x="3626335" y="1946385"/>
              <a:ext cx="2172018" cy="3144842"/>
            </a:xfrm>
            <a:custGeom>
              <a:avLst/>
              <a:gdLst>
                <a:gd name="T0" fmla="*/ 0 w 2461290"/>
                <a:gd name="T1" fmla="*/ 0 h 3564000"/>
                <a:gd name="T2" fmla="*/ 504006 w 2461290"/>
                <a:gd name="T3" fmla="*/ 0 h 3564000"/>
                <a:gd name="T4" fmla="*/ 547119 w 2461290"/>
                <a:gd name="T5" fmla="*/ 43114 h 3564000"/>
                <a:gd name="T6" fmla="*/ 547119 w 2461290"/>
                <a:gd name="T7" fmla="*/ 749128 h 3564000"/>
                <a:gd name="T8" fmla="*/ 504006 w 2461290"/>
                <a:gd name="T9" fmla="*/ 792241 h 3564000"/>
                <a:gd name="T10" fmla="*/ 368761 w 2461290"/>
                <a:gd name="T11" fmla="*/ 792241 h 3564000"/>
                <a:gd name="T12" fmla="*/ 0 w 2461290"/>
                <a:gd name="T13" fmla="*/ 0 h 3564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61290"/>
                <a:gd name="T22" fmla="*/ 0 h 3564000"/>
                <a:gd name="T23" fmla="*/ 2461290 w 2461290"/>
                <a:gd name="T24" fmla="*/ 3564000 h 35640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61290" h="3564000">
                  <a:moveTo>
                    <a:pt x="0" y="0"/>
                  </a:moveTo>
                  <a:lnTo>
                    <a:pt x="2267337" y="0"/>
                  </a:lnTo>
                  <a:cubicBezTo>
                    <a:pt x="2374454" y="0"/>
                    <a:pt x="2461290" y="86836"/>
                    <a:pt x="2461290" y="193953"/>
                  </a:cubicBezTo>
                  <a:lnTo>
                    <a:pt x="2461290" y="3370047"/>
                  </a:lnTo>
                  <a:cubicBezTo>
                    <a:pt x="2461290" y="3477164"/>
                    <a:pt x="2374454" y="3564000"/>
                    <a:pt x="2267337" y="3564000"/>
                  </a:cubicBezTo>
                  <a:lnTo>
                    <a:pt x="1658918" y="3564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9804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D640CE7D-B671-432D-AB64-91C3CBCAC734}"/>
              </a:ext>
            </a:extLst>
          </p:cNvPr>
          <p:cNvSpPr/>
          <p:nvPr/>
        </p:nvSpPr>
        <p:spPr>
          <a:xfrm>
            <a:off x="705889" y="1641328"/>
            <a:ext cx="4808043" cy="254315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1656">
            <a:extLst>
              <a:ext uri="{FF2B5EF4-FFF2-40B4-BE49-F238E27FC236}">
                <a16:creationId xmlns:a16="http://schemas.microsoft.com/office/drawing/2014/main" id="{C1204B69-928E-4237-9A7B-9DC940127975}"/>
              </a:ext>
            </a:extLst>
          </p:cNvPr>
          <p:cNvSpPr>
            <a:spLocks noEditPoints="1"/>
          </p:cNvSpPr>
          <p:nvPr/>
        </p:nvSpPr>
        <p:spPr bwMode="auto">
          <a:xfrm>
            <a:off x="6683475" y="4015813"/>
            <a:ext cx="464417" cy="464509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068;#379505;#172392;#10813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068;#172392;#379505;#108139;#13326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068;#37950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068;#172392;#379505;#10813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068;#379505;#172392;"/>
</p:tagLst>
</file>

<file path=ppt/theme/theme1.xml><?xml version="1.0" encoding="utf-8"?>
<a:theme xmlns:a="http://schemas.openxmlformats.org/drawingml/2006/main" name="艾迪鹅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5B5"/>
      </a:accent1>
      <a:accent2>
        <a:srgbClr val="34ACFE"/>
      </a:accent2>
      <a:accent3>
        <a:srgbClr val="147BC5"/>
      </a:accent3>
      <a:accent4>
        <a:srgbClr val="34ACFE"/>
      </a:accent4>
      <a:accent5>
        <a:srgbClr val="2DB4FF"/>
      </a:accent5>
      <a:accent6>
        <a:srgbClr val="7F7F7F"/>
      </a:accent6>
      <a:hlink>
        <a:srgbClr val="4472C4"/>
      </a:hlink>
      <a:folHlink>
        <a:srgbClr val="BFBFBF"/>
      </a:folHlink>
    </a:clrScheme>
    <a:fontScheme name="电力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</TotalTime>
  <Words>1263</Words>
  <Application>Microsoft Office PowerPoint</Application>
  <PresentationFormat>宽屏</PresentationFormat>
  <Paragraphs>135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微软雅黑</vt:lpstr>
      <vt:lpstr>Arial</vt:lpstr>
      <vt:lpstr>艾迪鹅</vt:lpstr>
      <vt:lpstr>抽丝剥茧</vt:lpstr>
      <vt:lpstr>PowerPoint 演示文稿</vt:lpstr>
      <vt:lpstr>PowerPoint 演示文稿</vt:lpstr>
      <vt:lpstr>判定故障</vt:lpstr>
      <vt:lpstr>判定故障</vt:lpstr>
      <vt:lpstr>判定故障</vt:lpstr>
      <vt:lpstr>判定故障</vt:lpstr>
      <vt:lpstr>PowerPoint 演示文稿</vt:lpstr>
      <vt:lpstr>处置故障</vt:lpstr>
      <vt:lpstr>处置故障</vt:lpstr>
      <vt:lpstr>处置故障</vt:lpstr>
      <vt:lpstr>PowerPoint 演示文稿</vt:lpstr>
      <vt:lpstr>防范故障</vt:lpstr>
      <vt:lpstr>防范故障</vt:lpstr>
      <vt:lpstr>防范故障</vt:lpstr>
      <vt:lpstr>防范故障</vt:lpstr>
      <vt:lpstr>感谢您的观看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蓝色简约几何风电力技能竞赛ppt模板</dc:title>
  <dc:creator>艾迪鹅</dc:creator>
  <cp:keywords>电力PPT模板合集</cp:keywords>
  <dc:description>www.51pptmoban.com</dc:description>
  <cp:lastModifiedBy>Power user</cp:lastModifiedBy>
  <cp:revision>89</cp:revision>
  <dcterms:created xsi:type="dcterms:W3CDTF">2017-02-11T06:31:33Z</dcterms:created>
  <dcterms:modified xsi:type="dcterms:W3CDTF">2022-12-07T13:33:26Z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