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0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4" r:id="rId20"/>
    <p:sldId id="312" r:id="rId21"/>
    <p:sldId id="313" r:id="rId22"/>
    <p:sldId id="311" r:id="rId23"/>
    <p:sldId id="315" r:id="rId24"/>
    <p:sldId id="316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A6A6"/>
    <a:srgbClr val="3060B4"/>
    <a:srgbClr val="2849A7"/>
    <a:srgbClr val="214586"/>
    <a:srgbClr val="063D54"/>
    <a:srgbClr val="A5A5A5"/>
    <a:srgbClr val="AAABAB"/>
    <a:srgbClr val="595959"/>
    <a:srgbClr val="FFFFFF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62" autoAdjust="0"/>
    <p:restoredTop sz="95736" autoAdjust="0"/>
  </p:normalViewPr>
  <p:slideViewPr>
    <p:cSldViewPr snapToGrid="0">
      <p:cViewPr>
        <p:scale>
          <a:sx n="33" d="100"/>
          <a:sy n="33" d="100"/>
        </p:scale>
        <p:origin x="2820" y="1482"/>
      </p:cViewPr>
      <p:guideLst>
        <p:guide pos="3840"/>
        <p:guide orient="horz" pos="216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chemeClr val="tx1">
                  <a:lumMod val="65000"/>
                  <a:lumOff val="35000"/>
                </a:schemeClr>
              </a:solidFill>
            </a:ln>
          </c:spPr>
          <c:marker>
            <c:spPr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c:spPr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278-4FDA-9DF0-F0EFA947158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rgbClr val="3060B4"/>
              </a:solidFill>
            </a:ln>
          </c:spPr>
          <c:marker>
            <c:spPr>
              <a:solidFill>
                <a:srgbClr val="2C3460"/>
              </a:solidFill>
              <a:ln>
                <a:solidFill>
                  <a:srgbClr val="3060B4"/>
                </a:solidFill>
              </a:ln>
            </c:spPr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A278-4FDA-9DF0-F0EFA947158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A278-4FDA-9DF0-F0EFA94715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966375088"/>
        <c:axId val="-1966372368"/>
      </c:scatterChart>
      <c:valAx>
        <c:axId val="-1966375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1966372368"/>
        <c:crosses val="autoZero"/>
        <c:crossBetween val="midCat"/>
      </c:valAx>
      <c:valAx>
        <c:axId val="-1966372368"/>
        <c:scaling>
          <c:orientation val="minMax"/>
          <c:max val="5"/>
        </c:scaling>
        <c:delete val="0"/>
        <c:axPos val="l"/>
        <c:majorGridlines>
          <c:spPr>
            <a:ln>
              <a:solidFill>
                <a:schemeClr val="bg1">
                  <a:lumMod val="75000"/>
                  <a:alpha val="30000"/>
                </a:schemeClr>
              </a:solidFill>
              <a:prstDash val="lgDash"/>
            </a:ln>
          </c:spPr>
        </c:majorGridlines>
        <c:numFmt formatCode="General" sourceLinked="1"/>
        <c:majorTickMark val="out"/>
        <c:minorTickMark val="none"/>
        <c:tickLblPos val="nextTo"/>
        <c:crossAx val="-196637508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90420015330896764"/>
          <c:y val="0.12473497966334191"/>
          <c:w val="7.8720198962018387E-2"/>
          <c:h val="0.25612967986802121"/>
        </c:manualLayout>
      </c:layout>
      <c:overlay val="0"/>
      <c:spPr>
        <a:noFill/>
      </c:spPr>
    </c:legend>
    <c:plotVisOnly val="1"/>
    <c:dispBlanksAs val="zero"/>
    <c:showDLblsOverMax val="0"/>
  </c:chart>
  <c:txPr>
    <a:bodyPr/>
    <a:lstStyle/>
    <a:p>
      <a:pPr>
        <a:defRPr sz="8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CDFD29-5600-451F-91B5-2109C28768B9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50B8B5-888D-4864-9E59-5AE47A8EC6C0}">
      <dgm:prSet phldrT="[Text]" custT="1"/>
      <dgm:spPr>
        <a:solidFill>
          <a:srgbClr val="3060B4"/>
        </a:solidFill>
      </dgm:spPr>
      <dgm:t>
        <a:bodyPr/>
        <a:lstStyle/>
        <a:p>
          <a:r>
            <a:rPr lang="en-US" sz="1000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2C53C54F-5B24-4F71-A2BF-9FBAE97FE0CD}" type="parTrans" cxnId="{068110C7-7222-49FE-9C8C-014EBE9A1707}">
      <dgm:prSet/>
      <dgm:spPr/>
      <dgm:t>
        <a:bodyPr/>
        <a:lstStyle/>
        <a:p>
          <a:endParaRPr lang="en-US"/>
        </a:p>
      </dgm:t>
    </dgm:pt>
    <dgm:pt modelId="{60BC0E20-D399-476A-9392-464DF2C45E71}" type="sibTrans" cxnId="{068110C7-7222-49FE-9C8C-014EBE9A1707}">
      <dgm:prSet/>
      <dgm:spPr/>
      <dgm:t>
        <a:bodyPr/>
        <a:lstStyle/>
        <a:p>
          <a:endParaRPr lang="en-US"/>
        </a:p>
      </dgm:t>
    </dgm:pt>
    <dgm:pt modelId="{0C90414D-D9D7-4FE1-A564-EA9D368CF73D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1000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5212712A-32B4-4C10-AF30-09620D0BE98C}" type="parTrans" cxnId="{FBFFDB7F-DC4B-4328-B336-4920A3B56704}">
      <dgm:prSet/>
      <dgm:spPr/>
      <dgm:t>
        <a:bodyPr/>
        <a:lstStyle/>
        <a:p>
          <a:endParaRPr lang="en-US"/>
        </a:p>
      </dgm:t>
    </dgm:pt>
    <dgm:pt modelId="{463130C0-7F28-4B70-BBBE-5813EDDD52DD}" type="sibTrans" cxnId="{FBFFDB7F-DC4B-4328-B336-4920A3B56704}">
      <dgm:prSet/>
      <dgm:spPr/>
      <dgm:t>
        <a:bodyPr/>
        <a:lstStyle/>
        <a:p>
          <a:endParaRPr lang="en-US"/>
        </a:p>
      </dgm:t>
    </dgm:pt>
    <dgm:pt modelId="{1983DEEF-2178-49E4-AC73-9D26197ABA4D}">
      <dgm:prSet phldrT="[Text]" custT="1"/>
      <dgm:spPr>
        <a:solidFill>
          <a:srgbClr val="A5A5A5"/>
        </a:solidFill>
      </dgm:spPr>
      <dgm:t>
        <a:bodyPr/>
        <a:lstStyle/>
        <a:p>
          <a:r>
            <a:rPr lang="en-US" sz="1000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0CAC87AC-3D72-4FDC-AF53-5444962E6414}" type="parTrans" cxnId="{1B173D51-BDED-4FC0-82F5-ACD5C90D0662}">
      <dgm:prSet/>
      <dgm:spPr/>
      <dgm:t>
        <a:bodyPr/>
        <a:lstStyle/>
        <a:p>
          <a:endParaRPr lang="en-US"/>
        </a:p>
      </dgm:t>
    </dgm:pt>
    <dgm:pt modelId="{756D256D-8589-4A16-8F37-B6CC7E81711B}" type="sibTrans" cxnId="{1B173D51-BDED-4FC0-82F5-ACD5C90D0662}">
      <dgm:prSet/>
      <dgm:spPr/>
      <dgm:t>
        <a:bodyPr/>
        <a:lstStyle/>
        <a:p>
          <a:endParaRPr lang="en-US"/>
        </a:p>
      </dgm:t>
    </dgm:pt>
    <dgm:pt modelId="{CB20022C-5AD3-4067-916D-15599D927FC5}">
      <dgm:prSet phldrT="[Text]" custT="1"/>
      <dgm:spPr>
        <a:solidFill>
          <a:srgbClr val="3060B4"/>
        </a:solidFill>
      </dgm:spPr>
      <dgm:t>
        <a:bodyPr/>
        <a:lstStyle/>
        <a:p>
          <a:r>
            <a:rPr lang="en-US" sz="1000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DF2E454A-F4B1-4803-97B7-58472CEADBEB}" type="parTrans" cxnId="{A2600C31-CB8E-42D1-8F93-725647A776BF}">
      <dgm:prSet/>
      <dgm:spPr/>
      <dgm:t>
        <a:bodyPr/>
        <a:lstStyle/>
        <a:p>
          <a:endParaRPr lang="en-US"/>
        </a:p>
      </dgm:t>
    </dgm:pt>
    <dgm:pt modelId="{8A55484D-B6D0-4A7B-98BA-C0A38181BA63}" type="sibTrans" cxnId="{A2600C31-CB8E-42D1-8F93-725647A776BF}">
      <dgm:prSet/>
      <dgm:spPr/>
      <dgm:t>
        <a:bodyPr/>
        <a:lstStyle/>
        <a:p>
          <a:endParaRPr lang="en-US"/>
        </a:p>
      </dgm:t>
    </dgm:pt>
    <dgm:pt modelId="{14090DB9-0A23-4C3E-963F-AC6488D34277}" type="pres">
      <dgm:prSet presAssocID="{31CDFD29-5600-451F-91B5-2109C28768B9}" presName="matrix" presStyleCnt="0">
        <dgm:presLayoutVars>
          <dgm:chMax val="1"/>
          <dgm:dir/>
          <dgm:resizeHandles val="exact"/>
        </dgm:presLayoutVars>
      </dgm:prSet>
      <dgm:spPr/>
    </dgm:pt>
    <dgm:pt modelId="{8F782FA5-10F4-4D7C-B52F-BDC2F0BC9843}" type="pres">
      <dgm:prSet presAssocID="{31CDFD29-5600-451F-91B5-2109C28768B9}" presName="axisShape" presStyleLbl="bgShp" presStyleIdx="0" presStyleCnt="1"/>
      <dgm:spPr>
        <a:solidFill>
          <a:schemeClr val="bg1">
            <a:lumMod val="95000"/>
          </a:schemeClr>
        </a:solidFill>
      </dgm:spPr>
    </dgm:pt>
    <dgm:pt modelId="{B8CA5C69-06DE-4B06-B0A3-7BB569CBF1A4}" type="pres">
      <dgm:prSet presAssocID="{31CDFD29-5600-451F-91B5-2109C28768B9}" presName="rect1" presStyleLbl="node1" presStyleIdx="0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6B02FEFB-1E12-4B61-8DB6-EF3EC71E4AA3}" type="pres">
      <dgm:prSet presAssocID="{31CDFD29-5600-451F-91B5-2109C28768B9}" presName="rect2" presStyleLbl="node1" presStyleIdx="1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4461674B-7841-4BB7-8DDF-01A840B3B8AA}" type="pres">
      <dgm:prSet presAssocID="{31CDFD29-5600-451F-91B5-2109C28768B9}" presName="rect3" presStyleLbl="node1" presStyleIdx="2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B2D5FB7F-98A4-4FE8-8120-F832B0FED003}" type="pres">
      <dgm:prSet presAssocID="{31CDFD29-5600-451F-91B5-2109C28768B9}" presName="rect4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</dgm:ptLst>
  <dgm:cxnLst>
    <dgm:cxn modelId="{FC7E1A21-5F33-419C-B0CD-5AB04CA6FDD0}" type="presOf" srcId="{1983DEEF-2178-49E4-AC73-9D26197ABA4D}" destId="{4461674B-7841-4BB7-8DDF-01A840B3B8AA}" srcOrd="0" destOrd="0" presId="urn:microsoft.com/office/officeart/2005/8/layout/matrix2"/>
    <dgm:cxn modelId="{A2600C31-CB8E-42D1-8F93-725647A776BF}" srcId="{31CDFD29-5600-451F-91B5-2109C28768B9}" destId="{CB20022C-5AD3-4067-916D-15599D927FC5}" srcOrd="3" destOrd="0" parTransId="{DF2E454A-F4B1-4803-97B7-58472CEADBEB}" sibTransId="{8A55484D-B6D0-4A7B-98BA-C0A38181BA63}"/>
    <dgm:cxn modelId="{5CE2D837-7D65-440D-887B-286349BD5995}" type="presOf" srcId="{31CDFD29-5600-451F-91B5-2109C28768B9}" destId="{14090DB9-0A23-4C3E-963F-AC6488D34277}" srcOrd="0" destOrd="0" presId="urn:microsoft.com/office/officeart/2005/8/layout/matrix2"/>
    <dgm:cxn modelId="{BF4D9A3D-198B-421D-8431-700EC0FC4111}" type="presOf" srcId="{0C90414D-D9D7-4FE1-A564-EA9D368CF73D}" destId="{6B02FEFB-1E12-4B61-8DB6-EF3EC71E4AA3}" srcOrd="0" destOrd="0" presId="urn:microsoft.com/office/officeart/2005/8/layout/matrix2"/>
    <dgm:cxn modelId="{797D4662-9DA6-44E4-B4E3-5360EA267BA5}" type="presOf" srcId="{CB20022C-5AD3-4067-916D-15599D927FC5}" destId="{B2D5FB7F-98A4-4FE8-8120-F832B0FED003}" srcOrd="0" destOrd="0" presId="urn:microsoft.com/office/officeart/2005/8/layout/matrix2"/>
    <dgm:cxn modelId="{1B173D51-BDED-4FC0-82F5-ACD5C90D0662}" srcId="{31CDFD29-5600-451F-91B5-2109C28768B9}" destId="{1983DEEF-2178-49E4-AC73-9D26197ABA4D}" srcOrd="2" destOrd="0" parTransId="{0CAC87AC-3D72-4FDC-AF53-5444962E6414}" sibTransId="{756D256D-8589-4A16-8F37-B6CC7E81711B}"/>
    <dgm:cxn modelId="{EB26607D-74E2-4D48-BB1B-AFAA6887FFAC}" type="presOf" srcId="{8F50B8B5-888D-4864-9E59-5AE47A8EC6C0}" destId="{B8CA5C69-06DE-4B06-B0A3-7BB569CBF1A4}" srcOrd="0" destOrd="0" presId="urn:microsoft.com/office/officeart/2005/8/layout/matrix2"/>
    <dgm:cxn modelId="{FBFFDB7F-DC4B-4328-B336-4920A3B56704}" srcId="{31CDFD29-5600-451F-91B5-2109C28768B9}" destId="{0C90414D-D9D7-4FE1-A564-EA9D368CF73D}" srcOrd="1" destOrd="0" parTransId="{5212712A-32B4-4C10-AF30-09620D0BE98C}" sibTransId="{463130C0-7F28-4B70-BBBE-5813EDDD52DD}"/>
    <dgm:cxn modelId="{068110C7-7222-49FE-9C8C-014EBE9A1707}" srcId="{31CDFD29-5600-451F-91B5-2109C28768B9}" destId="{8F50B8B5-888D-4864-9E59-5AE47A8EC6C0}" srcOrd="0" destOrd="0" parTransId="{2C53C54F-5B24-4F71-A2BF-9FBAE97FE0CD}" sibTransId="{60BC0E20-D399-476A-9392-464DF2C45E71}"/>
    <dgm:cxn modelId="{81F94D87-B552-4153-8A12-112635C4B6FB}" type="presParOf" srcId="{14090DB9-0A23-4C3E-963F-AC6488D34277}" destId="{8F782FA5-10F4-4D7C-B52F-BDC2F0BC9843}" srcOrd="0" destOrd="0" presId="urn:microsoft.com/office/officeart/2005/8/layout/matrix2"/>
    <dgm:cxn modelId="{97F1C967-17AC-4C99-95CE-F3F65A7D3B6D}" type="presParOf" srcId="{14090DB9-0A23-4C3E-963F-AC6488D34277}" destId="{B8CA5C69-06DE-4B06-B0A3-7BB569CBF1A4}" srcOrd="1" destOrd="0" presId="urn:microsoft.com/office/officeart/2005/8/layout/matrix2"/>
    <dgm:cxn modelId="{A2CE949C-E7B5-461B-9F5C-A03E1C16DE9E}" type="presParOf" srcId="{14090DB9-0A23-4C3E-963F-AC6488D34277}" destId="{6B02FEFB-1E12-4B61-8DB6-EF3EC71E4AA3}" srcOrd="2" destOrd="0" presId="urn:microsoft.com/office/officeart/2005/8/layout/matrix2"/>
    <dgm:cxn modelId="{542A1949-0DF3-46C6-9CF6-196790F47047}" type="presParOf" srcId="{14090DB9-0A23-4C3E-963F-AC6488D34277}" destId="{4461674B-7841-4BB7-8DDF-01A840B3B8AA}" srcOrd="3" destOrd="0" presId="urn:microsoft.com/office/officeart/2005/8/layout/matrix2"/>
    <dgm:cxn modelId="{6FC82C5E-BA07-4572-B17E-0707100F53CA}" type="presParOf" srcId="{14090DB9-0A23-4C3E-963F-AC6488D34277}" destId="{B2D5FB7F-98A4-4FE8-8120-F832B0FED003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782FA5-10F4-4D7C-B52F-BDC2F0BC9843}">
      <dsp:nvSpPr>
        <dsp:cNvPr id="0" name=""/>
        <dsp:cNvSpPr/>
      </dsp:nvSpPr>
      <dsp:spPr>
        <a:xfrm>
          <a:off x="1018282" y="0"/>
          <a:ext cx="4073133" cy="4073133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bg1">
            <a:lumMod val="9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CA5C69-06DE-4B06-B0A3-7BB569CBF1A4}">
      <dsp:nvSpPr>
        <dsp:cNvPr id="0" name=""/>
        <dsp:cNvSpPr/>
      </dsp:nvSpPr>
      <dsp:spPr>
        <a:xfrm>
          <a:off x="1283036" y="264753"/>
          <a:ext cx="1629253" cy="1629253"/>
        </a:xfrm>
        <a:prstGeom prst="ellipse">
          <a:avLst/>
        </a:prstGeom>
        <a:solidFill>
          <a:srgbClr val="3060B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1521635" y="503352"/>
        <a:ext cx="1152055" cy="1152055"/>
      </dsp:txXfrm>
    </dsp:sp>
    <dsp:sp modelId="{6B02FEFB-1E12-4B61-8DB6-EF3EC71E4AA3}">
      <dsp:nvSpPr>
        <dsp:cNvPr id="0" name=""/>
        <dsp:cNvSpPr/>
      </dsp:nvSpPr>
      <dsp:spPr>
        <a:xfrm>
          <a:off x="3197409" y="264753"/>
          <a:ext cx="1629253" cy="1629253"/>
        </a:xfrm>
        <a:prstGeom prst="ellipse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3436008" y="503352"/>
        <a:ext cx="1152055" cy="1152055"/>
      </dsp:txXfrm>
    </dsp:sp>
    <dsp:sp modelId="{4461674B-7841-4BB7-8DDF-01A840B3B8AA}">
      <dsp:nvSpPr>
        <dsp:cNvPr id="0" name=""/>
        <dsp:cNvSpPr/>
      </dsp:nvSpPr>
      <dsp:spPr>
        <a:xfrm>
          <a:off x="1283036" y="2179126"/>
          <a:ext cx="1629253" cy="1629253"/>
        </a:xfrm>
        <a:prstGeom prst="ellipse">
          <a:avLst/>
        </a:prstGeom>
        <a:solidFill>
          <a:srgbClr val="A5A5A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1521635" y="2417725"/>
        <a:ext cx="1152055" cy="1152055"/>
      </dsp:txXfrm>
    </dsp:sp>
    <dsp:sp modelId="{B2D5FB7F-98A4-4FE8-8120-F832B0FED003}">
      <dsp:nvSpPr>
        <dsp:cNvPr id="0" name=""/>
        <dsp:cNvSpPr/>
      </dsp:nvSpPr>
      <dsp:spPr>
        <a:xfrm>
          <a:off x="3197409" y="2179126"/>
          <a:ext cx="1629253" cy="1629253"/>
        </a:xfrm>
        <a:prstGeom prst="ellipse">
          <a:avLst/>
        </a:prstGeom>
        <a:solidFill>
          <a:srgbClr val="3060B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3436008" y="2417725"/>
        <a:ext cx="1152055" cy="11520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7A195-25D9-48DF-B639-5B24D2B00AE8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97584D-8746-4D72-BA3A-5A81C8B546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262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2533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9746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4230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7929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4352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5628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7971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6363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4356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5331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66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98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310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265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4603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626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196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795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668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081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213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932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054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D03772-45E9-4368-B638-8F019CF2E6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68D6209-B3DA-41BE-87E3-CC78C5062099}" type="datetimeFigureOut">
              <a:rPr lang="zh-CN" altLang="en-US" smtClean="0"/>
              <a:t>2022/12/7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65E712-5F98-4CF3-99F6-FE87C5737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CD29FE-228A-466F-8966-D51C103C8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341BB1-40C4-4700-B8C2-D06FA29C9A5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FD1F9CC-2177-B1F5-9CA5-E0BA884CDD08}"/>
              </a:ext>
            </a:extLst>
          </p:cNvPr>
          <p:cNvSpPr/>
          <p:nvPr userDrawn="1"/>
        </p:nvSpPr>
        <p:spPr>
          <a:xfrm>
            <a:off x="0" y="5278926"/>
            <a:ext cx="12192000" cy="1579074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72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1948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jpeg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svg"/><Relationship Id="rId5" Type="http://schemas.openxmlformats.org/officeDocument/2006/relationships/image" Target="../media/image15.sv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6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5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4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>
            <a:extLst>
              <a:ext uri="{FF2B5EF4-FFF2-40B4-BE49-F238E27FC236}">
                <a16:creationId xmlns:a16="http://schemas.microsoft.com/office/drawing/2014/main" id="{78BEE663-46E6-555F-1826-8DF6450A4CA7}"/>
              </a:ext>
            </a:extLst>
          </p:cNvPr>
          <p:cNvSpPr/>
          <p:nvPr/>
        </p:nvSpPr>
        <p:spPr>
          <a:xfrm>
            <a:off x="1003300" y="-1663701"/>
            <a:ext cx="10185400" cy="101854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254000" dist="381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31839AC-A8A1-90F5-2D1D-7A41C11C3FCC}"/>
              </a:ext>
            </a:extLst>
          </p:cNvPr>
          <p:cNvSpPr/>
          <p:nvPr/>
        </p:nvSpPr>
        <p:spPr>
          <a:xfrm>
            <a:off x="1962928" y="-704073"/>
            <a:ext cx="8266144" cy="8266144"/>
          </a:xfrm>
          <a:prstGeom prst="ellipse">
            <a:avLst/>
          </a:prstGeom>
          <a:solidFill>
            <a:schemeClr val="bg1"/>
          </a:solidFill>
          <a:ln w="25400">
            <a:solidFill>
              <a:srgbClr val="3060B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D9438C9-1830-CB4B-233F-842170D8CF73}"/>
              </a:ext>
            </a:extLst>
          </p:cNvPr>
          <p:cNvSpPr/>
          <p:nvPr/>
        </p:nvSpPr>
        <p:spPr>
          <a:xfrm>
            <a:off x="3451447" y="784447"/>
            <a:ext cx="5289105" cy="5289105"/>
          </a:xfrm>
          <a:prstGeom prst="ellipse">
            <a:avLst/>
          </a:prstGeom>
          <a:blipFill dpi="0" rotWithShape="1">
            <a:blip r:embed="rId3">
              <a:alphaModFix amt="20000"/>
            </a:blip>
            <a:srcRect/>
            <a:tile tx="-22161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5537C5B-58AC-2C93-724C-1E4A7D8E851B}"/>
              </a:ext>
            </a:extLst>
          </p:cNvPr>
          <p:cNvSpPr txBox="1"/>
          <p:nvPr/>
        </p:nvSpPr>
        <p:spPr>
          <a:xfrm>
            <a:off x="4461407" y="191108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3060B4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商业计划书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A1C5888-CAEA-40CB-49D7-1748C738BDA8}"/>
              </a:ext>
            </a:extLst>
          </p:cNvPr>
          <p:cNvGrpSpPr/>
          <p:nvPr/>
        </p:nvGrpSpPr>
        <p:grpSpPr>
          <a:xfrm>
            <a:off x="10364168" y="775958"/>
            <a:ext cx="575034" cy="982302"/>
            <a:chOff x="9616134" y="999826"/>
            <a:chExt cx="575034" cy="98230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4CBDA06-FF87-6EC0-ED4E-D34CC36DA659}"/>
                </a:ext>
              </a:extLst>
            </p:cNvPr>
            <p:cNvGrpSpPr/>
            <p:nvPr/>
          </p:nvGrpSpPr>
          <p:grpSpPr>
            <a:xfrm rot="7930731">
              <a:off x="9553161" y="1062799"/>
              <a:ext cx="700979" cy="575034"/>
              <a:chOff x="0" y="986934"/>
              <a:chExt cx="2345093" cy="3270868"/>
            </a:xfrm>
          </p:grpSpPr>
          <p:sp>
            <p:nvSpPr>
              <p:cNvPr id="22" name="等腰三角形 21">
                <a:extLst>
                  <a:ext uri="{FF2B5EF4-FFF2-40B4-BE49-F238E27FC236}">
                    <a16:creationId xmlns:a16="http://schemas.microsoft.com/office/drawing/2014/main" id="{6FA5EB93-14D5-3BAC-DB7E-3C0DE28D7E11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>
                <a:extLst>
                  <a:ext uri="{FF2B5EF4-FFF2-40B4-BE49-F238E27FC236}">
                    <a16:creationId xmlns:a16="http://schemas.microsoft.com/office/drawing/2014/main" id="{3D67780A-5549-8987-E4F1-DB2467954759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5374768-4EEE-CABB-EDA4-90FFF7EF8E99}"/>
                </a:ext>
              </a:extLst>
            </p:cNvPr>
            <p:cNvGrpSpPr/>
            <p:nvPr/>
          </p:nvGrpSpPr>
          <p:grpSpPr>
            <a:xfrm rot="11592558">
              <a:off x="9751733" y="1624072"/>
              <a:ext cx="436478" cy="358056"/>
              <a:chOff x="0" y="986934"/>
              <a:chExt cx="2345093" cy="3270868"/>
            </a:xfrm>
          </p:grpSpPr>
          <p:sp>
            <p:nvSpPr>
              <p:cNvPr id="17" name="等腰三角形 16">
                <a:extLst>
                  <a:ext uri="{FF2B5EF4-FFF2-40B4-BE49-F238E27FC236}">
                    <a16:creationId xmlns:a16="http://schemas.microsoft.com/office/drawing/2014/main" id="{1EC75F8B-3433-6AB3-90F5-A4F5C141033B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>
                <a:extLst>
                  <a:ext uri="{FF2B5EF4-FFF2-40B4-BE49-F238E27FC236}">
                    <a16:creationId xmlns:a16="http://schemas.microsoft.com/office/drawing/2014/main" id="{27D17302-8FA7-8704-3845-9625D1973BBA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2633E3F-B2F8-5239-5F7E-8D975D5F4EB1}"/>
              </a:ext>
            </a:extLst>
          </p:cNvPr>
          <p:cNvGrpSpPr/>
          <p:nvPr/>
        </p:nvGrpSpPr>
        <p:grpSpPr>
          <a:xfrm rot="20149589">
            <a:off x="787147" y="5129881"/>
            <a:ext cx="1306374" cy="1071658"/>
            <a:chOff x="0" y="986934"/>
            <a:chExt cx="2345093" cy="3270868"/>
          </a:xfrm>
        </p:grpSpPr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56F6179A-83A9-9C8B-1A04-317548FA3161}"/>
                </a:ext>
              </a:extLst>
            </p:cNvPr>
            <p:cNvSpPr/>
            <p:nvPr/>
          </p:nvSpPr>
          <p:spPr>
            <a:xfrm rot="5400000">
              <a:off x="26924" y="1947926"/>
              <a:ext cx="2282952" cy="2336800"/>
            </a:xfrm>
            <a:prstGeom prst="triangle">
              <a:avLst>
                <a:gd name="adj" fmla="val 0"/>
              </a:avLst>
            </a:prstGeom>
            <a:solidFill>
              <a:srgbClr val="2849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id="{3E63D71D-9D75-C9F7-3012-C44A5561F50A}"/>
                </a:ext>
              </a:extLst>
            </p:cNvPr>
            <p:cNvSpPr/>
            <p:nvPr/>
          </p:nvSpPr>
          <p:spPr>
            <a:xfrm rot="5400000">
              <a:off x="681615" y="313611"/>
              <a:ext cx="990156" cy="2336801"/>
            </a:xfrm>
            <a:prstGeom prst="triangle">
              <a:avLst>
                <a:gd name="adj" fmla="val 100000"/>
              </a:avLst>
            </a:prstGeom>
            <a:solidFill>
              <a:srgbClr val="2145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6EEE5C9-43CE-22E0-8996-7BBBD017C60B}"/>
              </a:ext>
            </a:extLst>
          </p:cNvPr>
          <p:cNvGrpSpPr/>
          <p:nvPr/>
        </p:nvGrpSpPr>
        <p:grpSpPr>
          <a:xfrm rot="2243707">
            <a:off x="1241025" y="4715715"/>
            <a:ext cx="639329" cy="524460"/>
            <a:chOff x="0" y="986934"/>
            <a:chExt cx="2345093" cy="3270868"/>
          </a:xfrm>
        </p:grpSpPr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E6161CCB-20B0-1B19-F01B-B8F8B66EF618}"/>
                </a:ext>
              </a:extLst>
            </p:cNvPr>
            <p:cNvSpPr/>
            <p:nvPr/>
          </p:nvSpPr>
          <p:spPr>
            <a:xfrm rot="5400000">
              <a:off x="26924" y="1947926"/>
              <a:ext cx="2282952" cy="2336800"/>
            </a:xfrm>
            <a:prstGeom prst="triangle">
              <a:avLst>
                <a:gd name="adj" fmla="val 0"/>
              </a:avLst>
            </a:prstGeom>
            <a:solidFill>
              <a:srgbClr val="2849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>
              <a:extLst>
                <a:ext uri="{FF2B5EF4-FFF2-40B4-BE49-F238E27FC236}">
                  <a16:creationId xmlns:a16="http://schemas.microsoft.com/office/drawing/2014/main" id="{1A713177-CFF2-84F9-03CC-D80171C7DB4C}"/>
                </a:ext>
              </a:extLst>
            </p:cNvPr>
            <p:cNvSpPr/>
            <p:nvPr/>
          </p:nvSpPr>
          <p:spPr>
            <a:xfrm rot="5400000">
              <a:off x="681615" y="313611"/>
              <a:ext cx="990156" cy="2336801"/>
            </a:xfrm>
            <a:prstGeom prst="triangle">
              <a:avLst>
                <a:gd name="adj" fmla="val 100000"/>
              </a:avLst>
            </a:prstGeom>
            <a:solidFill>
              <a:srgbClr val="2145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03926B68-5956-90F7-578C-D9B0B951CAD4}"/>
              </a:ext>
            </a:extLst>
          </p:cNvPr>
          <p:cNvSpPr txBox="1"/>
          <p:nvPr/>
        </p:nvSpPr>
        <p:spPr>
          <a:xfrm>
            <a:off x="5171537" y="1558205"/>
            <a:ext cx="18421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060B4"/>
                </a:solidFill>
                <a:ea typeface="字体圈欣意冠黑体" panose="00000500000000000000" pitchFamily="2" charset="-122"/>
                <a:cs typeface="+mn-ea"/>
                <a:sym typeface="+mn-lt"/>
              </a:rPr>
              <a:t>Business plan</a:t>
            </a:r>
            <a:endParaRPr lang="zh-CN" altLang="en-US" sz="2000" b="1" dirty="0">
              <a:solidFill>
                <a:srgbClr val="3060B4"/>
              </a:solidFill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898BB3B5-1FD1-5B02-4F9B-1D6F99EC82E1}"/>
              </a:ext>
            </a:extLst>
          </p:cNvPr>
          <p:cNvSpPr/>
          <p:nvPr/>
        </p:nvSpPr>
        <p:spPr>
          <a:xfrm>
            <a:off x="3789797" y="3284176"/>
            <a:ext cx="4612405" cy="418668"/>
          </a:xfrm>
          <a:prstGeom prst="roundRect">
            <a:avLst>
              <a:gd name="adj" fmla="val 50000"/>
            </a:avLst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611D303-E0E5-4E17-37DE-5E43B6C05A69}"/>
              </a:ext>
            </a:extLst>
          </p:cNvPr>
          <p:cNvSpPr txBox="1"/>
          <p:nvPr/>
        </p:nvSpPr>
        <p:spPr>
          <a:xfrm>
            <a:off x="4283473" y="3339621"/>
            <a:ext cx="36182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项目汇报  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工作汇报  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计划书  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项目计划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F66A074-40E5-8AF3-CCF9-8FB04FF7D2DB}"/>
              </a:ext>
            </a:extLst>
          </p:cNvPr>
          <p:cNvSpPr txBox="1"/>
          <p:nvPr/>
        </p:nvSpPr>
        <p:spPr>
          <a:xfrm>
            <a:off x="4602394" y="4839447"/>
            <a:ext cx="2980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cs typeface="+mn-ea"/>
                <a:sym typeface="+mn-lt"/>
              </a:rPr>
              <a:t>汇报人：</a:t>
            </a:r>
            <a:r>
              <a:rPr lang="en-US" altLang="zh-CN" sz="1200" b="1" dirty="0">
                <a:cs typeface="+mn-ea"/>
                <a:sym typeface="+mn-lt"/>
              </a:rPr>
              <a:t>51PPT</a:t>
            </a:r>
            <a:r>
              <a:rPr lang="zh-CN" altLang="en-US" sz="1200" b="1" dirty="0">
                <a:cs typeface="+mn-ea"/>
                <a:sym typeface="+mn-lt"/>
              </a:rPr>
              <a:t>模板网    时间：</a:t>
            </a:r>
            <a:r>
              <a:rPr lang="en-US" altLang="zh-CN" sz="1200" b="1" dirty="0">
                <a:cs typeface="+mn-ea"/>
                <a:sym typeface="+mn-lt"/>
              </a:rPr>
              <a:t>2023.01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5F4CDD8-01B4-91C9-EDC3-FC82C319BDA9}"/>
              </a:ext>
            </a:extLst>
          </p:cNvPr>
          <p:cNvSpPr txBox="1"/>
          <p:nvPr/>
        </p:nvSpPr>
        <p:spPr>
          <a:xfrm>
            <a:off x="4120744" y="3907957"/>
            <a:ext cx="3943756" cy="550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435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E9FF8B-3E35-932A-D81C-56E9C6AB7A9A}"/>
              </a:ext>
            </a:extLst>
          </p:cNvPr>
          <p:cNvGrpSpPr/>
          <p:nvPr/>
        </p:nvGrpSpPr>
        <p:grpSpPr>
          <a:xfrm>
            <a:off x="286981" y="159658"/>
            <a:ext cx="3227213" cy="879646"/>
            <a:chOff x="2354580" y="3272662"/>
            <a:chExt cx="3629189" cy="98921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E36C1D4-A624-D6EB-3555-359D595EC71B}"/>
                </a:ext>
              </a:extLst>
            </p:cNvPr>
            <p:cNvSpPr/>
            <p:nvPr/>
          </p:nvSpPr>
          <p:spPr>
            <a:xfrm>
              <a:off x="2354580" y="3417820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58B6220-2D22-E914-AFC2-AE76101AA36C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E2B3BA-432C-6190-AD48-92DEE9B87AA8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市场透视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F72946-10CA-DF98-EB63-246503286661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1CA5BCF5-18C8-DC1C-CB79-21427A1DE59C}"/>
              </a:ext>
            </a:extLst>
          </p:cNvPr>
          <p:cNvSpPr>
            <a:spLocks/>
          </p:cNvSpPr>
          <p:nvPr/>
        </p:nvSpPr>
        <p:spPr bwMode="auto">
          <a:xfrm>
            <a:off x="4606926" y="1996282"/>
            <a:ext cx="2978151" cy="2978151"/>
          </a:xfrm>
          <a:prstGeom prst="ellipse">
            <a:avLst/>
          </a:prstGeom>
          <a:noFill/>
          <a:ln w="12700" cap="flat">
            <a:solidFill>
              <a:srgbClr val="646E78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C4A59F5-8393-EFE0-A418-3F0892730656}"/>
              </a:ext>
            </a:extLst>
          </p:cNvPr>
          <p:cNvSpPr>
            <a:spLocks/>
          </p:cNvSpPr>
          <p:nvPr/>
        </p:nvSpPr>
        <p:spPr bwMode="auto">
          <a:xfrm>
            <a:off x="4886326" y="2559050"/>
            <a:ext cx="2419351" cy="2419351"/>
          </a:xfrm>
          <a:prstGeom prst="ellipse">
            <a:avLst/>
          </a:prstGeom>
          <a:solidFill>
            <a:srgbClr val="3060B4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Oval 3">
            <a:extLst>
              <a:ext uri="{FF2B5EF4-FFF2-40B4-BE49-F238E27FC236}">
                <a16:creationId xmlns:a16="http://schemas.microsoft.com/office/drawing/2014/main" id="{34509752-F2D2-76D8-D022-894C160D8708}"/>
              </a:ext>
            </a:extLst>
          </p:cNvPr>
          <p:cNvSpPr>
            <a:spLocks/>
          </p:cNvSpPr>
          <p:nvPr/>
        </p:nvSpPr>
        <p:spPr bwMode="auto">
          <a:xfrm>
            <a:off x="5191126" y="3167857"/>
            <a:ext cx="1809751" cy="1809751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E1E6EB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Oval 4">
            <a:extLst>
              <a:ext uri="{FF2B5EF4-FFF2-40B4-BE49-F238E27FC236}">
                <a16:creationId xmlns:a16="http://schemas.microsoft.com/office/drawing/2014/main" id="{E071E6CF-02AB-2377-7CFC-8906A4906FCD}"/>
              </a:ext>
            </a:extLst>
          </p:cNvPr>
          <p:cNvSpPr>
            <a:spLocks/>
          </p:cNvSpPr>
          <p:nvPr/>
        </p:nvSpPr>
        <p:spPr bwMode="auto">
          <a:xfrm>
            <a:off x="5559426" y="3902075"/>
            <a:ext cx="1073151" cy="1073151"/>
          </a:xfrm>
          <a:prstGeom prst="ellipse">
            <a:avLst/>
          </a:prstGeom>
          <a:noFill/>
          <a:ln w="12700" cap="flat">
            <a:solidFill>
              <a:srgbClr val="A0AAB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04438F41-DC7A-3CDE-E8B3-F9F832F602CF}"/>
              </a:ext>
            </a:extLst>
          </p:cNvPr>
          <p:cNvSpPr>
            <a:spLocks/>
          </p:cNvSpPr>
          <p:nvPr/>
        </p:nvSpPr>
        <p:spPr bwMode="auto">
          <a:xfrm>
            <a:off x="3394075" y="2405856"/>
            <a:ext cx="2136775" cy="533400"/>
          </a:xfrm>
          <a:custGeom>
            <a:avLst/>
            <a:gdLst>
              <a:gd name="T0" fmla="*/ 0 w 21600"/>
              <a:gd name="T1" fmla="*/ 21600 h 21600"/>
              <a:gd name="T2" fmla="*/ 5107 w 21600"/>
              <a:gd name="T3" fmla="*/ 21600 h 21600"/>
              <a:gd name="T4" fmla="*/ 5107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5107" y="21600"/>
                </a:lnTo>
                <a:lnTo>
                  <a:pt x="5107" y="0"/>
                </a:lnTo>
                <a:lnTo>
                  <a:pt x="21600" y="0"/>
                </a:lnTo>
              </a:path>
            </a:pathLst>
          </a:custGeom>
          <a:noFill/>
          <a:ln w="12700" cap="flat">
            <a:solidFill>
              <a:srgbClr val="646E78"/>
            </a:solidFill>
            <a:prstDash val="sysDot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AD3F4C1B-667F-2A34-3EFC-0F772FC159EA}"/>
              </a:ext>
            </a:extLst>
          </p:cNvPr>
          <p:cNvSpPr>
            <a:spLocks/>
          </p:cNvSpPr>
          <p:nvPr/>
        </p:nvSpPr>
        <p:spPr bwMode="auto">
          <a:xfrm>
            <a:off x="3394075" y="2913856"/>
            <a:ext cx="2142332" cy="1549400"/>
          </a:xfrm>
          <a:custGeom>
            <a:avLst/>
            <a:gdLst>
              <a:gd name="T0" fmla="*/ 0 w 21600"/>
              <a:gd name="T1" fmla="*/ 21600 h 21600"/>
              <a:gd name="T2" fmla="*/ 8953 w 21600"/>
              <a:gd name="T3" fmla="*/ 21600 h 21600"/>
              <a:gd name="T4" fmla="*/ 8953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8953" y="21600"/>
                </a:lnTo>
                <a:lnTo>
                  <a:pt x="8953" y="0"/>
                </a:lnTo>
                <a:lnTo>
                  <a:pt x="21600" y="0"/>
                </a:lnTo>
              </a:path>
            </a:pathLst>
          </a:custGeom>
          <a:noFill/>
          <a:ln w="12700" cap="flat">
            <a:solidFill>
              <a:srgbClr val="646E78"/>
            </a:solidFill>
            <a:prstDash val="sysDot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5D844C83-FF9C-841A-4E85-16743576D2FF}"/>
              </a:ext>
            </a:extLst>
          </p:cNvPr>
          <p:cNvSpPr>
            <a:spLocks/>
          </p:cNvSpPr>
          <p:nvPr/>
        </p:nvSpPr>
        <p:spPr bwMode="auto">
          <a:xfrm>
            <a:off x="6540500" y="2487612"/>
            <a:ext cx="2311400" cy="1092200"/>
          </a:xfrm>
          <a:custGeom>
            <a:avLst/>
            <a:gdLst>
              <a:gd name="T0" fmla="*/ 0 w 21600"/>
              <a:gd name="T1" fmla="*/ 21600 h 21600"/>
              <a:gd name="T2" fmla="*/ 13025 w 21600"/>
              <a:gd name="T3" fmla="*/ 21600 h 21600"/>
              <a:gd name="T4" fmla="*/ 13025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3025" y="21600"/>
                </a:lnTo>
                <a:lnTo>
                  <a:pt x="13025" y="0"/>
                </a:lnTo>
                <a:lnTo>
                  <a:pt x="21600" y="0"/>
                </a:lnTo>
              </a:path>
            </a:pathLst>
          </a:custGeom>
          <a:noFill/>
          <a:ln w="12700" cap="flat">
            <a:solidFill>
              <a:srgbClr val="646E78"/>
            </a:solidFill>
            <a:prstDash val="sysDot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" name="Freeform 12">
            <a:extLst>
              <a:ext uri="{FF2B5EF4-FFF2-40B4-BE49-F238E27FC236}">
                <a16:creationId xmlns:a16="http://schemas.microsoft.com/office/drawing/2014/main" id="{F0D80AA0-3963-28C6-8F82-C5666BEE0B10}"/>
              </a:ext>
            </a:extLst>
          </p:cNvPr>
          <p:cNvSpPr>
            <a:spLocks/>
          </p:cNvSpPr>
          <p:nvPr/>
        </p:nvSpPr>
        <p:spPr bwMode="auto">
          <a:xfrm>
            <a:off x="6511132" y="4082256"/>
            <a:ext cx="2300288" cy="400051"/>
          </a:xfrm>
          <a:custGeom>
            <a:avLst/>
            <a:gdLst>
              <a:gd name="T0" fmla="*/ 0 w 21600"/>
              <a:gd name="T1" fmla="*/ 21600 h 21600"/>
              <a:gd name="T2" fmla="*/ 16959 w 21600"/>
              <a:gd name="T3" fmla="*/ 21600 h 21600"/>
              <a:gd name="T4" fmla="*/ 16959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6959" y="21600"/>
                </a:lnTo>
                <a:lnTo>
                  <a:pt x="16959" y="0"/>
                </a:lnTo>
                <a:lnTo>
                  <a:pt x="21600" y="0"/>
                </a:lnTo>
              </a:path>
            </a:pathLst>
          </a:custGeom>
          <a:noFill/>
          <a:ln w="12700" cap="flat">
            <a:solidFill>
              <a:srgbClr val="646E78"/>
            </a:solidFill>
            <a:prstDash val="sysDot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5" name="Group 39">
            <a:extLst>
              <a:ext uri="{FF2B5EF4-FFF2-40B4-BE49-F238E27FC236}">
                <a16:creationId xmlns:a16="http://schemas.microsoft.com/office/drawing/2014/main" id="{19549FE5-1AD9-FDC0-DF30-FE440487CAA4}"/>
              </a:ext>
            </a:extLst>
          </p:cNvPr>
          <p:cNvGrpSpPr>
            <a:grpSpLocks/>
          </p:cNvGrpSpPr>
          <p:nvPr/>
        </p:nvGrpSpPr>
        <p:grpSpPr bwMode="auto">
          <a:xfrm>
            <a:off x="5803901" y="2136775"/>
            <a:ext cx="819151" cy="306388"/>
            <a:chOff x="0" y="0"/>
            <a:chExt cx="1031" cy="386"/>
          </a:xfrm>
        </p:grpSpPr>
        <p:pic>
          <p:nvPicPr>
            <p:cNvPr id="16" name="Picture 40">
              <a:extLst>
                <a:ext uri="{FF2B5EF4-FFF2-40B4-BE49-F238E27FC236}">
                  <a16:creationId xmlns:a16="http://schemas.microsoft.com/office/drawing/2014/main" id="{3094CF0B-91C1-9CF1-BED6-522E4C7C25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alphaModFix amt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"/>
              <a:ext cx="360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5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75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41">
              <a:extLst>
                <a:ext uri="{FF2B5EF4-FFF2-40B4-BE49-F238E27FC236}">
                  <a16:creationId xmlns:a16="http://schemas.microsoft.com/office/drawing/2014/main" id="{71888CE1-3C30-1D60-EB27-587B0F309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" y="0"/>
              <a:ext cx="544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defTabSz="121917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067">
                  <a:solidFill>
                    <a:srgbClr val="FFFFFF"/>
                  </a:solidFill>
                  <a:cs typeface="+mn-ea"/>
                  <a:sym typeface="+mn-lt"/>
                </a:rPr>
                <a:t>42%</a:t>
              </a:r>
            </a:p>
          </p:txBody>
        </p:sp>
      </p:grpSp>
      <p:grpSp>
        <p:nvGrpSpPr>
          <p:cNvPr id="18" name="Group 42">
            <a:extLst>
              <a:ext uri="{FF2B5EF4-FFF2-40B4-BE49-F238E27FC236}">
                <a16:creationId xmlns:a16="http://schemas.microsoft.com/office/drawing/2014/main" id="{70E7418D-B251-841D-B1F9-337D8DF94A90}"/>
              </a:ext>
            </a:extLst>
          </p:cNvPr>
          <p:cNvGrpSpPr>
            <a:grpSpLocks/>
          </p:cNvGrpSpPr>
          <p:nvPr/>
        </p:nvGrpSpPr>
        <p:grpSpPr bwMode="auto">
          <a:xfrm>
            <a:off x="5751514" y="2688433"/>
            <a:ext cx="871537" cy="351631"/>
            <a:chOff x="0" y="0"/>
            <a:chExt cx="1097" cy="443"/>
          </a:xfrm>
        </p:grpSpPr>
        <p:pic>
          <p:nvPicPr>
            <p:cNvPr id="19" name="Picture 43">
              <a:extLst>
                <a:ext uri="{FF2B5EF4-FFF2-40B4-BE49-F238E27FC236}">
                  <a16:creationId xmlns:a16="http://schemas.microsoft.com/office/drawing/2014/main" id="{F1088B22-06FD-29EE-A7CC-80927F5498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alphaModFix amt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7" cy="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5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75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Rectangle 44">
              <a:extLst>
                <a:ext uri="{FF2B5EF4-FFF2-40B4-BE49-F238E27FC236}">
                  <a16:creationId xmlns:a16="http://schemas.microsoft.com/office/drawing/2014/main" id="{A66D8665-5531-780D-AC3D-F1B6B9423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" y="56"/>
              <a:ext cx="544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defTabSz="121917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067">
                  <a:solidFill>
                    <a:srgbClr val="FFFFFF"/>
                  </a:solidFill>
                  <a:cs typeface="+mn-ea"/>
                  <a:sym typeface="+mn-lt"/>
                </a:rPr>
                <a:t>36%</a:t>
              </a:r>
            </a:p>
          </p:txBody>
        </p:sp>
      </p:grpSp>
      <p:grpSp>
        <p:nvGrpSpPr>
          <p:cNvPr id="21" name="Group 45">
            <a:extLst>
              <a:ext uri="{FF2B5EF4-FFF2-40B4-BE49-F238E27FC236}">
                <a16:creationId xmlns:a16="http://schemas.microsoft.com/office/drawing/2014/main" id="{6960220D-E06C-2798-1E28-CD83F22C777F}"/>
              </a:ext>
            </a:extLst>
          </p:cNvPr>
          <p:cNvGrpSpPr>
            <a:grpSpLocks/>
          </p:cNvGrpSpPr>
          <p:nvPr/>
        </p:nvGrpSpPr>
        <p:grpSpPr bwMode="auto">
          <a:xfrm>
            <a:off x="5448301" y="3393282"/>
            <a:ext cx="966788" cy="292100"/>
            <a:chOff x="0" y="0"/>
            <a:chExt cx="1218" cy="368"/>
          </a:xfrm>
          <a:solidFill>
            <a:schemeClr val="bg1"/>
          </a:solidFill>
        </p:grpSpPr>
        <p:pic>
          <p:nvPicPr>
            <p:cNvPr id="22" name="Picture 46">
              <a:extLst>
                <a:ext uri="{FF2B5EF4-FFF2-40B4-BE49-F238E27FC236}">
                  <a16:creationId xmlns:a16="http://schemas.microsoft.com/office/drawing/2014/main" id="{BECBDC7D-A179-0DE3-5646-0CA241063E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alphaModFix amt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" y="0"/>
              <a:ext cx="570" cy="352"/>
            </a:xfrm>
            <a:prstGeom prst="rect">
              <a:avLst/>
            </a:prstGeom>
            <a:solidFill>
              <a:schemeClr val="tx1">
                <a:alpha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75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Rectangle 47">
              <a:extLst>
                <a:ext uri="{FF2B5EF4-FFF2-40B4-BE49-F238E27FC236}">
                  <a16:creationId xmlns:a16="http://schemas.microsoft.com/office/drawing/2014/main" id="{F0B70BFB-D668-9318-C1D9-04368EDC7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72"/>
              <a:ext cx="544" cy="2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defTabSz="121917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067">
                  <a:cs typeface="+mn-ea"/>
                  <a:sym typeface="+mn-lt"/>
                </a:rPr>
                <a:t>21%</a:t>
              </a:r>
            </a:p>
          </p:txBody>
        </p:sp>
      </p:grpSp>
      <p:sp>
        <p:nvSpPr>
          <p:cNvPr id="24" name="user_149452">
            <a:extLst>
              <a:ext uri="{FF2B5EF4-FFF2-40B4-BE49-F238E27FC236}">
                <a16:creationId xmlns:a16="http://schemas.microsoft.com/office/drawing/2014/main" id="{5E13B06F-F823-F3B9-2E2A-C354E0C01E69}"/>
              </a:ext>
            </a:extLst>
          </p:cNvPr>
          <p:cNvSpPr>
            <a:spLocks noChangeAspect="1"/>
          </p:cNvSpPr>
          <p:nvPr/>
        </p:nvSpPr>
        <p:spPr bwMode="auto">
          <a:xfrm>
            <a:off x="5805404" y="4155281"/>
            <a:ext cx="609685" cy="608884"/>
          </a:xfrm>
          <a:custGeom>
            <a:avLst/>
            <a:gdLst>
              <a:gd name="T0" fmla="*/ 367 w 733"/>
              <a:gd name="T1" fmla="*/ 0 h 733"/>
              <a:gd name="T2" fmla="*/ 119 w 733"/>
              <a:gd name="T3" fmla="*/ 637 h 733"/>
              <a:gd name="T4" fmla="*/ 131 w 733"/>
              <a:gd name="T5" fmla="*/ 647 h 733"/>
              <a:gd name="T6" fmla="*/ 152 w 733"/>
              <a:gd name="T7" fmla="*/ 664 h 733"/>
              <a:gd name="T8" fmla="*/ 181 w 733"/>
              <a:gd name="T9" fmla="*/ 683 h 733"/>
              <a:gd name="T10" fmla="*/ 211 w 733"/>
              <a:gd name="T11" fmla="*/ 698 h 733"/>
              <a:gd name="T12" fmla="*/ 301 w 733"/>
              <a:gd name="T13" fmla="*/ 727 h 733"/>
              <a:gd name="T14" fmla="*/ 333 w 733"/>
              <a:gd name="T15" fmla="*/ 732 h 733"/>
              <a:gd name="T16" fmla="*/ 367 w 733"/>
              <a:gd name="T17" fmla="*/ 733 h 733"/>
              <a:gd name="T18" fmla="*/ 400 w 733"/>
              <a:gd name="T19" fmla="*/ 732 h 733"/>
              <a:gd name="T20" fmla="*/ 432 w 733"/>
              <a:gd name="T21" fmla="*/ 727 h 733"/>
              <a:gd name="T22" fmla="*/ 522 w 733"/>
              <a:gd name="T23" fmla="*/ 699 h 733"/>
              <a:gd name="T24" fmla="*/ 552 w 733"/>
              <a:gd name="T25" fmla="*/ 683 h 733"/>
              <a:gd name="T26" fmla="*/ 580 w 733"/>
              <a:gd name="T27" fmla="*/ 664 h 733"/>
              <a:gd name="T28" fmla="*/ 601 w 733"/>
              <a:gd name="T29" fmla="*/ 648 h 733"/>
              <a:gd name="T30" fmla="*/ 613 w 733"/>
              <a:gd name="T31" fmla="*/ 638 h 733"/>
              <a:gd name="T32" fmla="*/ 27 w 733"/>
              <a:gd name="T33" fmla="*/ 367 h 733"/>
              <a:gd name="T34" fmla="*/ 707 w 733"/>
              <a:gd name="T35" fmla="*/ 367 h 733"/>
              <a:gd name="T36" fmla="*/ 580 w 733"/>
              <a:gd name="T37" fmla="*/ 614 h 733"/>
              <a:gd name="T38" fmla="*/ 451 w 733"/>
              <a:gd name="T39" fmla="*/ 531 h 733"/>
              <a:gd name="T40" fmla="*/ 459 w 733"/>
              <a:gd name="T41" fmla="*/ 480 h 733"/>
              <a:gd name="T42" fmla="*/ 522 w 733"/>
              <a:gd name="T43" fmla="*/ 368 h 733"/>
              <a:gd name="T44" fmla="*/ 510 w 733"/>
              <a:gd name="T45" fmla="*/ 289 h 733"/>
              <a:gd name="T46" fmla="*/ 485 w 733"/>
              <a:gd name="T47" fmla="*/ 149 h 733"/>
              <a:gd name="T48" fmla="*/ 248 w 733"/>
              <a:gd name="T49" fmla="*/ 149 h 733"/>
              <a:gd name="T50" fmla="*/ 223 w 733"/>
              <a:gd name="T51" fmla="*/ 289 h 733"/>
              <a:gd name="T52" fmla="*/ 212 w 733"/>
              <a:gd name="T53" fmla="*/ 368 h 733"/>
              <a:gd name="T54" fmla="*/ 271 w 733"/>
              <a:gd name="T55" fmla="*/ 491 h 733"/>
              <a:gd name="T56" fmla="*/ 255 w 733"/>
              <a:gd name="T57" fmla="*/ 556 h 733"/>
              <a:gd name="T58" fmla="*/ 140 w 733"/>
              <a:gd name="T59" fmla="*/ 620 h 733"/>
              <a:gd name="T60" fmla="*/ 566 w 733"/>
              <a:gd name="T61" fmla="*/ 642 h 733"/>
              <a:gd name="T62" fmla="*/ 545 w 733"/>
              <a:gd name="T63" fmla="*/ 656 h 733"/>
              <a:gd name="T64" fmla="*/ 522 w 733"/>
              <a:gd name="T65" fmla="*/ 669 h 733"/>
              <a:gd name="T66" fmla="*/ 473 w 733"/>
              <a:gd name="T67" fmla="*/ 689 h 733"/>
              <a:gd name="T68" fmla="*/ 448 w 733"/>
              <a:gd name="T69" fmla="*/ 697 h 733"/>
              <a:gd name="T70" fmla="*/ 421 w 733"/>
              <a:gd name="T71" fmla="*/ 702 h 733"/>
              <a:gd name="T72" fmla="*/ 392 w 733"/>
              <a:gd name="T73" fmla="*/ 706 h 733"/>
              <a:gd name="T74" fmla="*/ 341 w 733"/>
              <a:gd name="T75" fmla="*/ 706 h 733"/>
              <a:gd name="T76" fmla="*/ 312 w 733"/>
              <a:gd name="T77" fmla="*/ 702 h 733"/>
              <a:gd name="T78" fmla="*/ 259 w 733"/>
              <a:gd name="T79" fmla="*/ 689 h 733"/>
              <a:gd name="T80" fmla="*/ 232 w 733"/>
              <a:gd name="T81" fmla="*/ 679 h 733"/>
              <a:gd name="T82" fmla="*/ 210 w 733"/>
              <a:gd name="T83" fmla="*/ 668 h 733"/>
              <a:gd name="T84" fmla="*/ 187 w 733"/>
              <a:gd name="T85" fmla="*/ 655 h 733"/>
              <a:gd name="T86" fmla="*/ 163 w 733"/>
              <a:gd name="T87" fmla="*/ 639 h 733"/>
              <a:gd name="T88" fmla="*/ 162 w 733"/>
              <a:gd name="T89" fmla="*/ 637 h 733"/>
              <a:gd name="T90" fmla="*/ 297 w 733"/>
              <a:gd name="T91" fmla="*/ 530 h 733"/>
              <a:gd name="T92" fmla="*/ 294 w 733"/>
              <a:gd name="T93" fmla="*/ 478 h 733"/>
              <a:gd name="T94" fmla="*/ 253 w 733"/>
              <a:gd name="T95" fmla="*/ 390 h 733"/>
              <a:gd name="T96" fmla="*/ 238 w 733"/>
              <a:gd name="T97" fmla="*/ 368 h 733"/>
              <a:gd name="T98" fmla="*/ 246 w 733"/>
              <a:gd name="T99" fmla="*/ 305 h 733"/>
              <a:gd name="T100" fmla="*/ 250 w 733"/>
              <a:gd name="T101" fmla="*/ 226 h 733"/>
              <a:gd name="T102" fmla="*/ 268 w 733"/>
              <a:gd name="T103" fmla="*/ 166 h 733"/>
              <a:gd name="T104" fmla="*/ 465 w 733"/>
              <a:gd name="T105" fmla="*/ 166 h 733"/>
              <a:gd name="T106" fmla="*/ 483 w 733"/>
              <a:gd name="T107" fmla="*/ 301 h 733"/>
              <a:gd name="T108" fmla="*/ 495 w 733"/>
              <a:gd name="T109" fmla="*/ 321 h 733"/>
              <a:gd name="T110" fmla="*/ 479 w 733"/>
              <a:gd name="T111" fmla="*/ 389 h 733"/>
              <a:gd name="T112" fmla="*/ 471 w 733"/>
              <a:gd name="T113" fmla="*/ 398 h 733"/>
              <a:gd name="T114" fmla="*/ 428 w 733"/>
              <a:gd name="T115" fmla="*/ 478 h 733"/>
              <a:gd name="T116" fmla="*/ 424 w 733"/>
              <a:gd name="T117" fmla="*/ 531 h 733"/>
              <a:gd name="T118" fmla="*/ 568 w 733"/>
              <a:gd name="T119" fmla="*/ 638 h 733"/>
              <a:gd name="T120" fmla="*/ 566 w 733"/>
              <a:gd name="T121" fmla="*/ 642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33" h="733">
                <a:moveTo>
                  <a:pt x="733" y="367"/>
                </a:moveTo>
                <a:cubicBezTo>
                  <a:pt x="733" y="164"/>
                  <a:pt x="569" y="0"/>
                  <a:pt x="367" y="0"/>
                </a:cubicBezTo>
                <a:cubicBezTo>
                  <a:pt x="164" y="0"/>
                  <a:pt x="0" y="164"/>
                  <a:pt x="0" y="367"/>
                </a:cubicBezTo>
                <a:cubicBezTo>
                  <a:pt x="0" y="473"/>
                  <a:pt x="46" y="570"/>
                  <a:pt x="119" y="637"/>
                </a:cubicBezTo>
                <a:lnTo>
                  <a:pt x="119" y="637"/>
                </a:lnTo>
                <a:lnTo>
                  <a:pt x="131" y="647"/>
                </a:lnTo>
                <a:cubicBezTo>
                  <a:pt x="131" y="648"/>
                  <a:pt x="132" y="648"/>
                  <a:pt x="133" y="649"/>
                </a:cubicBezTo>
                <a:cubicBezTo>
                  <a:pt x="139" y="654"/>
                  <a:pt x="146" y="659"/>
                  <a:pt x="152" y="664"/>
                </a:cubicBezTo>
                <a:cubicBezTo>
                  <a:pt x="155" y="666"/>
                  <a:pt x="157" y="667"/>
                  <a:pt x="159" y="669"/>
                </a:cubicBezTo>
                <a:cubicBezTo>
                  <a:pt x="166" y="674"/>
                  <a:pt x="173" y="678"/>
                  <a:pt x="181" y="683"/>
                </a:cubicBezTo>
                <a:cubicBezTo>
                  <a:pt x="183" y="684"/>
                  <a:pt x="184" y="684"/>
                  <a:pt x="186" y="685"/>
                </a:cubicBezTo>
                <a:cubicBezTo>
                  <a:pt x="194" y="690"/>
                  <a:pt x="202" y="694"/>
                  <a:pt x="211" y="698"/>
                </a:cubicBezTo>
                <a:cubicBezTo>
                  <a:pt x="211" y="699"/>
                  <a:pt x="212" y="699"/>
                  <a:pt x="213" y="699"/>
                </a:cubicBezTo>
                <a:cubicBezTo>
                  <a:pt x="241" y="712"/>
                  <a:pt x="270" y="722"/>
                  <a:pt x="301" y="727"/>
                </a:cubicBezTo>
                <a:cubicBezTo>
                  <a:pt x="302" y="728"/>
                  <a:pt x="303" y="728"/>
                  <a:pt x="304" y="728"/>
                </a:cubicBezTo>
                <a:cubicBezTo>
                  <a:pt x="314" y="729"/>
                  <a:pt x="323" y="731"/>
                  <a:pt x="333" y="732"/>
                </a:cubicBezTo>
                <a:cubicBezTo>
                  <a:pt x="334" y="732"/>
                  <a:pt x="336" y="732"/>
                  <a:pt x="337" y="732"/>
                </a:cubicBezTo>
                <a:cubicBezTo>
                  <a:pt x="347" y="733"/>
                  <a:pt x="357" y="733"/>
                  <a:pt x="367" y="733"/>
                </a:cubicBezTo>
                <a:cubicBezTo>
                  <a:pt x="377" y="733"/>
                  <a:pt x="387" y="733"/>
                  <a:pt x="396" y="732"/>
                </a:cubicBezTo>
                <a:cubicBezTo>
                  <a:pt x="398" y="732"/>
                  <a:pt x="399" y="732"/>
                  <a:pt x="400" y="732"/>
                </a:cubicBezTo>
                <a:cubicBezTo>
                  <a:pt x="410" y="731"/>
                  <a:pt x="419" y="730"/>
                  <a:pt x="429" y="728"/>
                </a:cubicBezTo>
                <a:cubicBezTo>
                  <a:pt x="430" y="728"/>
                  <a:pt x="431" y="728"/>
                  <a:pt x="432" y="727"/>
                </a:cubicBezTo>
                <a:cubicBezTo>
                  <a:pt x="462" y="722"/>
                  <a:pt x="491" y="713"/>
                  <a:pt x="519" y="700"/>
                </a:cubicBezTo>
                <a:cubicBezTo>
                  <a:pt x="520" y="700"/>
                  <a:pt x="521" y="699"/>
                  <a:pt x="522" y="699"/>
                </a:cubicBezTo>
                <a:cubicBezTo>
                  <a:pt x="530" y="695"/>
                  <a:pt x="538" y="691"/>
                  <a:pt x="546" y="686"/>
                </a:cubicBezTo>
                <a:cubicBezTo>
                  <a:pt x="548" y="685"/>
                  <a:pt x="550" y="684"/>
                  <a:pt x="552" y="683"/>
                </a:cubicBezTo>
                <a:cubicBezTo>
                  <a:pt x="559" y="679"/>
                  <a:pt x="566" y="674"/>
                  <a:pt x="573" y="669"/>
                </a:cubicBezTo>
                <a:cubicBezTo>
                  <a:pt x="576" y="668"/>
                  <a:pt x="578" y="666"/>
                  <a:pt x="580" y="664"/>
                </a:cubicBezTo>
                <a:cubicBezTo>
                  <a:pt x="586" y="660"/>
                  <a:pt x="592" y="656"/>
                  <a:pt x="598" y="651"/>
                </a:cubicBezTo>
                <a:cubicBezTo>
                  <a:pt x="599" y="650"/>
                  <a:pt x="600" y="649"/>
                  <a:pt x="601" y="648"/>
                </a:cubicBezTo>
                <a:lnTo>
                  <a:pt x="614" y="638"/>
                </a:lnTo>
                <a:lnTo>
                  <a:pt x="613" y="638"/>
                </a:lnTo>
                <a:cubicBezTo>
                  <a:pt x="687" y="571"/>
                  <a:pt x="733" y="474"/>
                  <a:pt x="733" y="367"/>
                </a:cubicBezTo>
                <a:close/>
                <a:moveTo>
                  <a:pt x="27" y="367"/>
                </a:moveTo>
                <a:cubicBezTo>
                  <a:pt x="27" y="179"/>
                  <a:pt x="179" y="27"/>
                  <a:pt x="367" y="27"/>
                </a:cubicBezTo>
                <a:cubicBezTo>
                  <a:pt x="554" y="27"/>
                  <a:pt x="707" y="179"/>
                  <a:pt x="707" y="367"/>
                </a:cubicBezTo>
                <a:cubicBezTo>
                  <a:pt x="707" y="468"/>
                  <a:pt x="662" y="559"/>
                  <a:pt x="592" y="621"/>
                </a:cubicBezTo>
                <a:cubicBezTo>
                  <a:pt x="588" y="618"/>
                  <a:pt x="584" y="616"/>
                  <a:pt x="580" y="614"/>
                </a:cubicBezTo>
                <a:lnTo>
                  <a:pt x="467" y="557"/>
                </a:lnTo>
                <a:cubicBezTo>
                  <a:pt x="457" y="552"/>
                  <a:pt x="451" y="542"/>
                  <a:pt x="451" y="531"/>
                </a:cubicBezTo>
                <a:lnTo>
                  <a:pt x="451" y="491"/>
                </a:lnTo>
                <a:cubicBezTo>
                  <a:pt x="454" y="488"/>
                  <a:pt x="456" y="484"/>
                  <a:pt x="459" y="480"/>
                </a:cubicBezTo>
                <a:cubicBezTo>
                  <a:pt x="474" y="460"/>
                  <a:pt x="485" y="437"/>
                  <a:pt x="494" y="412"/>
                </a:cubicBezTo>
                <a:cubicBezTo>
                  <a:pt x="511" y="404"/>
                  <a:pt x="522" y="387"/>
                  <a:pt x="522" y="368"/>
                </a:cubicBezTo>
                <a:lnTo>
                  <a:pt x="522" y="321"/>
                </a:lnTo>
                <a:cubicBezTo>
                  <a:pt x="522" y="309"/>
                  <a:pt x="518" y="298"/>
                  <a:pt x="510" y="289"/>
                </a:cubicBezTo>
                <a:lnTo>
                  <a:pt x="510" y="227"/>
                </a:lnTo>
                <a:cubicBezTo>
                  <a:pt x="511" y="220"/>
                  <a:pt x="513" y="181"/>
                  <a:pt x="485" y="149"/>
                </a:cubicBezTo>
                <a:cubicBezTo>
                  <a:pt x="460" y="121"/>
                  <a:pt x="421" y="107"/>
                  <a:pt x="367" y="107"/>
                </a:cubicBezTo>
                <a:cubicBezTo>
                  <a:pt x="313" y="107"/>
                  <a:pt x="273" y="121"/>
                  <a:pt x="248" y="149"/>
                </a:cubicBezTo>
                <a:cubicBezTo>
                  <a:pt x="220" y="181"/>
                  <a:pt x="223" y="220"/>
                  <a:pt x="223" y="227"/>
                </a:cubicBezTo>
                <a:lnTo>
                  <a:pt x="223" y="289"/>
                </a:lnTo>
                <a:cubicBezTo>
                  <a:pt x="216" y="298"/>
                  <a:pt x="212" y="309"/>
                  <a:pt x="212" y="321"/>
                </a:cubicBezTo>
                <a:lnTo>
                  <a:pt x="212" y="368"/>
                </a:lnTo>
                <a:cubicBezTo>
                  <a:pt x="212" y="383"/>
                  <a:pt x="218" y="397"/>
                  <a:pt x="229" y="406"/>
                </a:cubicBezTo>
                <a:cubicBezTo>
                  <a:pt x="240" y="448"/>
                  <a:pt x="262" y="480"/>
                  <a:pt x="271" y="491"/>
                </a:cubicBezTo>
                <a:lnTo>
                  <a:pt x="271" y="530"/>
                </a:lnTo>
                <a:cubicBezTo>
                  <a:pt x="271" y="540"/>
                  <a:pt x="265" y="550"/>
                  <a:pt x="255" y="556"/>
                </a:cubicBezTo>
                <a:lnTo>
                  <a:pt x="150" y="613"/>
                </a:lnTo>
                <a:cubicBezTo>
                  <a:pt x="146" y="615"/>
                  <a:pt x="143" y="617"/>
                  <a:pt x="140" y="620"/>
                </a:cubicBezTo>
                <a:cubicBezTo>
                  <a:pt x="70" y="557"/>
                  <a:pt x="27" y="467"/>
                  <a:pt x="27" y="367"/>
                </a:cubicBezTo>
                <a:close/>
                <a:moveTo>
                  <a:pt x="566" y="642"/>
                </a:moveTo>
                <a:cubicBezTo>
                  <a:pt x="561" y="645"/>
                  <a:pt x="557" y="648"/>
                  <a:pt x="552" y="652"/>
                </a:cubicBezTo>
                <a:cubicBezTo>
                  <a:pt x="550" y="653"/>
                  <a:pt x="547" y="654"/>
                  <a:pt x="545" y="656"/>
                </a:cubicBezTo>
                <a:cubicBezTo>
                  <a:pt x="539" y="660"/>
                  <a:pt x="533" y="663"/>
                  <a:pt x="526" y="667"/>
                </a:cubicBezTo>
                <a:cubicBezTo>
                  <a:pt x="525" y="668"/>
                  <a:pt x="523" y="668"/>
                  <a:pt x="522" y="669"/>
                </a:cubicBezTo>
                <a:cubicBezTo>
                  <a:pt x="507" y="677"/>
                  <a:pt x="491" y="683"/>
                  <a:pt x="475" y="689"/>
                </a:cubicBezTo>
                <a:cubicBezTo>
                  <a:pt x="475" y="689"/>
                  <a:pt x="474" y="689"/>
                  <a:pt x="473" y="689"/>
                </a:cubicBezTo>
                <a:cubicBezTo>
                  <a:pt x="465" y="692"/>
                  <a:pt x="457" y="695"/>
                  <a:pt x="448" y="697"/>
                </a:cubicBezTo>
                <a:cubicBezTo>
                  <a:pt x="448" y="697"/>
                  <a:pt x="448" y="697"/>
                  <a:pt x="448" y="697"/>
                </a:cubicBezTo>
                <a:cubicBezTo>
                  <a:pt x="439" y="699"/>
                  <a:pt x="431" y="701"/>
                  <a:pt x="422" y="702"/>
                </a:cubicBezTo>
                <a:cubicBezTo>
                  <a:pt x="422" y="702"/>
                  <a:pt x="421" y="702"/>
                  <a:pt x="421" y="702"/>
                </a:cubicBezTo>
                <a:cubicBezTo>
                  <a:pt x="413" y="704"/>
                  <a:pt x="404" y="705"/>
                  <a:pt x="396" y="705"/>
                </a:cubicBezTo>
                <a:cubicBezTo>
                  <a:pt x="395" y="705"/>
                  <a:pt x="393" y="706"/>
                  <a:pt x="392" y="706"/>
                </a:cubicBezTo>
                <a:cubicBezTo>
                  <a:pt x="383" y="706"/>
                  <a:pt x="375" y="707"/>
                  <a:pt x="367" y="707"/>
                </a:cubicBezTo>
                <a:cubicBezTo>
                  <a:pt x="358" y="707"/>
                  <a:pt x="350" y="706"/>
                  <a:pt x="341" y="706"/>
                </a:cubicBezTo>
                <a:cubicBezTo>
                  <a:pt x="340" y="706"/>
                  <a:pt x="338" y="705"/>
                  <a:pt x="337" y="705"/>
                </a:cubicBezTo>
                <a:cubicBezTo>
                  <a:pt x="329" y="705"/>
                  <a:pt x="320" y="704"/>
                  <a:pt x="312" y="702"/>
                </a:cubicBezTo>
                <a:lnTo>
                  <a:pt x="311" y="702"/>
                </a:lnTo>
                <a:cubicBezTo>
                  <a:pt x="293" y="699"/>
                  <a:pt x="276" y="695"/>
                  <a:pt x="259" y="689"/>
                </a:cubicBezTo>
                <a:cubicBezTo>
                  <a:pt x="258" y="689"/>
                  <a:pt x="258" y="689"/>
                  <a:pt x="257" y="689"/>
                </a:cubicBezTo>
                <a:cubicBezTo>
                  <a:pt x="249" y="686"/>
                  <a:pt x="241" y="682"/>
                  <a:pt x="232" y="679"/>
                </a:cubicBezTo>
                <a:cubicBezTo>
                  <a:pt x="232" y="679"/>
                  <a:pt x="232" y="679"/>
                  <a:pt x="232" y="679"/>
                </a:cubicBezTo>
                <a:cubicBezTo>
                  <a:pt x="225" y="676"/>
                  <a:pt x="217" y="672"/>
                  <a:pt x="210" y="668"/>
                </a:cubicBezTo>
                <a:cubicBezTo>
                  <a:pt x="209" y="668"/>
                  <a:pt x="208" y="667"/>
                  <a:pt x="207" y="667"/>
                </a:cubicBezTo>
                <a:cubicBezTo>
                  <a:pt x="200" y="663"/>
                  <a:pt x="193" y="659"/>
                  <a:pt x="187" y="655"/>
                </a:cubicBezTo>
                <a:cubicBezTo>
                  <a:pt x="185" y="654"/>
                  <a:pt x="183" y="652"/>
                  <a:pt x="181" y="651"/>
                </a:cubicBezTo>
                <a:cubicBezTo>
                  <a:pt x="175" y="647"/>
                  <a:pt x="169" y="643"/>
                  <a:pt x="163" y="639"/>
                </a:cubicBezTo>
                <a:cubicBezTo>
                  <a:pt x="162" y="638"/>
                  <a:pt x="162" y="638"/>
                  <a:pt x="161" y="637"/>
                </a:cubicBezTo>
                <a:lnTo>
                  <a:pt x="162" y="637"/>
                </a:lnTo>
                <a:lnTo>
                  <a:pt x="268" y="579"/>
                </a:lnTo>
                <a:cubicBezTo>
                  <a:pt x="286" y="569"/>
                  <a:pt x="297" y="550"/>
                  <a:pt x="297" y="530"/>
                </a:cubicBezTo>
                <a:lnTo>
                  <a:pt x="297" y="482"/>
                </a:lnTo>
                <a:lnTo>
                  <a:pt x="294" y="478"/>
                </a:lnTo>
                <a:cubicBezTo>
                  <a:pt x="294" y="477"/>
                  <a:pt x="265" y="442"/>
                  <a:pt x="254" y="395"/>
                </a:cubicBezTo>
                <a:lnTo>
                  <a:pt x="253" y="390"/>
                </a:lnTo>
                <a:lnTo>
                  <a:pt x="248" y="387"/>
                </a:lnTo>
                <a:cubicBezTo>
                  <a:pt x="242" y="383"/>
                  <a:pt x="238" y="376"/>
                  <a:pt x="238" y="368"/>
                </a:cubicBezTo>
                <a:lnTo>
                  <a:pt x="238" y="321"/>
                </a:lnTo>
                <a:cubicBezTo>
                  <a:pt x="238" y="315"/>
                  <a:pt x="241" y="309"/>
                  <a:pt x="246" y="305"/>
                </a:cubicBezTo>
                <a:lnTo>
                  <a:pt x="250" y="301"/>
                </a:lnTo>
                <a:lnTo>
                  <a:pt x="250" y="226"/>
                </a:lnTo>
                <a:lnTo>
                  <a:pt x="250" y="225"/>
                </a:lnTo>
                <a:cubicBezTo>
                  <a:pt x="250" y="224"/>
                  <a:pt x="246" y="192"/>
                  <a:pt x="268" y="166"/>
                </a:cubicBezTo>
                <a:cubicBezTo>
                  <a:pt x="288" y="144"/>
                  <a:pt x="321" y="133"/>
                  <a:pt x="367" y="133"/>
                </a:cubicBezTo>
                <a:cubicBezTo>
                  <a:pt x="412" y="133"/>
                  <a:pt x="445" y="144"/>
                  <a:pt x="465" y="166"/>
                </a:cubicBezTo>
                <a:cubicBezTo>
                  <a:pt x="487" y="192"/>
                  <a:pt x="483" y="224"/>
                  <a:pt x="483" y="225"/>
                </a:cubicBezTo>
                <a:lnTo>
                  <a:pt x="483" y="301"/>
                </a:lnTo>
                <a:lnTo>
                  <a:pt x="488" y="305"/>
                </a:lnTo>
                <a:cubicBezTo>
                  <a:pt x="493" y="309"/>
                  <a:pt x="495" y="315"/>
                  <a:pt x="495" y="321"/>
                </a:cubicBezTo>
                <a:lnTo>
                  <a:pt x="495" y="368"/>
                </a:lnTo>
                <a:cubicBezTo>
                  <a:pt x="495" y="378"/>
                  <a:pt x="489" y="386"/>
                  <a:pt x="479" y="389"/>
                </a:cubicBezTo>
                <a:lnTo>
                  <a:pt x="473" y="391"/>
                </a:lnTo>
                <a:lnTo>
                  <a:pt x="471" y="398"/>
                </a:lnTo>
                <a:cubicBezTo>
                  <a:pt x="463" y="422"/>
                  <a:pt x="452" y="445"/>
                  <a:pt x="437" y="465"/>
                </a:cubicBezTo>
                <a:cubicBezTo>
                  <a:pt x="434" y="470"/>
                  <a:pt x="430" y="474"/>
                  <a:pt x="428" y="478"/>
                </a:cubicBezTo>
                <a:lnTo>
                  <a:pt x="424" y="481"/>
                </a:lnTo>
                <a:lnTo>
                  <a:pt x="424" y="531"/>
                </a:lnTo>
                <a:cubicBezTo>
                  <a:pt x="424" y="552"/>
                  <a:pt x="436" y="571"/>
                  <a:pt x="455" y="581"/>
                </a:cubicBezTo>
                <a:lnTo>
                  <a:pt x="568" y="638"/>
                </a:lnTo>
                <a:cubicBezTo>
                  <a:pt x="569" y="638"/>
                  <a:pt x="570" y="638"/>
                  <a:pt x="570" y="639"/>
                </a:cubicBezTo>
                <a:cubicBezTo>
                  <a:pt x="569" y="640"/>
                  <a:pt x="568" y="641"/>
                  <a:pt x="566" y="6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3BB2736-C89A-535C-16E5-9CCCFF007513}"/>
              </a:ext>
            </a:extLst>
          </p:cNvPr>
          <p:cNvGrpSpPr/>
          <p:nvPr/>
        </p:nvGrpSpPr>
        <p:grpSpPr>
          <a:xfrm>
            <a:off x="8851900" y="2202962"/>
            <a:ext cx="2392363" cy="1090510"/>
            <a:chOff x="546100" y="4386745"/>
            <a:chExt cx="2392363" cy="109051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61222FC-0B76-CA78-6EF3-71725F6F9F8C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9763862-03A2-34C6-0D6B-DF41052A05CB}"/>
                </a:ext>
              </a:extLst>
            </p:cNvPr>
            <p:cNvSpPr txBox="1"/>
            <p:nvPr/>
          </p:nvSpPr>
          <p:spPr>
            <a:xfrm>
              <a:off x="558799" y="4680498"/>
              <a:ext cx="237966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34E8652-16C4-7BCA-E99A-25091B02DB08}"/>
              </a:ext>
            </a:extLst>
          </p:cNvPr>
          <p:cNvGrpSpPr/>
          <p:nvPr/>
        </p:nvGrpSpPr>
        <p:grpSpPr>
          <a:xfrm>
            <a:off x="8851900" y="3768725"/>
            <a:ext cx="2392363" cy="1090510"/>
            <a:chOff x="546100" y="4386745"/>
            <a:chExt cx="2392363" cy="109051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D93C81F-F758-3AA5-4D23-37C82CC50856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9A34477-96E5-8352-0EA1-EDA5E3E49CF2}"/>
                </a:ext>
              </a:extLst>
            </p:cNvPr>
            <p:cNvSpPr txBox="1"/>
            <p:nvPr/>
          </p:nvSpPr>
          <p:spPr>
            <a:xfrm>
              <a:off x="558799" y="4680498"/>
              <a:ext cx="237966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5531BA3-541C-494D-943F-D2088C15CB78}"/>
              </a:ext>
            </a:extLst>
          </p:cNvPr>
          <p:cNvGrpSpPr/>
          <p:nvPr/>
        </p:nvGrpSpPr>
        <p:grpSpPr>
          <a:xfrm>
            <a:off x="854226" y="2622602"/>
            <a:ext cx="2379664" cy="1090510"/>
            <a:chOff x="558799" y="4386745"/>
            <a:chExt cx="2379664" cy="109051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2AA00E0-54BF-8286-F312-7D08DD73756D}"/>
                </a:ext>
              </a:extLst>
            </p:cNvPr>
            <p:cNvSpPr txBox="1"/>
            <p:nvPr/>
          </p:nvSpPr>
          <p:spPr>
            <a:xfrm>
              <a:off x="1371601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9566961-3B3E-82C5-B34D-490C8D8FA150}"/>
                </a:ext>
              </a:extLst>
            </p:cNvPr>
            <p:cNvSpPr txBox="1"/>
            <p:nvPr/>
          </p:nvSpPr>
          <p:spPr>
            <a:xfrm>
              <a:off x="558799" y="4680498"/>
              <a:ext cx="237966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B3BD64B-9615-7708-6795-1E7FE8EC1A4A}"/>
              </a:ext>
            </a:extLst>
          </p:cNvPr>
          <p:cNvGrpSpPr/>
          <p:nvPr/>
        </p:nvGrpSpPr>
        <p:grpSpPr>
          <a:xfrm>
            <a:off x="854226" y="4125403"/>
            <a:ext cx="2379664" cy="1090510"/>
            <a:chOff x="558799" y="4386745"/>
            <a:chExt cx="2379664" cy="109051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8AF7876-8AF6-BB7F-5E22-51BC2FB5F160}"/>
                </a:ext>
              </a:extLst>
            </p:cNvPr>
            <p:cNvSpPr txBox="1"/>
            <p:nvPr/>
          </p:nvSpPr>
          <p:spPr>
            <a:xfrm>
              <a:off x="1371601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E3BE607-403E-1132-56BB-6D3A9309B0FC}"/>
                </a:ext>
              </a:extLst>
            </p:cNvPr>
            <p:cNvSpPr txBox="1"/>
            <p:nvPr/>
          </p:nvSpPr>
          <p:spPr>
            <a:xfrm>
              <a:off x="558799" y="4680498"/>
              <a:ext cx="237966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198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E9FF8B-3E35-932A-D81C-56E9C6AB7A9A}"/>
              </a:ext>
            </a:extLst>
          </p:cNvPr>
          <p:cNvGrpSpPr/>
          <p:nvPr/>
        </p:nvGrpSpPr>
        <p:grpSpPr>
          <a:xfrm>
            <a:off x="286981" y="159658"/>
            <a:ext cx="3227213" cy="879646"/>
            <a:chOff x="2354580" y="3272662"/>
            <a:chExt cx="3629189" cy="98921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E36C1D4-A624-D6EB-3555-359D595EC71B}"/>
                </a:ext>
              </a:extLst>
            </p:cNvPr>
            <p:cNvSpPr/>
            <p:nvPr/>
          </p:nvSpPr>
          <p:spPr>
            <a:xfrm>
              <a:off x="2354580" y="3417820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58B6220-2D22-E914-AFC2-AE76101AA36C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E2B3BA-432C-6190-AD48-92DEE9B87AA8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市场透视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F72946-10CA-DF98-EB63-246503286661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4E43EF7F-764F-C5F2-EDB6-C93A2D14D79F}"/>
              </a:ext>
            </a:extLst>
          </p:cNvPr>
          <p:cNvSpPr/>
          <p:nvPr/>
        </p:nvSpPr>
        <p:spPr>
          <a:xfrm>
            <a:off x="4686301" y="-3748596"/>
            <a:ext cx="9575800" cy="9575800"/>
          </a:xfrm>
          <a:prstGeom prst="ellipse">
            <a:avLst/>
          </a:prstGeom>
          <a:blipFill dpi="0" rotWithShape="1">
            <a:blip r:embed="rId3">
              <a:alphaModFix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8F5C4982-5341-C821-FBD5-62C85DF7F7B1}"/>
              </a:ext>
            </a:extLst>
          </p:cNvPr>
          <p:cNvSpPr/>
          <p:nvPr/>
        </p:nvSpPr>
        <p:spPr>
          <a:xfrm>
            <a:off x="7315202" y="520701"/>
            <a:ext cx="4317998" cy="431799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报纸 纯色填充">
            <a:extLst>
              <a:ext uri="{FF2B5EF4-FFF2-40B4-BE49-F238E27FC236}">
                <a16:creationId xmlns:a16="http://schemas.microsoft.com/office/drawing/2014/main" id="{195326E4-046D-473C-DE9E-237901AA79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11801" y="1757325"/>
            <a:ext cx="914400" cy="91440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E7123ED5-C170-4120-9ECB-50E882F3F59B}"/>
              </a:ext>
            </a:extLst>
          </p:cNvPr>
          <p:cNvGrpSpPr/>
          <p:nvPr/>
        </p:nvGrpSpPr>
        <p:grpSpPr>
          <a:xfrm>
            <a:off x="8432784" y="2679700"/>
            <a:ext cx="2082834" cy="1065110"/>
            <a:chOff x="558799" y="4386745"/>
            <a:chExt cx="2082834" cy="106511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F677357-77A4-7B5E-2E65-3CD4B3366EE8}"/>
                </a:ext>
              </a:extLst>
            </p:cNvPr>
            <p:cNvSpPr txBox="1"/>
            <p:nvPr/>
          </p:nvSpPr>
          <p:spPr>
            <a:xfrm>
              <a:off x="764207" y="4386745"/>
              <a:ext cx="16616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F2140C4-951D-5BB3-F8BE-3191D6C71F56}"/>
                </a:ext>
              </a:extLst>
            </p:cNvPr>
            <p:cNvSpPr txBox="1"/>
            <p:nvPr/>
          </p:nvSpPr>
          <p:spPr>
            <a:xfrm>
              <a:off x="558799" y="4655098"/>
              <a:ext cx="208283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0" name="TextBox 8">
            <a:extLst>
              <a:ext uri="{FF2B5EF4-FFF2-40B4-BE49-F238E27FC236}">
                <a16:creationId xmlns:a16="http://schemas.microsoft.com/office/drawing/2014/main" id="{1F1F56EF-A3F6-4327-F680-CA0754AE63CF}"/>
              </a:ext>
            </a:extLst>
          </p:cNvPr>
          <p:cNvSpPr txBox="1"/>
          <p:nvPr/>
        </p:nvSpPr>
        <p:spPr>
          <a:xfrm>
            <a:off x="909590" y="1776063"/>
            <a:ext cx="231024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spc="300" dirty="0">
                <a:solidFill>
                  <a:srgbClr val="3060B4"/>
                </a:solidFill>
                <a:cs typeface="+mn-ea"/>
                <a:sym typeface="+mn-lt"/>
              </a:rPr>
              <a:t>添加标题文本</a:t>
            </a:r>
            <a:endParaRPr lang="id-ID" sz="2500" b="1" spc="300" dirty="0">
              <a:solidFill>
                <a:srgbClr val="3060B4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B504546-6DA2-3E51-1AE3-683BDADB4694}"/>
              </a:ext>
            </a:extLst>
          </p:cNvPr>
          <p:cNvSpPr txBox="1"/>
          <p:nvPr/>
        </p:nvSpPr>
        <p:spPr>
          <a:xfrm>
            <a:off x="1453462" y="3583373"/>
            <a:ext cx="3701333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AC1A02E-25CC-339F-1B7F-0B5BA6EABA4F}"/>
              </a:ext>
            </a:extLst>
          </p:cNvPr>
          <p:cNvSpPr txBox="1"/>
          <p:nvPr/>
        </p:nvSpPr>
        <p:spPr>
          <a:xfrm>
            <a:off x="896067" y="2239664"/>
            <a:ext cx="370133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分钟之内。</a:t>
            </a:r>
          </a:p>
        </p:txBody>
      </p:sp>
      <p:sp>
        <p:nvSpPr>
          <p:cNvPr id="25" name="椭圆 4">
            <a:extLst>
              <a:ext uri="{FF2B5EF4-FFF2-40B4-BE49-F238E27FC236}">
                <a16:creationId xmlns:a16="http://schemas.microsoft.com/office/drawing/2014/main" id="{09F5CAD7-0F14-0D76-63B8-B81B3335E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2" y="781362"/>
            <a:ext cx="875098" cy="874267"/>
          </a:xfrm>
          <a:prstGeom prst="ellipse">
            <a:avLst/>
          </a:prstGeom>
          <a:solidFill>
            <a:srgbClr val="3060B4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椭圆 4">
            <a:extLst>
              <a:ext uri="{FF2B5EF4-FFF2-40B4-BE49-F238E27FC236}">
                <a16:creationId xmlns:a16="http://schemas.microsoft.com/office/drawing/2014/main" id="{875F1E63-DEB3-384E-28A8-AA090B6D6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93419" y="3909197"/>
            <a:ext cx="190482" cy="190301"/>
          </a:xfrm>
          <a:prstGeom prst="ellipse">
            <a:avLst/>
          </a:prstGeom>
          <a:solidFill>
            <a:srgbClr val="3060B4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1065E78-BFA7-40D8-7433-2F0990119822}"/>
              </a:ext>
            </a:extLst>
          </p:cNvPr>
          <p:cNvGrpSpPr/>
          <p:nvPr/>
        </p:nvGrpSpPr>
        <p:grpSpPr>
          <a:xfrm>
            <a:off x="947738" y="3632006"/>
            <a:ext cx="493712" cy="493244"/>
            <a:chOff x="947738" y="3632006"/>
            <a:chExt cx="493712" cy="493244"/>
          </a:xfrm>
        </p:grpSpPr>
        <p:sp>
          <p:nvSpPr>
            <p:cNvPr id="27" name="椭圆 4">
              <a:extLst>
                <a:ext uri="{FF2B5EF4-FFF2-40B4-BE49-F238E27FC236}">
                  <a16:creationId xmlns:a16="http://schemas.microsoft.com/office/drawing/2014/main" id="{AFDD9D37-C8E4-FFA3-9627-4370361D6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738" y="3632006"/>
              <a:ext cx="493712" cy="493244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5B14459-02CC-1478-9332-5F24082B1CB1}"/>
                </a:ext>
              </a:extLst>
            </p:cNvPr>
            <p:cNvSpPr txBox="1"/>
            <p:nvPr/>
          </p:nvSpPr>
          <p:spPr>
            <a:xfrm>
              <a:off x="959750" y="3693023"/>
              <a:ext cx="46427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4AC2CD81-0CBD-A84D-0606-C6303E5D567C}"/>
              </a:ext>
            </a:extLst>
          </p:cNvPr>
          <p:cNvSpPr txBox="1"/>
          <p:nvPr/>
        </p:nvSpPr>
        <p:spPr>
          <a:xfrm>
            <a:off x="1453462" y="4337256"/>
            <a:ext cx="3701333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E498C9E-25FE-B503-44DB-8B8853592408}"/>
              </a:ext>
            </a:extLst>
          </p:cNvPr>
          <p:cNvGrpSpPr/>
          <p:nvPr/>
        </p:nvGrpSpPr>
        <p:grpSpPr>
          <a:xfrm>
            <a:off x="947738" y="4385889"/>
            <a:ext cx="493712" cy="493244"/>
            <a:chOff x="947738" y="3632006"/>
            <a:chExt cx="493712" cy="493244"/>
          </a:xfrm>
        </p:grpSpPr>
        <p:sp>
          <p:nvSpPr>
            <p:cNvPr id="33" name="椭圆 4">
              <a:extLst>
                <a:ext uri="{FF2B5EF4-FFF2-40B4-BE49-F238E27FC236}">
                  <a16:creationId xmlns:a16="http://schemas.microsoft.com/office/drawing/2014/main" id="{2888C5BC-65E5-D5F7-5CF8-AF382DE4F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738" y="3632006"/>
              <a:ext cx="493712" cy="493244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8CC3EE6-4F8A-B4E7-F675-09FA15ABD34C}"/>
                </a:ext>
              </a:extLst>
            </p:cNvPr>
            <p:cNvSpPr txBox="1"/>
            <p:nvPr/>
          </p:nvSpPr>
          <p:spPr>
            <a:xfrm>
              <a:off x="959750" y="3693023"/>
              <a:ext cx="46427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E9F5157A-D744-4306-777E-D61F9FA8F8E0}"/>
              </a:ext>
            </a:extLst>
          </p:cNvPr>
          <p:cNvSpPr txBox="1"/>
          <p:nvPr/>
        </p:nvSpPr>
        <p:spPr>
          <a:xfrm>
            <a:off x="1453462" y="5091139"/>
            <a:ext cx="3701333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17EE87B-501B-823A-D773-C9DC4D43E9BD}"/>
              </a:ext>
            </a:extLst>
          </p:cNvPr>
          <p:cNvGrpSpPr/>
          <p:nvPr/>
        </p:nvGrpSpPr>
        <p:grpSpPr>
          <a:xfrm>
            <a:off x="947738" y="5139772"/>
            <a:ext cx="493712" cy="493244"/>
            <a:chOff x="947738" y="3632006"/>
            <a:chExt cx="493712" cy="493244"/>
          </a:xfrm>
        </p:grpSpPr>
        <p:sp>
          <p:nvSpPr>
            <p:cNvPr id="37" name="椭圆 4">
              <a:extLst>
                <a:ext uri="{FF2B5EF4-FFF2-40B4-BE49-F238E27FC236}">
                  <a16:creationId xmlns:a16="http://schemas.microsoft.com/office/drawing/2014/main" id="{65BDC84A-98BF-3D69-3D7E-EC664A3292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738" y="3632006"/>
              <a:ext cx="493712" cy="493244"/>
            </a:xfrm>
            <a:prstGeom prst="ellipse">
              <a:avLst/>
            </a:prstGeom>
            <a:solidFill>
              <a:srgbClr val="3060B4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F09515F-989C-A2A9-F044-4824F61623EA}"/>
                </a:ext>
              </a:extLst>
            </p:cNvPr>
            <p:cNvSpPr txBox="1"/>
            <p:nvPr/>
          </p:nvSpPr>
          <p:spPr>
            <a:xfrm>
              <a:off x="959750" y="3693023"/>
              <a:ext cx="46427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467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E9FF8B-3E35-932A-D81C-56E9C6AB7A9A}"/>
              </a:ext>
            </a:extLst>
          </p:cNvPr>
          <p:cNvGrpSpPr/>
          <p:nvPr/>
        </p:nvGrpSpPr>
        <p:grpSpPr>
          <a:xfrm>
            <a:off x="286981" y="159658"/>
            <a:ext cx="3227213" cy="879646"/>
            <a:chOff x="2354580" y="3272662"/>
            <a:chExt cx="3629189" cy="98921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E36C1D4-A624-D6EB-3555-359D595EC71B}"/>
                </a:ext>
              </a:extLst>
            </p:cNvPr>
            <p:cNvSpPr/>
            <p:nvPr/>
          </p:nvSpPr>
          <p:spPr>
            <a:xfrm>
              <a:off x="2354580" y="3417820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58B6220-2D22-E914-AFC2-AE76101AA36C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E2B3BA-432C-6190-AD48-92DEE9B87AA8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市场透视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F72946-10CA-DF98-EB63-246503286661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1E88BE6-7D27-A95B-6FC3-77EA72EFE898}"/>
              </a:ext>
            </a:extLst>
          </p:cNvPr>
          <p:cNvGrpSpPr/>
          <p:nvPr/>
        </p:nvGrpSpPr>
        <p:grpSpPr>
          <a:xfrm>
            <a:off x="3481459" y="1032173"/>
            <a:ext cx="5229082" cy="5229082"/>
            <a:chOff x="2145136" y="-521865"/>
            <a:chExt cx="7901728" cy="790172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C4F0D14D-540C-EBBF-1A48-D31BDFA4E0DD}"/>
                </a:ext>
              </a:extLst>
            </p:cNvPr>
            <p:cNvSpPr/>
            <p:nvPr/>
          </p:nvSpPr>
          <p:spPr>
            <a:xfrm>
              <a:off x="2145136" y="-521865"/>
              <a:ext cx="7901728" cy="7901728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254000" dist="381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EAFFBD1B-48D9-348E-F4DE-7994F84B10F4}"/>
                </a:ext>
              </a:extLst>
            </p:cNvPr>
            <p:cNvSpPr/>
            <p:nvPr/>
          </p:nvSpPr>
          <p:spPr>
            <a:xfrm>
              <a:off x="3451447" y="784447"/>
              <a:ext cx="5289105" cy="5289105"/>
            </a:xfrm>
            <a:prstGeom prst="ellipse">
              <a:avLst/>
            </a:prstGeom>
            <a:blipFill dpi="0" rotWithShape="1">
              <a:blip r:embed="rId3">
                <a:alphaModFix/>
              </a:blip>
              <a:srcRect/>
              <a:tile tx="-22161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形 12" descr="书籍 纯色填充">
            <a:extLst>
              <a:ext uri="{FF2B5EF4-FFF2-40B4-BE49-F238E27FC236}">
                <a16:creationId xmlns:a16="http://schemas.microsoft.com/office/drawing/2014/main" id="{5AD40AA9-4186-24C9-EAB7-EBD19BD123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15490" y="4113827"/>
            <a:ext cx="619421" cy="619421"/>
          </a:xfrm>
          <a:prstGeom prst="rect">
            <a:avLst/>
          </a:prstGeom>
        </p:spPr>
      </p:pic>
      <p:pic>
        <p:nvPicPr>
          <p:cNvPr id="15" name="图形 14" descr="书架上的书籍 纯色填充">
            <a:extLst>
              <a:ext uri="{FF2B5EF4-FFF2-40B4-BE49-F238E27FC236}">
                <a16:creationId xmlns:a16="http://schemas.microsoft.com/office/drawing/2014/main" id="{4A630FCB-6A0B-2988-BF04-BF996D8043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57088" y="4113828"/>
            <a:ext cx="619421" cy="619421"/>
          </a:xfrm>
          <a:prstGeom prst="rect">
            <a:avLst/>
          </a:prstGeom>
        </p:spPr>
      </p:pic>
      <p:pic>
        <p:nvPicPr>
          <p:cNvPr id="17" name="图形 16" descr="清单 纯色填充">
            <a:extLst>
              <a:ext uri="{FF2B5EF4-FFF2-40B4-BE49-F238E27FC236}">
                <a16:creationId xmlns:a16="http://schemas.microsoft.com/office/drawing/2014/main" id="{B3F0B06A-C8C6-671C-EBAA-1802453AFEC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15490" y="2103605"/>
            <a:ext cx="619421" cy="619421"/>
          </a:xfrm>
          <a:prstGeom prst="rect">
            <a:avLst/>
          </a:prstGeom>
        </p:spPr>
      </p:pic>
      <p:pic>
        <p:nvPicPr>
          <p:cNvPr id="19" name="图形 18" descr="教室 纯色填充">
            <a:extLst>
              <a:ext uri="{FF2B5EF4-FFF2-40B4-BE49-F238E27FC236}">
                <a16:creationId xmlns:a16="http://schemas.microsoft.com/office/drawing/2014/main" id="{4D3F21B2-3918-915B-46AE-7CAECBE601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57088" y="2103606"/>
            <a:ext cx="619421" cy="619421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BDF0C8A1-8120-6C57-E594-03814BA0AF5B}"/>
              </a:ext>
            </a:extLst>
          </p:cNvPr>
          <p:cNvGrpSpPr/>
          <p:nvPr/>
        </p:nvGrpSpPr>
        <p:grpSpPr>
          <a:xfrm>
            <a:off x="8634911" y="2077347"/>
            <a:ext cx="3015185" cy="848136"/>
            <a:chOff x="546100" y="4386745"/>
            <a:chExt cx="3015185" cy="84813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C8CF109-B5D1-CE18-13A8-6DA5FFFAD35C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FE6CD1B-E758-7DEF-3B26-4F4E84C43A66}"/>
                </a:ext>
              </a:extLst>
            </p:cNvPr>
            <p:cNvSpPr txBox="1"/>
            <p:nvPr/>
          </p:nvSpPr>
          <p:spPr>
            <a:xfrm>
              <a:off x="558798" y="4680498"/>
              <a:ext cx="300248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D386502-C5FA-DAC0-50E1-3AEE2219BA74}"/>
              </a:ext>
            </a:extLst>
          </p:cNvPr>
          <p:cNvGrpSpPr/>
          <p:nvPr/>
        </p:nvGrpSpPr>
        <p:grpSpPr>
          <a:xfrm>
            <a:off x="478972" y="2077347"/>
            <a:ext cx="3017112" cy="848136"/>
            <a:chOff x="-78649" y="4386745"/>
            <a:chExt cx="3017112" cy="84813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787AACE-97E5-022C-0F11-AE67E28C3A95}"/>
                </a:ext>
              </a:extLst>
            </p:cNvPr>
            <p:cNvSpPr txBox="1"/>
            <p:nvPr/>
          </p:nvSpPr>
          <p:spPr>
            <a:xfrm>
              <a:off x="1371601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6581C1C-8973-73BD-EFBB-8218D1E5B2A3}"/>
                </a:ext>
              </a:extLst>
            </p:cNvPr>
            <p:cNvSpPr txBox="1"/>
            <p:nvPr/>
          </p:nvSpPr>
          <p:spPr>
            <a:xfrm>
              <a:off x="-78649" y="4680498"/>
              <a:ext cx="301711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ABCE24A-5879-46D6-3176-E18ED111A362}"/>
              </a:ext>
            </a:extLst>
          </p:cNvPr>
          <p:cNvGrpSpPr/>
          <p:nvPr/>
        </p:nvGrpSpPr>
        <p:grpSpPr>
          <a:xfrm>
            <a:off x="8634911" y="4113827"/>
            <a:ext cx="3015185" cy="848136"/>
            <a:chOff x="546100" y="4386745"/>
            <a:chExt cx="3015185" cy="84813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B91E027-881B-4C75-1495-87E26B7F31B5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FAC5BF8-DCEA-4FCF-F9FA-5D6743A542E7}"/>
                </a:ext>
              </a:extLst>
            </p:cNvPr>
            <p:cNvSpPr txBox="1"/>
            <p:nvPr/>
          </p:nvSpPr>
          <p:spPr>
            <a:xfrm>
              <a:off x="558798" y="4680498"/>
              <a:ext cx="300248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86B09ED-E505-6649-E7B6-C005F81C74E8}"/>
              </a:ext>
            </a:extLst>
          </p:cNvPr>
          <p:cNvGrpSpPr/>
          <p:nvPr/>
        </p:nvGrpSpPr>
        <p:grpSpPr>
          <a:xfrm>
            <a:off x="478972" y="4113827"/>
            <a:ext cx="3017112" cy="848136"/>
            <a:chOff x="-78649" y="4386745"/>
            <a:chExt cx="3017112" cy="84813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346D9DF-A966-62B4-6089-0B2D30F634A4}"/>
                </a:ext>
              </a:extLst>
            </p:cNvPr>
            <p:cNvSpPr txBox="1"/>
            <p:nvPr/>
          </p:nvSpPr>
          <p:spPr>
            <a:xfrm>
              <a:off x="1371601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7B54D14-8932-6D07-B4F9-D65D105E2AD2}"/>
                </a:ext>
              </a:extLst>
            </p:cNvPr>
            <p:cNvSpPr txBox="1"/>
            <p:nvPr/>
          </p:nvSpPr>
          <p:spPr>
            <a:xfrm>
              <a:off x="-78649" y="4680498"/>
              <a:ext cx="301711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41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>
            <a:extLst>
              <a:ext uri="{FF2B5EF4-FFF2-40B4-BE49-F238E27FC236}">
                <a16:creationId xmlns:a16="http://schemas.microsoft.com/office/drawing/2014/main" id="{F9E7FA90-29E1-51ED-C3DA-902688AA22BB}"/>
              </a:ext>
            </a:extLst>
          </p:cNvPr>
          <p:cNvSpPr/>
          <p:nvPr/>
        </p:nvSpPr>
        <p:spPr>
          <a:xfrm>
            <a:off x="1003300" y="-1663701"/>
            <a:ext cx="10185400" cy="101854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254000" dist="381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0989BEA-E2D3-5E15-884F-83A674C31596}"/>
              </a:ext>
            </a:extLst>
          </p:cNvPr>
          <p:cNvSpPr/>
          <p:nvPr/>
        </p:nvSpPr>
        <p:spPr>
          <a:xfrm>
            <a:off x="1962928" y="-704073"/>
            <a:ext cx="8266144" cy="8266144"/>
          </a:xfrm>
          <a:prstGeom prst="ellipse">
            <a:avLst/>
          </a:prstGeom>
          <a:solidFill>
            <a:schemeClr val="bg1"/>
          </a:solidFill>
          <a:ln w="25400">
            <a:solidFill>
              <a:srgbClr val="3060B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9CB307F-1F19-194A-AC1A-1F6226BDC44E}"/>
              </a:ext>
            </a:extLst>
          </p:cNvPr>
          <p:cNvSpPr/>
          <p:nvPr/>
        </p:nvSpPr>
        <p:spPr>
          <a:xfrm>
            <a:off x="3451447" y="784447"/>
            <a:ext cx="5289105" cy="5289105"/>
          </a:xfrm>
          <a:prstGeom prst="ellipse">
            <a:avLst/>
          </a:prstGeom>
          <a:blipFill dpi="0" rotWithShape="1">
            <a:blip r:embed="rId3">
              <a:alphaModFix amt="20000"/>
            </a:blip>
            <a:srcRect/>
            <a:tile tx="-22161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A1C5888-CAEA-40CB-49D7-1748C738BDA8}"/>
              </a:ext>
            </a:extLst>
          </p:cNvPr>
          <p:cNvGrpSpPr/>
          <p:nvPr/>
        </p:nvGrpSpPr>
        <p:grpSpPr>
          <a:xfrm rot="21104866">
            <a:off x="7867553" y="712526"/>
            <a:ext cx="575034" cy="982302"/>
            <a:chOff x="9616134" y="999826"/>
            <a:chExt cx="575034" cy="98230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4CBDA06-FF87-6EC0-ED4E-D34CC36DA659}"/>
                </a:ext>
              </a:extLst>
            </p:cNvPr>
            <p:cNvGrpSpPr/>
            <p:nvPr/>
          </p:nvGrpSpPr>
          <p:grpSpPr>
            <a:xfrm rot="7930731">
              <a:off x="9553161" y="1062799"/>
              <a:ext cx="700979" cy="575034"/>
              <a:chOff x="0" y="986934"/>
              <a:chExt cx="2345093" cy="3270868"/>
            </a:xfrm>
          </p:grpSpPr>
          <p:sp>
            <p:nvSpPr>
              <p:cNvPr id="22" name="等腰三角形 21">
                <a:extLst>
                  <a:ext uri="{FF2B5EF4-FFF2-40B4-BE49-F238E27FC236}">
                    <a16:creationId xmlns:a16="http://schemas.microsoft.com/office/drawing/2014/main" id="{6FA5EB93-14D5-3BAC-DB7E-3C0DE28D7E11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>
                <a:extLst>
                  <a:ext uri="{FF2B5EF4-FFF2-40B4-BE49-F238E27FC236}">
                    <a16:creationId xmlns:a16="http://schemas.microsoft.com/office/drawing/2014/main" id="{3D67780A-5549-8987-E4F1-DB2467954759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5374768-4EEE-CABB-EDA4-90FFF7EF8E99}"/>
                </a:ext>
              </a:extLst>
            </p:cNvPr>
            <p:cNvGrpSpPr/>
            <p:nvPr/>
          </p:nvGrpSpPr>
          <p:grpSpPr>
            <a:xfrm rot="11592558">
              <a:off x="9751733" y="1624072"/>
              <a:ext cx="436478" cy="358056"/>
              <a:chOff x="0" y="986934"/>
              <a:chExt cx="2345093" cy="3270868"/>
            </a:xfrm>
          </p:grpSpPr>
          <p:sp>
            <p:nvSpPr>
              <p:cNvPr id="17" name="等腰三角形 16">
                <a:extLst>
                  <a:ext uri="{FF2B5EF4-FFF2-40B4-BE49-F238E27FC236}">
                    <a16:creationId xmlns:a16="http://schemas.microsoft.com/office/drawing/2014/main" id="{1EC75F8B-3433-6AB3-90F5-A4F5C141033B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>
                <a:extLst>
                  <a:ext uri="{FF2B5EF4-FFF2-40B4-BE49-F238E27FC236}">
                    <a16:creationId xmlns:a16="http://schemas.microsoft.com/office/drawing/2014/main" id="{27D17302-8FA7-8704-3845-9625D1973BBA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9247F69-10F4-B87A-48AA-F529F40605EC}"/>
              </a:ext>
            </a:extLst>
          </p:cNvPr>
          <p:cNvGrpSpPr/>
          <p:nvPr/>
        </p:nvGrpSpPr>
        <p:grpSpPr>
          <a:xfrm rot="20450330">
            <a:off x="3755534" y="5252698"/>
            <a:ext cx="478378" cy="544090"/>
            <a:chOff x="787147" y="4715715"/>
            <a:chExt cx="1306374" cy="1485824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2633E3F-B2F8-5239-5F7E-8D975D5F4EB1}"/>
                </a:ext>
              </a:extLst>
            </p:cNvPr>
            <p:cNvGrpSpPr/>
            <p:nvPr/>
          </p:nvGrpSpPr>
          <p:grpSpPr>
            <a:xfrm rot="20149589">
              <a:off x="787147" y="5129881"/>
              <a:ext cx="1306374" cy="1071658"/>
              <a:chOff x="0" y="986934"/>
              <a:chExt cx="2345093" cy="3270868"/>
            </a:xfrm>
          </p:grpSpPr>
          <p:sp>
            <p:nvSpPr>
              <p:cNvPr id="13" name="等腰三角形 12">
                <a:extLst>
                  <a:ext uri="{FF2B5EF4-FFF2-40B4-BE49-F238E27FC236}">
                    <a16:creationId xmlns:a16="http://schemas.microsoft.com/office/drawing/2014/main" id="{56F6179A-83A9-9C8B-1A04-317548FA3161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>
                <a:extLst>
                  <a:ext uri="{FF2B5EF4-FFF2-40B4-BE49-F238E27FC236}">
                    <a16:creationId xmlns:a16="http://schemas.microsoft.com/office/drawing/2014/main" id="{3E63D71D-9D75-C9F7-3012-C44A5561F50A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C6C10B5-9695-6EF1-27E1-A99FAE80D406}"/>
                </a:ext>
              </a:extLst>
            </p:cNvPr>
            <p:cNvGrpSpPr/>
            <p:nvPr/>
          </p:nvGrpSpPr>
          <p:grpSpPr>
            <a:xfrm rot="2243707">
              <a:off x="1241025" y="4715715"/>
              <a:ext cx="639329" cy="524460"/>
              <a:chOff x="0" y="986934"/>
              <a:chExt cx="2345093" cy="3270868"/>
            </a:xfrm>
          </p:grpSpPr>
          <p:sp>
            <p:nvSpPr>
              <p:cNvPr id="7" name="等腰三角形 6">
                <a:extLst>
                  <a:ext uri="{FF2B5EF4-FFF2-40B4-BE49-F238E27FC236}">
                    <a16:creationId xmlns:a16="http://schemas.microsoft.com/office/drawing/2014/main" id="{192FC5EA-DC2F-7FC7-C210-B41D5E907683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>
                <a:extLst>
                  <a:ext uri="{FF2B5EF4-FFF2-40B4-BE49-F238E27FC236}">
                    <a16:creationId xmlns:a16="http://schemas.microsoft.com/office/drawing/2014/main" id="{6F99DAD6-212E-E1A1-25A0-4DCA5C109A73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A9889DC-8FD5-7BE0-536D-187C5C7F4D5B}"/>
              </a:ext>
            </a:extLst>
          </p:cNvPr>
          <p:cNvGrpSpPr/>
          <p:nvPr/>
        </p:nvGrpSpPr>
        <p:grpSpPr>
          <a:xfrm>
            <a:off x="4510639" y="2567932"/>
            <a:ext cx="3227213" cy="879646"/>
            <a:chOff x="2354580" y="3272662"/>
            <a:chExt cx="3629189" cy="98921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7CFAF17-7726-3F07-58A3-4E70DD9CC027}"/>
                </a:ext>
              </a:extLst>
            </p:cNvPr>
            <p:cNvSpPr/>
            <p:nvPr/>
          </p:nvSpPr>
          <p:spPr>
            <a:xfrm>
              <a:off x="2354580" y="3417821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CCEE360D-3D39-6F69-0BA1-36F46BDC2A42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870B896-77DB-F4CA-6E91-ED14837AC261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整体规划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B62492F-4201-50E3-6A83-BF65131C4AE6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503EC0C2-5B14-0334-5EB6-8B7DA7E64EA7}"/>
              </a:ext>
            </a:extLst>
          </p:cNvPr>
          <p:cNvSpPr txBox="1"/>
          <p:nvPr/>
        </p:nvSpPr>
        <p:spPr>
          <a:xfrm>
            <a:off x="4342859" y="3759200"/>
            <a:ext cx="3499526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108217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E9FF8B-3E35-932A-D81C-56E9C6AB7A9A}"/>
              </a:ext>
            </a:extLst>
          </p:cNvPr>
          <p:cNvGrpSpPr/>
          <p:nvPr/>
        </p:nvGrpSpPr>
        <p:grpSpPr>
          <a:xfrm>
            <a:off x="286981" y="159658"/>
            <a:ext cx="3227213" cy="879646"/>
            <a:chOff x="2354580" y="3272662"/>
            <a:chExt cx="3629189" cy="98921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E36C1D4-A624-D6EB-3555-359D595EC71B}"/>
                </a:ext>
              </a:extLst>
            </p:cNvPr>
            <p:cNvSpPr/>
            <p:nvPr/>
          </p:nvSpPr>
          <p:spPr>
            <a:xfrm>
              <a:off x="2354580" y="3417820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58B6220-2D22-E914-AFC2-AE76101AA36C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E2B3BA-432C-6190-AD48-92DEE9B87AA8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整体规划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F72946-10CA-DF98-EB63-246503286661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Shape 1787">
            <a:extLst>
              <a:ext uri="{FF2B5EF4-FFF2-40B4-BE49-F238E27FC236}">
                <a16:creationId xmlns:a16="http://schemas.microsoft.com/office/drawing/2014/main" id="{6DDDC074-B500-6FA9-EE8F-E913AA68FF4B}"/>
              </a:ext>
            </a:extLst>
          </p:cNvPr>
          <p:cNvSpPr/>
          <p:nvPr/>
        </p:nvSpPr>
        <p:spPr>
          <a:xfrm>
            <a:off x="6127531" y="1479294"/>
            <a:ext cx="1" cy="1363369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228571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67" dirty="0">
              <a:cs typeface="+mn-ea"/>
              <a:sym typeface="+mn-lt"/>
            </a:endParaRPr>
          </a:p>
        </p:txBody>
      </p:sp>
      <p:sp>
        <p:nvSpPr>
          <p:cNvPr id="11" name="Shape 1785">
            <a:extLst>
              <a:ext uri="{FF2B5EF4-FFF2-40B4-BE49-F238E27FC236}">
                <a16:creationId xmlns:a16="http://schemas.microsoft.com/office/drawing/2014/main" id="{D663723A-620D-FC5D-516C-35D0BE9CA1D0}"/>
              </a:ext>
            </a:extLst>
          </p:cNvPr>
          <p:cNvSpPr/>
          <p:nvPr/>
        </p:nvSpPr>
        <p:spPr>
          <a:xfrm>
            <a:off x="6127531" y="1479297"/>
            <a:ext cx="4137878" cy="135600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228571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67" dirty="0">
              <a:cs typeface="+mn-ea"/>
              <a:sym typeface="+mn-lt"/>
            </a:endParaRPr>
          </a:p>
        </p:txBody>
      </p:sp>
      <p:sp>
        <p:nvSpPr>
          <p:cNvPr id="12" name="Shape 1786">
            <a:extLst>
              <a:ext uri="{FF2B5EF4-FFF2-40B4-BE49-F238E27FC236}">
                <a16:creationId xmlns:a16="http://schemas.microsoft.com/office/drawing/2014/main" id="{2EFA7ABC-0DEC-BD79-776A-5144DAC3410E}"/>
              </a:ext>
            </a:extLst>
          </p:cNvPr>
          <p:cNvSpPr/>
          <p:nvPr/>
        </p:nvSpPr>
        <p:spPr>
          <a:xfrm>
            <a:off x="6133465" y="1479294"/>
            <a:ext cx="2081402" cy="135601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228571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67" dirty="0">
              <a:cs typeface="+mn-ea"/>
              <a:sym typeface="+mn-lt"/>
            </a:endParaRPr>
          </a:p>
        </p:txBody>
      </p:sp>
      <p:sp>
        <p:nvSpPr>
          <p:cNvPr id="14" name="Shape 1788">
            <a:extLst>
              <a:ext uri="{FF2B5EF4-FFF2-40B4-BE49-F238E27FC236}">
                <a16:creationId xmlns:a16="http://schemas.microsoft.com/office/drawing/2014/main" id="{3F4CAE82-6C30-C765-2B62-F7A798FBD48F}"/>
              </a:ext>
            </a:extLst>
          </p:cNvPr>
          <p:cNvSpPr/>
          <p:nvPr/>
        </p:nvSpPr>
        <p:spPr>
          <a:xfrm flipH="1">
            <a:off x="4054911" y="1479294"/>
            <a:ext cx="2073381" cy="134865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228571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67" dirty="0">
              <a:cs typeface="+mn-ea"/>
              <a:sym typeface="+mn-lt"/>
            </a:endParaRPr>
          </a:p>
        </p:txBody>
      </p:sp>
      <p:sp>
        <p:nvSpPr>
          <p:cNvPr id="16" name="Shape 1789">
            <a:extLst>
              <a:ext uri="{FF2B5EF4-FFF2-40B4-BE49-F238E27FC236}">
                <a16:creationId xmlns:a16="http://schemas.microsoft.com/office/drawing/2014/main" id="{195AC774-F870-BC21-DC03-F8058F4FC577}"/>
              </a:ext>
            </a:extLst>
          </p:cNvPr>
          <p:cNvSpPr/>
          <p:nvPr/>
        </p:nvSpPr>
        <p:spPr>
          <a:xfrm flipH="1">
            <a:off x="1982295" y="1479294"/>
            <a:ext cx="4145237" cy="1363369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228571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67" dirty="0">
              <a:cs typeface="+mn-ea"/>
              <a:sym typeface="+mn-lt"/>
            </a:endParaRPr>
          </a:p>
        </p:txBody>
      </p:sp>
      <p:sp>
        <p:nvSpPr>
          <p:cNvPr id="18" name="Shape 1794">
            <a:extLst>
              <a:ext uri="{FF2B5EF4-FFF2-40B4-BE49-F238E27FC236}">
                <a16:creationId xmlns:a16="http://schemas.microsoft.com/office/drawing/2014/main" id="{7D2806EC-38AC-A228-9F4E-84AA91D638A0}"/>
              </a:ext>
            </a:extLst>
          </p:cNvPr>
          <p:cNvSpPr/>
          <p:nvPr/>
        </p:nvSpPr>
        <p:spPr>
          <a:xfrm>
            <a:off x="1048446" y="2586945"/>
            <a:ext cx="1891889" cy="588926"/>
          </a:xfrm>
          <a:prstGeom prst="roundRect">
            <a:avLst>
              <a:gd name="adj" fmla="val 50000"/>
            </a:avLst>
          </a:prstGeom>
          <a:solidFill>
            <a:srgbClr val="A6A6A6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20" name="Shape 1796">
            <a:extLst>
              <a:ext uri="{FF2B5EF4-FFF2-40B4-BE49-F238E27FC236}">
                <a16:creationId xmlns:a16="http://schemas.microsoft.com/office/drawing/2014/main" id="{3B3016C1-799B-CA8B-4B0A-DD959237F250}"/>
              </a:ext>
            </a:extLst>
          </p:cNvPr>
          <p:cNvSpPr/>
          <p:nvPr/>
        </p:nvSpPr>
        <p:spPr>
          <a:xfrm>
            <a:off x="3110692" y="2586945"/>
            <a:ext cx="1891889" cy="588926"/>
          </a:xfrm>
          <a:prstGeom prst="roundRect">
            <a:avLst>
              <a:gd name="adj" fmla="val 50000"/>
            </a:avLst>
          </a:prstGeom>
          <a:solidFill>
            <a:srgbClr val="3060B4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33" name="Shape 1798">
            <a:extLst>
              <a:ext uri="{FF2B5EF4-FFF2-40B4-BE49-F238E27FC236}">
                <a16:creationId xmlns:a16="http://schemas.microsoft.com/office/drawing/2014/main" id="{804427F8-0650-8127-BEFF-4CFF4A2413D4}"/>
              </a:ext>
            </a:extLst>
          </p:cNvPr>
          <p:cNvSpPr/>
          <p:nvPr/>
        </p:nvSpPr>
        <p:spPr>
          <a:xfrm>
            <a:off x="5158438" y="2586945"/>
            <a:ext cx="1891889" cy="588926"/>
          </a:xfrm>
          <a:prstGeom prst="roundRect">
            <a:avLst>
              <a:gd name="adj" fmla="val 50000"/>
            </a:avLst>
          </a:prstGeom>
          <a:solidFill>
            <a:srgbClr val="A6A6A6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34" name="Shape 1800">
            <a:extLst>
              <a:ext uri="{FF2B5EF4-FFF2-40B4-BE49-F238E27FC236}">
                <a16:creationId xmlns:a16="http://schemas.microsoft.com/office/drawing/2014/main" id="{BA351777-134F-67B1-D123-A72637CA1DCD}"/>
              </a:ext>
            </a:extLst>
          </p:cNvPr>
          <p:cNvSpPr/>
          <p:nvPr/>
        </p:nvSpPr>
        <p:spPr>
          <a:xfrm>
            <a:off x="7180227" y="2586945"/>
            <a:ext cx="1891889" cy="588926"/>
          </a:xfrm>
          <a:prstGeom prst="roundRect">
            <a:avLst>
              <a:gd name="adj" fmla="val 50000"/>
            </a:avLst>
          </a:prstGeom>
          <a:solidFill>
            <a:srgbClr val="3060B4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35" name="Shape 1802">
            <a:extLst>
              <a:ext uri="{FF2B5EF4-FFF2-40B4-BE49-F238E27FC236}">
                <a16:creationId xmlns:a16="http://schemas.microsoft.com/office/drawing/2014/main" id="{D8EE4FD4-A9E9-18B4-8004-39FAF8408C9B}"/>
              </a:ext>
            </a:extLst>
          </p:cNvPr>
          <p:cNvSpPr/>
          <p:nvPr/>
        </p:nvSpPr>
        <p:spPr>
          <a:xfrm>
            <a:off x="9226410" y="2586945"/>
            <a:ext cx="1891889" cy="588926"/>
          </a:xfrm>
          <a:prstGeom prst="roundRect">
            <a:avLst>
              <a:gd name="adj" fmla="val 50000"/>
            </a:avLst>
          </a:prstGeom>
          <a:solidFill>
            <a:srgbClr val="A6A6A6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37" name="Shape 1790">
            <a:extLst>
              <a:ext uri="{FF2B5EF4-FFF2-40B4-BE49-F238E27FC236}">
                <a16:creationId xmlns:a16="http://schemas.microsoft.com/office/drawing/2014/main" id="{F7597DCE-3938-FEB8-336D-93D7F88F2EDD}"/>
              </a:ext>
            </a:extLst>
          </p:cNvPr>
          <p:cNvSpPr/>
          <p:nvPr/>
        </p:nvSpPr>
        <p:spPr>
          <a:xfrm>
            <a:off x="5525689" y="928624"/>
            <a:ext cx="1190986" cy="11909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060B4"/>
          </a:solidFill>
          <a:ln w="12700">
            <a:miter lim="400000"/>
          </a:ln>
        </p:spPr>
        <p:txBody>
          <a:bodyPr lIns="25397" tIns="25397" rIns="25397" bIns="25397" anchor="ctr"/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38" name="Shape 1804">
            <a:extLst>
              <a:ext uri="{FF2B5EF4-FFF2-40B4-BE49-F238E27FC236}">
                <a16:creationId xmlns:a16="http://schemas.microsoft.com/office/drawing/2014/main" id="{B86A3362-3767-DCF3-44CA-9BAFA9CFE403}"/>
              </a:ext>
            </a:extLst>
          </p:cNvPr>
          <p:cNvSpPr/>
          <p:nvPr/>
        </p:nvSpPr>
        <p:spPr>
          <a:xfrm>
            <a:off x="5901461" y="1300024"/>
            <a:ext cx="448188" cy="448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4" extrusionOk="0">
                <a:moveTo>
                  <a:pt x="2578" y="8409"/>
                </a:moveTo>
                <a:cubicBezTo>
                  <a:pt x="2578" y="5193"/>
                  <a:pt x="5174" y="2587"/>
                  <a:pt x="8376" y="2587"/>
                </a:cubicBezTo>
                <a:cubicBezTo>
                  <a:pt x="11580" y="2587"/>
                  <a:pt x="14435" y="5451"/>
                  <a:pt x="14435" y="8666"/>
                </a:cubicBezTo>
                <a:cubicBezTo>
                  <a:pt x="14435" y="11882"/>
                  <a:pt x="11838" y="14488"/>
                  <a:pt x="8635" y="14488"/>
                </a:cubicBezTo>
                <a:cubicBezTo>
                  <a:pt x="5431" y="14488"/>
                  <a:pt x="2578" y="11624"/>
                  <a:pt x="2578" y="8409"/>
                </a:cubicBezTo>
                <a:close/>
                <a:moveTo>
                  <a:pt x="20914" y="18167"/>
                </a:moveTo>
                <a:lnTo>
                  <a:pt x="15797" y="13032"/>
                </a:lnTo>
                <a:cubicBezTo>
                  <a:pt x="16568" y="11759"/>
                  <a:pt x="17013" y="10265"/>
                  <a:pt x="17013" y="8666"/>
                </a:cubicBezTo>
                <a:cubicBezTo>
                  <a:pt x="17013" y="4023"/>
                  <a:pt x="13004" y="0"/>
                  <a:pt x="8376" y="0"/>
                </a:cubicBezTo>
                <a:cubicBezTo>
                  <a:pt x="3750" y="0"/>
                  <a:pt x="0" y="3765"/>
                  <a:pt x="0" y="8409"/>
                </a:cubicBezTo>
                <a:cubicBezTo>
                  <a:pt x="0" y="13052"/>
                  <a:pt x="4008" y="17075"/>
                  <a:pt x="8635" y="17075"/>
                </a:cubicBezTo>
                <a:cubicBezTo>
                  <a:pt x="10173" y="17075"/>
                  <a:pt x="11614" y="16657"/>
                  <a:pt x="12852" y="15931"/>
                </a:cubicBezTo>
                <a:lnTo>
                  <a:pt x="17996" y="21094"/>
                </a:lnTo>
                <a:cubicBezTo>
                  <a:pt x="18500" y="21600"/>
                  <a:pt x="19317" y="21600"/>
                  <a:pt x="19819" y="21094"/>
                </a:cubicBezTo>
                <a:lnTo>
                  <a:pt x="21096" y="19815"/>
                </a:lnTo>
                <a:cubicBezTo>
                  <a:pt x="21600" y="19309"/>
                  <a:pt x="21417" y="18672"/>
                  <a:pt x="20914" y="1816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0018AD4B-27C6-AF4D-2FFB-C1E18BC74880}"/>
              </a:ext>
            </a:extLst>
          </p:cNvPr>
          <p:cNvSpPr txBox="1">
            <a:spLocks/>
          </p:cNvSpPr>
          <p:nvPr/>
        </p:nvSpPr>
        <p:spPr>
          <a:xfrm>
            <a:off x="3118443" y="2677063"/>
            <a:ext cx="1876383" cy="40869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GB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D7BC4C32-BBF8-2173-D357-792D674E331D}"/>
              </a:ext>
            </a:extLst>
          </p:cNvPr>
          <p:cNvSpPr txBox="1">
            <a:spLocks/>
          </p:cNvSpPr>
          <p:nvPr/>
        </p:nvSpPr>
        <p:spPr>
          <a:xfrm>
            <a:off x="5166188" y="2677063"/>
            <a:ext cx="1876383" cy="40869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GB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033B7685-4821-5E1C-AF73-D83613BA9E46}"/>
              </a:ext>
            </a:extLst>
          </p:cNvPr>
          <p:cNvSpPr txBox="1">
            <a:spLocks/>
          </p:cNvSpPr>
          <p:nvPr/>
        </p:nvSpPr>
        <p:spPr>
          <a:xfrm>
            <a:off x="7187979" y="2677063"/>
            <a:ext cx="1876383" cy="40869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GB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A2EAEB05-3F10-2903-C343-1C8D8472C9C8}"/>
              </a:ext>
            </a:extLst>
          </p:cNvPr>
          <p:cNvSpPr txBox="1">
            <a:spLocks/>
          </p:cNvSpPr>
          <p:nvPr/>
        </p:nvSpPr>
        <p:spPr>
          <a:xfrm>
            <a:off x="1071897" y="2677063"/>
            <a:ext cx="1876383" cy="40869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GB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A87F1D5A-070C-E118-9A0C-4E0A26D6D170}"/>
              </a:ext>
            </a:extLst>
          </p:cNvPr>
          <p:cNvSpPr txBox="1">
            <a:spLocks/>
          </p:cNvSpPr>
          <p:nvPr/>
        </p:nvSpPr>
        <p:spPr>
          <a:xfrm>
            <a:off x="9240510" y="2676103"/>
            <a:ext cx="1876383" cy="40869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GB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6991F81-F9EF-39B4-1A3E-3D0948CC8E9D}"/>
              </a:ext>
            </a:extLst>
          </p:cNvPr>
          <p:cNvSpPr txBox="1"/>
          <p:nvPr/>
        </p:nvSpPr>
        <p:spPr>
          <a:xfrm>
            <a:off x="1143981" y="3351173"/>
            <a:ext cx="1671303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42DEC8F-341B-F919-6E28-FFF69B35AFFA}"/>
              </a:ext>
            </a:extLst>
          </p:cNvPr>
          <p:cNvSpPr txBox="1"/>
          <p:nvPr/>
        </p:nvSpPr>
        <p:spPr>
          <a:xfrm>
            <a:off x="3219259" y="3351173"/>
            <a:ext cx="1671303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65EF6A5-C03E-44C8-615D-076F48EF2C41}"/>
              </a:ext>
            </a:extLst>
          </p:cNvPr>
          <p:cNvSpPr txBox="1"/>
          <p:nvPr/>
        </p:nvSpPr>
        <p:spPr>
          <a:xfrm>
            <a:off x="5294537" y="3351173"/>
            <a:ext cx="1671303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7751C52-F233-31D6-9BF7-F5FA3598D6E8}"/>
              </a:ext>
            </a:extLst>
          </p:cNvPr>
          <p:cNvSpPr txBox="1"/>
          <p:nvPr/>
        </p:nvSpPr>
        <p:spPr>
          <a:xfrm>
            <a:off x="7290518" y="3351173"/>
            <a:ext cx="1671303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CFA756F-AF6A-04C9-88FD-78154A18C798}"/>
              </a:ext>
            </a:extLst>
          </p:cNvPr>
          <p:cNvSpPr txBox="1"/>
          <p:nvPr/>
        </p:nvSpPr>
        <p:spPr>
          <a:xfrm>
            <a:off x="9336702" y="3351173"/>
            <a:ext cx="1671303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E871323E-8360-275F-58ED-B2E6219E17B8}"/>
              </a:ext>
            </a:extLst>
          </p:cNvPr>
          <p:cNvSpPr/>
          <p:nvPr/>
        </p:nvSpPr>
        <p:spPr>
          <a:xfrm>
            <a:off x="947738" y="4565606"/>
            <a:ext cx="10296525" cy="992370"/>
          </a:xfrm>
          <a:prstGeom prst="roundRect">
            <a:avLst>
              <a:gd name="adj" fmla="val 50000"/>
            </a:avLst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21A7A9EF-14DF-5BF3-17EB-BBE47267FB69}"/>
              </a:ext>
            </a:extLst>
          </p:cNvPr>
          <p:cNvSpPr txBox="1"/>
          <p:nvPr/>
        </p:nvSpPr>
        <p:spPr>
          <a:xfrm>
            <a:off x="1183995" y="4723512"/>
            <a:ext cx="982401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45836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E9FF8B-3E35-932A-D81C-56E9C6AB7A9A}"/>
              </a:ext>
            </a:extLst>
          </p:cNvPr>
          <p:cNvGrpSpPr/>
          <p:nvPr/>
        </p:nvGrpSpPr>
        <p:grpSpPr>
          <a:xfrm>
            <a:off x="286981" y="159658"/>
            <a:ext cx="3227213" cy="879646"/>
            <a:chOff x="2354580" y="3272662"/>
            <a:chExt cx="3629189" cy="98921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E36C1D4-A624-D6EB-3555-359D595EC71B}"/>
                </a:ext>
              </a:extLst>
            </p:cNvPr>
            <p:cNvSpPr/>
            <p:nvPr/>
          </p:nvSpPr>
          <p:spPr>
            <a:xfrm>
              <a:off x="2354580" y="3417820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58B6220-2D22-E914-AFC2-AE76101AA36C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E2B3BA-432C-6190-AD48-92DEE9B87AA8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整体规划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F72946-10CA-DF98-EB63-246503286661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Rectangle 31">
            <a:extLst>
              <a:ext uri="{FF2B5EF4-FFF2-40B4-BE49-F238E27FC236}">
                <a16:creationId xmlns:a16="http://schemas.microsoft.com/office/drawing/2014/main" id="{FF8BA118-FF79-861B-258B-C795D5E5B1AA}"/>
              </a:ext>
            </a:extLst>
          </p:cNvPr>
          <p:cNvSpPr/>
          <p:nvPr/>
        </p:nvSpPr>
        <p:spPr>
          <a:xfrm>
            <a:off x="3905234" y="3435821"/>
            <a:ext cx="2095515" cy="381003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10" name="Group 40">
            <a:extLst>
              <a:ext uri="{FF2B5EF4-FFF2-40B4-BE49-F238E27FC236}">
                <a16:creationId xmlns:a16="http://schemas.microsoft.com/office/drawing/2014/main" id="{A8FD7FBB-7C75-5F64-DBBE-9B382FFA07B1}"/>
              </a:ext>
            </a:extLst>
          </p:cNvPr>
          <p:cNvGrpSpPr/>
          <p:nvPr/>
        </p:nvGrpSpPr>
        <p:grpSpPr>
          <a:xfrm>
            <a:off x="4571989" y="2673815"/>
            <a:ext cx="635001" cy="419100"/>
            <a:chOff x="2141517" y="2373325"/>
            <a:chExt cx="476251" cy="314325"/>
          </a:xfrm>
          <a:solidFill>
            <a:schemeClr val="bg1">
              <a:lumMod val="65000"/>
            </a:schemeClr>
          </a:solidFill>
        </p:grpSpPr>
        <p:sp>
          <p:nvSpPr>
            <p:cNvPr id="12" name="Rectangle 22">
              <a:extLst>
                <a:ext uri="{FF2B5EF4-FFF2-40B4-BE49-F238E27FC236}">
                  <a16:creationId xmlns:a16="http://schemas.microsoft.com/office/drawing/2014/main" id="{B990921A-DA2B-EDA5-EC0C-7937424129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182C71E7-98C0-C0B3-9C2B-857E50A0FE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" name="Rectangle 24">
              <a:extLst>
                <a:ext uri="{FF2B5EF4-FFF2-40B4-BE49-F238E27FC236}">
                  <a16:creationId xmlns:a16="http://schemas.microsoft.com/office/drawing/2014/main" id="{B924CF25-9968-2A33-E57D-8DFAEF6B00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0F72112D-2D0C-F1A6-1EB8-94445B274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" name="Rectangle 26">
              <a:extLst>
                <a:ext uri="{FF2B5EF4-FFF2-40B4-BE49-F238E27FC236}">
                  <a16:creationId xmlns:a16="http://schemas.microsoft.com/office/drawing/2014/main" id="{0FD8BBE9-67F2-B93D-CA5C-0954195216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DE5F9A42-802F-DE46-0DEA-4BB243C73E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id="{C2CFEEDC-7B22-6DEC-CF07-3DA1AB490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" name="Freeform 29">
              <a:extLst>
                <a:ext uri="{FF2B5EF4-FFF2-40B4-BE49-F238E27FC236}">
                  <a16:creationId xmlns:a16="http://schemas.microsoft.com/office/drawing/2014/main" id="{8815A88F-00CD-A2F2-02D1-0A46B72C8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" name="Freeform 30">
              <a:extLst>
                <a:ext uri="{FF2B5EF4-FFF2-40B4-BE49-F238E27FC236}">
                  <a16:creationId xmlns:a16="http://schemas.microsoft.com/office/drawing/2014/main" id="{81DD3914-E3E1-46BC-6685-00D3C2CD5C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1" name="Rectangle 55">
            <a:extLst>
              <a:ext uri="{FF2B5EF4-FFF2-40B4-BE49-F238E27FC236}">
                <a16:creationId xmlns:a16="http://schemas.microsoft.com/office/drawing/2014/main" id="{D7F63E49-E4D7-DEA5-E1EB-E870DC213DC8}"/>
              </a:ext>
            </a:extLst>
          </p:cNvPr>
          <p:cNvSpPr/>
          <p:nvPr/>
        </p:nvSpPr>
        <p:spPr>
          <a:xfrm>
            <a:off x="4333015" y="2086607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Rectangle 26">
            <a:extLst>
              <a:ext uri="{FF2B5EF4-FFF2-40B4-BE49-F238E27FC236}">
                <a16:creationId xmlns:a16="http://schemas.microsoft.com/office/drawing/2014/main" id="{6D5C9463-A220-3BF6-7F9D-8BD79B66CA00}"/>
              </a:ext>
            </a:extLst>
          </p:cNvPr>
          <p:cNvSpPr/>
          <p:nvPr/>
        </p:nvSpPr>
        <p:spPr>
          <a:xfrm>
            <a:off x="1714469" y="3912074"/>
            <a:ext cx="2095515" cy="381003"/>
          </a:xfrm>
          <a:prstGeom prst="rect">
            <a:avLst/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24" name="Group 50">
            <a:extLst>
              <a:ext uri="{FF2B5EF4-FFF2-40B4-BE49-F238E27FC236}">
                <a16:creationId xmlns:a16="http://schemas.microsoft.com/office/drawing/2014/main" id="{353C2ED8-089C-774B-3055-2E31B3B349BD}"/>
              </a:ext>
            </a:extLst>
          </p:cNvPr>
          <p:cNvGrpSpPr/>
          <p:nvPr/>
        </p:nvGrpSpPr>
        <p:grpSpPr>
          <a:xfrm>
            <a:off x="2476474" y="3054818"/>
            <a:ext cx="508000" cy="486835"/>
            <a:chOff x="1003288" y="2254241"/>
            <a:chExt cx="381000" cy="365126"/>
          </a:xfrm>
          <a:solidFill>
            <a:srgbClr val="3060B4"/>
          </a:solidFill>
        </p:grpSpPr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9BEAB806-7771-E655-4376-73A75534FF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850" y="2411404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09087B45-4DBA-C97C-FDBE-1D347DDB8C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288" y="2254241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id="{B67E1710-B75F-C232-FAB2-D3E31BA89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0613" y="2411404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5" name="Rectangle 56">
            <a:extLst>
              <a:ext uri="{FF2B5EF4-FFF2-40B4-BE49-F238E27FC236}">
                <a16:creationId xmlns:a16="http://schemas.microsoft.com/office/drawing/2014/main" id="{B1F132C8-D73F-FB97-A79D-125C3E54E5DE}"/>
              </a:ext>
            </a:extLst>
          </p:cNvPr>
          <p:cNvSpPr/>
          <p:nvPr/>
        </p:nvSpPr>
        <p:spPr>
          <a:xfrm>
            <a:off x="2291186" y="2520898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Rectangle 34">
            <a:extLst>
              <a:ext uri="{FF2B5EF4-FFF2-40B4-BE49-F238E27FC236}">
                <a16:creationId xmlns:a16="http://schemas.microsoft.com/office/drawing/2014/main" id="{EEBA74EF-1305-62B0-A741-3F2C80CF80BD}"/>
              </a:ext>
            </a:extLst>
          </p:cNvPr>
          <p:cNvSpPr/>
          <p:nvPr/>
        </p:nvSpPr>
        <p:spPr>
          <a:xfrm>
            <a:off x="6096000" y="2959568"/>
            <a:ext cx="2095515" cy="381003"/>
          </a:xfrm>
          <a:prstGeom prst="rect">
            <a:avLst/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32" name="Group 19">
            <a:extLst>
              <a:ext uri="{FF2B5EF4-FFF2-40B4-BE49-F238E27FC236}">
                <a16:creationId xmlns:a16="http://schemas.microsoft.com/office/drawing/2014/main" id="{777D1BF5-B19F-0B43-3CCA-5E4C23772C61}"/>
              </a:ext>
            </a:extLst>
          </p:cNvPr>
          <p:cNvGrpSpPr/>
          <p:nvPr/>
        </p:nvGrpSpPr>
        <p:grpSpPr>
          <a:xfrm>
            <a:off x="6762755" y="2102312"/>
            <a:ext cx="624417" cy="522817"/>
            <a:chOff x="2951142" y="2589225"/>
            <a:chExt cx="468313" cy="392113"/>
          </a:xfrm>
          <a:solidFill>
            <a:srgbClr val="3060B4"/>
          </a:solidFill>
        </p:grpSpPr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48DCD307-8826-6FEB-7B95-4940E70066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48E585E4-3A07-AFCE-A3E7-83831C39DD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6" name="Freeform 15">
              <a:extLst>
                <a:ext uri="{FF2B5EF4-FFF2-40B4-BE49-F238E27FC236}">
                  <a16:creationId xmlns:a16="http://schemas.microsoft.com/office/drawing/2014/main" id="{F0F6235C-EF85-8B57-A09B-34BFB40E1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33" name="Rectangle 57">
            <a:extLst>
              <a:ext uri="{FF2B5EF4-FFF2-40B4-BE49-F238E27FC236}">
                <a16:creationId xmlns:a16="http://schemas.microsoft.com/office/drawing/2014/main" id="{7136DF05-BC9A-6341-A0DE-315FED86D452}"/>
              </a:ext>
            </a:extLst>
          </p:cNvPr>
          <p:cNvSpPr/>
          <p:nvPr/>
        </p:nvSpPr>
        <p:spPr>
          <a:xfrm>
            <a:off x="6599692" y="1531893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8" name="Rectangle 35">
            <a:extLst>
              <a:ext uri="{FF2B5EF4-FFF2-40B4-BE49-F238E27FC236}">
                <a16:creationId xmlns:a16="http://schemas.microsoft.com/office/drawing/2014/main" id="{F8A6D985-22FD-2D7F-56A9-49E92EF287D1}"/>
              </a:ext>
            </a:extLst>
          </p:cNvPr>
          <p:cNvSpPr/>
          <p:nvPr/>
        </p:nvSpPr>
        <p:spPr>
          <a:xfrm>
            <a:off x="8286765" y="2483315"/>
            <a:ext cx="2095515" cy="3810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40" name="Group 52">
            <a:extLst>
              <a:ext uri="{FF2B5EF4-FFF2-40B4-BE49-F238E27FC236}">
                <a16:creationId xmlns:a16="http://schemas.microsoft.com/office/drawing/2014/main" id="{0307D0D3-5D91-F903-2905-809C57F39F42}"/>
              </a:ext>
            </a:extLst>
          </p:cNvPr>
          <p:cNvGrpSpPr/>
          <p:nvPr/>
        </p:nvGrpSpPr>
        <p:grpSpPr>
          <a:xfrm>
            <a:off x="9144021" y="1721309"/>
            <a:ext cx="584219" cy="460272"/>
            <a:chOff x="1058564" y="1781841"/>
            <a:chExt cx="649993" cy="512092"/>
          </a:xfrm>
          <a:solidFill>
            <a:schemeClr val="bg1">
              <a:lumMod val="65000"/>
            </a:schemeClr>
          </a:solidFill>
        </p:grpSpPr>
        <p:sp>
          <p:nvSpPr>
            <p:cNvPr id="42" name="Freeform 31">
              <a:extLst>
                <a:ext uri="{FF2B5EF4-FFF2-40B4-BE49-F238E27FC236}">
                  <a16:creationId xmlns:a16="http://schemas.microsoft.com/office/drawing/2014/main" id="{94DDCB73-DEB0-4F00-2603-AFA87A305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564" y="1823776"/>
              <a:ext cx="457253" cy="470157"/>
            </a:xfrm>
            <a:custGeom>
              <a:avLst/>
              <a:gdLst>
                <a:gd name="T0" fmla="*/ 191 w 240"/>
                <a:gd name="T1" fmla="*/ 0 h 247"/>
                <a:gd name="T2" fmla="*/ 49 w 240"/>
                <a:gd name="T3" fmla="*/ 0 h 247"/>
                <a:gd name="T4" fmla="*/ 0 w 240"/>
                <a:gd name="T5" fmla="*/ 49 h 247"/>
                <a:gd name="T6" fmla="*/ 0 w 240"/>
                <a:gd name="T7" fmla="*/ 129 h 247"/>
                <a:gd name="T8" fmla="*/ 49 w 240"/>
                <a:gd name="T9" fmla="*/ 178 h 247"/>
                <a:gd name="T10" fmla="*/ 57 w 240"/>
                <a:gd name="T11" fmla="*/ 178 h 247"/>
                <a:gd name="T12" fmla="*/ 32 w 240"/>
                <a:gd name="T13" fmla="*/ 245 h 247"/>
                <a:gd name="T14" fmla="*/ 121 w 240"/>
                <a:gd name="T15" fmla="*/ 178 h 247"/>
                <a:gd name="T16" fmla="*/ 191 w 240"/>
                <a:gd name="T17" fmla="*/ 178 h 247"/>
                <a:gd name="T18" fmla="*/ 240 w 240"/>
                <a:gd name="T19" fmla="*/ 129 h 247"/>
                <a:gd name="T20" fmla="*/ 240 w 240"/>
                <a:gd name="T21" fmla="*/ 49 h 247"/>
                <a:gd name="T22" fmla="*/ 191 w 240"/>
                <a:gd name="T2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247">
                  <a:moveTo>
                    <a:pt x="191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2" y="178"/>
                    <a:pt x="49" y="178"/>
                  </a:cubicBezTo>
                  <a:cubicBezTo>
                    <a:pt x="57" y="178"/>
                    <a:pt x="57" y="178"/>
                    <a:pt x="57" y="178"/>
                  </a:cubicBezTo>
                  <a:cubicBezTo>
                    <a:pt x="49" y="198"/>
                    <a:pt x="31" y="247"/>
                    <a:pt x="32" y="245"/>
                  </a:cubicBezTo>
                  <a:cubicBezTo>
                    <a:pt x="32" y="244"/>
                    <a:pt x="97" y="196"/>
                    <a:pt x="121" y="178"/>
                  </a:cubicBezTo>
                  <a:cubicBezTo>
                    <a:pt x="191" y="178"/>
                    <a:pt x="191" y="178"/>
                    <a:pt x="191" y="178"/>
                  </a:cubicBezTo>
                  <a:cubicBezTo>
                    <a:pt x="218" y="178"/>
                    <a:pt x="240" y="156"/>
                    <a:pt x="240" y="12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22"/>
                    <a:pt x="21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43" name="Freeform 32">
              <a:extLst>
                <a:ext uri="{FF2B5EF4-FFF2-40B4-BE49-F238E27FC236}">
                  <a16:creationId xmlns:a16="http://schemas.microsoft.com/office/drawing/2014/main" id="{FB4330E9-8EF7-6311-BE7A-64066B373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8722" y="1781841"/>
              <a:ext cx="329835" cy="384674"/>
            </a:xfrm>
            <a:custGeom>
              <a:avLst/>
              <a:gdLst>
                <a:gd name="T0" fmla="*/ 133 w 173"/>
                <a:gd name="T1" fmla="*/ 0 h 202"/>
                <a:gd name="T2" fmla="*/ 18 w 173"/>
                <a:gd name="T3" fmla="*/ 0 h 202"/>
                <a:gd name="T4" fmla="*/ 0 w 173"/>
                <a:gd name="T5" fmla="*/ 5 h 202"/>
                <a:gd name="T6" fmla="*/ 33 w 173"/>
                <a:gd name="T7" fmla="*/ 5 h 202"/>
                <a:gd name="T8" fmla="*/ 89 w 173"/>
                <a:gd name="T9" fmla="*/ 61 h 202"/>
                <a:gd name="T10" fmla="*/ 89 w 173"/>
                <a:gd name="T11" fmla="*/ 151 h 202"/>
                <a:gd name="T12" fmla="*/ 89 w 173"/>
                <a:gd name="T13" fmla="*/ 156 h 202"/>
                <a:gd name="T14" fmla="*/ 148 w 173"/>
                <a:gd name="T15" fmla="*/ 201 h 202"/>
                <a:gd name="T16" fmla="*/ 127 w 173"/>
                <a:gd name="T17" fmla="*/ 145 h 202"/>
                <a:gd name="T18" fmla="*/ 133 w 173"/>
                <a:gd name="T19" fmla="*/ 145 h 202"/>
                <a:gd name="T20" fmla="*/ 173 w 173"/>
                <a:gd name="T21" fmla="*/ 105 h 202"/>
                <a:gd name="T22" fmla="*/ 173 w 173"/>
                <a:gd name="T23" fmla="*/ 41 h 202"/>
                <a:gd name="T24" fmla="*/ 133 w 173"/>
                <a:gd name="T2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202">
                  <a:moveTo>
                    <a:pt x="13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5" y="2"/>
                    <a:pt x="0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64" y="5"/>
                    <a:pt x="89" y="30"/>
                    <a:pt x="89" y="6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3"/>
                    <a:pt x="89" y="154"/>
                    <a:pt x="89" y="156"/>
                  </a:cubicBezTo>
                  <a:cubicBezTo>
                    <a:pt x="113" y="174"/>
                    <a:pt x="148" y="200"/>
                    <a:pt x="148" y="201"/>
                  </a:cubicBezTo>
                  <a:cubicBezTo>
                    <a:pt x="148" y="202"/>
                    <a:pt x="133" y="162"/>
                    <a:pt x="127" y="145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55" y="145"/>
                    <a:pt x="173" y="127"/>
                    <a:pt x="173" y="105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73" y="18"/>
                    <a:pt x="155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</p:grpSp>
      <p:sp>
        <p:nvSpPr>
          <p:cNvPr id="41" name="Rectangle 58">
            <a:extLst>
              <a:ext uri="{FF2B5EF4-FFF2-40B4-BE49-F238E27FC236}">
                <a16:creationId xmlns:a16="http://schemas.microsoft.com/office/drawing/2014/main" id="{1BCE7A18-D06E-50AB-6F89-4551C701B6BB}"/>
              </a:ext>
            </a:extLst>
          </p:cNvPr>
          <p:cNvSpPr/>
          <p:nvPr/>
        </p:nvSpPr>
        <p:spPr>
          <a:xfrm>
            <a:off x="8858269" y="1149805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6E632C6-E974-E4D1-D9C9-D69A2B95A867}"/>
              </a:ext>
            </a:extLst>
          </p:cNvPr>
          <p:cNvSpPr txBox="1"/>
          <p:nvPr/>
        </p:nvSpPr>
        <p:spPr>
          <a:xfrm>
            <a:off x="1821940" y="4464098"/>
            <a:ext cx="1622481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E9B45EE-8BF6-6271-4A26-07345AC5BB91}"/>
              </a:ext>
            </a:extLst>
          </p:cNvPr>
          <p:cNvSpPr txBox="1"/>
          <p:nvPr/>
        </p:nvSpPr>
        <p:spPr>
          <a:xfrm>
            <a:off x="4038032" y="4024054"/>
            <a:ext cx="1622481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2895B4B-5A98-3009-4EB3-C4310BA8593B}"/>
              </a:ext>
            </a:extLst>
          </p:cNvPr>
          <p:cNvSpPr txBox="1"/>
          <p:nvPr/>
        </p:nvSpPr>
        <p:spPr>
          <a:xfrm>
            <a:off x="6238864" y="3472529"/>
            <a:ext cx="1622481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6F78793-89A0-E958-1CF3-5FDB506E617A}"/>
              </a:ext>
            </a:extLst>
          </p:cNvPr>
          <p:cNvSpPr txBox="1"/>
          <p:nvPr/>
        </p:nvSpPr>
        <p:spPr>
          <a:xfrm>
            <a:off x="8429629" y="3022087"/>
            <a:ext cx="1622481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199207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E9FF8B-3E35-932A-D81C-56E9C6AB7A9A}"/>
              </a:ext>
            </a:extLst>
          </p:cNvPr>
          <p:cNvGrpSpPr/>
          <p:nvPr/>
        </p:nvGrpSpPr>
        <p:grpSpPr>
          <a:xfrm>
            <a:off x="286981" y="159658"/>
            <a:ext cx="3227213" cy="879646"/>
            <a:chOff x="2354580" y="3272662"/>
            <a:chExt cx="3629189" cy="98921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E36C1D4-A624-D6EB-3555-359D595EC71B}"/>
                </a:ext>
              </a:extLst>
            </p:cNvPr>
            <p:cNvSpPr/>
            <p:nvPr/>
          </p:nvSpPr>
          <p:spPr>
            <a:xfrm>
              <a:off x="2354580" y="3417820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58B6220-2D22-E914-AFC2-AE76101AA36C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E2B3BA-432C-6190-AD48-92DEE9B87AA8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整体规划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F72946-10CA-DF98-EB63-246503286661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Rectangle 10">
            <a:extLst>
              <a:ext uri="{FF2B5EF4-FFF2-40B4-BE49-F238E27FC236}">
                <a16:creationId xmlns:a16="http://schemas.microsoft.com/office/drawing/2014/main" id="{72F5D6CB-1F97-04A3-0680-4D091C4DD347}"/>
              </a:ext>
            </a:extLst>
          </p:cNvPr>
          <p:cNvSpPr/>
          <p:nvPr/>
        </p:nvSpPr>
        <p:spPr>
          <a:xfrm rot="2700000">
            <a:off x="9451452" y="2212422"/>
            <a:ext cx="1484408" cy="1484408"/>
          </a:xfrm>
          <a:prstGeom prst="rect">
            <a:avLst/>
          </a:prstGeom>
          <a:solidFill>
            <a:schemeClr val="bg1"/>
          </a:solidFill>
          <a:ln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3" name="Rectangle 15">
            <a:extLst>
              <a:ext uri="{FF2B5EF4-FFF2-40B4-BE49-F238E27FC236}">
                <a16:creationId xmlns:a16="http://schemas.microsoft.com/office/drawing/2014/main" id="{9354AFE8-5302-6E16-98B3-BBAC11D94D94}"/>
              </a:ext>
            </a:extLst>
          </p:cNvPr>
          <p:cNvSpPr/>
          <p:nvPr/>
        </p:nvSpPr>
        <p:spPr>
          <a:xfrm rot="13500000">
            <a:off x="10718381" y="2774319"/>
            <a:ext cx="126348" cy="1484408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9" name="Group 39">
            <a:extLst>
              <a:ext uri="{FF2B5EF4-FFF2-40B4-BE49-F238E27FC236}">
                <a16:creationId xmlns:a16="http://schemas.microsoft.com/office/drawing/2014/main" id="{5CAD1940-48B7-0B94-146C-575530E45692}"/>
              </a:ext>
            </a:extLst>
          </p:cNvPr>
          <p:cNvGrpSpPr/>
          <p:nvPr/>
        </p:nvGrpSpPr>
        <p:grpSpPr>
          <a:xfrm>
            <a:off x="9906026" y="2666995"/>
            <a:ext cx="488067" cy="473884"/>
            <a:chOff x="6251143" y="1082816"/>
            <a:chExt cx="366050" cy="355413"/>
          </a:xfrm>
          <a:solidFill>
            <a:srgbClr val="A6A6A6"/>
          </a:solidFill>
        </p:grpSpPr>
        <p:sp>
          <p:nvSpPr>
            <p:cNvPr id="10" name="AutoShape 16">
              <a:extLst>
                <a:ext uri="{FF2B5EF4-FFF2-40B4-BE49-F238E27FC236}">
                  <a16:creationId xmlns:a16="http://schemas.microsoft.com/office/drawing/2014/main" id="{48FCC769-18EC-2DED-12CC-F3F7DCD3D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4481" y="1277418"/>
              <a:ext cx="45678" cy="463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" name="AutoShape 17">
              <a:extLst>
                <a:ext uri="{FF2B5EF4-FFF2-40B4-BE49-F238E27FC236}">
                  <a16:creationId xmlns:a16="http://schemas.microsoft.com/office/drawing/2014/main" id="{27D4B172-F3C9-782A-ECC5-DFB0CF181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1143" y="1082816"/>
              <a:ext cx="366050" cy="355413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2" name="Rectangle 9">
            <a:extLst>
              <a:ext uri="{FF2B5EF4-FFF2-40B4-BE49-F238E27FC236}">
                <a16:creationId xmlns:a16="http://schemas.microsoft.com/office/drawing/2014/main" id="{4E69E9DC-1BF2-3357-E32C-6BD127A91B12}"/>
              </a:ext>
            </a:extLst>
          </p:cNvPr>
          <p:cNvSpPr/>
          <p:nvPr/>
        </p:nvSpPr>
        <p:spPr>
          <a:xfrm rot="2700000">
            <a:off x="6689183" y="2212420"/>
            <a:ext cx="1484408" cy="1484408"/>
          </a:xfrm>
          <a:prstGeom prst="rect">
            <a:avLst/>
          </a:prstGeom>
          <a:solidFill>
            <a:schemeClr val="bg1"/>
          </a:solidFill>
          <a:ln>
            <a:solidFill>
              <a:srgbClr val="306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13" name="Rectangle 14">
            <a:extLst>
              <a:ext uri="{FF2B5EF4-FFF2-40B4-BE49-F238E27FC236}">
                <a16:creationId xmlns:a16="http://schemas.microsoft.com/office/drawing/2014/main" id="{5B0370A8-6E49-996E-89AE-88784AA76A64}"/>
              </a:ext>
            </a:extLst>
          </p:cNvPr>
          <p:cNvSpPr/>
          <p:nvPr/>
        </p:nvSpPr>
        <p:spPr>
          <a:xfrm rot="8100000">
            <a:off x="7939616" y="1636399"/>
            <a:ext cx="126348" cy="1484408"/>
          </a:xfrm>
          <a:prstGeom prst="rect">
            <a:avLst/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CF57F63-6F1F-B4A4-320D-79CA01F37AE3}"/>
              </a:ext>
            </a:extLst>
          </p:cNvPr>
          <p:cNvGrpSpPr/>
          <p:nvPr/>
        </p:nvGrpSpPr>
        <p:grpSpPr>
          <a:xfrm>
            <a:off x="7143757" y="2666995"/>
            <a:ext cx="488067" cy="488901"/>
            <a:chOff x="7143757" y="2666995"/>
            <a:chExt cx="488067" cy="488901"/>
          </a:xfrm>
          <a:solidFill>
            <a:srgbClr val="3060B4"/>
          </a:solidFill>
        </p:grpSpPr>
        <p:sp>
          <p:nvSpPr>
            <p:cNvPr id="14" name="AutoShape 18">
              <a:extLst>
                <a:ext uri="{FF2B5EF4-FFF2-40B4-BE49-F238E27FC236}">
                  <a16:creationId xmlns:a16="http://schemas.microsoft.com/office/drawing/2014/main" id="{8C5CA1A1-1454-4720-4C1A-7D7EE80F8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3757" y="2666995"/>
              <a:ext cx="488067" cy="488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AutoShape 19">
              <a:extLst>
                <a:ext uri="{FF2B5EF4-FFF2-40B4-BE49-F238E27FC236}">
                  <a16:creationId xmlns:a16="http://schemas.microsoft.com/office/drawing/2014/main" id="{710D7B22-C463-5085-8D27-E05BF6BE2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548" y="2850543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AutoShape 20">
              <a:extLst>
                <a:ext uri="{FF2B5EF4-FFF2-40B4-BE49-F238E27FC236}">
                  <a16:creationId xmlns:a16="http://schemas.microsoft.com/office/drawing/2014/main" id="{4D53488B-1EB9-2D82-1BEE-F34718657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548" y="2926465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7" name="AutoShape 21">
              <a:extLst>
                <a:ext uri="{FF2B5EF4-FFF2-40B4-BE49-F238E27FC236}">
                  <a16:creationId xmlns:a16="http://schemas.microsoft.com/office/drawing/2014/main" id="{B290FC9E-3369-AC49-A410-1B2FDDB86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548" y="3003221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8" name="AutoShape 22">
              <a:extLst>
                <a:ext uri="{FF2B5EF4-FFF2-40B4-BE49-F238E27FC236}">
                  <a16:creationId xmlns:a16="http://schemas.microsoft.com/office/drawing/2014/main" id="{C09C88EA-25BF-8F5A-F171-8DA7B0B0B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7338" y="3003221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9" name="AutoShape 23">
              <a:extLst>
                <a:ext uri="{FF2B5EF4-FFF2-40B4-BE49-F238E27FC236}">
                  <a16:creationId xmlns:a16="http://schemas.microsoft.com/office/drawing/2014/main" id="{6BFD31D5-1F05-34F9-ED90-F9AE4BB0D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7338" y="2926465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0" name="AutoShape 24">
              <a:extLst>
                <a:ext uri="{FF2B5EF4-FFF2-40B4-BE49-F238E27FC236}">
                  <a16:creationId xmlns:a16="http://schemas.microsoft.com/office/drawing/2014/main" id="{3424D5E2-7E80-255F-1E38-B0E2B32D0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7338" y="2850543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" name="AutoShape 25">
              <a:extLst>
                <a:ext uri="{FF2B5EF4-FFF2-40B4-BE49-F238E27FC236}">
                  <a16:creationId xmlns:a16="http://schemas.microsoft.com/office/drawing/2014/main" id="{84EC379D-1813-53F5-0745-EC71C57E5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4131" y="3003221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" name="AutoShape 26">
              <a:extLst>
                <a:ext uri="{FF2B5EF4-FFF2-40B4-BE49-F238E27FC236}">
                  <a16:creationId xmlns:a16="http://schemas.microsoft.com/office/drawing/2014/main" id="{39C22F78-C167-778B-A152-8D13F0F14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4131" y="2926465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AutoShape 27">
              <a:extLst>
                <a:ext uri="{FF2B5EF4-FFF2-40B4-BE49-F238E27FC236}">
                  <a16:creationId xmlns:a16="http://schemas.microsoft.com/office/drawing/2014/main" id="{ABC06ED2-F595-804D-B4CE-64E6DAA80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4131" y="2850543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4" name="Rectangle 7">
            <a:extLst>
              <a:ext uri="{FF2B5EF4-FFF2-40B4-BE49-F238E27FC236}">
                <a16:creationId xmlns:a16="http://schemas.microsoft.com/office/drawing/2014/main" id="{ABA53A9E-6732-72F7-DD21-4EC6C344818F}"/>
              </a:ext>
            </a:extLst>
          </p:cNvPr>
          <p:cNvSpPr/>
          <p:nvPr/>
        </p:nvSpPr>
        <p:spPr>
          <a:xfrm rot="2700000">
            <a:off x="1259896" y="2212417"/>
            <a:ext cx="1484408" cy="1484408"/>
          </a:xfrm>
          <a:prstGeom prst="rect">
            <a:avLst/>
          </a:prstGeom>
          <a:solidFill>
            <a:schemeClr val="bg1"/>
          </a:solidFill>
          <a:ln>
            <a:solidFill>
              <a:srgbClr val="306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5" name="Rectangle 12">
            <a:extLst>
              <a:ext uri="{FF2B5EF4-FFF2-40B4-BE49-F238E27FC236}">
                <a16:creationId xmlns:a16="http://schemas.microsoft.com/office/drawing/2014/main" id="{DF8E02F2-7029-2A5D-83BC-EDA7168BE8EC}"/>
              </a:ext>
            </a:extLst>
          </p:cNvPr>
          <p:cNvSpPr/>
          <p:nvPr/>
        </p:nvSpPr>
        <p:spPr>
          <a:xfrm rot="2700000">
            <a:off x="675252" y="3472253"/>
            <a:ext cx="1484408" cy="136032"/>
          </a:xfrm>
          <a:prstGeom prst="rect">
            <a:avLst/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6" name="AutoShape 28">
            <a:extLst>
              <a:ext uri="{FF2B5EF4-FFF2-40B4-BE49-F238E27FC236}">
                <a16:creationId xmlns:a16="http://schemas.microsoft.com/office/drawing/2014/main" id="{7AD955A9-E55F-B80B-890B-026444D2B432}"/>
              </a:ext>
            </a:extLst>
          </p:cNvPr>
          <p:cNvSpPr>
            <a:spLocks/>
          </p:cNvSpPr>
          <p:nvPr/>
        </p:nvSpPr>
        <p:spPr bwMode="auto">
          <a:xfrm>
            <a:off x="1714470" y="2666994"/>
            <a:ext cx="488901" cy="4889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3060B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" name="Rectangle 8">
            <a:extLst>
              <a:ext uri="{FF2B5EF4-FFF2-40B4-BE49-F238E27FC236}">
                <a16:creationId xmlns:a16="http://schemas.microsoft.com/office/drawing/2014/main" id="{E43905C1-8069-F4CE-3010-8E265C1C90BA}"/>
              </a:ext>
            </a:extLst>
          </p:cNvPr>
          <p:cNvSpPr/>
          <p:nvPr/>
        </p:nvSpPr>
        <p:spPr>
          <a:xfrm rot="2700000">
            <a:off x="3982192" y="2212420"/>
            <a:ext cx="1484408" cy="1484408"/>
          </a:xfrm>
          <a:prstGeom prst="rect">
            <a:avLst/>
          </a:prstGeom>
          <a:solidFill>
            <a:schemeClr val="bg1"/>
          </a:solidFill>
          <a:ln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8" name="Rectangle 13">
            <a:extLst>
              <a:ext uri="{FF2B5EF4-FFF2-40B4-BE49-F238E27FC236}">
                <a16:creationId xmlns:a16="http://schemas.microsoft.com/office/drawing/2014/main" id="{7D44844D-6018-C72A-06B4-DEF5C966820E}"/>
              </a:ext>
            </a:extLst>
          </p:cNvPr>
          <p:cNvSpPr/>
          <p:nvPr/>
        </p:nvSpPr>
        <p:spPr>
          <a:xfrm rot="2700000">
            <a:off x="4084365" y="1641679"/>
            <a:ext cx="126348" cy="1484408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9" name="AutoShape 100">
            <a:extLst>
              <a:ext uri="{FF2B5EF4-FFF2-40B4-BE49-F238E27FC236}">
                <a16:creationId xmlns:a16="http://schemas.microsoft.com/office/drawing/2014/main" id="{4B30B85F-9742-9773-1641-FEEB5D874075}"/>
              </a:ext>
            </a:extLst>
          </p:cNvPr>
          <p:cNvSpPr>
            <a:spLocks/>
          </p:cNvSpPr>
          <p:nvPr/>
        </p:nvSpPr>
        <p:spPr bwMode="auto">
          <a:xfrm>
            <a:off x="4476739" y="2666996"/>
            <a:ext cx="427164" cy="4889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A0A88AB-315F-193E-7C16-CEF3ABAF7314}"/>
              </a:ext>
            </a:extLst>
          </p:cNvPr>
          <p:cNvGrpSpPr/>
          <p:nvPr/>
        </p:nvGrpSpPr>
        <p:grpSpPr>
          <a:xfrm>
            <a:off x="917503" y="4304618"/>
            <a:ext cx="2082834" cy="1065110"/>
            <a:chOff x="558799" y="4386745"/>
            <a:chExt cx="2082834" cy="106511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1794BC4-272F-BF6D-150F-5A1D1ED78880}"/>
                </a:ext>
              </a:extLst>
            </p:cNvPr>
            <p:cNvSpPr txBox="1"/>
            <p:nvPr/>
          </p:nvSpPr>
          <p:spPr>
            <a:xfrm>
              <a:off x="764207" y="4386745"/>
              <a:ext cx="16616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82BDF19-EA4F-2EEC-9385-D9583BE5C627}"/>
                </a:ext>
              </a:extLst>
            </p:cNvPr>
            <p:cNvSpPr txBox="1"/>
            <p:nvPr/>
          </p:nvSpPr>
          <p:spPr>
            <a:xfrm>
              <a:off x="558799" y="4655098"/>
              <a:ext cx="208283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C15C442-8C31-7787-7FC6-2A8C64246321}"/>
              </a:ext>
            </a:extLst>
          </p:cNvPr>
          <p:cNvGrpSpPr/>
          <p:nvPr/>
        </p:nvGrpSpPr>
        <p:grpSpPr>
          <a:xfrm>
            <a:off x="3648904" y="4304618"/>
            <a:ext cx="2082834" cy="1065110"/>
            <a:chOff x="558799" y="4386745"/>
            <a:chExt cx="2082834" cy="106511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36B8FF2-A336-5F0F-A29C-2B7B95878B4D}"/>
                </a:ext>
              </a:extLst>
            </p:cNvPr>
            <p:cNvSpPr txBox="1"/>
            <p:nvPr/>
          </p:nvSpPr>
          <p:spPr>
            <a:xfrm>
              <a:off x="764207" y="4386745"/>
              <a:ext cx="16616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51187FE-5212-CB90-D943-1AA436CBE741}"/>
                </a:ext>
              </a:extLst>
            </p:cNvPr>
            <p:cNvSpPr txBox="1"/>
            <p:nvPr/>
          </p:nvSpPr>
          <p:spPr>
            <a:xfrm>
              <a:off x="558799" y="4655098"/>
              <a:ext cx="208283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AD804C8-6466-1023-EFA6-ED667D0865E6}"/>
              </a:ext>
            </a:extLst>
          </p:cNvPr>
          <p:cNvGrpSpPr/>
          <p:nvPr/>
        </p:nvGrpSpPr>
        <p:grpSpPr>
          <a:xfrm>
            <a:off x="6453166" y="4304618"/>
            <a:ext cx="2082834" cy="1065110"/>
            <a:chOff x="558799" y="4386745"/>
            <a:chExt cx="2082834" cy="106511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529ED37-265B-3597-C332-497DC19631B7}"/>
                </a:ext>
              </a:extLst>
            </p:cNvPr>
            <p:cNvSpPr txBox="1"/>
            <p:nvPr/>
          </p:nvSpPr>
          <p:spPr>
            <a:xfrm>
              <a:off x="764207" y="4386745"/>
              <a:ext cx="16616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5483B66-BB5A-0F7D-70B1-C5E6FF0090EF}"/>
                </a:ext>
              </a:extLst>
            </p:cNvPr>
            <p:cNvSpPr txBox="1"/>
            <p:nvPr/>
          </p:nvSpPr>
          <p:spPr>
            <a:xfrm>
              <a:off x="558799" y="4655098"/>
              <a:ext cx="208283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502C634-471F-A923-F091-0A44AA4AEA1F}"/>
              </a:ext>
            </a:extLst>
          </p:cNvPr>
          <p:cNvGrpSpPr/>
          <p:nvPr/>
        </p:nvGrpSpPr>
        <p:grpSpPr>
          <a:xfrm>
            <a:off x="9108642" y="4304618"/>
            <a:ext cx="2082834" cy="1065110"/>
            <a:chOff x="558799" y="4386745"/>
            <a:chExt cx="2082834" cy="106511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0DC9346-5B08-5A13-F248-F85213C10D81}"/>
                </a:ext>
              </a:extLst>
            </p:cNvPr>
            <p:cNvSpPr txBox="1"/>
            <p:nvPr/>
          </p:nvSpPr>
          <p:spPr>
            <a:xfrm>
              <a:off x="764207" y="4386745"/>
              <a:ext cx="16616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CE2C44D-9D89-C995-9210-9E2D7D2C9F5F}"/>
                </a:ext>
              </a:extLst>
            </p:cNvPr>
            <p:cNvSpPr txBox="1"/>
            <p:nvPr/>
          </p:nvSpPr>
          <p:spPr>
            <a:xfrm>
              <a:off x="558799" y="4655098"/>
              <a:ext cx="208283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158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E9FF8B-3E35-932A-D81C-56E9C6AB7A9A}"/>
              </a:ext>
            </a:extLst>
          </p:cNvPr>
          <p:cNvGrpSpPr/>
          <p:nvPr/>
        </p:nvGrpSpPr>
        <p:grpSpPr>
          <a:xfrm>
            <a:off x="286981" y="159658"/>
            <a:ext cx="3227213" cy="879646"/>
            <a:chOff x="2354580" y="3272662"/>
            <a:chExt cx="3629189" cy="98921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E36C1D4-A624-D6EB-3555-359D595EC71B}"/>
                </a:ext>
              </a:extLst>
            </p:cNvPr>
            <p:cNvSpPr/>
            <p:nvPr/>
          </p:nvSpPr>
          <p:spPr>
            <a:xfrm>
              <a:off x="2354580" y="3417820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58B6220-2D22-E914-AFC2-AE76101AA36C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E2B3BA-432C-6190-AD48-92DEE9B87AA8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整体规划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F72946-10CA-DF98-EB63-246503286661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弧形 1">
            <a:extLst>
              <a:ext uri="{FF2B5EF4-FFF2-40B4-BE49-F238E27FC236}">
                <a16:creationId xmlns:a16="http://schemas.microsoft.com/office/drawing/2014/main" id="{A4737B1D-39C5-AAB6-5B7B-C9351240475F}"/>
              </a:ext>
            </a:extLst>
          </p:cNvPr>
          <p:cNvSpPr/>
          <p:nvPr/>
        </p:nvSpPr>
        <p:spPr>
          <a:xfrm>
            <a:off x="1981200" y="2936520"/>
            <a:ext cx="8242300" cy="1580892"/>
          </a:xfrm>
          <a:prstGeom prst="arc">
            <a:avLst>
              <a:gd name="adj1" fmla="val 20812392"/>
              <a:gd name="adj2" fmla="val 11589668"/>
            </a:avLst>
          </a:prstGeom>
          <a:noFill/>
          <a:ln w="76200" cap="rnd">
            <a:solidFill>
              <a:srgbClr val="3060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C719F88-12C4-A9CE-3979-780EA4FE7526}"/>
              </a:ext>
            </a:extLst>
          </p:cNvPr>
          <p:cNvSpPr/>
          <p:nvPr/>
        </p:nvSpPr>
        <p:spPr>
          <a:xfrm>
            <a:off x="3833746" y="2928750"/>
            <a:ext cx="265041" cy="1349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060B4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2874036-A803-37A5-253F-86B72E463C2C}"/>
              </a:ext>
            </a:extLst>
          </p:cNvPr>
          <p:cNvSpPr/>
          <p:nvPr/>
        </p:nvSpPr>
        <p:spPr>
          <a:xfrm>
            <a:off x="2394034" y="4289882"/>
            <a:ext cx="265041" cy="1349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060B4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296E399-4F64-0C1F-982D-39059DF4C407}"/>
              </a:ext>
            </a:extLst>
          </p:cNvPr>
          <p:cNvSpPr/>
          <p:nvPr/>
        </p:nvSpPr>
        <p:spPr>
          <a:xfrm>
            <a:off x="7201028" y="4739505"/>
            <a:ext cx="265041" cy="1349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060B4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5B3D434-0871-594A-501F-01AA3138A472}"/>
              </a:ext>
            </a:extLst>
          </p:cNvPr>
          <p:cNvSpPr/>
          <p:nvPr/>
        </p:nvSpPr>
        <p:spPr>
          <a:xfrm>
            <a:off x="8007448" y="2050622"/>
            <a:ext cx="265041" cy="134982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060B4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7A90009-98F7-5F34-1B04-2DDD37505199}"/>
              </a:ext>
            </a:extLst>
          </p:cNvPr>
          <p:cNvGrpSpPr/>
          <p:nvPr/>
        </p:nvGrpSpPr>
        <p:grpSpPr>
          <a:xfrm>
            <a:off x="4184553" y="2885794"/>
            <a:ext cx="3015185" cy="848136"/>
            <a:chOff x="546100" y="4386745"/>
            <a:chExt cx="3015185" cy="84813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4C382A8-6F23-C1A9-EFF6-896E3D25E7C0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793653B-E9B9-9D2A-4E30-6C287489D363}"/>
                </a:ext>
              </a:extLst>
            </p:cNvPr>
            <p:cNvSpPr txBox="1"/>
            <p:nvPr/>
          </p:nvSpPr>
          <p:spPr>
            <a:xfrm>
              <a:off x="558798" y="4680498"/>
              <a:ext cx="300248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0EA39EC-F97B-6359-D00C-9D9E27ED89A4}"/>
              </a:ext>
            </a:extLst>
          </p:cNvPr>
          <p:cNvGrpSpPr/>
          <p:nvPr/>
        </p:nvGrpSpPr>
        <p:grpSpPr>
          <a:xfrm>
            <a:off x="2856921" y="4654493"/>
            <a:ext cx="3015185" cy="848136"/>
            <a:chOff x="546100" y="4386745"/>
            <a:chExt cx="3015185" cy="84813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0F6E9D-E309-07C3-1629-D5C5BB9ED835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E648A2F-2965-9142-0989-4A4B92D1F107}"/>
                </a:ext>
              </a:extLst>
            </p:cNvPr>
            <p:cNvSpPr txBox="1"/>
            <p:nvPr/>
          </p:nvSpPr>
          <p:spPr>
            <a:xfrm>
              <a:off x="558798" y="4680498"/>
              <a:ext cx="300248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1BF0569-AE13-BCB3-A80E-D97556126556}"/>
              </a:ext>
            </a:extLst>
          </p:cNvPr>
          <p:cNvGrpSpPr/>
          <p:nvPr/>
        </p:nvGrpSpPr>
        <p:grpSpPr>
          <a:xfrm>
            <a:off x="7663915" y="4939380"/>
            <a:ext cx="3015185" cy="848136"/>
            <a:chOff x="546100" y="4386745"/>
            <a:chExt cx="3015185" cy="84813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CD793F1-00B7-6CBC-6D3B-7288D90DC54B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6D7A664-A53B-6B7A-DCDF-B73B9D74E3BD}"/>
                </a:ext>
              </a:extLst>
            </p:cNvPr>
            <p:cNvSpPr txBox="1"/>
            <p:nvPr/>
          </p:nvSpPr>
          <p:spPr>
            <a:xfrm>
              <a:off x="558798" y="4680498"/>
              <a:ext cx="300248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59BF1CD-139B-3D34-F122-E9024CA7D8B2}"/>
              </a:ext>
            </a:extLst>
          </p:cNvPr>
          <p:cNvGrpSpPr/>
          <p:nvPr/>
        </p:nvGrpSpPr>
        <p:grpSpPr>
          <a:xfrm>
            <a:off x="8429306" y="2002870"/>
            <a:ext cx="3015185" cy="848136"/>
            <a:chOff x="546100" y="4386745"/>
            <a:chExt cx="3015185" cy="84813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1F57A56-783E-1BB9-33B7-E67625C52A56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F69C061-9B96-9B6C-9C83-3B85643F5D8A}"/>
                </a:ext>
              </a:extLst>
            </p:cNvPr>
            <p:cNvSpPr txBox="1"/>
            <p:nvPr/>
          </p:nvSpPr>
          <p:spPr>
            <a:xfrm>
              <a:off x="558798" y="4680498"/>
              <a:ext cx="300248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9" name="TextBox 8">
            <a:extLst>
              <a:ext uri="{FF2B5EF4-FFF2-40B4-BE49-F238E27FC236}">
                <a16:creationId xmlns:a16="http://schemas.microsoft.com/office/drawing/2014/main" id="{A0A4294D-E8BF-1700-D008-511A0F7738D3}"/>
              </a:ext>
            </a:extLst>
          </p:cNvPr>
          <p:cNvSpPr txBox="1"/>
          <p:nvPr/>
        </p:nvSpPr>
        <p:spPr>
          <a:xfrm>
            <a:off x="909590" y="1567455"/>
            <a:ext cx="30861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>
                <a:solidFill>
                  <a:srgbClr val="3060B4"/>
                </a:solidFill>
                <a:cs typeface="+mn-ea"/>
                <a:sym typeface="+mn-lt"/>
              </a:rPr>
              <a:t>单击此处添加标题文本</a:t>
            </a:r>
            <a:endParaRPr lang="id-ID" sz="2000" b="1" spc="300" dirty="0">
              <a:solidFill>
                <a:srgbClr val="3060B4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0921D94-5B79-96DF-5B36-D081F795255C}"/>
              </a:ext>
            </a:extLst>
          </p:cNvPr>
          <p:cNvSpPr txBox="1"/>
          <p:nvPr/>
        </p:nvSpPr>
        <p:spPr>
          <a:xfrm>
            <a:off x="896067" y="1951270"/>
            <a:ext cx="644816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37221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>
            <a:extLst>
              <a:ext uri="{FF2B5EF4-FFF2-40B4-BE49-F238E27FC236}">
                <a16:creationId xmlns:a16="http://schemas.microsoft.com/office/drawing/2014/main" id="{F9E7FA90-29E1-51ED-C3DA-902688AA22BB}"/>
              </a:ext>
            </a:extLst>
          </p:cNvPr>
          <p:cNvSpPr/>
          <p:nvPr/>
        </p:nvSpPr>
        <p:spPr>
          <a:xfrm>
            <a:off x="1003300" y="-1663701"/>
            <a:ext cx="10185400" cy="101854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254000" dist="381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0989BEA-E2D3-5E15-884F-83A674C31596}"/>
              </a:ext>
            </a:extLst>
          </p:cNvPr>
          <p:cNvSpPr/>
          <p:nvPr/>
        </p:nvSpPr>
        <p:spPr>
          <a:xfrm>
            <a:off x="1962928" y="-704073"/>
            <a:ext cx="8266144" cy="8266144"/>
          </a:xfrm>
          <a:prstGeom prst="ellipse">
            <a:avLst/>
          </a:prstGeom>
          <a:solidFill>
            <a:schemeClr val="bg1"/>
          </a:solidFill>
          <a:ln w="25400">
            <a:solidFill>
              <a:srgbClr val="3060B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9CB307F-1F19-194A-AC1A-1F6226BDC44E}"/>
              </a:ext>
            </a:extLst>
          </p:cNvPr>
          <p:cNvSpPr/>
          <p:nvPr/>
        </p:nvSpPr>
        <p:spPr>
          <a:xfrm>
            <a:off x="3451447" y="784447"/>
            <a:ext cx="5289105" cy="5289105"/>
          </a:xfrm>
          <a:prstGeom prst="ellipse">
            <a:avLst/>
          </a:prstGeom>
          <a:blipFill dpi="0" rotWithShape="1">
            <a:blip r:embed="rId3">
              <a:alphaModFix amt="20000"/>
            </a:blip>
            <a:srcRect/>
            <a:tile tx="-22161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A1C5888-CAEA-40CB-49D7-1748C738BDA8}"/>
              </a:ext>
            </a:extLst>
          </p:cNvPr>
          <p:cNvGrpSpPr/>
          <p:nvPr/>
        </p:nvGrpSpPr>
        <p:grpSpPr>
          <a:xfrm rot="21104866">
            <a:off x="7867553" y="712526"/>
            <a:ext cx="575034" cy="982302"/>
            <a:chOff x="9616134" y="999826"/>
            <a:chExt cx="575034" cy="98230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4CBDA06-FF87-6EC0-ED4E-D34CC36DA659}"/>
                </a:ext>
              </a:extLst>
            </p:cNvPr>
            <p:cNvGrpSpPr/>
            <p:nvPr/>
          </p:nvGrpSpPr>
          <p:grpSpPr>
            <a:xfrm rot="7930731">
              <a:off x="9553161" y="1062799"/>
              <a:ext cx="700979" cy="575034"/>
              <a:chOff x="0" y="986934"/>
              <a:chExt cx="2345093" cy="3270868"/>
            </a:xfrm>
          </p:grpSpPr>
          <p:sp>
            <p:nvSpPr>
              <p:cNvPr id="22" name="等腰三角形 21">
                <a:extLst>
                  <a:ext uri="{FF2B5EF4-FFF2-40B4-BE49-F238E27FC236}">
                    <a16:creationId xmlns:a16="http://schemas.microsoft.com/office/drawing/2014/main" id="{6FA5EB93-14D5-3BAC-DB7E-3C0DE28D7E11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>
                <a:extLst>
                  <a:ext uri="{FF2B5EF4-FFF2-40B4-BE49-F238E27FC236}">
                    <a16:creationId xmlns:a16="http://schemas.microsoft.com/office/drawing/2014/main" id="{3D67780A-5549-8987-E4F1-DB2467954759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5374768-4EEE-CABB-EDA4-90FFF7EF8E99}"/>
                </a:ext>
              </a:extLst>
            </p:cNvPr>
            <p:cNvGrpSpPr/>
            <p:nvPr/>
          </p:nvGrpSpPr>
          <p:grpSpPr>
            <a:xfrm rot="11592558">
              <a:off x="9751733" y="1624072"/>
              <a:ext cx="436478" cy="358056"/>
              <a:chOff x="0" y="986934"/>
              <a:chExt cx="2345093" cy="3270868"/>
            </a:xfrm>
          </p:grpSpPr>
          <p:sp>
            <p:nvSpPr>
              <p:cNvPr id="17" name="等腰三角形 16">
                <a:extLst>
                  <a:ext uri="{FF2B5EF4-FFF2-40B4-BE49-F238E27FC236}">
                    <a16:creationId xmlns:a16="http://schemas.microsoft.com/office/drawing/2014/main" id="{1EC75F8B-3433-6AB3-90F5-A4F5C141033B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>
                <a:extLst>
                  <a:ext uri="{FF2B5EF4-FFF2-40B4-BE49-F238E27FC236}">
                    <a16:creationId xmlns:a16="http://schemas.microsoft.com/office/drawing/2014/main" id="{27D17302-8FA7-8704-3845-9625D1973BBA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9247F69-10F4-B87A-48AA-F529F40605EC}"/>
              </a:ext>
            </a:extLst>
          </p:cNvPr>
          <p:cNvGrpSpPr/>
          <p:nvPr/>
        </p:nvGrpSpPr>
        <p:grpSpPr>
          <a:xfrm rot="20450330">
            <a:off x="3755534" y="5252698"/>
            <a:ext cx="478378" cy="544090"/>
            <a:chOff x="787147" y="4715715"/>
            <a:chExt cx="1306374" cy="1485824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2633E3F-B2F8-5239-5F7E-8D975D5F4EB1}"/>
                </a:ext>
              </a:extLst>
            </p:cNvPr>
            <p:cNvGrpSpPr/>
            <p:nvPr/>
          </p:nvGrpSpPr>
          <p:grpSpPr>
            <a:xfrm rot="20149589">
              <a:off x="787147" y="5129881"/>
              <a:ext cx="1306374" cy="1071658"/>
              <a:chOff x="0" y="986934"/>
              <a:chExt cx="2345093" cy="3270868"/>
            </a:xfrm>
          </p:grpSpPr>
          <p:sp>
            <p:nvSpPr>
              <p:cNvPr id="13" name="等腰三角形 12">
                <a:extLst>
                  <a:ext uri="{FF2B5EF4-FFF2-40B4-BE49-F238E27FC236}">
                    <a16:creationId xmlns:a16="http://schemas.microsoft.com/office/drawing/2014/main" id="{56F6179A-83A9-9C8B-1A04-317548FA3161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>
                <a:extLst>
                  <a:ext uri="{FF2B5EF4-FFF2-40B4-BE49-F238E27FC236}">
                    <a16:creationId xmlns:a16="http://schemas.microsoft.com/office/drawing/2014/main" id="{3E63D71D-9D75-C9F7-3012-C44A5561F50A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C6C10B5-9695-6EF1-27E1-A99FAE80D406}"/>
                </a:ext>
              </a:extLst>
            </p:cNvPr>
            <p:cNvGrpSpPr/>
            <p:nvPr/>
          </p:nvGrpSpPr>
          <p:grpSpPr>
            <a:xfrm rot="2243707">
              <a:off x="1241025" y="4715715"/>
              <a:ext cx="639329" cy="524460"/>
              <a:chOff x="0" y="986934"/>
              <a:chExt cx="2345093" cy="3270868"/>
            </a:xfrm>
          </p:grpSpPr>
          <p:sp>
            <p:nvSpPr>
              <p:cNvPr id="7" name="等腰三角形 6">
                <a:extLst>
                  <a:ext uri="{FF2B5EF4-FFF2-40B4-BE49-F238E27FC236}">
                    <a16:creationId xmlns:a16="http://schemas.microsoft.com/office/drawing/2014/main" id="{192FC5EA-DC2F-7FC7-C210-B41D5E907683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>
                <a:extLst>
                  <a:ext uri="{FF2B5EF4-FFF2-40B4-BE49-F238E27FC236}">
                    <a16:creationId xmlns:a16="http://schemas.microsoft.com/office/drawing/2014/main" id="{6F99DAD6-212E-E1A1-25A0-4DCA5C109A73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A9889DC-8FD5-7BE0-536D-187C5C7F4D5B}"/>
              </a:ext>
            </a:extLst>
          </p:cNvPr>
          <p:cNvGrpSpPr/>
          <p:nvPr/>
        </p:nvGrpSpPr>
        <p:grpSpPr>
          <a:xfrm>
            <a:off x="4510639" y="2567932"/>
            <a:ext cx="3227213" cy="879646"/>
            <a:chOff x="2354580" y="3272662"/>
            <a:chExt cx="3629189" cy="98921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7CFAF17-7726-3F07-58A3-4E70DD9CC027}"/>
                </a:ext>
              </a:extLst>
            </p:cNvPr>
            <p:cNvSpPr/>
            <p:nvPr/>
          </p:nvSpPr>
          <p:spPr>
            <a:xfrm>
              <a:off x="2354580" y="3417821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CCEE360D-3D39-6F69-0BA1-36F46BDC2A42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870B896-77DB-F4CA-6E91-ED14837AC261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财务分析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B62492F-4201-50E3-6A83-BF65131C4AE6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503EC0C2-5B14-0334-5EB6-8B7DA7E64EA7}"/>
              </a:ext>
            </a:extLst>
          </p:cNvPr>
          <p:cNvSpPr txBox="1"/>
          <p:nvPr/>
        </p:nvSpPr>
        <p:spPr>
          <a:xfrm>
            <a:off x="4342859" y="3759200"/>
            <a:ext cx="3499526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6206814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>
            <a:extLst>
              <a:ext uri="{FF2B5EF4-FFF2-40B4-BE49-F238E27FC236}">
                <a16:creationId xmlns:a16="http://schemas.microsoft.com/office/drawing/2014/main" id="{DE742C26-4DDC-F1B2-BFD1-BBE7FF7800EB}"/>
              </a:ext>
            </a:extLst>
          </p:cNvPr>
          <p:cNvSpPr/>
          <p:nvPr/>
        </p:nvSpPr>
        <p:spPr>
          <a:xfrm>
            <a:off x="947738" y="1517971"/>
            <a:ext cx="2881663" cy="2881662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3060B4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254000" dist="381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347C179-4BCF-A045-F1F0-055A9C8E960F}"/>
              </a:ext>
            </a:extLst>
          </p:cNvPr>
          <p:cNvSpPr/>
          <p:nvPr/>
        </p:nvSpPr>
        <p:spPr>
          <a:xfrm>
            <a:off x="3436422" y="2458367"/>
            <a:ext cx="2881663" cy="2881662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A6A6A6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254000" dist="381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CA2F4DAA-87C3-9511-863C-0ABAEDCC5E65}"/>
              </a:ext>
            </a:extLst>
          </p:cNvPr>
          <p:cNvSpPr/>
          <p:nvPr/>
        </p:nvSpPr>
        <p:spPr>
          <a:xfrm>
            <a:off x="5925107" y="1517971"/>
            <a:ext cx="2881663" cy="2881662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3060B4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254000" dist="381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6662023-1451-512C-1541-66438F87E767}"/>
              </a:ext>
            </a:extLst>
          </p:cNvPr>
          <p:cNvSpPr/>
          <p:nvPr/>
        </p:nvSpPr>
        <p:spPr>
          <a:xfrm>
            <a:off x="8413791" y="2458367"/>
            <a:ext cx="2881663" cy="2881662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A6A6A6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254000" dist="381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E9FF8B-3E35-932A-D81C-56E9C6AB7A9A}"/>
              </a:ext>
            </a:extLst>
          </p:cNvPr>
          <p:cNvGrpSpPr/>
          <p:nvPr/>
        </p:nvGrpSpPr>
        <p:grpSpPr>
          <a:xfrm>
            <a:off x="286981" y="159658"/>
            <a:ext cx="3227213" cy="879646"/>
            <a:chOff x="2354580" y="3272662"/>
            <a:chExt cx="3629189" cy="98921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E36C1D4-A624-D6EB-3555-359D595EC71B}"/>
                </a:ext>
              </a:extLst>
            </p:cNvPr>
            <p:cNvSpPr/>
            <p:nvPr/>
          </p:nvSpPr>
          <p:spPr>
            <a:xfrm>
              <a:off x="2354580" y="3417820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58B6220-2D22-E914-AFC2-AE76101AA36C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E2B3BA-432C-6190-AD48-92DEE9B87AA8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>
                  <a:solidFill>
                    <a:schemeClr val="tx1"/>
                  </a:solidFill>
                  <a:cs typeface="+mn-ea"/>
                  <a:sym typeface="+mn-lt"/>
                </a:rPr>
                <a:t>财务分析</a:t>
              </a:r>
              <a:endParaRPr lang="zh-CN" altLang="en-US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F72946-10CA-DF98-EB63-246503286661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TextBox 16">
            <a:extLst>
              <a:ext uri="{FF2B5EF4-FFF2-40B4-BE49-F238E27FC236}">
                <a16:creationId xmlns:a16="http://schemas.microsoft.com/office/drawing/2014/main" id="{E733D5A7-183A-7236-C2D4-70464A3E318B}"/>
              </a:ext>
            </a:extLst>
          </p:cNvPr>
          <p:cNvSpPr txBox="1"/>
          <p:nvPr/>
        </p:nvSpPr>
        <p:spPr>
          <a:xfrm>
            <a:off x="1350718" y="2549777"/>
            <a:ext cx="2114631" cy="2810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267"/>
              </a:lnSpc>
              <a:spcAft>
                <a:spcPts val="800"/>
              </a:spcAft>
            </a:pPr>
            <a:r>
              <a:rPr lang="zh-CN" altLang="en-US" sz="1600" b="1" cap="all" spc="27" dirty="0">
                <a:solidFill>
                  <a:srgbClr val="3060B4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" name="Freeform 27">
            <a:extLst>
              <a:ext uri="{FF2B5EF4-FFF2-40B4-BE49-F238E27FC236}">
                <a16:creationId xmlns:a16="http://schemas.microsoft.com/office/drawing/2014/main" id="{E43E1008-A4D6-EF47-7F62-FB1149085632}"/>
              </a:ext>
            </a:extLst>
          </p:cNvPr>
          <p:cNvSpPr>
            <a:spLocks noEditPoints="1"/>
          </p:cNvSpPr>
          <p:nvPr/>
        </p:nvSpPr>
        <p:spPr bwMode="auto">
          <a:xfrm>
            <a:off x="2082594" y="1700596"/>
            <a:ext cx="650876" cy="650876"/>
          </a:xfrm>
          <a:custGeom>
            <a:avLst/>
            <a:gdLst>
              <a:gd name="T0" fmla="*/ 0 w 188"/>
              <a:gd name="T1" fmla="*/ 8 h 187"/>
              <a:gd name="T2" fmla="*/ 3 w 188"/>
              <a:gd name="T3" fmla="*/ 3 h 187"/>
              <a:gd name="T4" fmla="*/ 9 w 188"/>
              <a:gd name="T5" fmla="*/ 0 h 187"/>
              <a:gd name="T6" fmla="*/ 180 w 188"/>
              <a:gd name="T7" fmla="*/ 0 h 187"/>
              <a:gd name="T8" fmla="*/ 185 w 188"/>
              <a:gd name="T9" fmla="*/ 3 h 187"/>
              <a:gd name="T10" fmla="*/ 188 w 188"/>
              <a:gd name="T11" fmla="*/ 8 h 187"/>
              <a:gd name="T12" fmla="*/ 188 w 188"/>
              <a:gd name="T13" fmla="*/ 147 h 187"/>
              <a:gd name="T14" fmla="*/ 185 w 188"/>
              <a:gd name="T15" fmla="*/ 153 h 187"/>
              <a:gd name="T16" fmla="*/ 180 w 188"/>
              <a:gd name="T17" fmla="*/ 156 h 187"/>
              <a:gd name="T18" fmla="*/ 113 w 188"/>
              <a:gd name="T19" fmla="*/ 156 h 187"/>
              <a:gd name="T20" fmla="*/ 116 w 188"/>
              <a:gd name="T21" fmla="*/ 180 h 187"/>
              <a:gd name="T22" fmla="*/ 121 w 188"/>
              <a:gd name="T23" fmla="*/ 186 h 187"/>
              <a:gd name="T24" fmla="*/ 121 w 188"/>
              <a:gd name="T25" fmla="*/ 186 h 187"/>
              <a:gd name="T26" fmla="*/ 120 w 188"/>
              <a:gd name="T27" fmla="*/ 187 h 187"/>
              <a:gd name="T28" fmla="*/ 117 w 188"/>
              <a:gd name="T29" fmla="*/ 187 h 187"/>
              <a:gd name="T30" fmla="*/ 116 w 188"/>
              <a:gd name="T31" fmla="*/ 187 h 187"/>
              <a:gd name="T32" fmla="*/ 73 w 188"/>
              <a:gd name="T33" fmla="*/ 187 h 187"/>
              <a:gd name="T34" fmla="*/ 67 w 188"/>
              <a:gd name="T35" fmla="*/ 186 h 187"/>
              <a:gd name="T36" fmla="*/ 67 w 188"/>
              <a:gd name="T37" fmla="*/ 186 h 187"/>
              <a:gd name="T38" fmla="*/ 72 w 188"/>
              <a:gd name="T39" fmla="*/ 180 h 187"/>
              <a:gd name="T40" fmla="*/ 75 w 188"/>
              <a:gd name="T41" fmla="*/ 156 h 187"/>
              <a:gd name="T42" fmla="*/ 9 w 188"/>
              <a:gd name="T43" fmla="*/ 156 h 187"/>
              <a:gd name="T44" fmla="*/ 3 w 188"/>
              <a:gd name="T45" fmla="*/ 153 h 187"/>
              <a:gd name="T46" fmla="*/ 0 w 188"/>
              <a:gd name="T47" fmla="*/ 147 h 187"/>
              <a:gd name="T48" fmla="*/ 0 w 188"/>
              <a:gd name="T49" fmla="*/ 8 h 187"/>
              <a:gd name="T50" fmla="*/ 11 w 188"/>
              <a:gd name="T51" fmla="*/ 117 h 187"/>
              <a:gd name="T52" fmla="*/ 177 w 188"/>
              <a:gd name="T53" fmla="*/ 117 h 187"/>
              <a:gd name="T54" fmla="*/ 177 w 188"/>
              <a:gd name="T55" fmla="*/ 11 h 187"/>
              <a:gd name="T56" fmla="*/ 11 w 188"/>
              <a:gd name="T57" fmla="*/ 11 h 187"/>
              <a:gd name="T58" fmla="*/ 11 w 188"/>
              <a:gd name="T59" fmla="*/ 117 h 187"/>
              <a:gd name="T60" fmla="*/ 90 w 188"/>
              <a:gd name="T61" fmla="*/ 130 h 187"/>
              <a:gd name="T62" fmla="*/ 89 w 188"/>
              <a:gd name="T63" fmla="*/ 134 h 187"/>
              <a:gd name="T64" fmla="*/ 90 w 188"/>
              <a:gd name="T65" fmla="*/ 138 h 187"/>
              <a:gd name="T66" fmla="*/ 94 w 188"/>
              <a:gd name="T67" fmla="*/ 139 h 187"/>
              <a:gd name="T68" fmla="*/ 98 w 188"/>
              <a:gd name="T69" fmla="*/ 138 h 187"/>
              <a:gd name="T70" fmla="*/ 99 w 188"/>
              <a:gd name="T71" fmla="*/ 134 h 187"/>
              <a:gd name="T72" fmla="*/ 98 w 188"/>
              <a:gd name="T73" fmla="*/ 130 h 187"/>
              <a:gd name="T74" fmla="*/ 94 w 188"/>
              <a:gd name="T75" fmla="*/ 129 h 187"/>
              <a:gd name="T76" fmla="*/ 90 w 188"/>
              <a:gd name="T77" fmla="*/ 13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8" h="187">
                <a:moveTo>
                  <a:pt x="0" y="8"/>
                </a:moveTo>
                <a:cubicBezTo>
                  <a:pt x="0" y="6"/>
                  <a:pt x="1" y="4"/>
                  <a:pt x="3" y="3"/>
                </a:cubicBezTo>
                <a:cubicBezTo>
                  <a:pt x="4" y="1"/>
                  <a:pt x="6" y="0"/>
                  <a:pt x="9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2" y="0"/>
                  <a:pt x="184" y="1"/>
                  <a:pt x="185" y="3"/>
                </a:cubicBezTo>
                <a:cubicBezTo>
                  <a:pt x="187" y="4"/>
                  <a:pt x="188" y="6"/>
                  <a:pt x="188" y="8"/>
                </a:cubicBezTo>
                <a:cubicBezTo>
                  <a:pt x="188" y="147"/>
                  <a:pt x="188" y="147"/>
                  <a:pt x="188" y="147"/>
                </a:cubicBezTo>
                <a:cubicBezTo>
                  <a:pt x="188" y="150"/>
                  <a:pt x="187" y="152"/>
                  <a:pt x="185" y="153"/>
                </a:cubicBezTo>
                <a:cubicBezTo>
                  <a:pt x="184" y="155"/>
                  <a:pt x="182" y="156"/>
                  <a:pt x="180" y="156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21" y="186"/>
                  <a:pt x="121" y="186"/>
                  <a:pt x="121" y="186"/>
                </a:cubicBezTo>
                <a:cubicBezTo>
                  <a:pt x="121" y="186"/>
                  <a:pt x="121" y="186"/>
                  <a:pt x="121" y="186"/>
                </a:cubicBezTo>
                <a:cubicBezTo>
                  <a:pt x="121" y="187"/>
                  <a:pt x="121" y="187"/>
                  <a:pt x="120" y="187"/>
                </a:cubicBezTo>
                <a:cubicBezTo>
                  <a:pt x="119" y="187"/>
                  <a:pt x="118" y="187"/>
                  <a:pt x="117" y="18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73" y="187"/>
                  <a:pt x="73" y="187"/>
                  <a:pt x="73" y="187"/>
                </a:cubicBezTo>
                <a:cubicBezTo>
                  <a:pt x="69" y="187"/>
                  <a:pt x="67" y="187"/>
                  <a:pt x="67" y="186"/>
                </a:cubicBezTo>
                <a:cubicBezTo>
                  <a:pt x="67" y="186"/>
                  <a:pt x="67" y="186"/>
                  <a:pt x="67" y="186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5" y="156"/>
                  <a:pt x="75" y="156"/>
                  <a:pt x="75" y="156"/>
                </a:cubicBezTo>
                <a:cubicBezTo>
                  <a:pt x="9" y="156"/>
                  <a:pt x="9" y="156"/>
                  <a:pt x="9" y="156"/>
                </a:cubicBezTo>
                <a:cubicBezTo>
                  <a:pt x="6" y="156"/>
                  <a:pt x="4" y="155"/>
                  <a:pt x="3" y="153"/>
                </a:cubicBezTo>
                <a:cubicBezTo>
                  <a:pt x="1" y="152"/>
                  <a:pt x="0" y="150"/>
                  <a:pt x="0" y="147"/>
                </a:cubicBezTo>
                <a:lnTo>
                  <a:pt x="0" y="8"/>
                </a:lnTo>
                <a:close/>
                <a:moveTo>
                  <a:pt x="11" y="117"/>
                </a:moveTo>
                <a:cubicBezTo>
                  <a:pt x="177" y="117"/>
                  <a:pt x="177" y="117"/>
                  <a:pt x="177" y="117"/>
                </a:cubicBezTo>
                <a:cubicBezTo>
                  <a:pt x="177" y="11"/>
                  <a:pt x="177" y="11"/>
                  <a:pt x="177" y="11"/>
                </a:cubicBezTo>
                <a:cubicBezTo>
                  <a:pt x="11" y="11"/>
                  <a:pt x="11" y="11"/>
                  <a:pt x="11" y="11"/>
                </a:cubicBezTo>
                <a:lnTo>
                  <a:pt x="11" y="117"/>
                </a:lnTo>
                <a:close/>
                <a:moveTo>
                  <a:pt x="90" y="130"/>
                </a:moveTo>
                <a:cubicBezTo>
                  <a:pt x="89" y="131"/>
                  <a:pt x="89" y="133"/>
                  <a:pt x="89" y="134"/>
                </a:cubicBezTo>
                <a:cubicBezTo>
                  <a:pt x="89" y="136"/>
                  <a:pt x="89" y="137"/>
                  <a:pt x="90" y="138"/>
                </a:cubicBezTo>
                <a:cubicBezTo>
                  <a:pt x="91" y="139"/>
                  <a:pt x="93" y="139"/>
                  <a:pt x="94" y="139"/>
                </a:cubicBezTo>
                <a:cubicBezTo>
                  <a:pt x="96" y="139"/>
                  <a:pt x="97" y="139"/>
                  <a:pt x="98" y="138"/>
                </a:cubicBezTo>
                <a:cubicBezTo>
                  <a:pt x="99" y="137"/>
                  <a:pt x="99" y="136"/>
                  <a:pt x="99" y="134"/>
                </a:cubicBezTo>
                <a:cubicBezTo>
                  <a:pt x="99" y="133"/>
                  <a:pt x="99" y="131"/>
                  <a:pt x="98" y="130"/>
                </a:cubicBezTo>
                <a:cubicBezTo>
                  <a:pt x="97" y="129"/>
                  <a:pt x="96" y="129"/>
                  <a:pt x="94" y="129"/>
                </a:cubicBezTo>
                <a:cubicBezTo>
                  <a:pt x="93" y="129"/>
                  <a:pt x="91" y="129"/>
                  <a:pt x="90" y="130"/>
                </a:cubicBezTo>
                <a:close/>
              </a:path>
            </a:pathLst>
          </a:custGeom>
          <a:solidFill>
            <a:srgbClr val="3060B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cxnSp>
        <p:nvCxnSpPr>
          <p:cNvPr id="9" name="Straight Connector 5">
            <a:extLst>
              <a:ext uri="{FF2B5EF4-FFF2-40B4-BE49-F238E27FC236}">
                <a16:creationId xmlns:a16="http://schemas.microsoft.com/office/drawing/2014/main" id="{605F9362-7290-3DC8-9F5B-E2320B71FF62}"/>
              </a:ext>
            </a:extLst>
          </p:cNvPr>
          <p:cNvCxnSpPr/>
          <p:nvPr/>
        </p:nvCxnSpPr>
        <p:spPr>
          <a:xfrm>
            <a:off x="1350718" y="2958802"/>
            <a:ext cx="2114631" cy="0"/>
          </a:xfrm>
          <a:prstGeom prst="line">
            <a:avLst/>
          </a:prstGeom>
          <a:ln w="12700">
            <a:solidFill>
              <a:srgbClr val="A6A6A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62">
            <a:extLst>
              <a:ext uri="{FF2B5EF4-FFF2-40B4-BE49-F238E27FC236}">
                <a16:creationId xmlns:a16="http://schemas.microsoft.com/office/drawing/2014/main" id="{3A916E4F-4C64-13DA-1401-1A05B746E194}"/>
              </a:ext>
            </a:extLst>
          </p:cNvPr>
          <p:cNvSpPr txBox="1"/>
          <p:nvPr/>
        </p:nvSpPr>
        <p:spPr>
          <a:xfrm>
            <a:off x="3839403" y="3618159"/>
            <a:ext cx="2114631" cy="2810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267"/>
              </a:lnSpc>
              <a:spcAft>
                <a:spcPts val="800"/>
              </a:spcAft>
            </a:pPr>
            <a:r>
              <a:rPr lang="zh-CN" altLang="en-US" sz="1600" b="1" cap="all" spc="27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11" name="Straight Connector 65">
            <a:extLst>
              <a:ext uri="{FF2B5EF4-FFF2-40B4-BE49-F238E27FC236}">
                <a16:creationId xmlns:a16="http://schemas.microsoft.com/office/drawing/2014/main" id="{95399285-FB55-478A-84FB-34116AF5A750}"/>
              </a:ext>
            </a:extLst>
          </p:cNvPr>
          <p:cNvCxnSpPr/>
          <p:nvPr/>
        </p:nvCxnSpPr>
        <p:spPr>
          <a:xfrm>
            <a:off x="3839403" y="4027184"/>
            <a:ext cx="2114631" cy="0"/>
          </a:xfrm>
          <a:prstGeom prst="line">
            <a:avLst/>
          </a:prstGeom>
          <a:ln w="12700">
            <a:solidFill>
              <a:srgbClr val="A6A6A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68">
            <a:extLst>
              <a:ext uri="{FF2B5EF4-FFF2-40B4-BE49-F238E27FC236}">
                <a16:creationId xmlns:a16="http://schemas.microsoft.com/office/drawing/2014/main" id="{01B2BC85-C4CD-C7C5-EA27-EC59620F35ED}"/>
              </a:ext>
            </a:extLst>
          </p:cNvPr>
          <p:cNvSpPr txBox="1"/>
          <p:nvPr/>
        </p:nvSpPr>
        <p:spPr>
          <a:xfrm>
            <a:off x="6357014" y="2549777"/>
            <a:ext cx="2114631" cy="2810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267"/>
              </a:lnSpc>
              <a:spcAft>
                <a:spcPts val="800"/>
              </a:spcAft>
            </a:pPr>
            <a:r>
              <a:rPr lang="zh-CN" altLang="en-US" sz="1600" b="1" cap="all" spc="27" dirty="0">
                <a:solidFill>
                  <a:srgbClr val="3060B4"/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13" name="Straight Connector 70">
            <a:extLst>
              <a:ext uri="{FF2B5EF4-FFF2-40B4-BE49-F238E27FC236}">
                <a16:creationId xmlns:a16="http://schemas.microsoft.com/office/drawing/2014/main" id="{32D352FC-EAFB-0B9F-3C08-062366A1243F}"/>
              </a:ext>
            </a:extLst>
          </p:cNvPr>
          <p:cNvCxnSpPr/>
          <p:nvPr/>
        </p:nvCxnSpPr>
        <p:spPr>
          <a:xfrm>
            <a:off x="6357014" y="2958802"/>
            <a:ext cx="2114631" cy="0"/>
          </a:xfrm>
          <a:prstGeom prst="line">
            <a:avLst/>
          </a:prstGeom>
          <a:ln w="12700">
            <a:solidFill>
              <a:srgbClr val="A6A6A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74">
            <a:extLst>
              <a:ext uri="{FF2B5EF4-FFF2-40B4-BE49-F238E27FC236}">
                <a16:creationId xmlns:a16="http://schemas.microsoft.com/office/drawing/2014/main" id="{661DDC77-9C28-C87E-5E43-78169B4B9487}"/>
              </a:ext>
            </a:extLst>
          </p:cNvPr>
          <p:cNvSpPr txBox="1"/>
          <p:nvPr/>
        </p:nvSpPr>
        <p:spPr>
          <a:xfrm>
            <a:off x="8843428" y="3618159"/>
            <a:ext cx="2114631" cy="2810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267"/>
              </a:lnSpc>
              <a:spcAft>
                <a:spcPts val="800"/>
              </a:spcAft>
            </a:pPr>
            <a:r>
              <a:rPr lang="zh-CN" altLang="en-US" sz="1600" b="1" cap="all" spc="27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15" name="Straight Connector 76">
            <a:extLst>
              <a:ext uri="{FF2B5EF4-FFF2-40B4-BE49-F238E27FC236}">
                <a16:creationId xmlns:a16="http://schemas.microsoft.com/office/drawing/2014/main" id="{ADF8BEB3-3375-2F22-1E76-15AAA607DF8B}"/>
              </a:ext>
            </a:extLst>
          </p:cNvPr>
          <p:cNvCxnSpPr/>
          <p:nvPr/>
        </p:nvCxnSpPr>
        <p:spPr>
          <a:xfrm>
            <a:off x="8845699" y="4027184"/>
            <a:ext cx="2114631" cy="0"/>
          </a:xfrm>
          <a:prstGeom prst="line">
            <a:avLst/>
          </a:prstGeom>
          <a:ln w="12700">
            <a:solidFill>
              <a:srgbClr val="A6A6A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76">
            <a:extLst>
              <a:ext uri="{FF2B5EF4-FFF2-40B4-BE49-F238E27FC236}">
                <a16:creationId xmlns:a16="http://schemas.microsoft.com/office/drawing/2014/main" id="{1C1FD435-ED9D-BE54-577F-E3A35F351880}"/>
              </a:ext>
            </a:extLst>
          </p:cNvPr>
          <p:cNvSpPr>
            <a:spLocks noEditPoints="1"/>
          </p:cNvSpPr>
          <p:nvPr/>
        </p:nvSpPr>
        <p:spPr bwMode="auto">
          <a:xfrm>
            <a:off x="9575020" y="2830904"/>
            <a:ext cx="655984" cy="588949"/>
          </a:xfrm>
          <a:custGeom>
            <a:avLst/>
            <a:gdLst>
              <a:gd name="T0" fmla="*/ 0 w 208"/>
              <a:gd name="T1" fmla="*/ 86 h 187"/>
              <a:gd name="T2" fmla="*/ 1 w 208"/>
              <a:gd name="T3" fmla="*/ 84 h 187"/>
              <a:gd name="T4" fmla="*/ 3 w 208"/>
              <a:gd name="T5" fmla="*/ 83 h 187"/>
              <a:gd name="T6" fmla="*/ 31 w 208"/>
              <a:gd name="T7" fmla="*/ 83 h 187"/>
              <a:gd name="T8" fmla="*/ 31 w 208"/>
              <a:gd name="T9" fmla="*/ 119 h 187"/>
              <a:gd name="T10" fmla="*/ 35 w 208"/>
              <a:gd name="T11" fmla="*/ 131 h 187"/>
              <a:gd name="T12" fmla="*/ 45 w 208"/>
              <a:gd name="T13" fmla="*/ 135 h 187"/>
              <a:gd name="T14" fmla="*/ 46 w 208"/>
              <a:gd name="T15" fmla="*/ 135 h 187"/>
              <a:gd name="T16" fmla="*/ 67 w 208"/>
              <a:gd name="T17" fmla="*/ 135 h 187"/>
              <a:gd name="T18" fmla="*/ 111 w 208"/>
              <a:gd name="T19" fmla="*/ 134 h 187"/>
              <a:gd name="T20" fmla="*/ 111 w 208"/>
              <a:gd name="T21" fmla="*/ 162 h 187"/>
              <a:gd name="T22" fmla="*/ 110 w 208"/>
              <a:gd name="T23" fmla="*/ 165 h 187"/>
              <a:gd name="T24" fmla="*/ 107 w 208"/>
              <a:gd name="T25" fmla="*/ 166 h 187"/>
              <a:gd name="T26" fmla="*/ 41 w 208"/>
              <a:gd name="T27" fmla="*/ 166 h 187"/>
              <a:gd name="T28" fmla="*/ 21 w 208"/>
              <a:gd name="T29" fmla="*/ 187 h 187"/>
              <a:gd name="T30" fmla="*/ 21 w 208"/>
              <a:gd name="T31" fmla="*/ 166 h 187"/>
              <a:gd name="T32" fmla="*/ 3 w 208"/>
              <a:gd name="T33" fmla="*/ 166 h 187"/>
              <a:gd name="T34" fmla="*/ 1 w 208"/>
              <a:gd name="T35" fmla="*/ 165 h 187"/>
              <a:gd name="T36" fmla="*/ 0 w 208"/>
              <a:gd name="T37" fmla="*/ 162 h 187"/>
              <a:gd name="T38" fmla="*/ 0 w 208"/>
              <a:gd name="T39" fmla="*/ 86 h 187"/>
              <a:gd name="T40" fmla="*/ 41 w 208"/>
              <a:gd name="T41" fmla="*/ 5 h 187"/>
              <a:gd name="T42" fmla="*/ 43 w 208"/>
              <a:gd name="T43" fmla="*/ 1 h 187"/>
              <a:gd name="T44" fmla="*/ 47 w 208"/>
              <a:gd name="T45" fmla="*/ 0 h 187"/>
              <a:gd name="T46" fmla="*/ 203 w 208"/>
              <a:gd name="T47" fmla="*/ 0 h 187"/>
              <a:gd name="T48" fmla="*/ 206 w 208"/>
              <a:gd name="T49" fmla="*/ 1 h 187"/>
              <a:gd name="T50" fmla="*/ 208 w 208"/>
              <a:gd name="T51" fmla="*/ 5 h 187"/>
              <a:gd name="T52" fmla="*/ 208 w 208"/>
              <a:gd name="T53" fmla="*/ 119 h 187"/>
              <a:gd name="T54" fmla="*/ 206 w 208"/>
              <a:gd name="T55" fmla="*/ 123 h 187"/>
              <a:gd name="T56" fmla="*/ 203 w 208"/>
              <a:gd name="T57" fmla="*/ 124 h 187"/>
              <a:gd name="T58" fmla="*/ 177 w 208"/>
              <a:gd name="T59" fmla="*/ 124 h 187"/>
              <a:gd name="T60" fmla="*/ 177 w 208"/>
              <a:gd name="T61" fmla="*/ 156 h 187"/>
              <a:gd name="T62" fmla="*/ 145 w 208"/>
              <a:gd name="T63" fmla="*/ 124 h 187"/>
              <a:gd name="T64" fmla="*/ 47 w 208"/>
              <a:gd name="T65" fmla="*/ 124 h 187"/>
              <a:gd name="T66" fmla="*/ 43 w 208"/>
              <a:gd name="T67" fmla="*/ 123 h 187"/>
              <a:gd name="T68" fmla="*/ 41 w 208"/>
              <a:gd name="T69" fmla="*/ 119 h 187"/>
              <a:gd name="T70" fmla="*/ 41 w 208"/>
              <a:gd name="T71" fmla="*/ 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8" h="187">
                <a:moveTo>
                  <a:pt x="0" y="86"/>
                </a:moveTo>
                <a:cubicBezTo>
                  <a:pt x="0" y="85"/>
                  <a:pt x="0" y="84"/>
                  <a:pt x="1" y="84"/>
                </a:cubicBezTo>
                <a:cubicBezTo>
                  <a:pt x="2" y="83"/>
                  <a:pt x="2" y="83"/>
                  <a:pt x="3" y="83"/>
                </a:cubicBezTo>
                <a:cubicBezTo>
                  <a:pt x="31" y="83"/>
                  <a:pt x="31" y="83"/>
                  <a:pt x="31" y="83"/>
                </a:cubicBezTo>
                <a:cubicBezTo>
                  <a:pt x="31" y="119"/>
                  <a:pt x="31" y="119"/>
                  <a:pt x="31" y="119"/>
                </a:cubicBezTo>
                <a:cubicBezTo>
                  <a:pt x="31" y="124"/>
                  <a:pt x="32" y="128"/>
                  <a:pt x="35" y="131"/>
                </a:cubicBezTo>
                <a:cubicBezTo>
                  <a:pt x="37" y="133"/>
                  <a:pt x="41" y="135"/>
                  <a:pt x="45" y="135"/>
                </a:cubicBezTo>
                <a:cubicBezTo>
                  <a:pt x="46" y="135"/>
                  <a:pt x="46" y="135"/>
                  <a:pt x="46" y="135"/>
                </a:cubicBezTo>
                <a:cubicBezTo>
                  <a:pt x="49" y="135"/>
                  <a:pt x="56" y="135"/>
                  <a:pt x="67" y="135"/>
                </a:cubicBezTo>
                <a:cubicBezTo>
                  <a:pt x="78" y="135"/>
                  <a:pt x="92" y="134"/>
                  <a:pt x="111" y="134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1" y="163"/>
                  <a:pt x="110" y="164"/>
                  <a:pt x="110" y="165"/>
                </a:cubicBezTo>
                <a:cubicBezTo>
                  <a:pt x="109" y="166"/>
                  <a:pt x="108" y="166"/>
                  <a:pt x="107" y="166"/>
                </a:cubicBezTo>
                <a:cubicBezTo>
                  <a:pt x="41" y="166"/>
                  <a:pt x="41" y="166"/>
                  <a:pt x="41" y="166"/>
                </a:cubicBezTo>
                <a:cubicBezTo>
                  <a:pt x="21" y="187"/>
                  <a:pt x="21" y="187"/>
                  <a:pt x="21" y="187"/>
                </a:cubicBezTo>
                <a:cubicBezTo>
                  <a:pt x="21" y="166"/>
                  <a:pt x="21" y="166"/>
                  <a:pt x="21" y="166"/>
                </a:cubicBezTo>
                <a:cubicBezTo>
                  <a:pt x="3" y="166"/>
                  <a:pt x="3" y="166"/>
                  <a:pt x="3" y="166"/>
                </a:cubicBezTo>
                <a:cubicBezTo>
                  <a:pt x="2" y="166"/>
                  <a:pt x="2" y="166"/>
                  <a:pt x="1" y="165"/>
                </a:cubicBezTo>
                <a:cubicBezTo>
                  <a:pt x="0" y="164"/>
                  <a:pt x="0" y="163"/>
                  <a:pt x="0" y="162"/>
                </a:cubicBezTo>
                <a:lnTo>
                  <a:pt x="0" y="86"/>
                </a:lnTo>
                <a:close/>
                <a:moveTo>
                  <a:pt x="41" y="5"/>
                </a:moveTo>
                <a:cubicBezTo>
                  <a:pt x="41" y="3"/>
                  <a:pt x="42" y="2"/>
                  <a:pt x="43" y="1"/>
                </a:cubicBezTo>
                <a:cubicBezTo>
                  <a:pt x="44" y="0"/>
                  <a:pt x="45" y="0"/>
                  <a:pt x="47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204" y="0"/>
                  <a:pt x="205" y="0"/>
                  <a:pt x="206" y="1"/>
                </a:cubicBezTo>
                <a:cubicBezTo>
                  <a:pt x="207" y="2"/>
                  <a:pt x="208" y="3"/>
                  <a:pt x="208" y="5"/>
                </a:cubicBezTo>
                <a:cubicBezTo>
                  <a:pt x="208" y="119"/>
                  <a:pt x="208" y="119"/>
                  <a:pt x="208" y="119"/>
                </a:cubicBezTo>
                <a:cubicBezTo>
                  <a:pt x="208" y="121"/>
                  <a:pt x="207" y="122"/>
                  <a:pt x="206" y="123"/>
                </a:cubicBezTo>
                <a:cubicBezTo>
                  <a:pt x="205" y="124"/>
                  <a:pt x="204" y="124"/>
                  <a:pt x="203" y="124"/>
                </a:cubicBezTo>
                <a:cubicBezTo>
                  <a:pt x="177" y="124"/>
                  <a:pt x="177" y="124"/>
                  <a:pt x="177" y="124"/>
                </a:cubicBezTo>
                <a:cubicBezTo>
                  <a:pt x="177" y="156"/>
                  <a:pt x="177" y="156"/>
                  <a:pt x="177" y="156"/>
                </a:cubicBezTo>
                <a:cubicBezTo>
                  <a:pt x="145" y="124"/>
                  <a:pt x="145" y="124"/>
                  <a:pt x="145" y="124"/>
                </a:cubicBezTo>
                <a:cubicBezTo>
                  <a:pt x="47" y="124"/>
                  <a:pt x="47" y="124"/>
                  <a:pt x="47" y="124"/>
                </a:cubicBezTo>
                <a:cubicBezTo>
                  <a:pt x="45" y="124"/>
                  <a:pt x="44" y="124"/>
                  <a:pt x="43" y="123"/>
                </a:cubicBezTo>
                <a:cubicBezTo>
                  <a:pt x="42" y="122"/>
                  <a:pt x="41" y="121"/>
                  <a:pt x="41" y="119"/>
                </a:cubicBezTo>
                <a:lnTo>
                  <a:pt x="41" y="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7" name="Freeform 69">
            <a:extLst>
              <a:ext uri="{FF2B5EF4-FFF2-40B4-BE49-F238E27FC236}">
                <a16:creationId xmlns:a16="http://schemas.microsoft.com/office/drawing/2014/main" id="{9781E0E9-28ED-B6DB-DDB1-46EDB22EF7D2}"/>
              </a:ext>
            </a:extLst>
          </p:cNvPr>
          <p:cNvSpPr>
            <a:spLocks noEditPoints="1"/>
          </p:cNvSpPr>
          <p:nvPr/>
        </p:nvSpPr>
        <p:spPr bwMode="auto">
          <a:xfrm>
            <a:off x="7132762" y="1755765"/>
            <a:ext cx="563133" cy="563133"/>
          </a:xfrm>
          <a:custGeom>
            <a:avLst/>
            <a:gdLst>
              <a:gd name="T0" fmla="*/ 0 w 208"/>
              <a:gd name="T1" fmla="*/ 208 h 208"/>
              <a:gd name="T2" fmla="*/ 29 w 208"/>
              <a:gd name="T3" fmla="*/ 120 h 208"/>
              <a:gd name="T4" fmla="*/ 111 w 208"/>
              <a:gd name="T5" fmla="*/ 38 h 208"/>
              <a:gd name="T6" fmla="*/ 118 w 208"/>
              <a:gd name="T7" fmla="*/ 46 h 208"/>
              <a:gd name="T8" fmla="*/ 38 w 208"/>
              <a:gd name="T9" fmla="*/ 126 h 208"/>
              <a:gd name="T10" fmla="*/ 34 w 208"/>
              <a:gd name="T11" fmla="*/ 121 h 208"/>
              <a:gd name="T12" fmla="*/ 34 w 208"/>
              <a:gd name="T13" fmla="*/ 121 h 208"/>
              <a:gd name="T14" fmla="*/ 30 w 208"/>
              <a:gd name="T15" fmla="*/ 133 h 208"/>
              <a:gd name="T16" fmla="*/ 25 w 208"/>
              <a:gd name="T17" fmla="*/ 146 h 208"/>
              <a:gd name="T18" fmla="*/ 21 w 208"/>
              <a:gd name="T19" fmla="*/ 158 h 208"/>
              <a:gd name="T20" fmla="*/ 19 w 208"/>
              <a:gd name="T21" fmla="*/ 166 h 208"/>
              <a:gd name="T22" fmla="*/ 16 w 208"/>
              <a:gd name="T23" fmla="*/ 173 h 208"/>
              <a:gd name="T24" fmla="*/ 28 w 208"/>
              <a:gd name="T25" fmla="*/ 180 h 208"/>
              <a:gd name="T26" fmla="*/ 35 w 208"/>
              <a:gd name="T27" fmla="*/ 192 h 208"/>
              <a:gd name="T28" fmla="*/ 87 w 208"/>
              <a:gd name="T29" fmla="*/ 174 h 208"/>
              <a:gd name="T30" fmla="*/ 87 w 208"/>
              <a:gd name="T31" fmla="*/ 174 h 208"/>
              <a:gd name="T32" fmla="*/ 82 w 208"/>
              <a:gd name="T33" fmla="*/ 170 h 208"/>
              <a:gd name="T34" fmla="*/ 162 w 208"/>
              <a:gd name="T35" fmla="*/ 90 h 208"/>
              <a:gd name="T36" fmla="*/ 170 w 208"/>
              <a:gd name="T37" fmla="*/ 97 h 208"/>
              <a:gd name="T38" fmla="*/ 88 w 208"/>
              <a:gd name="T39" fmla="*/ 179 h 208"/>
              <a:gd name="T40" fmla="*/ 0 w 208"/>
              <a:gd name="T41" fmla="*/ 208 h 208"/>
              <a:gd name="T42" fmla="*/ 48 w 208"/>
              <a:gd name="T43" fmla="*/ 135 h 208"/>
              <a:gd name="T44" fmla="*/ 128 w 208"/>
              <a:gd name="T45" fmla="*/ 55 h 208"/>
              <a:gd name="T46" fmla="*/ 136 w 208"/>
              <a:gd name="T47" fmla="*/ 63 h 208"/>
              <a:gd name="T48" fmla="*/ 55 w 208"/>
              <a:gd name="T49" fmla="*/ 143 h 208"/>
              <a:gd name="T50" fmla="*/ 48 w 208"/>
              <a:gd name="T51" fmla="*/ 135 h 208"/>
              <a:gd name="T52" fmla="*/ 65 w 208"/>
              <a:gd name="T53" fmla="*/ 153 h 208"/>
              <a:gd name="T54" fmla="*/ 145 w 208"/>
              <a:gd name="T55" fmla="*/ 72 h 208"/>
              <a:gd name="T56" fmla="*/ 153 w 208"/>
              <a:gd name="T57" fmla="*/ 80 h 208"/>
              <a:gd name="T58" fmla="*/ 73 w 208"/>
              <a:gd name="T59" fmla="*/ 160 h 208"/>
              <a:gd name="T60" fmla="*/ 65 w 208"/>
              <a:gd name="T61" fmla="*/ 153 h 208"/>
              <a:gd name="T62" fmla="*/ 118 w 208"/>
              <a:gd name="T63" fmla="*/ 31 h 208"/>
              <a:gd name="T64" fmla="*/ 126 w 208"/>
              <a:gd name="T65" fmla="*/ 24 h 208"/>
              <a:gd name="T66" fmla="*/ 185 w 208"/>
              <a:gd name="T67" fmla="*/ 82 h 208"/>
              <a:gd name="T68" fmla="*/ 177 w 208"/>
              <a:gd name="T69" fmla="*/ 90 h 208"/>
              <a:gd name="T70" fmla="*/ 118 w 208"/>
              <a:gd name="T71" fmla="*/ 31 h 208"/>
              <a:gd name="T72" fmla="*/ 133 w 208"/>
              <a:gd name="T73" fmla="*/ 16 h 208"/>
              <a:gd name="T74" fmla="*/ 140 w 208"/>
              <a:gd name="T75" fmla="*/ 9 h 208"/>
              <a:gd name="T76" fmla="*/ 151 w 208"/>
              <a:gd name="T77" fmla="*/ 2 h 208"/>
              <a:gd name="T78" fmla="*/ 162 w 208"/>
              <a:gd name="T79" fmla="*/ 0 h 208"/>
              <a:gd name="T80" fmla="*/ 185 w 208"/>
              <a:gd name="T81" fmla="*/ 9 h 208"/>
              <a:gd name="T82" fmla="*/ 199 w 208"/>
              <a:gd name="T83" fmla="*/ 24 h 208"/>
              <a:gd name="T84" fmla="*/ 208 w 208"/>
              <a:gd name="T85" fmla="*/ 46 h 208"/>
              <a:gd name="T86" fmla="*/ 206 w 208"/>
              <a:gd name="T87" fmla="*/ 57 h 208"/>
              <a:gd name="T88" fmla="*/ 199 w 208"/>
              <a:gd name="T89" fmla="*/ 68 h 208"/>
              <a:gd name="T90" fmla="*/ 192 w 208"/>
              <a:gd name="T91" fmla="*/ 75 h 208"/>
              <a:gd name="T92" fmla="*/ 133 w 208"/>
              <a:gd name="T93" fmla="*/ 16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8" h="208">
                <a:moveTo>
                  <a:pt x="0" y="208"/>
                </a:moveTo>
                <a:cubicBezTo>
                  <a:pt x="29" y="120"/>
                  <a:pt x="29" y="120"/>
                  <a:pt x="29" y="120"/>
                </a:cubicBezTo>
                <a:cubicBezTo>
                  <a:pt x="111" y="38"/>
                  <a:pt x="111" y="38"/>
                  <a:pt x="111" y="38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38" y="126"/>
                  <a:pt x="38" y="126"/>
                  <a:pt x="38" y="126"/>
                </a:cubicBezTo>
                <a:cubicBezTo>
                  <a:pt x="34" y="121"/>
                  <a:pt x="34" y="121"/>
                  <a:pt x="34" y="121"/>
                </a:cubicBezTo>
                <a:cubicBezTo>
                  <a:pt x="34" y="121"/>
                  <a:pt x="34" y="121"/>
                  <a:pt x="34" y="121"/>
                </a:cubicBezTo>
                <a:cubicBezTo>
                  <a:pt x="32" y="125"/>
                  <a:pt x="31" y="129"/>
                  <a:pt x="30" y="133"/>
                </a:cubicBezTo>
                <a:cubicBezTo>
                  <a:pt x="28" y="137"/>
                  <a:pt x="27" y="142"/>
                  <a:pt x="25" y="146"/>
                </a:cubicBezTo>
                <a:cubicBezTo>
                  <a:pt x="24" y="150"/>
                  <a:pt x="22" y="154"/>
                  <a:pt x="21" y="158"/>
                </a:cubicBezTo>
                <a:cubicBezTo>
                  <a:pt x="20" y="161"/>
                  <a:pt x="19" y="164"/>
                  <a:pt x="19" y="166"/>
                </a:cubicBezTo>
                <a:cubicBezTo>
                  <a:pt x="16" y="173"/>
                  <a:pt x="16" y="173"/>
                  <a:pt x="16" y="173"/>
                </a:cubicBezTo>
                <a:cubicBezTo>
                  <a:pt x="19" y="173"/>
                  <a:pt x="23" y="175"/>
                  <a:pt x="28" y="180"/>
                </a:cubicBezTo>
                <a:cubicBezTo>
                  <a:pt x="32" y="185"/>
                  <a:pt x="35" y="188"/>
                  <a:pt x="35" y="192"/>
                </a:cubicBezTo>
                <a:cubicBezTo>
                  <a:pt x="87" y="174"/>
                  <a:pt x="87" y="174"/>
                  <a:pt x="87" y="174"/>
                </a:cubicBezTo>
                <a:cubicBezTo>
                  <a:pt x="87" y="174"/>
                  <a:pt x="87" y="174"/>
                  <a:pt x="87" y="174"/>
                </a:cubicBezTo>
                <a:cubicBezTo>
                  <a:pt x="82" y="170"/>
                  <a:pt x="82" y="170"/>
                  <a:pt x="82" y="170"/>
                </a:cubicBezTo>
                <a:cubicBezTo>
                  <a:pt x="162" y="90"/>
                  <a:pt x="162" y="90"/>
                  <a:pt x="162" y="90"/>
                </a:cubicBezTo>
                <a:cubicBezTo>
                  <a:pt x="170" y="97"/>
                  <a:pt x="170" y="97"/>
                  <a:pt x="170" y="97"/>
                </a:cubicBezTo>
                <a:cubicBezTo>
                  <a:pt x="88" y="179"/>
                  <a:pt x="88" y="179"/>
                  <a:pt x="88" y="179"/>
                </a:cubicBezTo>
                <a:lnTo>
                  <a:pt x="0" y="208"/>
                </a:lnTo>
                <a:close/>
                <a:moveTo>
                  <a:pt x="48" y="135"/>
                </a:moveTo>
                <a:cubicBezTo>
                  <a:pt x="128" y="55"/>
                  <a:pt x="128" y="55"/>
                  <a:pt x="128" y="55"/>
                </a:cubicBezTo>
                <a:cubicBezTo>
                  <a:pt x="136" y="63"/>
                  <a:pt x="136" y="63"/>
                  <a:pt x="136" y="63"/>
                </a:cubicBezTo>
                <a:cubicBezTo>
                  <a:pt x="55" y="143"/>
                  <a:pt x="55" y="143"/>
                  <a:pt x="55" y="143"/>
                </a:cubicBezTo>
                <a:lnTo>
                  <a:pt x="48" y="135"/>
                </a:lnTo>
                <a:close/>
                <a:moveTo>
                  <a:pt x="65" y="153"/>
                </a:moveTo>
                <a:cubicBezTo>
                  <a:pt x="145" y="72"/>
                  <a:pt x="145" y="72"/>
                  <a:pt x="145" y="72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73" y="160"/>
                  <a:pt x="73" y="160"/>
                  <a:pt x="73" y="160"/>
                </a:cubicBezTo>
                <a:lnTo>
                  <a:pt x="65" y="153"/>
                </a:lnTo>
                <a:close/>
                <a:moveTo>
                  <a:pt x="118" y="31"/>
                </a:moveTo>
                <a:cubicBezTo>
                  <a:pt x="126" y="24"/>
                  <a:pt x="126" y="24"/>
                  <a:pt x="126" y="24"/>
                </a:cubicBezTo>
                <a:cubicBezTo>
                  <a:pt x="185" y="82"/>
                  <a:pt x="185" y="82"/>
                  <a:pt x="185" y="82"/>
                </a:cubicBezTo>
                <a:cubicBezTo>
                  <a:pt x="177" y="90"/>
                  <a:pt x="177" y="90"/>
                  <a:pt x="177" y="90"/>
                </a:cubicBezTo>
                <a:lnTo>
                  <a:pt x="118" y="31"/>
                </a:lnTo>
                <a:close/>
                <a:moveTo>
                  <a:pt x="133" y="16"/>
                </a:moveTo>
                <a:cubicBezTo>
                  <a:pt x="140" y="9"/>
                  <a:pt x="140" y="9"/>
                  <a:pt x="140" y="9"/>
                </a:cubicBezTo>
                <a:cubicBezTo>
                  <a:pt x="143" y="6"/>
                  <a:pt x="147" y="3"/>
                  <a:pt x="151" y="2"/>
                </a:cubicBezTo>
                <a:cubicBezTo>
                  <a:pt x="154" y="0"/>
                  <a:pt x="158" y="0"/>
                  <a:pt x="162" y="0"/>
                </a:cubicBezTo>
                <a:cubicBezTo>
                  <a:pt x="171" y="0"/>
                  <a:pt x="178" y="3"/>
                  <a:pt x="185" y="9"/>
                </a:cubicBezTo>
                <a:cubicBezTo>
                  <a:pt x="199" y="24"/>
                  <a:pt x="199" y="24"/>
                  <a:pt x="199" y="24"/>
                </a:cubicBezTo>
                <a:cubicBezTo>
                  <a:pt x="205" y="30"/>
                  <a:pt x="208" y="37"/>
                  <a:pt x="208" y="46"/>
                </a:cubicBezTo>
                <a:cubicBezTo>
                  <a:pt x="208" y="50"/>
                  <a:pt x="208" y="54"/>
                  <a:pt x="206" y="57"/>
                </a:cubicBezTo>
                <a:cubicBezTo>
                  <a:pt x="205" y="61"/>
                  <a:pt x="202" y="65"/>
                  <a:pt x="199" y="68"/>
                </a:cubicBezTo>
                <a:cubicBezTo>
                  <a:pt x="192" y="75"/>
                  <a:pt x="192" y="75"/>
                  <a:pt x="192" y="75"/>
                </a:cubicBezTo>
                <a:lnTo>
                  <a:pt x="133" y="16"/>
                </a:lnTo>
                <a:close/>
              </a:path>
            </a:pathLst>
          </a:custGeom>
          <a:solidFill>
            <a:srgbClr val="3060B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8" name="Freeform 24">
            <a:extLst>
              <a:ext uri="{FF2B5EF4-FFF2-40B4-BE49-F238E27FC236}">
                <a16:creationId xmlns:a16="http://schemas.microsoft.com/office/drawing/2014/main" id="{850DE8A8-7DBA-F659-BBEC-2912B016F598}"/>
              </a:ext>
            </a:extLst>
          </p:cNvPr>
          <p:cNvSpPr>
            <a:spLocks noEditPoints="1"/>
          </p:cNvSpPr>
          <p:nvPr/>
        </p:nvSpPr>
        <p:spPr bwMode="auto">
          <a:xfrm>
            <a:off x="4725340" y="2803159"/>
            <a:ext cx="319915" cy="616693"/>
          </a:xfrm>
          <a:custGeom>
            <a:avLst/>
            <a:gdLst>
              <a:gd name="T0" fmla="*/ 0 w 125"/>
              <a:gd name="T1" fmla="*/ 21 h 243"/>
              <a:gd name="T2" fmla="*/ 2 w 125"/>
              <a:gd name="T3" fmla="*/ 13 h 243"/>
              <a:gd name="T4" fmla="*/ 6 w 125"/>
              <a:gd name="T5" fmla="*/ 6 h 243"/>
              <a:gd name="T6" fmla="*/ 21 w 125"/>
              <a:gd name="T7" fmla="*/ 0 h 243"/>
              <a:gd name="T8" fmla="*/ 22 w 125"/>
              <a:gd name="T9" fmla="*/ 0 h 243"/>
              <a:gd name="T10" fmla="*/ 22 w 125"/>
              <a:gd name="T11" fmla="*/ 0 h 243"/>
              <a:gd name="T12" fmla="*/ 103 w 125"/>
              <a:gd name="T13" fmla="*/ 0 h 243"/>
              <a:gd name="T14" fmla="*/ 104 w 125"/>
              <a:gd name="T15" fmla="*/ 0 h 243"/>
              <a:gd name="T16" fmla="*/ 104 w 125"/>
              <a:gd name="T17" fmla="*/ 0 h 243"/>
              <a:gd name="T18" fmla="*/ 119 w 125"/>
              <a:gd name="T19" fmla="*/ 6 h 243"/>
              <a:gd name="T20" fmla="*/ 124 w 125"/>
              <a:gd name="T21" fmla="*/ 13 h 243"/>
              <a:gd name="T22" fmla="*/ 125 w 125"/>
              <a:gd name="T23" fmla="*/ 21 h 243"/>
              <a:gd name="T24" fmla="*/ 125 w 125"/>
              <a:gd name="T25" fmla="*/ 222 h 243"/>
              <a:gd name="T26" fmla="*/ 119 w 125"/>
              <a:gd name="T27" fmla="*/ 237 h 243"/>
              <a:gd name="T28" fmla="*/ 113 w 125"/>
              <a:gd name="T29" fmla="*/ 241 h 243"/>
              <a:gd name="T30" fmla="*/ 106 w 125"/>
              <a:gd name="T31" fmla="*/ 243 h 243"/>
              <a:gd name="T32" fmla="*/ 20 w 125"/>
              <a:gd name="T33" fmla="*/ 243 h 243"/>
              <a:gd name="T34" fmla="*/ 12 w 125"/>
              <a:gd name="T35" fmla="*/ 241 h 243"/>
              <a:gd name="T36" fmla="*/ 6 w 125"/>
              <a:gd name="T37" fmla="*/ 237 h 243"/>
              <a:gd name="T38" fmla="*/ 0 w 125"/>
              <a:gd name="T39" fmla="*/ 222 h 243"/>
              <a:gd name="T40" fmla="*/ 0 w 125"/>
              <a:gd name="T41" fmla="*/ 21 h 243"/>
              <a:gd name="T42" fmla="*/ 11 w 125"/>
              <a:gd name="T43" fmla="*/ 201 h 243"/>
              <a:gd name="T44" fmla="*/ 115 w 125"/>
              <a:gd name="T45" fmla="*/ 201 h 243"/>
              <a:gd name="T46" fmla="*/ 115 w 125"/>
              <a:gd name="T47" fmla="*/ 42 h 243"/>
              <a:gd name="T48" fmla="*/ 11 w 125"/>
              <a:gd name="T49" fmla="*/ 42 h 243"/>
              <a:gd name="T50" fmla="*/ 11 w 125"/>
              <a:gd name="T51" fmla="*/ 201 h 243"/>
              <a:gd name="T52" fmla="*/ 54 w 125"/>
              <a:gd name="T53" fmla="*/ 214 h 243"/>
              <a:gd name="T54" fmla="*/ 51 w 125"/>
              <a:gd name="T55" fmla="*/ 218 h 243"/>
              <a:gd name="T56" fmla="*/ 50 w 125"/>
              <a:gd name="T57" fmla="*/ 222 h 243"/>
              <a:gd name="T58" fmla="*/ 51 w 125"/>
              <a:gd name="T59" fmla="*/ 227 h 243"/>
              <a:gd name="T60" fmla="*/ 54 w 125"/>
              <a:gd name="T61" fmla="*/ 231 h 243"/>
              <a:gd name="T62" fmla="*/ 58 w 125"/>
              <a:gd name="T63" fmla="*/ 234 h 243"/>
              <a:gd name="T64" fmla="*/ 63 w 125"/>
              <a:gd name="T65" fmla="*/ 234 h 243"/>
              <a:gd name="T66" fmla="*/ 67 w 125"/>
              <a:gd name="T67" fmla="*/ 234 h 243"/>
              <a:gd name="T68" fmla="*/ 71 w 125"/>
              <a:gd name="T69" fmla="*/ 231 h 243"/>
              <a:gd name="T70" fmla="*/ 74 w 125"/>
              <a:gd name="T71" fmla="*/ 227 h 243"/>
              <a:gd name="T72" fmla="*/ 75 w 125"/>
              <a:gd name="T73" fmla="*/ 222 h 243"/>
              <a:gd name="T74" fmla="*/ 74 w 125"/>
              <a:gd name="T75" fmla="*/ 218 h 243"/>
              <a:gd name="T76" fmla="*/ 71 w 125"/>
              <a:gd name="T77" fmla="*/ 214 h 243"/>
              <a:gd name="T78" fmla="*/ 67 w 125"/>
              <a:gd name="T79" fmla="*/ 211 h 243"/>
              <a:gd name="T80" fmla="*/ 63 w 125"/>
              <a:gd name="T81" fmla="*/ 210 h 243"/>
              <a:gd name="T82" fmla="*/ 58 w 125"/>
              <a:gd name="T83" fmla="*/ 211 h 243"/>
              <a:gd name="T84" fmla="*/ 54 w 125"/>
              <a:gd name="T85" fmla="*/ 214 h 243"/>
              <a:gd name="T86" fmla="*/ 51 w 125"/>
              <a:gd name="T87" fmla="*/ 21 h 243"/>
              <a:gd name="T88" fmla="*/ 53 w 125"/>
              <a:gd name="T89" fmla="*/ 23 h 243"/>
              <a:gd name="T90" fmla="*/ 72 w 125"/>
              <a:gd name="T91" fmla="*/ 23 h 243"/>
              <a:gd name="T92" fmla="*/ 74 w 125"/>
              <a:gd name="T93" fmla="*/ 21 h 243"/>
              <a:gd name="T94" fmla="*/ 72 w 125"/>
              <a:gd name="T95" fmla="*/ 19 h 243"/>
              <a:gd name="T96" fmla="*/ 53 w 125"/>
              <a:gd name="T97" fmla="*/ 19 h 243"/>
              <a:gd name="T98" fmla="*/ 51 w 125"/>
              <a:gd name="T99" fmla="*/ 21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5" h="243">
                <a:moveTo>
                  <a:pt x="0" y="21"/>
                </a:moveTo>
                <a:cubicBezTo>
                  <a:pt x="0" y="18"/>
                  <a:pt x="1" y="15"/>
                  <a:pt x="2" y="13"/>
                </a:cubicBezTo>
                <a:cubicBezTo>
                  <a:pt x="3" y="10"/>
                  <a:pt x="4" y="8"/>
                  <a:pt x="6" y="6"/>
                </a:cubicBezTo>
                <a:cubicBezTo>
                  <a:pt x="10" y="2"/>
                  <a:pt x="15" y="0"/>
                  <a:pt x="21" y="0"/>
                </a:cubicBezTo>
                <a:cubicBezTo>
                  <a:pt x="21" y="0"/>
                  <a:pt x="21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04" y="0"/>
                  <a:pt x="104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0" y="0"/>
                  <a:pt x="115" y="2"/>
                  <a:pt x="119" y="6"/>
                </a:cubicBezTo>
                <a:cubicBezTo>
                  <a:pt x="121" y="8"/>
                  <a:pt x="123" y="10"/>
                  <a:pt x="124" y="13"/>
                </a:cubicBezTo>
                <a:cubicBezTo>
                  <a:pt x="125" y="15"/>
                  <a:pt x="125" y="18"/>
                  <a:pt x="125" y="21"/>
                </a:cubicBezTo>
                <a:cubicBezTo>
                  <a:pt x="125" y="222"/>
                  <a:pt x="125" y="222"/>
                  <a:pt x="125" y="222"/>
                </a:cubicBezTo>
                <a:cubicBezTo>
                  <a:pt x="125" y="228"/>
                  <a:pt x="123" y="232"/>
                  <a:pt x="119" y="237"/>
                </a:cubicBezTo>
                <a:cubicBezTo>
                  <a:pt x="117" y="239"/>
                  <a:pt x="115" y="240"/>
                  <a:pt x="113" y="241"/>
                </a:cubicBezTo>
                <a:cubicBezTo>
                  <a:pt x="111" y="243"/>
                  <a:pt x="108" y="243"/>
                  <a:pt x="106" y="243"/>
                </a:cubicBezTo>
                <a:cubicBezTo>
                  <a:pt x="20" y="243"/>
                  <a:pt x="20" y="243"/>
                  <a:pt x="20" y="243"/>
                </a:cubicBezTo>
                <a:cubicBezTo>
                  <a:pt x="17" y="243"/>
                  <a:pt x="15" y="243"/>
                  <a:pt x="12" y="241"/>
                </a:cubicBezTo>
                <a:cubicBezTo>
                  <a:pt x="10" y="240"/>
                  <a:pt x="8" y="239"/>
                  <a:pt x="6" y="237"/>
                </a:cubicBezTo>
                <a:cubicBezTo>
                  <a:pt x="2" y="232"/>
                  <a:pt x="0" y="228"/>
                  <a:pt x="0" y="222"/>
                </a:cubicBezTo>
                <a:lnTo>
                  <a:pt x="0" y="21"/>
                </a:lnTo>
                <a:close/>
                <a:moveTo>
                  <a:pt x="11" y="201"/>
                </a:moveTo>
                <a:cubicBezTo>
                  <a:pt x="115" y="201"/>
                  <a:pt x="115" y="201"/>
                  <a:pt x="115" y="201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" y="42"/>
                  <a:pt x="11" y="42"/>
                  <a:pt x="11" y="42"/>
                </a:cubicBezTo>
                <a:lnTo>
                  <a:pt x="11" y="201"/>
                </a:lnTo>
                <a:close/>
                <a:moveTo>
                  <a:pt x="54" y="214"/>
                </a:moveTo>
                <a:cubicBezTo>
                  <a:pt x="53" y="215"/>
                  <a:pt x="52" y="216"/>
                  <a:pt x="51" y="218"/>
                </a:cubicBezTo>
                <a:cubicBezTo>
                  <a:pt x="51" y="219"/>
                  <a:pt x="50" y="221"/>
                  <a:pt x="50" y="222"/>
                </a:cubicBezTo>
                <a:cubicBezTo>
                  <a:pt x="50" y="224"/>
                  <a:pt x="51" y="225"/>
                  <a:pt x="51" y="227"/>
                </a:cubicBezTo>
                <a:cubicBezTo>
                  <a:pt x="52" y="228"/>
                  <a:pt x="53" y="230"/>
                  <a:pt x="54" y="231"/>
                </a:cubicBezTo>
                <a:cubicBezTo>
                  <a:pt x="55" y="232"/>
                  <a:pt x="57" y="233"/>
                  <a:pt x="58" y="234"/>
                </a:cubicBezTo>
                <a:cubicBezTo>
                  <a:pt x="60" y="234"/>
                  <a:pt x="61" y="234"/>
                  <a:pt x="63" y="234"/>
                </a:cubicBezTo>
                <a:cubicBezTo>
                  <a:pt x="64" y="234"/>
                  <a:pt x="66" y="234"/>
                  <a:pt x="67" y="234"/>
                </a:cubicBezTo>
                <a:cubicBezTo>
                  <a:pt x="69" y="233"/>
                  <a:pt x="70" y="232"/>
                  <a:pt x="71" y="231"/>
                </a:cubicBezTo>
                <a:cubicBezTo>
                  <a:pt x="72" y="230"/>
                  <a:pt x="73" y="228"/>
                  <a:pt x="74" y="227"/>
                </a:cubicBezTo>
                <a:cubicBezTo>
                  <a:pt x="75" y="225"/>
                  <a:pt x="75" y="224"/>
                  <a:pt x="75" y="222"/>
                </a:cubicBezTo>
                <a:cubicBezTo>
                  <a:pt x="75" y="221"/>
                  <a:pt x="75" y="219"/>
                  <a:pt x="74" y="218"/>
                </a:cubicBezTo>
                <a:cubicBezTo>
                  <a:pt x="73" y="216"/>
                  <a:pt x="72" y="215"/>
                  <a:pt x="71" y="214"/>
                </a:cubicBezTo>
                <a:cubicBezTo>
                  <a:pt x="70" y="213"/>
                  <a:pt x="69" y="212"/>
                  <a:pt x="67" y="211"/>
                </a:cubicBezTo>
                <a:cubicBezTo>
                  <a:pt x="66" y="210"/>
                  <a:pt x="64" y="210"/>
                  <a:pt x="63" y="210"/>
                </a:cubicBezTo>
                <a:cubicBezTo>
                  <a:pt x="61" y="210"/>
                  <a:pt x="60" y="210"/>
                  <a:pt x="58" y="211"/>
                </a:cubicBezTo>
                <a:cubicBezTo>
                  <a:pt x="57" y="212"/>
                  <a:pt x="55" y="213"/>
                  <a:pt x="54" y="214"/>
                </a:cubicBezTo>
                <a:close/>
                <a:moveTo>
                  <a:pt x="51" y="21"/>
                </a:moveTo>
                <a:cubicBezTo>
                  <a:pt x="51" y="22"/>
                  <a:pt x="52" y="23"/>
                  <a:pt x="53" y="23"/>
                </a:cubicBezTo>
                <a:cubicBezTo>
                  <a:pt x="72" y="23"/>
                  <a:pt x="72" y="23"/>
                  <a:pt x="72" y="23"/>
                </a:cubicBezTo>
                <a:cubicBezTo>
                  <a:pt x="74" y="23"/>
                  <a:pt x="74" y="22"/>
                  <a:pt x="74" y="21"/>
                </a:cubicBezTo>
                <a:cubicBezTo>
                  <a:pt x="74" y="19"/>
                  <a:pt x="74" y="19"/>
                  <a:pt x="72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2" y="19"/>
                  <a:pt x="51" y="19"/>
                  <a:pt x="51" y="2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38827BF-E109-F7A6-FBD6-2F6A0BF304AF}"/>
              </a:ext>
            </a:extLst>
          </p:cNvPr>
          <p:cNvSpPr txBox="1"/>
          <p:nvPr/>
        </p:nvSpPr>
        <p:spPr>
          <a:xfrm>
            <a:off x="6472717" y="3030621"/>
            <a:ext cx="1998928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57D194C-1D28-0B35-755E-3433FA79E7FB}"/>
              </a:ext>
            </a:extLst>
          </p:cNvPr>
          <p:cNvSpPr txBox="1"/>
          <p:nvPr/>
        </p:nvSpPr>
        <p:spPr>
          <a:xfrm>
            <a:off x="1389105" y="3030621"/>
            <a:ext cx="1998928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32A4EC5-FCB4-2AD2-E443-D4F255E6F86A}"/>
              </a:ext>
            </a:extLst>
          </p:cNvPr>
          <p:cNvSpPr txBox="1"/>
          <p:nvPr/>
        </p:nvSpPr>
        <p:spPr>
          <a:xfrm>
            <a:off x="3885833" y="4122173"/>
            <a:ext cx="1998928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7A9EDE8-4395-F154-61E3-D11C82D3901C}"/>
              </a:ext>
            </a:extLst>
          </p:cNvPr>
          <p:cNvSpPr txBox="1"/>
          <p:nvPr/>
        </p:nvSpPr>
        <p:spPr>
          <a:xfrm>
            <a:off x="8903548" y="4122173"/>
            <a:ext cx="1998928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37690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4E016D41-CFFE-A383-FBAF-69646ABE3D49}"/>
              </a:ext>
            </a:extLst>
          </p:cNvPr>
          <p:cNvSpPr/>
          <p:nvPr/>
        </p:nvSpPr>
        <p:spPr>
          <a:xfrm>
            <a:off x="1502730" y="-1160892"/>
            <a:ext cx="9179784" cy="91797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254000" dist="381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94EE3EA-0392-DBD1-F3E0-97E56E744CDC}"/>
              </a:ext>
            </a:extLst>
          </p:cNvPr>
          <p:cNvSpPr/>
          <p:nvPr/>
        </p:nvSpPr>
        <p:spPr>
          <a:xfrm>
            <a:off x="3575884" y="912262"/>
            <a:ext cx="5033476" cy="5033476"/>
          </a:xfrm>
          <a:prstGeom prst="ellipse">
            <a:avLst/>
          </a:prstGeom>
          <a:solidFill>
            <a:schemeClr val="bg1"/>
          </a:solidFill>
          <a:ln w="25400">
            <a:solidFill>
              <a:srgbClr val="3060B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9CB7E92-C7E0-A245-6A49-4D46AE634645}"/>
              </a:ext>
            </a:extLst>
          </p:cNvPr>
          <p:cNvSpPr/>
          <p:nvPr/>
        </p:nvSpPr>
        <p:spPr>
          <a:xfrm>
            <a:off x="4762633" y="2099012"/>
            <a:ext cx="2659978" cy="2659978"/>
          </a:xfrm>
          <a:prstGeom prst="ellipse">
            <a:avLst/>
          </a:prstGeom>
          <a:blipFill dpi="0" rotWithShape="1">
            <a:blip r:embed="rId3">
              <a:alphaModFix amt="20000"/>
            </a:blip>
            <a:srcRect/>
            <a:tile tx="-11176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5537C5B-58AC-2C93-724C-1E4A7D8E851B}"/>
              </a:ext>
            </a:extLst>
          </p:cNvPr>
          <p:cNvSpPr txBox="1"/>
          <p:nvPr/>
        </p:nvSpPr>
        <p:spPr>
          <a:xfrm>
            <a:off x="5388189" y="2668213"/>
            <a:ext cx="14157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3060B4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A1C5888-CAEA-40CB-49D7-1748C738BDA8}"/>
              </a:ext>
            </a:extLst>
          </p:cNvPr>
          <p:cNvGrpSpPr/>
          <p:nvPr/>
        </p:nvGrpSpPr>
        <p:grpSpPr>
          <a:xfrm rot="21104866">
            <a:off x="7867553" y="712526"/>
            <a:ext cx="575034" cy="982302"/>
            <a:chOff x="9616134" y="999826"/>
            <a:chExt cx="575034" cy="98230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4CBDA06-FF87-6EC0-ED4E-D34CC36DA659}"/>
                </a:ext>
              </a:extLst>
            </p:cNvPr>
            <p:cNvGrpSpPr/>
            <p:nvPr/>
          </p:nvGrpSpPr>
          <p:grpSpPr>
            <a:xfrm rot="7930731">
              <a:off x="9553161" y="1062799"/>
              <a:ext cx="700979" cy="575034"/>
              <a:chOff x="0" y="986934"/>
              <a:chExt cx="2345093" cy="3270868"/>
            </a:xfrm>
          </p:grpSpPr>
          <p:sp>
            <p:nvSpPr>
              <p:cNvPr id="22" name="等腰三角形 21">
                <a:extLst>
                  <a:ext uri="{FF2B5EF4-FFF2-40B4-BE49-F238E27FC236}">
                    <a16:creationId xmlns:a16="http://schemas.microsoft.com/office/drawing/2014/main" id="{6FA5EB93-14D5-3BAC-DB7E-3C0DE28D7E11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>
                <a:extLst>
                  <a:ext uri="{FF2B5EF4-FFF2-40B4-BE49-F238E27FC236}">
                    <a16:creationId xmlns:a16="http://schemas.microsoft.com/office/drawing/2014/main" id="{3D67780A-5549-8987-E4F1-DB2467954759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5374768-4EEE-CABB-EDA4-90FFF7EF8E99}"/>
                </a:ext>
              </a:extLst>
            </p:cNvPr>
            <p:cNvGrpSpPr/>
            <p:nvPr/>
          </p:nvGrpSpPr>
          <p:grpSpPr>
            <a:xfrm rot="11592558">
              <a:off x="9751733" y="1624072"/>
              <a:ext cx="436478" cy="358056"/>
              <a:chOff x="0" y="986934"/>
              <a:chExt cx="2345093" cy="3270868"/>
            </a:xfrm>
          </p:grpSpPr>
          <p:sp>
            <p:nvSpPr>
              <p:cNvPr id="17" name="等腰三角形 16">
                <a:extLst>
                  <a:ext uri="{FF2B5EF4-FFF2-40B4-BE49-F238E27FC236}">
                    <a16:creationId xmlns:a16="http://schemas.microsoft.com/office/drawing/2014/main" id="{1EC75F8B-3433-6AB3-90F5-A4F5C141033B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>
                <a:extLst>
                  <a:ext uri="{FF2B5EF4-FFF2-40B4-BE49-F238E27FC236}">
                    <a16:creationId xmlns:a16="http://schemas.microsoft.com/office/drawing/2014/main" id="{27D17302-8FA7-8704-3845-9625D1973BBA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03926B68-5956-90F7-578C-D9B0B951CAD4}"/>
              </a:ext>
            </a:extLst>
          </p:cNvPr>
          <p:cNvSpPr txBox="1"/>
          <p:nvPr/>
        </p:nvSpPr>
        <p:spPr>
          <a:xfrm>
            <a:off x="5311244" y="3731589"/>
            <a:ext cx="1569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060B4"/>
                </a:solidFill>
                <a:ea typeface="字体圈欣意冠黑体" panose="00000500000000000000" pitchFamily="2" charset="-122"/>
                <a:cs typeface="+mn-ea"/>
                <a:sym typeface="+mn-lt"/>
              </a:rPr>
              <a:t>CONTENTS</a:t>
            </a:r>
            <a:endParaRPr lang="zh-CN" altLang="en-US" sz="2000" b="1" dirty="0">
              <a:solidFill>
                <a:srgbClr val="3060B4"/>
              </a:solidFill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9247F69-10F4-B87A-48AA-F529F40605EC}"/>
              </a:ext>
            </a:extLst>
          </p:cNvPr>
          <p:cNvGrpSpPr/>
          <p:nvPr/>
        </p:nvGrpSpPr>
        <p:grpSpPr>
          <a:xfrm rot="20450330">
            <a:off x="3755534" y="5252698"/>
            <a:ext cx="478378" cy="544090"/>
            <a:chOff x="787147" y="4715715"/>
            <a:chExt cx="1306374" cy="1485824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2633E3F-B2F8-5239-5F7E-8D975D5F4EB1}"/>
                </a:ext>
              </a:extLst>
            </p:cNvPr>
            <p:cNvGrpSpPr/>
            <p:nvPr/>
          </p:nvGrpSpPr>
          <p:grpSpPr>
            <a:xfrm rot="20149589">
              <a:off x="787147" y="5129881"/>
              <a:ext cx="1306374" cy="1071658"/>
              <a:chOff x="0" y="986934"/>
              <a:chExt cx="2345093" cy="3270868"/>
            </a:xfrm>
          </p:grpSpPr>
          <p:sp>
            <p:nvSpPr>
              <p:cNvPr id="13" name="等腰三角形 12">
                <a:extLst>
                  <a:ext uri="{FF2B5EF4-FFF2-40B4-BE49-F238E27FC236}">
                    <a16:creationId xmlns:a16="http://schemas.microsoft.com/office/drawing/2014/main" id="{56F6179A-83A9-9C8B-1A04-317548FA3161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>
                <a:extLst>
                  <a:ext uri="{FF2B5EF4-FFF2-40B4-BE49-F238E27FC236}">
                    <a16:creationId xmlns:a16="http://schemas.microsoft.com/office/drawing/2014/main" id="{3E63D71D-9D75-C9F7-3012-C44A5561F50A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C6C10B5-9695-6EF1-27E1-A99FAE80D406}"/>
                </a:ext>
              </a:extLst>
            </p:cNvPr>
            <p:cNvGrpSpPr/>
            <p:nvPr/>
          </p:nvGrpSpPr>
          <p:grpSpPr>
            <a:xfrm rot="2243707">
              <a:off x="1241025" y="4715715"/>
              <a:ext cx="639329" cy="524460"/>
              <a:chOff x="0" y="986934"/>
              <a:chExt cx="2345093" cy="3270868"/>
            </a:xfrm>
          </p:grpSpPr>
          <p:sp>
            <p:nvSpPr>
              <p:cNvPr id="7" name="等腰三角形 6">
                <a:extLst>
                  <a:ext uri="{FF2B5EF4-FFF2-40B4-BE49-F238E27FC236}">
                    <a16:creationId xmlns:a16="http://schemas.microsoft.com/office/drawing/2014/main" id="{192FC5EA-DC2F-7FC7-C210-B41D5E907683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>
                <a:extLst>
                  <a:ext uri="{FF2B5EF4-FFF2-40B4-BE49-F238E27FC236}">
                    <a16:creationId xmlns:a16="http://schemas.microsoft.com/office/drawing/2014/main" id="{6F99DAD6-212E-E1A1-25A0-4DCA5C109A73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A9889DC-8FD5-7BE0-536D-187C5C7F4D5B}"/>
              </a:ext>
            </a:extLst>
          </p:cNvPr>
          <p:cNvGrpSpPr/>
          <p:nvPr/>
        </p:nvGrpSpPr>
        <p:grpSpPr>
          <a:xfrm>
            <a:off x="962720" y="2240249"/>
            <a:ext cx="3227213" cy="861068"/>
            <a:chOff x="2354580" y="3272662"/>
            <a:chExt cx="3629189" cy="968322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7CFAF17-7726-3F07-58A3-4E70DD9CC027}"/>
                </a:ext>
              </a:extLst>
            </p:cNvPr>
            <p:cNvSpPr/>
            <p:nvPr/>
          </p:nvSpPr>
          <p:spPr>
            <a:xfrm>
              <a:off x="2354580" y="3417821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CCEE360D-3D39-6F69-0BA1-36F46BDC2A42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870B896-77DB-F4CA-6E91-ED14837AC261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项目概况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B62492F-4201-50E3-6A83-BF65131C4AE6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8426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8B5B047-0448-F4F1-AB80-6275F92037E7}"/>
              </a:ext>
            </a:extLst>
          </p:cNvPr>
          <p:cNvGrpSpPr/>
          <p:nvPr/>
        </p:nvGrpSpPr>
        <p:grpSpPr>
          <a:xfrm>
            <a:off x="8026360" y="2240249"/>
            <a:ext cx="3227213" cy="879646"/>
            <a:chOff x="2354580" y="3272662"/>
            <a:chExt cx="3629189" cy="989214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A83DC61F-B24C-2D49-3DF3-17475A28863E}"/>
                </a:ext>
              </a:extLst>
            </p:cNvPr>
            <p:cNvSpPr/>
            <p:nvPr/>
          </p:nvSpPr>
          <p:spPr>
            <a:xfrm>
              <a:off x="2354580" y="3417821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EA6DBA44-16E9-E594-162A-5DE638D5F0FE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9277C31-DE30-1B63-AA44-1234A8308932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市场透视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D115104-212B-67EC-4A0A-EDEB118B2E95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C90F1CA-26DA-1E8E-E0D0-F28253D5E9CB}"/>
              </a:ext>
            </a:extLst>
          </p:cNvPr>
          <p:cNvGrpSpPr/>
          <p:nvPr/>
        </p:nvGrpSpPr>
        <p:grpSpPr>
          <a:xfrm>
            <a:off x="962720" y="3769617"/>
            <a:ext cx="3227213" cy="879646"/>
            <a:chOff x="2354580" y="3272662"/>
            <a:chExt cx="3629189" cy="989214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B4C3A4AE-DFC1-1336-A30A-04268AA46D5E}"/>
                </a:ext>
              </a:extLst>
            </p:cNvPr>
            <p:cNvSpPr/>
            <p:nvPr/>
          </p:nvSpPr>
          <p:spPr>
            <a:xfrm>
              <a:off x="2354580" y="3417821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6612536C-54C4-CBF4-3F63-422330DDC40A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31FE8D4-36A8-F547-821C-9A5F3204E407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整体规划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FC72FF9-96BC-D7BF-73E4-CA504F3732CC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85C5489-16B3-8590-C063-B06393DA6E08}"/>
              </a:ext>
            </a:extLst>
          </p:cNvPr>
          <p:cNvGrpSpPr/>
          <p:nvPr/>
        </p:nvGrpSpPr>
        <p:grpSpPr>
          <a:xfrm>
            <a:off x="8026360" y="3769617"/>
            <a:ext cx="3227213" cy="879646"/>
            <a:chOff x="2354580" y="3272662"/>
            <a:chExt cx="3629189" cy="989214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0C333B34-A0C9-2756-81A5-C1DAF83E9033}"/>
                </a:ext>
              </a:extLst>
            </p:cNvPr>
            <p:cNvSpPr/>
            <p:nvPr/>
          </p:nvSpPr>
          <p:spPr>
            <a:xfrm>
              <a:off x="2354580" y="3417821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0120333B-54D0-C5D5-D1A8-8636AC7396F0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4BFCA07-1F0B-7936-AC52-CBC908697B85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财务分析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20A0378-E4F0-D245-15DD-76F397C4E282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8484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E9FF8B-3E35-932A-D81C-56E9C6AB7A9A}"/>
              </a:ext>
            </a:extLst>
          </p:cNvPr>
          <p:cNvGrpSpPr/>
          <p:nvPr/>
        </p:nvGrpSpPr>
        <p:grpSpPr>
          <a:xfrm>
            <a:off x="286981" y="159658"/>
            <a:ext cx="3227213" cy="879646"/>
            <a:chOff x="2354580" y="3272662"/>
            <a:chExt cx="3629189" cy="98921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E36C1D4-A624-D6EB-3555-359D595EC71B}"/>
                </a:ext>
              </a:extLst>
            </p:cNvPr>
            <p:cNvSpPr/>
            <p:nvPr/>
          </p:nvSpPr>
          <p:spPr>
            <a:xfrm>
              <a:off x="2354580" y="3417820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58B6220-2D22-E914-AFC2-AE76101AA36C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E2B3BA-432C-6190-AD48-92DEE9B87AA8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>
                  <a:solidFill>
                    <a:schemeClr val="tx1"/>
                  </a:solidFill>
                  <a:cs typeface="+mn-ea"/>
                  <a:sym typeface="+mn-lt"/>
                </a:rPr>
                <a:t>财务分析</a:t>
              </a:r>
              <a:endParaRPr lang="zh-CN" altLang="en-US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F72946-10CA-DF98-EB63-246503286661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未知">
            <a:extLst>
              <a:ext uri="{FF2B5EF4-FFF2-40B4-BE49-F238E27FC236}">
                <a16:creationId xmlns:a16="http://schemas.microsoft.com/office/drawing/2014/main" id="{36F3A6B7-3AF2-0954-7F39-312C4084A159}"/>
              </a:ext>
            </a:extLst>
          </p:cNvPr>
          <p:cNvSpPr/>
          <p:nvPr/>
        </p:nvSpPr>
        <p:spPr bwMode="auto">
          <a:xfrm>
            <a:off x="3758859" y="3541438"/>
            <a:ext cx="1368232" cy="701742"/>
          </a:xfrm>
          <a:custGeom>
            <a:avLst/>
            <a:gdLst>
              <a:gd name="T0" fmla="*/ 1281113 w 822"/>
              <a:gd name="T1" fmla="*/ 0 h 402"/>
              <a:gd name="T2" fmla="*/ 0 w 822"/>
              <a:gd name="T3" fmla="*/ 447675 h 402"/>
              <a:gd name="T4" fmla="*/ 1304925 w 822"/>
              <a:gd name="T5" fmla="*/ 638175 h 402"/>
              <a:gd name="T6" fmla="*/ 1281113 w 822"/>
              <a:gd name="T7" fmla="*/ 0 h 40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22" h="402">
                <a:moveTo>
                  <a:pt x="807" y="0"/>
                </a:moveTo>
                <a:lnTo>
                  <a:pt x="0" y="282"/>
                </a:lnTo>
                <a:lnTo>
                  <a:pt x="822" y="402"/>
                </a:lnTo>
                <a:lnTo>
                  <a:pt x="807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23997"/>
                </a:schemeClr>
              </a:gs>
              <a:gs pos="100000">
                <a:schemeClr val="bg1">
                  <a:alpha val="1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3" name="未知">
            <a:extLst>
              <a:ext uri="{FF2B5EF4-FFF2-40B4-BE49-F238E27FC236}">
                <a16:creationId xmlns:a16="http://schemas.microsoft.com/office/drawing/2014/main" id="{067A86A8-2EBA-3A75-C1B0-08B87E4D5319}"/>
              </a:ext>
            </a:extLst>
          </p:cNvPr>
          <p:cNvSpPr/>
          <p:nvPr/>
        </p:nvSpPr>
        <p:spPr bwMode="auto">
          <a:xfrm>
            <a:off x="5322425" y="2887161"/>
            <a:ext cx="1358465" cy="801326"/>
          </a:xfrm>
          <a:custGeom>
            <a:avLst/>
            <a:gdLst>
              <a:gd name="T0" fmla="*/ 1293813 w 816"/>
              <a:gd name="T1" fmla="*/ 0 h 459"/>
              <a:gd name="T2" fmla="*/ 0 w 816"/>
              <a:gd name="T3" fmla="*/ 533400 h 459"/>
              <a:gd name="T4" fmla="*/ 1295400 w 816"/>
              <a:gd name="T5" fmla="*/ 728663 h 459"/>
              <a:gd name="T6" fmla="*/ 1293813 w 816"/>
              <a:gd name="T7" fmla="*/ 0 h 45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16" h="459">
                <a:moveTo>
                  <a:pt x="815" y="0"/>
                </a:moveTo>
                <a:lnTo>
                  <a:pt x="0" y="336"/>
                </a:lnTo>
                <a:lnTo>
                  <a:pt x="816" y="459"/>
                </a:lnTo>
                <a:lnTo>
                  <a:pt x="815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23997"/>
                </a:schemeClr>
              </a:gs>
              <a:gs pos="100000">
                <a:schemeClr val="bg1">
                  <a:alpha val="1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9" name="未知">
            <a:extLst>
              <a:ext uri="{FF2B5EF4-FFF2-40B4-BE49-F238E27FC236}">
                <a16:creationId xmlns:a16="http://schemas.microsoft.com/office/drawing/2014/main" id="{B2C5D018-EDF9-2EFE-AA08-5DADA072D9D2}"/>
              </a:ext>
            </a:extLst>
          </p:cNvPr>
          <p:cNvSpPr/>
          <p:nvPr/>
        </p:nvSpPr>
        <p:spPr bwMode="auto">
          <a:xfrm>
            <a:off x="6854916" y="2290587"/>
            <a:ext cx="1377998" cy="805979"/>
          </a:xfrm>
          <a:custGeom>
            <a:avLst/>
            <a:gdLst>
              <a:gd name="T0" fmla="*/ 1298575 w 828"/>
              <a:gd name="T1" fmla="*/ 0 h 462"/>
              <a:gd name="T2" fmla="*/ 0 w 828"/>
              <a:gd name="T3" fmla="*/ 523875 h 462"/>
              <a:gd name="T4" fmla="*/ 1314450 w 828"/>
              <a:gd name="T5" fmla="*/ 733425 h 462"/>
              <a:gd name="T6" fmla="*/ 1298575 w 828"/>
              <a:gd name="T7" fmla="*/ 0 h 46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28" h="462">
                <a:moveTo>
                  <a:pt x="818" y="0"/>
                </a:moveTo>
                <a:lnTo>
                  <a:pt x="0" y="330"/>
                </a:lnTo>
                <a:lnTo>
                  <a:pt x="828" y="462"/>
                </a:lnTo>
                <a:lnTo>
                  <a:pt x="818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23997"/>
                </a:schemeClr>
              </a:gs>
              <a:gs pos="100000">
                <a:schemeClr val="bg1">
                  <a:alpha val="1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10" name="未知">
            <a:extLst>
              <a:ext uri="{FF2B5EF4-FFF2-40B4-BE49-F238E27FC236}">
                <a16:creationId xmlns:a16="http://schemas.microsoft.com/office/drawing/2014/main" id="{C4FB91FC-01E7-C74B-561A-C4EE23D3DB0E}"/>
              </a:ext>
            </a:extLst>
          </p:cNvPr>
          <p:cNvSpPr/>
          <p:nvPr/>
        </p:nvSpPr>
        <p:spPr bwMode="auto">
          <a:xfrm>
            <a:off x="8443343" y="1609321"/>
            <a:ext cx="1388653" cy="837623"/>
          </a:xfrm>
          <a:custGeom>
            <a:avLst/>
            <a:gdLst>
              <a:gd name="T0" fmla="*/ 1323975 w 834"/>
              <a:gd name="T1" fmla="*/ 0 h 480"/>
              <a:gd name="T2" fmla="*/ 0 w 834"/>
              <a:gd name="T3" fmla="*/ 566738 h 480"/>
              <a:gd name="T4" fmla="*/ 1323975 w 834"/>
              <a:gd name="T5" fmla="*/ 762000 h 480"/>
              <a:gd name="T6" fmla="*/ 1323975 w 834"/>
              <a:gd name="T7" fmla="*/ 0 h 48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34" h="480">
                <a:moveTo>
                  <a:pt x="834" y="0"/>
                </a:moveTo>
                <a:lnTo>
                  <a:pt x="0" y="357"/>
                </a:lnTo>
                <a:lnTo>
                  <a:pt x="834" y="480"/>
                </a:lnTo>
                <a:lnTo>
                  <a:pt x="834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23997"/>
                </a:schemeClr>
              </a:gs>
              <a:gs pos="100000">
                <a:schemeClr val="bg1">
                  <a:alpha val="1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11" name="未知">
            <a:extLst>
              <a:ext uri="{FF2B5EF4-FFF2-40B4-BE49-F238E27FC236}">
                <a16:creationId xmlns:a16="http://schemas.microsoft.com/office/drawing/2014/main" id="{2B655B46-049A-8507-C728-5E9BFF98D948}"/>
              </a:ext>
            </a:extLst>
          </p:cNvPr>
          <p:cNvSpPr/>
          <p:nvPr/>
        </p:nvSpPr>
        <p:spPr bwMode="auto">
          <a:xfrm>
            <a:off x="3745541" y="3541438"/>
            <a:ext cx="1396644" cy="1027484"/>
          </a:xfrm>
          <a:custGeom>
            <a:avLst/>
            <a:gdLst>
              <a:gd name="T0" fmla="*/ 0 w 963"/>
              <a:gd name="T1" fmla="*/ 280 h 691"/>
              <a:gd name="T2" fmla="*/ 822 w 963"/>
              <a:gd name="T3" fmla="*/ 0 h 691"/>
              <a:gd name="T4" fmla="*/ 839 w 963"/>
              <a:gd name="T5" fmla="*/ 589 h 691"/>
              <a:gd name="T6" fmla="*/ 3 w 963"/>
              <a:gd name="T7" fmla="*/ 589 h 691"/>
              <a:gd name="T8" fmla="*/ 0 w 963"/>
              <a:gd name="T9" fmla="*/ 28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3" h="691">
                <a:moveTo>
                  <a:pt x="0" y="328"/>
                </a:moveTo>
                <a:lnTo>
                  <a:pt x="944" y="0"/>
                </a:lnTo>
                <a:lnTo>
                  <a:pt x="963" y="691"/>
                </a:lnTo>
                <a:lnTo>
                  <a:pt x="3" y="691"/>
                </a:lnTo>
                <a:lnTo>
                  <a:pt x="0" y="328"/>
                </a:lnTo>
                <a:close/>
              </a:path>
            </a:pathLst>
          </a:custGeom>
          <a:solidFill>
            <a:srgbClr val="3060B4"/>
          </a:solidFill>
          <a:ln w="28575" cmpd="sng">
            <a:noFill/>
            <a:round/>
          </a:ln>
          <a:effectLst/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12" name="Text Box 17">
            <a:extLst>
              <a:ext uri="{FF2B5EF4-FFF2-40B4-BE49-F238E27FC236}">
                <a16:creationId xmlns:a16="http://schemas.microsoft.com/office/drawing/2014/main" id="{CE32CC10-A21F-347B-B019-6FBFC3A07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2849" y="3988018"/>
            <a:ext cx="526030" cy="552992"/>
          </a:xfrm>
          <a:prstGeom prst="rect">
            <a:avLst/>
          </a:prstGeom>
          <a:solidFill>
            <a:srgbClr val="3060B4"/>
          </a:solidFill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grpSp>
        <p:nvGrpSpPr>
          <p:cNvPr id="13" name="Group 32">
            <a:extLst>
              <a:ext uri="{FF2B5EF4-FFF2-40B4-BE49-F238E27FC236}">
                <a16:creationId xmlns:a16="http://schemas.microsoft.com/office/drawing/2014/main" id="{6C117173-1304-42DA-8A4E-59F60600E11C}"/>
              </a:ext>
            </a:extLst>
          </p:cNvPr>
          <p:cNvGrpSpPr/>
          <p:nvPr/>
        </p:nvGrpSpPr>
        <p:grpSpPr bwMode="auto">
          <a:xfrm>
            <a:off x="5305555" y="2879716"/>
            <a:ext cx="1391317" cy="1689206"/>
            <a:chOff x="2435" y="2288"/>
            <a:chExt cx="836" cy="968"/>
          </a:xfrm>
          <a:solidFill>
            <a:schemeClr val="bg1">
              <a:lumMod val="75000"/>
            </a:schemeClr>
          </a:solidFill>
        </p:grpSpPr>
        <p:sp>
          <p:nvSpPr>
            <p:cNvPr id="14" name="未知">
              <a:extLst>
                <a:ext uri="{FF2B5EF4-FFF2-40B4-BE49-F238E27FC236}">
                  <a16:creationId xmlns:a16="http://schemas.microsoft.com/office/drawing/2014/main" id="{A7F2F767-BA51-D26B-3D1F-F258D4FEDB3C}"/>
                </a:ext>
              </a:extLst>
            </p:cNvPr>
            <p:cNvSpPr/>
            <p:nvPr/>
          </p:nvSpPr>
          <p:spPr bwMode="auto">
            <a:xfrm>
              <a:off x="2435" y="2288"/>
              <a:ext cx="836" cy="968"/>
            </a:xfrm>
            <a:custGeom>
              <a:avLst/>
              <a:gdLst>
                <a:gd name="T0" fmla="*/ 0 w 960"/>
                <a:gd name="T1" fmla="*/ 340 h 1110"/>
                <a:gd name="T2" fmla="*/ 829 w 960"/>
                <a:gd name="T3" fmla="*/ 0 h 1110"/>
                <a:gd name="T4" fmla="*/ 836 w 960"/>
                <a:gd name="T5" fmla="*/ 968 h 1110"/>
                <a:gd name="T6" fmla="*/ 0 w 960"/>
                <a:gd name="T7" fmla="*/ 968 h 1110"/>
                <a:gd name="T8" fmla="*/ 0 w 960"/>
                <a:gd name="T9" fmla="*/ 340 h 1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0" h="1110">
                  <a:moveTo>
                    <a:pt x="0" y="390"/>
                  </a:moveTo>
                  <a:lnTo>
                    <a:pt x="952" y="0"/>
                  </a:lnTo>
                  <a:lnTo>
                    <a:pt x="960" y="1110"/>
                  </a:lnTo>
                  <a:lnTo>
                    <a:pt x="0" y="1110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28575" cmpd="sng">
              <a:solidFill>
                <a:srgbClr val="C0C0C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15" name="Text Box 18">
              <a:extLst>
                <a:ext uri="{FF2B5EF4-FFF2-40B4-BE49-F238E27FC236}">
                  <a16:creationId xmlns:a16="http://schemas.microsoft.com/office/drawing/2014/main" id="{3E277301-8EAA-346C-55D7-6F1B311BBA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9" y="2923"/>
              <a:ext cx="316" cy="3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16" name="未知">
            <a:extLst>
              <a:ext uri="{FF2B5EF4-FFF2-40B4-BE49-F238E27FC236}">
                <a16:creationId xmlns:a16="http://schemas.microsoft.com/office/drawing/2014/main" id="{0F3675EC-8495-0BD7-ABB3-0328802EAAF5}"/>
              </a:ext>
            </a:extLst>
          </p:cNvPr>
          <p:cNvSpPr/>
          <p:nvPr/>
        </p:nvSpPr>
        <p:spPr bwMode="auto">
          <a:xfrm>
            <a:off x="6852252" y="2276627"/>
            <a:ext cx="1401971" cy="2293225"/>
          </a:xfrm>
          <a:custGeom>
            <a:avLst/>
            <a:gdLst>
              <a:gd name="T0" fmla="*/ 0 w 967"/>
              <a:gd name="T1" fmla="*/ 332 h 1507"/>
              <a:gd name="T2" fmla="*/ 826 w 967"/>
              <a:gd name="T3" fmla="*/ 0 h 1507"/>
              <a:gd name="T4" fmla="*/ 842 w 967"/>
              <a:gd name="T5" fmla="*/ 1314 h 1507"/>
              <a:gd name="T6" fmla="*/ 6 w 967"/>
              <a:gd name="T7" fmla="*/ 1314 h 1507"/>
              <a:gd name="T8" fmla="*/ 0 w 967"/>
              <a:gd name="T9" fmla="*/ 332 h 15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7" h="1507">
                <a:moveTo>
                  <a:pt x="0" y="381"/>
                </a:moveTo>
                <a:lnTo>
                  <a:pt x="949" y="0"/>
                </a:lnTo>
                <a:lnTo>
                  <a:pt x="967" y="1507"/>
                </a:lnTo>
                <a:lnTo>
                  <a:pt x="7" y="1507"/>
                </a:lnTo>
                <a:lnTo>
                  <a:pt x="0" y="381"/>
                </a:lnTo>
                <a:close/>
              </a:path>
            </a:pathLst>
          </a:custGeom>
          <a:solidFill>
            <a:srgbClr val="3060B4"/>
          </a:solidFill>
          <a:ln w="28575" cmpd="sng">
            <a:solidFill>
              <a:srgbClr val="C0C0C0"/>
            </a:solidFill>
            <a:round/>
          </a:ln>
          <a:effectLst/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id="{59B375C1-D03F-2FAC-BD4D-8089AF5DD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9762" y="3988692"/>
            <a:ext cx="526155" cy="553236"/>
          </a:xfrm>
          <a:prstGeom prst="rect">
            <a:avLst/>
          </a:prstGeom>
          <a:solidFill>
            <a:srgbClr val="3060B4"/>
          </a:solidFill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  <p:grpSp>
        <p:nvGrpSpPr>
          <p:cNvPr id="18" name="Group 34">
            <a:extLst>
              <a:ext uri="{FF2B5EF4-FFF2-40B4-BE49-F238E27FC236}">
                <a16:creationId xmlns:a16="http://schemas.microsoft.com/office/drawing/2014/main" id="{77FADB28-7277-5ACB-F13C-B493D3F7C4B5}"/>
              </a:ext>
            </a:extLst>
          </p:cNvPr>
          <p:cNvGrpSpPr/>
          <p:nvPr/>
        </p:nvGrpSpPr>
        <p:grpSpPr bwMode="auto">
          <a:xfrm>
            <a:off x="8414930" y="1600945"/>
            <a:ext cx="1425056" cy="2969839"/>
            <a:chOff x="4303" y="1555"/>
            <a:chExt cx="856" cy="1702"/>
          </a:xfrm>
          <a:solidFill>
            <a:schemeClr val="bg1">
              <a:lumMod val="75000"/>
            </a:schemeClr>
          </a:solidFill>
        </p:grpSpPr>
        <p:sp>
          <p:nvSpPr>
            <p:cNvPr id="19" name="未知">
              <a:extLst>
                <a:ext uri="{FF2B5EF4-FFF2-40B4-BE49-F238E27FC236}">
                  <a16:creationId xmlns:a16="http://schemas.microsoft.com/office/drawing/2014/main" id="{88283A46-355B-5A5D-751A-E6B4446C6067}"/>
                </a:ext>
              </a:extLst>
            </p:cNvPr>
            <p:cNvSpPr/>
            <p:nvPr/>
          </p:nvSpPr>
          <p:spPr bwMode="auto">
            <a:xfrm>
              <a:off x="4303" y="1555"/>
              <a:ext cx="856" cy="1702"/>
            </a:xfrm>
            <a:custGeom>
              <a:avLst/>
              <a:gdLst>
                <a:gd name="T0" fmla="*/ 0 w 982"/>
                <a:gd name="T1" fmla="*/ 368 h 1953"/>
                <a:gd name="T2" fmla="*/ 856 w 982"/>
                <a:gd name="T3" fmla="*/ 0 h 1953"/>
                <a:gd name="T4" fmla="*/ 853 w 982"/>
                <a:gd name="T5" fmla="*/ 1702 h 1953"/>
                <a:gd name="T6" fmla="*/ 16 w 982"/>
                <a:gd name="T7" fmla="*/ 1702 h 1953"/>
                <a:gd name="T8" fmla="*/ 0 w 982"/>
                <a:gd name="T9" fmla="*/ 368 h 19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82" h="1953">
                  <a:moveTo>
                    <a:pt x="0" y="422"/>
                  </a:moveTo>
                  <a:lnTo>
                    <a:pt x="982" y="0"/>
                  </a:lnTo>
                  <a:lnTo>
                    <a:pt x="978" y="1953"/>
                  </a:lnTo>
                  <a:lnTo>
                    <a:pt x="18" y="1953"/>
                  </a:lnTo>
                  <a:lnTo>
                    <a:pt x="0" y="422"/>
                  </a:lnTo>
                  <a:close/>
                </a:path>
              </a:pathLst>
            </a:custGeom>
            <a:grpFill/>
            <a:ln w="28575" cmpd="sng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20" name="Text Box 20">
              <a:extLst>
                <a:ext uri="{FF2B5EF4-FFF2-40B4-BE49-F238E27FC236}">
                  <a16:creationId xmlns:a16="http://schemas.microsoft.com/office/drawing/2014/main" id="{397C88C4-6ECC-F013-2D49-C73315A1B2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33" y="2923"/>
              <a:ext cx="316" cy="3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</p:grpSp>
      <p:sp>
        <p:nvSpPr>
          <p:cNvPr id="21" name="Line 21">
            <a:extLst>
              <a:ext uri="{FF2B5EF4-FFF2-40B4-BE49-F238E27FC236}">
                <a16:creationId xmlns:a16="http://schemas.microsoft.com/office/drawing/2014/main" id="{46151A2F-0F36-C1CB-7E0D-BBA816931D8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86308" y="3840190"/>
            <a:ext cx="2966425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22" name="Rectangle 22">
            <a:extLst>
              <a:ext uri="{FF2B5EF4-FFF2-40B4-BE49-F238E27FC236}">
                <a16:creationId xmlns:a16="http://schemas.microsoft.com/office/drawing/2014/main" id="{C7E4C53C-49E9-83E8-1BCD-1FED18D2E3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080" y="3477220"/>
            <a:ext cx="2841234" cy="301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单击此处添加描述文本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Line 23">
            <a:extLst>
              <a:ext uri="{FF2B5EF4-FFF2-40B4-BE49-F238E27FC236}">
                <a16:creationId xmlns:a16="http://schemas.microsoft.com/office/drawing/2014/main" id="{6C1B2275-2D74-12FA-6CE4-FB22C74CFFF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86308" y="3164507"/>
            <a:ext cx="4564619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3C20BD38-66E4-937C-0859-3A92217FD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080" y="2801537"/>
            <a:ext cx="2841234" cy="301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单击此处添加描述文本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Line 25">
            <a:extLst>
              <a:ext uri="{FF2B5EF4-FFF2-40B4-BE49-F238E27FC236}">
                <a16:creationId xmlns:a16="http://schemas.microsoft.com/office/drawing/2014/main" id="{A3FBE2E0-59CA-2ECC-7DBE-70F8F0ADCE1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86308" y="2526053"/>
            <a:ext cx="6130849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26" name="Rectangle 26">
            <a:extLst>
              <a:ext uri="{FF2B5EF4-FFF2-40B4-BE49-F238E27FC236}">
                <a16:creationId xmlns:a16="http://schemas.microsoft.com/office/drawing/2014/main" id="{D190B38D-82A3-89C1-EEA4-C61F52ABB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080" y="2163083"/>
            <a:ext cx="2841234" cy="301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单击此处添加描述文本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Line 27">
            <a:extLst>
              <a:ext uri="{FF2B5EF4-FFF2-40B4-BE49-F238E27FC236}">
                <a16:creationId xmlns:a16="http://schemas.microsoft.com/office/drawing/2014/main" id="{08E61791-041B-02E0-64B8-F3EF28BB77B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86308" y="1920172"/>
            <a:ext cx="7728155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28" name="Rectangle 28">
            <a:extLst>
              <a:ext uri="{FF2B5EF4-FFF2-40B4-BE49-F238E27FC236}">
                <a16:creationId xmlns:a16="http://schemas.microsoft.com/office/drawing/2014/main" id="{75F9C3F6-1C16-4E9D-4827-4FD01E6C1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080" y="1557202"/>
            <a:ext cx="2841234" cy="301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单击此处添加描述文本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7BAAAC24-4E15-B414-6978-0175894ED495}"/>
              </a:ext>
            </a:extLst>
          </p:cNvPr>
          <p:cNvCxnSpPr/>
          <p:nvPr/>
        </p:nvCxnSpPr>
        <p:spPr>
          <a:xfrm>
            <a:off x="780003" y="4819278"/>
            <a:ext cx="1076294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2DB91462-D3EC-12E6-9C4B-E8379A0EDC9F}"/>
              </a:ext>
            </a:extLst>
          </p:cNvPr>
          <p:cNvSpPr txBox="1"/>
          <p:nvPr/>
        </p:nvSpPr>
        <p:spPr>
          <a:xfrm>
            <a:off x="1183995" y="4960755"/>
            <a:ext cx="982401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9566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E9FF8B-3E35-932A-D81C-56E9C6AB7A9A}"/>
              </a:ext>
            </a:extLst>
          </p:cNvPr>
          <p:cNvGrpSpPr/>
          <p:nvPr/>
        </p:nvGrpSpPr>
        <p:grpSpPr>
          <a:xfrm>
            <a:off x="286981" y="159658"/>
            <a:ext cx="3227213" cy="879646"/>
            <a:chOff x="2354580" y="3272662"/>
            <a:chExt cx="3629189" cy="98921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E36C1D4-A624-D6EB-3555-359D595EC71B}"/>
                </a:ext>
              </a:extLst>
            </p:cNvPr>
            <p:cNvSpPr/>
            <p:nvPr/>
          </p:nvSpPr>
          <p:spPr>
            <a:xfrm>
              <a:off x="2354580" y="3417820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58B6220-2D22-E914-AFC2-AE76101AA36C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E2B3BA-432C-6190-AD48-92DEE9B87AA8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>
                  <a:solidFill>
                    <a:schemeClr val="tx1"/>
                  </a:solidFill>
                  <a:cs typeface="+mn-ea"/>
                  <a:sym typeface="+mn-lt"/>
                </a:rPr>
                <a:t>财务分析</a:t>
              </a:r>
              <a:endParaRPr lang="zh-CN" altLang="en-US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F72946-10CA-DF98-EB63-246503286661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Group 24">
            <a:extLst>
              <a:ext uri="{FF2B5EF4-FFF2-40B4-BE49-F238E27FC236}">
                <a16:creationId xmlns:a16="http://schemas.microsoft.com/office/drawing/2014/main" id="{3E93ADFB-CF72-D6E5-116A-9D912256F3D5}"/>
              </a:ext>
            </a:extLst>
          </p:cNvPr>
          <p:cNvGrpSpPr/>
          <p:nvPr/>
        </p:nvGrpSpPr>
        <p:grpSpPr>
          <a:xfrm>
            <a:off x="3143229" y="1392433"/>
            <a:ext cx="6109699" cy="4073133"/>
            <a:chOff x="2357422" y="1500180"/>
            <a:chExt cx="4582274" cy="3054850"/>
          </a:xfrm>
        </p:grpSpPr>
        <p:graphicFrame>
          <p:nvGraphicFramePr>
            <p:cNvPr id="3" name="Diagram 87">
              <a:extLst>
                <a:ext uri="{FF2B5EF4-FFF2-40B4-BE49-F238E27FC236}">
                  <a16:creationId xmlns:a16="http://schemas.microsoft.com/office/drawing/2014/main" id="{0640DABF-C4AE-7E5D-40CB-2B1F8CA8340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0762959"/>
                </p:ext>
              </p:extLst>
            </p:nvPr>
          </p:nvGraphicFramePr>
          <p:xfrm>
            <a:off x="2357422" y="1500180"/>
            <a:ext cx="4582274" cy="30548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9" name="Rectangle 17">
              <a:extLst>
                <a:ext uri="{FF2B5EF4-FFF2-40B4-BE49-F238E27FC236}">
                  <a16:creationId xmlns:a16="http://schemas.microsoft.com/office/drawing/2014/main" id="{E39DD71B-C921-F9B7-C734-FFA4EC37B2B3}"/>
                </a:ext>
              </a:extLst>
            </p:cNvPr>
            <p:cNvSpPr/>
            <p:nvPr/>
          </p:nvSpPr>
          <p:spPr>
            <a:xfrm>
              <a:off x="3428992" y="1797474"/>
              <a:ext cx="928694" cy="9925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cs typeface="+mn-ea"/>
                  <a:sym typeface="+mn-lt"/>
                </a:rPr>
                <a:t>S</a:t>
              </a:r>
            </a:p>
          </p:txBody>
        </p:sp>
        <p:sp>
          <p:nvSpPr>
            <p:cNvPr id="10" name="Rectangle 18">
              <a:extLst>
                <a:ext uri="{FF2B5EF4-FFF2-40B4-BE49-F238E27FC236}">
                  <a16:creationId xmlns:a16="http://schemas.microsoft.com/office/drawing/2014/main" id="{B226DDDC-5A72-668D-90C7-F9EFA7B5B277}"/>
                </a:ext>
              </a:extLst>
            </p:cNvPr>
            <p:cNvSpPr/>
            <p:nvPr/>
          </p:nvSpPr>
          <p:spPr>
            <a:xfrm>
              <a:off x="4929190" y="1797474"/>
              <a:ext cx="928694" cy="9925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cs typeface="+mn-ea"/>
                  <a:sym typeface="+mn-lt"/>
                </a:rPr>
                <a:t>W</a:t>
              </a:r>
            </a:p>
          </p:txBody>
        </p:sp>
        <p:sp>
          <p:nvSpPr>
            <p:cNvPr id="11" name="Rectangle 19">
              <a:extLst>
                <a:ext uri="{FF2B5EF4-FFF2-40B4-BE49-F238E27FC236}">
                  <a16:creationId xmlns:a16="http://schemas.microsoft.com/office/drawing/2014/main" id="{58F2AFC1-F5A5-8BA8-5438-819CAF9385E5}"/>
                </a:ext>
              </a:extLst>
            </p:cNvPr>
            <p:cNvSpPr/>
            <p:nvPr/>
          </p:nvSpPr>
          <p:spPr>
            <a:xfrm>
              <a:off x="3428992" y="3226234"/>
              <a:ext cx="928694" cy="9925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cs typeface="+mn-ea"/>
                  <a:sym typeface="+mn-lt"/>
                </a:rPr>
                <a:t>O</a:t>
              </a:r>
            </a:p>
          </p:txBody>
        </p:sp>
        <p:sp>
          <p:nvSpPr>
            <p:cNvPr id="12" name="Rectangle 20">
              <a:extLst>
                <a:ext uri="{FF2B5EF4-FFF2-40B4-BE49-F238E27FC236}">
                  <a16:creationId xmlns:a16="http://schemas.microsoft.com/office/drawing/2014/main" id="{CF10FE69-34CA-790A-3AD8-0D804DFC2984}"/>
                </a:ext>
              </a:extLst>
            </p:cNvPr>
            <p:cNvSpPr/>
            <p:nvPr/>
          </p:nvSpPr>
          <p:spPr>
            <a:xfrm>
              <a:off x="4929190" y="3297671"/>
              <a:ext cx="928694" cy="9925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cs typeface="+mn-ea"/>
                  <a:sym typeface="+mn-lt"/>
                </a:rPr>
                <a:t>T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AC986F9-5C63-B00E-2EF6-0EE09DAAC37F}"/>
              </a:ext>
            </a:extLst>
          </p:cNvPr>
          <p:cNvGrpSpPr/>
          <p:nvPr/>
        </p:nvGrpSpPr>
        <p:grpSpPr>
          <a:xfrm>
            <a:off x="8126338" y="2077347"/>
            <a:ext cx="3015185" cy="848136"/>
            <a:chOff x="546100" y="4386745"/>
            <a:chExt cx="3015185" cy="84813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DFF7B1B-6AC3-3BA4-E08B-5EE520BAC434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74FF6F6-8F03-266F-7562-41A4C04E5154}"/>
                </a:ext>
              </a:extLst>
            </p:cNvPr>
            <p:cNvSpPr txBox="1"/>
            <p:nvPr/>
          </p:nvSpPr>
          <p:spPr>
            <a:xfrm>
              <a:off x="558798" y="4680498"/>
              <a:ext cx="300248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B04F869-384E-D087-3689-3239BE199F99}"/>
              </a:ext>
            </a:extLst>
          </p:cNvPr>
          <p:cNvGrpSpPr/>
          <p:nvPr/>
        </p:nvGrpSpPr>
        <p:grpSpPr>
          <a:xfrm>
            <a:off x="1226353" y="2077347"/>
            <a:ext cx="3017112" cy="848136"/>
            <a:chOff x="-78649" y="4386745"/>
            <a:chExt cx="3017112" cy="84813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128EBDD-3586-165A-F3CB-D7950271C4CA}"/>
                </a:ext>
              </a:extLst>
            </p:cNvPr>
            <p:cNvSpPr txBox="1"/>
            <p:nvPr/>
          </p:nvSpPr>
          <p:spPr>
            <a:xfrm>
              <a:off x="1371601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50A737D-EF3E-BC98-CE96-5D6A2465C4AF}"/>
                </a:ext>
              </a:extLst>
            </p:cNvPr>
            <p:cNvSpPr txBox="1"/>
            <p:nvPr/>
          </p:nvSpPr>
          <p:spPr>
            <a:xfrm>
              <a:off x="-78649" y="4680498"/>
              <a:ext cx="301711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DDDD656-3B88-6A76-18B0-9CCC0997317D}"/>
              </a:ext>
            </a:extLst>
          </p:cNvPr>
          <p:cNvGrpSpPr/>
          <p:nvPr/>
        </p:nvGrpSpPr>
        <p:grpSpPr>
          <a:xfrm>
            <a:off x="8126338" y="4016842"/>
            <a:ext cx="3015185" cy="848136"/>
            <a:chOff x="546100" y="4386745"/>
            <a:chExt cx="3015185" cy="848136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29B1FAD-62D0-49FA-760B-E4E47B63574E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44F4A52-7F5F-9230-D9A3-9EACBB9D02F1}"/>
                </a:ext>
              </a:extLst>
            </p:cNvPr>
            <p:cNvSpPr txBox="1"/>
            <p:nvPr/>
          </p:nvSpPr>
          <p:spPr>
            <a:xfrm>
              <a:off x="558798" y="4680498"/>
              <a:ext cx="300248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AA7E23C-28E2-43B1-126C-A87021D91C27}"/>
              </a:ext>
            </a:extLst>
          </p:cNvPr>
          <p:cNvGrpSpPr/>
          <p:nvPr/>
        </p:nvGrpSpPr>
        <p:grpSpPr>
          <a:xfrm>
            <a:off x="1226353" y="4016842"/>
            <a:ext cx="3017112" cy="848136"/>
            <a:chOff x="-78649" y="4386745"/>
            <a:chExt cx="3017112" cy="84813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34144-F068-1075-D8D3-9F073DEE3973}"/>
                </a:ext>
              </a:extLst>
            </p:cNvPr>
            <p:cNvSpPr txBox="1"/>
            <p:nvPr/>
          </p:nvSpPr>
          <p:spPr>
            <a:xfrm>
              <a:off x="1371601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98C4A3A-4EBB-D744-1250-0A079D77EE3C}"/>
                </a:ext>
              </a:extLst>
            </p:cNvPr>
            <p:cNvSpPr txBox="1"/>
            <p:nvPr/>
          </p:nvSpPr>
          <p:spPr>
            <a:xfrm>
              <a:off x="-78649" y="4680498"/>
              <a:ext cx="301711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221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E9FF8B-3E35-932A-D81C-56E9C6AB7A9A}"/>
              </a:ext>
            </a:extLst>
          </p:cNvPr>
          <p:cNvGrpSpPr/>
          <p:nvPr/>
        </p:nvGrpSpPr>
        <p:grpSpPr>
          <a:xfrm>
            <a:off x="286981" y="159658"/>
            <a:ext cx="3227213" cy="879646"/>
            <a:chOff x="2354580" y="3272662"/>
            <a:chExt cx="3629189" cy="98921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E36C1D4-A624-D6EB-3555-359D595EC71B}"/>
                </a:ext>
              </a:extLst>
            </p:cNvPr>
            <p:cNvSpPr/>
            <p:nvPr/>
          </p:nvSpPr>
          <p:spPr>
            <a:xfrm>
              <a:off x="2354580" y="3417820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58B6220-2D22-E914-AFC2-AE76101AA36C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E2B3BA-432C-6190-AD48-92DEE9B87AA8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>
                  <a:solidFill>
                    <a:schemeClr val="tx1"/>
                  </a:solidFill>
                  <a:cs typeface="+mn-ea"/>
                  <a:sym typeface="+mn-lt"/>
                </a:rPr>
                <a:t>财务分析</a:t>
              </a:r>
              <a:endParaRPr lang="zh-CN" altLang="en-US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F72946-10CA-DF98-EB63-246503286661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170">
            <a:extLst>
              <a:ext uri="{FF2B5EF4-FFF2-40B4-BE49-F238E27FC236}">
                <a16:creationId xmlns:a16="http://schemas.microsoft.com/office/drawing/2014/main" id="{3043D156-C616-8B3E-0A8C-AD5B09319367}"/>
              </a:ext>
            </a:extLst>
          </p:cNvPr>
          <p:cNvGrpSpPr/>
          <p:nvPr/>
        </p:nvGrpSpPr>
        <p:grpSpPr>
          <a:xfrm>
            <a:off x="913036" y="4628834"/>
            <a:ext cx="382487" cy="382487"/>
            <a:chOff x="3263900" y="4037013"/>
            <a:chExt cx="879475" cy="879475"/>
          </a:xfrm>
        </p:grpSpPr>
        <p:sp>
          <p:nvSpPr>
            <p:cNvPr id="9" name="Rectangle 20">
              <a:extLst>
                <a:ext uri="{FF2B5EF4-FFF2-40B4-BE49-F238E27FC236}">
                  <a16:creationId xmlns:a16="http://schemas.microsoft.com/office/drawing/2014/main" id="{3853B097-9D4D-FA84-67CD-D5101226B3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3900" y="4037013"/>
              <a:ext cx="879475" cy="879475"/>
            </a:xfrm>
            <a:prstGeom prst="rect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0" name="Line 21">
              <a:extLst>
                <a:ext uri="{FF2B5EF4-FFF2-40B4-BE49-F238E27FC236}">
                  <a16:creationId xmlns:a16="http://schemas.microsoft.com/office/drawing/2014/main" id="{695C0CCE-B82C-2A86-EDD7-9B69BA971A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19513" y="4310063"/>
              <a:ext cx="0" cy="261938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5" name="Line 22">
              <a:extLst>
                <a:ext uri="{FF2B5EF4-FFF2-40B4-BE49-F238E27FC236}">
                  <a16:creationId xmlns:a16="http://schemas.microsoft.com/office/drawing/2014/main" id="{A072BD13-9140-30F8-3F4A-7BDB6DD1BC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00488" y="4492626"/>
              <a:ext cx="0" cy="79375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6" name="Line 23">
              <a:extLst>
                <a:ext uri="{FF2B5EF4-FFF2-40B4-BE49-F238E27FC236}">
                  <a16:creationId xmlns:a16="http://schemas.microsoft.com/office/drawing/2014/main" id="{33894DCC-FBBB-2E39-BA3B-8803D9C072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6788" y="4149726"/>
              <a:ext cx="0" cy="220663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1" name="Line 24">
              <a:extLst>
                <a:ext uri="{FF2B5EF4-FFF2-40B4-BE49-F238E27FC236}">
                  <a16:creationId xmlns:a16="http://schemas.microsoft.com/office/drawing/2014/main" id="{F48B77B0-78FA-DE54-06AC-19C919CAE6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6788" y="4430713"/>
              <a:ext cx="0" cy="141288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2" name="Line 25">
              <a:extLst>
                <a:ext uri="{FF2B5EF4-FFF2-40B4-BE49-F238E27FC236}">
                  <a16:creationId xmlns:a16="http://schemas.microsoft.com/office/drawing/2014/main" id="{1420D837-8EC4-D953-3748-DDB42820E5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00488" y="4149726"/>
              <a:ext cx="0" cy="280988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3" name="Line 26">
              <a:extLst>
                <a:ext uri="{FF2B5EF4-FFF2-40B4-BE49-F238E27FC236}">
                  <a16:creationId xmlns:a16="http://schemas.microsoft.com/office/drawing/2014/main" id="{CD50ABA4-3E21-ACD9-A56E-FED2E7A3DB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19513" y="4149726"/>
              <a:ext cx="0" cy="98425"/>
            </a:xfrm>
            <a:prstGeom prst="lin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84760B46-1724-F59B-8D3F-1A5366F83B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163" y="4430713"/>
              <a:ext cx="122238" cy="61913"/>
            </a:xfrm>
            <a:prstGeom prst="rect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5" name="Rectangle 28">
              <a:extLst>
                <a:ext uri="{FF2B5EF4-FFF2-40B4-BE49-F238E27FC236}">
                  <a16:creationId xmlns:a16="http://schemas.microsoft.com/office/drawing/2014/main" id="{B13F88C4-8111-D9B2-0A98-6B04712FC2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7600" y="4248151"/>
              <a:ext cx="122238" cy="61913"/>
            </a:xfrm>
            <a:prstGeom prst="rect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8DD8409E-A59B-2BFA-D365-8F0FD235F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875" y="4370388"/>
              <a:ext cx="122238" cy="60325"/>
            </a:xfrm>
            <a:prstGeom prst="rect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" name="Oval 30">
              <a:extLst>
                <a:ext uri="{FF2B5EF4-FFF2-40B4-BE49-F238E27FC236}">
                  <a16:creationId xmlns:a16="http://schemas.microsoft.com/office/drawing/2014/main" id="{63F53610-997B-895E-70B3-8CC6931258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163" y="4673601"/>
              <a:ext cx="122238" cy="122238"/>
            </a:xfrm>
            <a:prstGeom prst="ellips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8" name="Oval 31">
              <a:extLst>
                <a:ext uri="{FF2B5EF4-FFF2-40B4-BE49-F238E27FC236}">
                  <a16:creationId xmlns:a16="http://schemas.microsoft.com/office/drawing/2014/main" id="{A9192F22-5B18-3F42-C1B4-1AE0B1A69E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7600" y="4673601"/>
              <a:ext cx="122238" cy="122238"/>
            </a:xfrm>
            <a:prstGeom prst="ellips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9" name="Oval 32">
              <a:extLst>
                <a:ext uri="{FF2B5EF4-FFF2-40B4-BE49-F238E27FC236}">
                  <a16:creationId xmlns:a16="http://schemas.microsoft.com/office/drawing/2014/main" id="{7B50BA55-DBCC-F3B0-18CA-FDA5F706C4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875" y="4673601"/>
              <a:ext cx="122238" cy="122238"/>
            </a:xfrm>
            <a:prstGeom prst="ellipse">
              <a:avLst/>
            </a:pr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40" name="TextBox 186">
            <a:extLst>
              <a:ext uri="{FF2B5EF4-FFF2-40B4-BE49-F238E27FC236}">
                <a16:creationId xmlns:a16="http://schemas.microsoft.com/office/drawing/2014/main" id="{DB3039E9-222D-78A5-D2B1-91141BE10EB7}"/>
              </a:ext>
            </a:extLst>
          </p:cNvPr>
          <p:cNvSpPr txBox="1"/>
          <p:nvPr/>
        </p:nvSpPr>
        <p:spPr>
          <a:xfrm>
            <a:off x="1378333" y="460549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cxnSp>
        <p:nvCxnSpPr>
          <p:cNvPr id="41" name="Straight Connector 187">
            <a:extLst>
              <a:ext uri="{FF2B5EF4-FFF2-40B4-BE49-F238E27FC236}">
                <a16:creationId xmlns:a16="http://schemas.microsoft.com/office/drawing/2014/main" id="{BAF6A53B-C931-FC95-73FC-444E44CB1FD6}"/>
              </a:ext>
            </a:extLst>
          </p:cNvPr>
          <p:cNvCxnSpPr>
            <a:cxnSpLocks/>
            <a:endCxn id="40" idx="2"/>
          </p:cNvCxnSpPr>
          <p:nvPr/>
        </p:nvCxnSpPr>
        <p:spPr>
          <a:xfrm flipV="1">
            <a:off x="1488026" y="5005604"/>
            <a:ext cx="1240998" cy="5717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Chart 21">
            <a:extLst>
              <a:ext uri="{FF2B5EF4-FFF2-40B4-BE49-F238E27FC236}">
                <a16:creationId xmlns:a16="http://schemas.microsoft.com/office/drawing/2014/main" id="{15067DFA-7291-8E7D-588F-811AEBD782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6411527"/>
              </p:ext>
            </p:extLst>
          </p:nvPr>
        </p:nvGraphicFramePr>
        <p:xfrm>
          <a:off x="1018669" y="1492750"/>
          <a:ext cx="10187271" cy="2780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4" name="文本框 43">
            <a:extLst>
              <a:ext uri="{FF2B5EF4-FFF2-40B4-BE49-F238E27FC236}">
                <a16:creationId xmlns:a16="http://schemas.microsoft.com/office/drawing/2014/main" id="{898DEB09-ED3C-4BC8-8BE2-ABFE61E976EE}"/>
              </a:ext>
            </a:extLst>
          </p:cNvPr>
          <p:cNvSpPr txBox="1"/>
          <p:nvPr/>
        </p:nvSpPr>
        <p:spPr>
          <a:xfrm>
            <a:off x="1378333" y="5080100"/>
            <a:ext cx="986593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63396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>
            <a:extLst>
              <a:ext uri="{FF2B5EF4-FFF2-40B4-BE49-F238E27FC236}">
                <a16:creationId xmlns:a16="http://schemas.microsoft.com/office/drawing/2014/main" id="{78BEE663-46E6-555F-1826-8DF6450A4CA7}"/>
              </a:ext>
            </a:extLst>
          </p:cNvPr>
          <p:cNvSpPr/>
          <p:nvPr/>
        </p:nvSpPr>
        <p:spPr>
          <a:xfrm>
            <a:off x="1003300" y="-1663701"/>
            <a:ext cx="10185400" cy="101854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254000" dist="381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31839AC-A8A1-90F5-2D1D-7A41C11C3FCC}"/>
              </a:ext>
            </a:extLst>
          </p:cNvPr>
          <p:cNvSpPr/>
          <p:nvPr/>
        </p:nvSpPr>
        <p:spPr>
          <a:xfrm>
            <a:off x="1962928" y="-704073"/>
            <a:ext cx="8266144" cy="8266144"/>
          </a:xfrm>
          <a:prstGeom prst="ellipse">
            <a:avLst/>
          </a:prstGeom>
          <a:solidFill>
            <a:schemeClr val="bg1"/>
          </a:solidFill>
          <a:ln w="25400">
            <a:solidFill>
              <a:srgbClr val="3060B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D9438C9-1830-CB4B-233F-842170D8CF73}"/>
              </a:ext>
            </a:extLst>
          </p:cNvPr>
          <p:cNvSpPr/>
          <p:nvPr/>
        </p:nvSpPr>
        <p:spPr>
          <a:xfrm>
            <a:off x="3451447" y="784447"/>
            <a:ext cx="5289105" cy="5289105"/>
          </a:xfrm>
          <a:prstGeom prst="ellipse">
            <a:avLst/>
          </a:prstGeom>
          <a:blipFill dpi="0" rotWithShape="1">
            <a:blip r:embed="rId3">
              <a:alphaModFix amt="20000"/>
            </a:blip>
            <a:srcRect/>
            <a:tile tx="-22161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5537C5B-58AC-2C93-724C-1E4A7D8E851B}"/>
              </a:ext>
            </a:extLst>
          </p:cNvPr>
          <p:cNvSpPr txBox="1"/>
          <p:nvPr/>
        </p:nvSpPr>
        <p:spPr>
          <a:xfrm>
            <a:off x="4531138" y="1911088"/>
            <a:ext cx="31229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3060B4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THANKS</a:t>
            </a:r>
            <a:endParaRPr lang="zh-CN" altLang="en-US" sz="6000" dirty="0">
              <a:solidFill>
                <a:srgbClr val="3060B4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A1C5888-CAEA-40CB-49D7-1748C738BDA8}"/>
              </a:ext>
            </a:extLst>
          </p:cNvPr>
          <p:cNvGrpSpPr/>
          <p:nvPr/>
        </p:nvGrpSpPr>
        <p:grpSpPr>
          <a:xfrm>
            <a:off x="10364168" y="775958"/>
            <a:ext cx="575034" cy="982302"/>
            <a:chOff x="9616134" y="999826"/>
            <a:chExt cx="575034" cy="98230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4CBDA06-FF87-6EC0-ED4E-D34CC36DA659}"/>
                </a:ext>
              </a:extLst>
            </p:cNvPr>
            <p:cNvGrpSpPr/>
            <p:nvPr/>
          </p:nvGrpSpPr>
          <p:grpSpPr>
            <a:xfrm rot="7930731">
              <a:off x="9553161" y="1062799"/>
              <a:ext cx="700979" cy="575034"/>
              <a:chOff x="0" y="986934"/>
              <a:chExt cx="2345093" cy="3270868"/>
            </a:xfrm>
          </p:grpSpPr>
          <p:sp>
            <p:nvSpPr>
              <p:cNvPr id="22" name="等腰三角形 21">
                <a:extLst>
                  <a:ext uri="{FF2B5EF4-FFF2-40B4-BE49-F238E27FC236}">
                    <a16:creationId xmlns:a16="http://schemas.microsoft.com/office/drawing/2014/main" id="{6FA5EB93-14D5-3BAC-DB7E-3C0DE28D7E11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>
                <a:extLst>
                  <a:ext uri="{FF2B5EF4-FFF2-40B4-BE49-F238E27FC236}">
                    <a16:creationId xmlns:a16="http://schemas.microsoft.com/office/drawing/2014/main" id="{3D67780A-5549-8987-E4F1-DB2467954759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5374768-4EEE-CABB-EDA4-90FFF7EF8E99}"/>
                </a:ext>
              </a:extLst>
            </p:cNvPr>
            <p:cNvGrpSpPr/>
            <p:nvPr/>
          </p:nvGrpSpPr>
          <p:grpSpPr>
            <a:xfrm rot="11592558">
              <a:off x="9751733" y="1624072"/>
              <a:ext cx="436478" cy="358056"/>
              <a:chOff x="0" y="986934"/>
              <a:chExt cx="2345093" cy="3270868"/>
            </a:xfrm>
          </p:grpSpPr>
          <p:sp>
            <p:nvSpPr>
              <p:cNvPr id="17" name="等腰三角形 16">
                <a:extLst>
                  <a:ext uri="{FF2B5EF4-FFF2-40B4-BE49-F238E27FC236}">
                    <a16:creationId xmlns:a16="http://schemas.microsoft.com/office/drawing/2014/main" id="{1EC75F8B-3433-6AB3-90F5-A4F5C141033B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>
                <a:extLst>
                  <a:ext uri="{FF2B5EF4-FFF2-40B4-BE49-F238E27FC236}">
                    <a16:creationId xmlns:a16="http://schemas.microsoft.com/office/drawing/2014/main" id="{27D17302-8FA7-8704-3845-9625D1973BBA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2633E3F-B2F8-5239-5F7E-8D975D5F4EB1}"/>
              </a:ext>
            </a:extLst>
          </p:cNvPr>
          <p:cNvGrpSpPr/>
          <p:nvPr/>
        </p:nvGrpSpPr>
        <p:grpSpPr>
          <a:xfrm rot="20149589">
            <a:off x="787147" y="5129881"/>
            <a:ext cx="1306374" cy="1071658"/>
            <a:chOff x="0" y="986934"/>
            <a:chExt cx="2345093" cy="3270868"/>
          </a:xfrm>
        </p:grpSpPr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56F6179A-83A9-9C8B-1A04-317548FA3161}"/>
                </a:ext>
              </a:extLst>
            </p:cNvPr>
            <p:cNvSpPr/>
            <p:nvPr/>
          </p:nvSpPr>
          <p:spPr>
            <a:xfrm rot="5400000">
              <a:off x="26924" y="1947926"/>
              <a:ext cx="2282952" cy="2336800"/>
            </a:xfrm>
            <a:prstGeom prst="triangle">
              <a:avLst>
                <a:gd name="adj" fmla="val 0"/>
              </a:avLst>
            </a:prstGeom>
            <a:solidFill>
              <a:srgbClr val="2849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id="{3E63D71D-9D75-C9F7-3012-C44A5561F50A}"/>
                </a:ext>
              </a:extLst>
            </p:cNvPr>
            <p:cNvSpPr/>
            <p:nvPr/>
          </p:nvSpPr>
          <p:spPr>
            <a:xfrm rot="5400000">
              <a:off x="681615" y="313611"/>
              <a:ext cx="990156" cy="2336801"/>
            </a:xfrm>
            <a:prstGeom prst="triangle">
              <a:avLst>
                <a:gd name="adj" fmla="val 100000"/>
              </a:avLst>
            </a:prstGeom>
            <a:solidFill>
              <a:srgbClr val="2145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6EEE5C9-43CE-22E0-8996-7BBBD017C60B}"/>
              </a:ext>
            </a:extLst>
          </p:cNvPr>
          <p:cNvGrpSpPr/>
          <p:nvPr/>
        </p:nvGrpSpPr>
        <p:grpSpPr>
          <a:xfrm rot="2243707">
            <a:off x="1241025" y="4715715"/>
            <a:ext cx="639329" cy="524460"/>
            <a:chOff x="0" y="986934"/>
            <a:chExt cx="2345093" cy="3270868"/>
          </a:xfrm>
        </p:grpSpPr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E6161CCB-20B0-1B19-F01B-B8F8B66EF618}"/>
                </a:ext>
              </a:extLst>
            </p:cNvPr>
            <p:cNvSpPr/>
            <p:nvPr/>
          </p:nvSpPr>
          <p:spPr>
            <a:xfrm rot="5400000">
              <a:off x="26924" y="1947926"/>
              <a:ext cx="2282952" cy="2336800"/>
            </a:xfrm>
            <a:prstGeom prst="triangle">
              <a:avLst>
                <a:gd name="adj" fmla="val 0"/>
              </a:avLst>
            </a:prstGeom>
            <a:solidFill>
              <a:srgbClr val="2849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>
              <a:extLst>
                <a:ext uri="{FF2B5EF4-FFF2-40B4-BE49-F238E27FC236}">
                  <a16:creationId xmlns:a16="http://schemas.microsoft.com/office/drawing/2014/main" id="{1A713177-CFF2-84F9-03CC-D80171C7DB4C}"/>
                </a:ext>
              </a:extLst>
            </p:cNvPr>
            <p:cNvSpPr/>
            <p:nvPr/>
          </p:nvSpPr>
          <p:spPr>
            <a:xfrm rot="5400000">
              <a:off x="681615" y="313611"/>
              <a:ext cx="990156" cy="2336801"/>
            </a:xfrm>
            <a:prstGeom prst="triangle">
              <a:avLst>
                <a:gd name="adj" fmla="val 100000"/>
              </a:avLst>
            </a:prstGeom>
            <a:solidFill>
              <a:srgbClr val="2145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03926B68-5956-90F7-578C-D9B0B951CAD4}"/>
              </a:ext>
            </a:extLst>
          </p:cNvPr>
          <p:cNvSpPr txBox="1"/>
          <p:nvPr/>
        </p:nvSpPr>
        <p:spPr>
          <a:xfrm>
            <a:off x="5171537" y="1558205"/>
            <a:ext cx="18421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060B4"/>
                </a:solidFill>
                <a:ea typeface="字体圈欣意冠黑体" panose="00000500000000000000" pitchFamily="2" charset="-122"/>
                <a:cs typeface="+mn-ea"/>
                <a:sym typeface="+mn-lt"/>
              </a:rPr>
              <a:t>Business plan</a:t>
            </a:r>
            <a:endParaRPr lang="zh-CN" altLang="en-US" sz="2000" b="1" dirty="0">
              <a:solidFill>
                <a:srgbClr val="3060B4"/>
              </a:solidFill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898BB3B5-1FD1-5B02-4F9B-1D6F99EC82E1}"/>
              </a:ext>
            </a:extLst>
          </p:cNvPr>
          <p:cNvSpPr/>
          <p:nvPr/>
        </p:nvSpPr>
        <p:spPr>
          <a:xfrm>
            <a:off x="3789797" y="3284176"/>
            <a:ext cx="4612405" cy="418668"/>
          </a:xfrm>
          <a:prstGeom prst="roundRect">
            <a:avLst>
              <a:gd name="adj" fmla="val 50000"/>
            </a:avLst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611D303-E0E5-4E17-37DE-5E43B6C05A69}"/>
              </a:ext>
            </a:extLst>
          </p:cNvPr>
          <p:cNvSpPr txBox="1"/>
          <p:nvPr/>
        </p:nvSpPr>
        <p:spPr>
          <a:xfrm>
            <a:off x="4283473" y="3339621"/>
            <a:ext cx="36182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项目汇报  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工作汇报  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计划书  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项目计划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F66A074-40E5-8AF3-CCF9-8FB04FF7D2DB}"/>
              </a:ext>
            </a:extLst>
          </p:cNvPr>
          <p:cNvSpPr txBox="1"/>
          <p:nvPr/>
        </p:nvSpPr>
        <p:spPr>
          <a:xfrm>
            <a:off x="4602394" y="4839447"/>
            <a:ext cx="2980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cs typeface="+mn-ea"/>
                <a:sym typeface="+mn-lt"/>
              </a:rPr>
              <a:t>汇报人：</a:t>
            </a:r>
            <a:r>
              <a:rPr lang="en-US" altLang="zh-CN" sz="1200" b="1" dirty="0">
                <a:cs typeface="+mn-ea"/>
                <a:sym typeface="+mn-lt"/>
              </a:rPr>
              <a:t>51PPT</a:t>
            </a:r>
            <a:r>
              <a:rPr lang="zh-CN" altLang="en-US" sz="1200" b="1" dirty="0">
                <a:cs typeface="+mn-ea"/>
                <a:sym typeface="+mn-lt"/>
              </a:rPr>
              <a:t>模板网    时间：</a:t>
            </a:r>
            <a:r>
              <a:rPr lang="en-US" altLang="zh-CN" sz="1200" b="1" dirty="0">
                <a:cs typeface="+mn-ea"/>
                <a:sym typeface="+mn-lt"/>
              </a:rPr>
              <a:t>2023.01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5F4CDD8-01B4-91C9-EDC3-FC82C319BDA9}"/>
              </a:ext>
            </a:extLst>
          </p:cNvPr>
          <p:cNvSpPr txBox="1"/>
          <p:nvPr/>
        </p:nvSpPr>
        <p:spPr>
          <a:xfrm>
            <a:off x="4120744" y="3907957"/>
            <a:ext cx="3943756" cy="550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1980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455F83B-1667-B279-E11D-731386B269E6}"/>
              </a:ext>
            </a:extLst>
          </p:cNvPr>
          <p:cNvSpPr txBox="1"/>
          <p:nvPr/>
        </p:nvSpPr>
        <p:spPr>
          <a:xfrm>
            <a:off x="1257149" y="3543470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51PPT</a:t>
            </a:r>
            <a:r>
              <a:rPr lang="zh-CN" altLang="en-US" dirty="0">
                <a:solidFill>
                  <a:srgbClr val="000000"/>
                </a:solidFill>
              </a:rPr>
              <a:t>模板网   </a:t>
            </a:r>
            <a:r>
              <a:rPr lang="en-US" altLang="zh-CN" dirty="0">
                <a:solidFill>
                  <a:srgbClr val="00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000000"/>
                </a:solidFill>
              </a:rPr>
              <a:t>  </a:t>
            </a:r>
            <a:r>
              <a:rPr lang="zh-CN" altLang="en-US" dirty="0">
                <a:solidFill>
                  <a:srgbClr val="000000"/>
                </a:solidFill>
              </a:rPr>
              <a:t>作品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仅供学习参考之用！</a:t>
            </a:r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225996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>
            <a:extLst>
              <a:ext uri="{FF2B5EF4-FFF2-40B4-BE49-F238E27FC236}">
                <a16:creationId xmlns:a16="http://schemas.microsoft.com/office/drawing/2014/main" id="{F9E7FA90-29E1-51ED-C3DA-902688AA22BB}"/>
              </a:ext>
            </a:extLst>
          </p:cNvPr>
          <p:cNvSpPr/>
          <p:nvPr/>
        </p:nvSpPr>
        <p:spPr>
          <a:xfrm>
            <a:off x="1003300" y="-1663701"/>
            <a:ext cx="10185400" cy="101854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254000" dist="381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0989BEA-E2D3-5E15-884F-83A674C31596}"/>
              </a:ext>
            </a:extLst>
          </p:cNvPr>
          <p:cNvSpPr/>
          <p:nvPr/>
        </p:nvSpPr>
        <p:spPr>
          <a:xfrm>
            <a:off x="1962928" y="-704073"/>
            <a:ext cx="8266144" cy="8266144"/>
          </a:xfrm>
          <a:prstGeom prst="ellipse">
            <a:avLst/>
          </a:prstGeom>
          <a:solidFill>
            <a:schemeClr val="bg1"/>
          </a:solidFill>
          <a:ln w="25400">
            <a:solidFill>
              <a:srgbClr val="3060B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9CB307F-1F19-194A-AC1A-1F6226BDC44E}"/>
              </a:ext>
            </a:extLst>
          </p:cNvPr>
          <p:cNvSpPr/>
          <p:nvPr/>
        </p:nvSpPr>
        <p:spPr>
          <a:xfrm>
            <a:off x="3451447" y="784447"/>
            <a:ext cx="5289105" cy="5289105"/>
          </a:xfrm>
          <a:prstGeom prst="ellipse">
            <a:avLst/>
          </a:prstGeom>
          <a:blipFill dpi="0" rotWithShape="1">
            <a:blip r:embed="rId3">
              <a:alphaModFix amt="20000"/>
            </a:blip>
            <a:srcRect/>
            <a:tile tx="-22161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A1C5888-CAEA-40CB-49D7-1748C738BDA8}"/>
              </a:ext>
            </a:extLst>
          </p:cNvPr>
          <p:cNvGrpSpPr/>
          <p:nvPr/>
        </p:nvGrpSpPr>
        <p:grpSpPr>
          <a:xfrm rot="21104866">
            <a:off x="7867553" y="712526"/>
            <a:ext cx="575034" cy="982302"/>
            <a:chOff x="9616134" y="999826"/>
            <a:chExt cx="575034" cy="98230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4CBDA06-FF87-6EC0-ED4E-D34CC36DA659}"/>
                </a:ext>
              </a:extLst>
            </p:cNvPr>
            <p:cNvGrpSpPr/>
            <p:nvPr/>
          </p:nvGrpSpPr>
          <p:grpSpPr>
            <a:xfrm rot="7930731">
              <a:off x="9553161" y="1062799"/>
              <a:ext cx="700979" cy="575034"/>
              <a:chOff x="0" y="986934"/>
              <a:chExt cx="2345093" cy="3270868"/>
            </a:xfrm>
          </p:grpSpPr>
          <p:sp>
            <p:nvSpPr>
              <p:cNvPr id="22" name="等腰三角形 21">
                <a:extLst>
                  <a:ext uri="{FF2B5EF4-FFF2-40B4-BE49-F238E27FC236}">
                    <a16:creationId xmlns:a16="http://schemas.microsoft.com/office/drawing/2014/main" id="{6FA5EB93-14D5-3BAC-DB7E-3C0DE28D7E11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>
                <a:extLst>
                  <a:ext uri="{FF2B5EF4-FFF2-40B4-BE49-F238E27FC236}">
                    <a16:creationId xmlns:a16="http://schemas.microsoft.com/office/drawing/2014/main" id="{3D67780A-5549-8987-E4F1-DB2467954759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5374768-4EEE-CABB-EDA4-90FFF7EF8E99}"/>
                </a:ext>
              </a:extLst>
            </p:cNvPr>
            <p:cNvGrpSpPr/>
            <p:nvPr/>
          </p:nvGrpSpPr>
          <p:grpSpPr>
            <a:xfrm rot="11592558">
              <a:off x="9751733" y="1624072"/>
              <a:ext cx="436478" cy="358056"/>
              <a:chOff x="0" y="986934"/>
              <a:chExt cx="2345093" cy="3270868"/>
            </a:xfrm>
          </p:grpSpPr>
          <p:sp>
            <p:nvSpPr>
              <p:cNvPr id="17" name="等腰三角形 16">
                <a:extLst>
                  <a:ext uri="{FF2B5EF4-FFF2-40B4-BE49-F238E27FC236}">
                    <a16:creationId xmlns:a16="http://schemas.microsoft.com/office/drawing/2014/main" id="{1EC75F8B-3433-6AB3-90F5-A4F5C141033B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>
                <a:extLst>
                  <a:ext uri="{FF2B5EF4-FFF2-40B4-BE49-F238E27FC236}">
                    <a16:creationId xmlns:a16="http://schemas.microsoft.com/office/drawing/2014/main" id="{27D17302-8FA7-8704-3845-9625D1973BBA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9247F69-10F4-B87A-48AA-F529F40605EC}"/>
              </a:ext>
            </a:extLst>
          </p:cNvPr>
          <p:cNvGrpSpPr/>
          <p:nvPr/>
        </p:nvGrpSpPr>
        <p:grpSpPr>
          <a:xfrm rot="20450330">
            <a:off x="3755534" y="5252698"/>
            <a:ext cx="478378" cy="544090"/>
            <a:chOff x="787147" y="4715715"/>
            <a:chExt cx="1306374" cy="1485824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2633E3F-B2F8-5239-5F7E-8D975D5F4EB1}"/>
                </a:ext>
              </a:extLst>
            </p:cNvPr>
            <p:cNvGrpSpPr/>
            <p:nvPr/>
          </p:nvGrpSpPr>
          <p:grpSpPr>
            <a:xfrm rot="20149589">
              <a:off x="787147" y="5129881"/>
              <a:ext cx="1306374" cy="1071658"/>
              <a:chOff x="0" y="986934"/>
              <a:chExt cx="2345093" cy="3270868"/>
            </a:xfrm>
          </p:grpSpPr>
          <p:sp>
            <p:nvSpPr>
              <p:cNvPr id="13" name="等腰三角形 12">
                <a:extLst>
                  <a:ext uri="{FF2B5EF4-FFF2-40B4-BE49-F238E27FC236}">
                    <a16:creationId xmlns:a16="http://schemas.microsoft.com/office/drawing/2014/main" id="{56F6179A-83A9-9C8B-1A04-317548FA3161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>
                <a:extLst>
                  <a:ext uri="{FF2B5EF4-FFF2-40B4-BE49-F238E27FC236}">
                    <a16:creationId xmlns:a16="http://schemas.microsoft.com/office/drawing/2014/main" id="{3E63D71D-9D75-C9F7-3012-C44A5561F50A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C6C10B5-9695-6EF1-27E1-A99FAE80D406}"/>
                </a:ext>
              </a:extLst>
            </p:cNvPr>
            <p:cNvGrpSpPr/>
            <p:nvPr/>
          </p:nvGrpSpPr>
          <p:grpSpPr>
            <a:xfrm rot="2243707">
              <a:off x="1241025" y="4715715"/>
              <a:ext cx="639329" cy="524460"/>
              <a:chOff x="0" y="986934"/>
              <a:chExt cx="2345093" cy="3270868"/>
            </a:xfrm>
          </p:grpSpPr>
          <p:sp>
            <p:nvSpPr>
              <p:cNvPr id="7" name="等腰三角形 6">
                <a:extLst>
                  <a:ext uri="{FF2B5EF4-FFF2-40B4-BE49-F238E27FC236}">
                    <a16:creationId xmlns:a16="http://schemas.microsoft.com/office/drawing/2014/main" id="{192FC5EA-DC2F-7FC7-C210-B41D5E907683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>
                <a:extLst>
                  <a:ext uri="{FF2B5EF4-FFF2-40B4-BE49-F238E27FC236}">
                    <a16:creationId xmlns:a16="http://schemas.microsoft.com/office/drawing/2014/main" id="{6F99DAD6-212E-E1A1-25A0-4DCA5C109A73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A9889DC-8FD5-7BE0-536D-187C5C7F4D5B}"/>
              </a:ext>
            </a:extLst>
          </p:cNvPr>
          <p:cNvGrpSpPr/>
          <p:nvPr/>
        </p:nvGrpSpPr>
        <p:grpSpPr>
          <a:xfrm>
            <a:off x="4510639" y="2567932"/>
            <a:ext cx="3227213" cy="861068"/>
            <a:chOff x="2354580" y="3272662"/>
            <a:chExt cx="3629189" cy="968322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7CFAF17-7726-3F07-58A3-4E70DD9CC027}"/>
                </a:ext>
              </a:extLst>
            </p:cNvPr>
            <p:cNvSpPr/>
            <p:nvPr/>
          </p:nvSpPr>
          <p:spPr>
            <a:xfrm>
              <a:off x="2354580" y="3417821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CCEE360D-3D39-6F69-0BA1-36F46BDC2A42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870B896-77DB-F4CA-6E91-ED14837AC261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项目概况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B62492F-4201-50E3-6A83-BF65131C4AE6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8426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503EC0C2-5B14-0334-5EB6-8B7DA7E64EA7}"/>
              </a:ext>
            </a:extLst>
          </p:cNvPr>
          <p:cNvSpPr txBox="1"/>
          <p:nvPr/>
        </p:nvSpPr>
        <p:spPr>
          <a:xfrm>
            <a:off x="4342859" y="3759200"/>
            <a:ext cx="3499526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728939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EFDD50-F971-95D5-8874-3B440EBC5FD3}"/>
              </a:ext>
            </a:extLst>
          </p:cNvPr>
          <p:cNvGrpSpPr/>
          <p:nvPr/>
        </p:nvGrpSpPr>
        <p:grpSpPr>
          <a:xfrm>
            <a:off x="286981" y="159657"/>
            <a:ext cx="3227213" cy="861067"/>
            <a:chOff x="2354580" y="3272662"/>
            <a:chExt cx="3629189" cy="968321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2B1C3F40-5EC2-E1F5-DAF7-A2377D07BAE8}"/>
                </a:ext>
              </a:extLst>
            </p:cNvPr>
            <p:cNvSpPr/>
            <p:nvPr/>
          </p:nvSpPr>
          <p:spPr>
            <a:xfrm>
              <a:off x="2354580" y="3417820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E0EE7E8A-22CD-9130-E6D2-FCE17451017F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221BAED-AF95-FE3A-4987-68B94FBCDCA9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项目概况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9E35E2E-3467-5B67-C964-91DAF86E45F5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8426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Rectangle 1">
            <a:extLst>
              <a:ext uri="{FF2B5EF4-FFF2-40B4-BE49-F238E27FC236}">
                <a16:creationId xmlns:a16="http://schemas.microsoft.com/office/drawing/2014/main" id="{91FF3C27-ABFC-9ACA-8D6A-7DA23D9E6543}"/>
              </a:ext>
            </a:extLst>
          </p:cNvPr>
          <p:cNvSpPr/>
          <p:nvPr/>
        </p:nvSpPr>
        <p:spPr>
          <a:xfrm>
            <a:off x="6858001" y="-8265"/>
            <a:ext cx="5334000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3" name="Rectangle 25">
            <a:extLst>
              <a:ext uri="{FF2B5EF4-FFF2-40B4-BE49-F238E27FC236}">
                <a16:creationId xmlns:a16="http://schemas.microsoft.com/office/drawing/2014/main" id="{9F564791-4441-EEB8-C916-A90308FEB6D9}"/>
              </a:ext>
            </a:extLst>
          </p:cNvPr>
          <p:cNvSpPr/>
          <p:nvPr/>
        </p:nvSpPr>
        <p:spPr>
          <a:xfrm>
            <a:off x="1263791" y="3013230"/>
            <a:ext cx="1040914" cy="283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15" name="Group 24">
            <a:extLst>
              <a:ext uri="{FF2B5EF4-FFF2-40B4-BE49-F238E27FC236}">
                <a16:creationId xmlns:a16="http://schemas.microsoft.com/office/drawing/2014/main" id="{29752361-6BF2-6E4B-3BA8-7147997C846A}"/>
              </a:ext>
            </a:extLst>
          </p:cNvPr>
          <p:cNvGrpSpPr/>
          <p:nvPr/>
        </p:nvGrpSpPr>
        <p:grpSpPr>
          <a:xfrm flipH="1">
            <a:off x="1065592" y="3364350"/>
            <a:ext cx="752008" cy="750378"/>
            <a:chOff x="1705521" y="2416711"/>
            <a:chExt cx="823913" cy="823913"/>
          </a:xfrm>
        </p:grpSpPr>
        <p:sp>
          <p:nvSpPr>
            <p:cNvPr id="20" name="Oval 68">
              <a:extLst>
                <a:ext uri="{FF2B5EF4-FFF2-40B4-BE49-F238E27FC236}">
                  <a16:creationId xmlns:a16="http://schemas.microsoft.com/office/drawing/2014/main" id="{BCA5F42B-FF64-E393-D36B-1F524DCB8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5521" y="2416711"/>
              <a:ext cx="823913" cy="8239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noFill/>
              <a:round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>
                <a:cs typeface="+mn-ea"/>
                <a:sym typeface="+mn-lt"/>
              </a:endParaRPr>
            </a:p>
          </p:txBody>
        </p:sp>
        <p:grpSp>
          <p:nvGrpSpPr>
            <p:cNvPr id="21" name="Group 27">
              <a:extLst>
                <a:ext uri="{FF2B5EF4-FFF2-40B4-BE49-F238E27FC236}">
                  <a16:creationId xmlns:a16="http://schemas.microsoft.com/office/drawing/2014/main" id="{5D8D41D9-FD84-C746-F1AF-E3C4E23EC01E}"/>
                </a:ext>
              </a:extLst>
            </p:cNvPr>
            <p:cNvGrpSpPr/>
            <p:nvPr/>
          </p:nvGrpSpPr>
          <p:grpSpPr>
            <a:xfrm>
              <a:off x="1920424" y="2649864"/>
              <a:ext cx="356535" cy="356535"/>
              <a:chOff x="4570491" y="4810943"/>
              <a:chExt cx="356535" cy="356535"/>
            </a:xfrm>
            <a:solidFill>
              <a:schemeClr val="bg1"/>
            </a:solidFill>
          </p:grpSpPr>
          <p:sp>
            <p:nvSpPr>
              <p:cNvPr id="22" name="Freeform 57">
                <a:extLst>
                  <a:ext uri="{FF2B5EF4-FFF2-40B4-BE49-F238E27FC236}">
                    <a16:creationId xmlns:a16="http://schemas.microsoft.com/office/drawing/2014/main" id="{C5C4C51A-2358-D096-CC30-60022F7311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70491" y="4810943"/>
                <a:ext cx="111935" cy="356535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050">
                  <a:cs typeface="+mn-ea"/>
                  <a:sym typeface="+mn-lt"/>
                </a:endParaRPr>
              </a:p>
            </p:txBody>
          </p:sp>
          <p:sp>
            <p:nvSpPr>
              <p:cNvPr id="23" name="Freeform 58">
                <a:extLst>
                  <a:ext uri="{FF2B5EF4-FFF2-40B4-BE49-F238E27FC236}">
                    <a16:creationId xmlns:a16="http://schemas.microsoft.com/office/drawing/2014/main" id="{E47C033A-87E0-32F7-A245-75860A78D4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15091" y="4810943"/>
                <a:ext cx="111935" cy="356535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050">
                  <a:cs typeface="+mn-ea"/>
                  <a:sym typeface="+mn-lt"/>
                </a:endParaRPr>
              </a:p>
            </p:txBody>
          </p:sp>
          <p:sp>
            <p:nvSpPr>
              <p:cNvPr id="24" name="Freeform 59">
                <a:extLst>
                  <a:ext uri="{FF2B5EF4-FFF2-40B4-BE49-F238E27FC236}">
                    <a16:creationId xmlns:a16="http://schemas.microsoft.com/office/drawing/2014/main" id="{FE647A44-BBC7-AC18-C4F6-A3705645CB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93482" y="4810943"/>
                <a:ext cx="110554" cy="356535"/>
              </a:xfrm>
              <a:custGeom>
                <a:avLst/>
                <a:gdLst>
                  <a:gd name="T0" fmla="*/ 32 w 40"/>
                  <a:gd name="T1" fmla="*/ 72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72 h 128"/>
                  <a:gd name="T10" fmla="*/ 0 w 40"/>
                  <a:gd name="T11" fmla="*/ 88 h 128"/>
                  <a:gd name="T12" fmla="*/ 8 w 40"/>
                  <a:gd name="T13" fmla="*/ 104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104 h 128"/>
                  <a:gd name="T22" fmla="*/ 40 w 40"/>
                  <a:gd name="T23" fmla="*/ 88 h 128"/>
                  <a:gd name="T24" fmla="*/ 32 w 40"/>
                  <a:gd name="T25" fmla="*/ 72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68 h 128"/>
                  <a:gd name="T34" fmla="*/ 20 w 40"/>
                  <a:gd name="T35" fmla="*/ 68 h 128"/>
                  <a:gd name="T36" fmla="*/ 16 w 40"/>
                  <a:gd name="T37" fmla="*/ 68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108 h 128"/>
                  <a:gd name="T48" fmla="*/ 20 w 40"/>
                  <a:gd name="T49" fmla="*/ 108 h 128"/>
                  <a:gd name="T50" fmla="*/ 24 w 40"/>
                  <a:gd name="T51" fmla="*/ 108 h 128"/>
                  <a:gd name="T52" fmla="*/ 24 w 40"/>
                  <a:gd name="T53" fmla="*/ 116 h 128"/>
                  <a:gd name="T54" fmla="*/ 31 w 40"/>
                  <a:gd name="T55" fmla="*/ 91 h 128"/>
                  <a:gd name="T56" fmla="*/ 31 w 40"/>
                  <a:gd name="T57" fmla="*/ 92 h 128"/>
                  <a:gd name="T58" fmla="*/ 30 w 40"/>
                  <a:gd name="T59" fmla="*/ 95 h 128"/>
                  <a:gd name="T60" fmla="*/ 30 w 40"/>
                  <a:gd name="T61" fmla="*/ 95 h 128"/>
                  <a:gd name="T62" fmla="*/ 27 w 40"/>
                  <a:gd name="T63" fmla="*/ 98 h 128"/>
                  <a:gd name="T64" fmla="*/ 27 w 40"/>
                  <a:gd name="T65" fmla="*/ 98 h 128"/>
                  <a:gd name="T66" fmla="*/ 24 w 40"/>
                  <a:gd name="T67" fmla="*/ 99 h 128"/>
                  <a:gd name="T68" fmla="*/ 20 w 40"/>
                  <a:gd name="T69" fmla="*/ 100 h 128"/>
                  <a:gd name="T70" fmla="*/ 16 w 40"/>
                  <a:gd name="T71" fmla="*/ 99 h 128"/>
                  <a:gd name="T72" fmla="*/ 13 w 40"/>
                  <a:gd name="T73" fmla="*/ 98 h 128"/>
                  <a:gd name="T74" fmla="*/ 13 w 40"/>
                  <a:gd name="T75" fmla="*/ 98 h 128"/>
                  <a:gd name="T76" fmla="*/ 10 w 40"/>
                  <a:gd name="T77" fmla="*/ 95 h 128"/>
                  <a:gd name="T78" fmla="*/ 10 w 40"/>
                  <a:gd name="T79" fmla="*/ 95 h 128"/>
                  <a:gd name="T80" fmla="*/ 9 w 40"/>
                  <a:gd name="T81" fmla="*/ 92 h 128"/>
                  <a:gd name="T82" fmla="*/ 9 w 40"/>
                  <a:gd name="T83" fmla="*/ 91 h 128"/>
                  <a:gd name="T84" fmla="*/ 8 w 40"/>
                  <a:gd name="T85" fmla="*/ 88 h 128"/>
                  <a:gd name="T86" fmla="*/ 9 w 40"/>
                  <a:gd name="T87" fmla="*/ 85 h 128"/>
                  <a:gd name="T88" fmla="*/ 9 w 40"/>
                  <a:gd name="T89" fmla="*/ 84 h 128"/>
                  <a:gd name="T90" fmla="*/ 10 w 40"/>
                  <a:gd name="T91" fmla="*/ 81 h 128"/>
                  <a:gd name="T92" fmla="*/ 10 w 40"/>
                  <a:gd name="T93" fmla="*/ 81 h 128"/>
                  <a:gd name="T94" fmla="*/ 13 w 40"/>
                  <a:gd name="T95" fmla="*/ 78 h 128"/>
                  <a:gd name="T96" fmla="*/ 13 w 40"/>
                  <a:gd name="T97" fmla="*/ 78 h 128"/>
                  <a:gd name="T98" fmla="*/ 16 w 40"/>
                  <a:gd name="T99" fmla="*/ 77 h 128"/>
                  <a:gd name="T100" fmla="*/ 20 w 40"/>
                  <a:gd name="T101" fmla="*/ 76 h 128"/>
                  <a:gd name="T102" fmla="*/ 24 w 40"/>
                  <a:gd name="T103" fmla="*/ 77 h 128"/>
                  <a:gd name="T104" fmla="*/ 27 w 40"/>
                  <a:gd name="T105" fmla="*/ 78 h 128"/>
                  <a:gd name="T106" fmla="*/ 27 w 40"/>
                  <a:gd name="T107" fmla="*/ 78 h 128"/>
                  <a:gd name="T108" fmla="*/ 30 w 40"/>
                  <a:gd name="T109" fmla="*/ 81 h 128"/>
                  <a:gd name="T110" fmla="*/ 30 w 40"/>
                  <a:gd name="T111" fmla="*/ 81 h 128"/>
                  <a:gd name="T112" fmla="*/ 31 w 40"/>
                  <a:gd name="T113" fmla="*/ 84 h 128"/>
                  <a:gd name="T114" fmla="*/ 31 w 40"/>
                  <a:gd name="T115" fmla="*/ 85 h 128"/>
                  <a:gd name="T116" fmla="*/ 32 w 40"/>
                  <a:gd name="T117" fmla="*/ 88 h 128"/>
                  <a:gd name="T118" fmla="*/ 31 w 40"/>
                  <a:gd name="T119" fmla="*/ 9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7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3" y="76"/>
                      <a:pt x="0" y="81"/>
                      <a:pt x="0" y="88"/>
                    </a:cubicBezTo>
                    <a:cubicBezTo>
                      <a:pt x="0" y="95"/>
                      <a:pt x="3" y="100"/>
                      <a:pt x="8" y="104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7" y="100"/>
                      <a:pt x="40" y="95"/>
                      <a:pt x="40" y="88"/>
                    </a:cubicBezTo>
                    <a:cubicBezTo>
                      <a:pt x="40" y="81"/>
                      <a:pt x="37" y="76"/>
                      <a:pt x="32" y="72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1" y="68"/>
                      <a:pt x="20" y="68"/>
                    </a:cubicBezTo>
                    <a:cubicBezTo>
                      <a:pt x="19" y="68"/>
                      <a:pt x="17" y="68"/>
                      <a:pt x="16" y="68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7" y="108"/>
                      <a:pt x="19" y="108"/>
                      <a:pt x="20" y="108"/>
                    </a:cubicBezTo>
                    <a:cubicBezTo>
                      <a:pt x="21" y="108"/>
                      <a:pt x="23" y="108"/>
                      <a:pt x="24" y="108"/>
                    </a:cubicBezTo>
                    <a:lnTo>
                      <a:pt x="24" y="116"/>
                    </a:lnTo>
                    <a:close/>
                    <a:moveTo>
                      <a:pt x="31" y="91"/>
                    </a:move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3"/>
                      <a:pt x="30" y="94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6"/>
                      <a:pt x="28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6" y="98"/>
                      <a:pt x="25" y="99"/>
                      <a:pt x="24" y="99"/>
                    </a:cubicBezTo>
                    <a:cubicBezTo>
                      <a:pt x="23" y="100"/>
                      <a:pt x="21" y="100"/>
                      <a:pt x="20" y="100"/>
                    </a:cubicBezTo>
                    <a:cubicBezTo>
                      <a:pt x="19" y="100"/>
                      <a:pt x="17" y="100"/>
                      <a:pt x="16" y="99"/>
                    </a:cubicBezTo>
                    <a:cubicBezTo>
                      <a:pt x="15" y="99"/>
                      <a:pt x="14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7"/>
                      <a:pt x="11" y="96"/>
                      <a:pt x="10" y="9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92"/>
                      <a:pt x="9" y="92"/>
                      <a:pt x="9" y="91"/>
                    </a:cubicBezTo>
                    <a:cubicBezTo>
                      <a:pt x="8" y="90"/>
                      <a:pt x="8" y="89"/>
                      <a:pt x="8" y="88"/>
                    </a:cubicBezTo>
                    <a:cubicBezTo>
                      <a:pt x="8" y="87"/>
                      <a:pt x="8" y="86"/>
                      <a:pt x="9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10" y="82"/>
                      <a:pt x="10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1" y="80"/>
                      <a:pt x="12" y="79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8"/>
                      <a:pt x="15" y="77"/>
                      <a:pt x="16" y="77"/>
                    </a:cubicBezTo>
                    <a:cubicBezTo>
                      <a:pt x="17" y="76"/>
                      <a:pt x="19" y="76"/>
                      <a:pt x="20" y="76"/>
                    </a:cubicBezTo>
                    <a:cubicBezTo>
                      <a:pt x="21" y="76"/>
                      <a:pt x="23" y="76"/>
                      <a:pt x="24" y="77"/>
                    </a:cubicBezTo>
                    <a:cubicBezTo>
                      <a:pt x="25" y="77"/>
                      <a:pt x="26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8" y="79"/>
                      <a:pt x="29" y="80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5"/>
                    </a:cubicBezTo>
                    <a:cubicBezTo>
                      <a:pt x="32" y="86"/>
                      <a:pt x="32" y="87"/>
                      <a:pt x="32" y="88"/>
                    </a:cubicBezTo>
                    <a:cubicBezTo>
                      <a:pt x="32" y="89"/>
                      <a:pt x="32" y="90"/>
                      <a:pt x="3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05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Oval 68">
            <a:extLst>
              <a:ext uri="{FF2B5EF4-FFF2-40B4-BE49-F238E27FC236}">
                <a16:creationId xmlns:a16="http://schemas.microsoft.com/office/drawing/2014/main" id="{52A590C2-4546-E86D-4EC5-769BBE176B2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122793" y="4649064"/>
            <a:ext cx="752008" cy="750378"/>
          </a:xfrm>
          <a:prstGeom prst="ellipse">
            <a:avLst/>
          </a:prstGeom>
          <a:solidFill>
            <a:srgbClr val="3060B4"/>
          </a:solidFill>
          <a:ln w="57150">
            <a:noFill/>
            <a:rou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 sz="1050">
              <a:cs typeface="+mn-ea"/>
              <a:sym typeface="+mn-lt"/>
            </a:endParaRPr>
          </a:p>
        </p:txBody>
      </p:sp>
      <p:grpSp>
        <p:nvGrpSpPr>
          <p:cNvPr id="26" name="Group 40">
            <a:extLst>
              <a:ext uri="{FF2B5EF4-FFF2-40B4-BE49-F238E27FC236}">
                <a16:creationId xmlns:a16="http://schemas.microsoft.com/office/drawing/2014/main" id="{58DC45E7-DB62-39A8-DBB4-E738DD03B5AE}"/>
              </a:ext>
            </a:extLst>
          </p:cNvPr>
          <p:cNvGrpSpPr/>
          <p:nvPr/>
        </p:nvGrpSpPr>
        <p:grpSpPr>
          <a:xfrm flipH="1">
            <a:off x="1318823" y="4861895"/>
            <a:ext cx="325419" cy="324714"/>
            <a:chOff x="5284944" y="4097872"/>
            <a:chExt cx="356535" cy="356535"/>
          </a:xfrm>
          <a:solidFill>
            <a:schemeClr val="bg1"/>
          </a:solidFill>
        </p:grpSpPr>
        <p:sp>
          <p:nvSpPr>
            <p:cNvPr id="27" name="Freeform 41">
              <a:extLst>
                <a:ext uri="{FF2B5EF4-FFF2-40B4-BE49-F238E27FC236}">
                  <a16:creationId xmlns:a16="http://schemas.microsoft.com/office/drawing/2014/main" id="{C0CBD950-4837-B1D3-3055-5112C864A8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4944" y="4097872"/>
              <a:ext cx="356535" cy="356535"/>
            </a:xfrm>
            <a:custGeom>
              <a:avLst/>
              <a:gdLst>
                <a:gd name="T0" fmla="*/ 83 w 128"/>
                <a:gd name="T1" fmla="*/ 40 h 128"/>
                <a:gd name="T2" fmla="*/ 64 w 128"/>
                <a:gd name="T3" fmla="*/ 0 h 128"/>
                <a:gd name="T4" fmla="*/ 36 w 128"/>
                <a:gd name="T5" fmla="*/ 41 h 128"/>
                <a:gd name="T6" fmla="*/ 32 w 128"/>
                <a:gd name="T7" fmla="*/ 43 h 128"/>
                <a:gd name="T8" fmla="*/ 12 w 128"/>
                <a:gd name="T9" fmla="*/ 40 h 128"/>
                <a:gd name="T10" fmla="*/ 0 w 128"/>
                <a:gd name="T11" fmla="*/ 116 h 128"/>
                <a:gd name="T12" fmla="*/ 24 w 128"/>
                <a:gd name="T13" fmla="*/ 128 h 128"/>
                <a:gd name="T14" fmla="*/ 35 w 128"/>
                <a:gd name="T15" fmla="*/ 121 h 128"/>
                <a:gd name="T16" fmla="*/ 36 w 128"/>
                <a:gd name="T17" fmla="*/ 121 h 128"/>
                <a:gd name="T18" fmla="*/ 76 w 128"/>
                <a:gd name="T19" fmla="*/ 128 h 128"/>
                <a:gd name="T20" fmla="*/ 112 w 128"/>
                <a:gd name="T21" fmla="*/ 120 h 128"/>
                <a:gd name="T22" fmla="*/ 114 w 128"/>
                <a:gd name="T23" fmla="*/ 109 h 128"/>
                <a:gd name="T24" fmla="*/ 121 w 128"/>
                <a:gd name="T25" fmla="*/ 88 h 128"/>
                <a:gd name="T26" fmla="*/ 124 w 128"/>
                <a:gd name="T27" fmla="*/ 67 h 128"/>
                <a:gd name="T28" fmla="*/ 128 w 128"/>
                <a:gd name="T29" fmla="*/ 58 h 128"/>
                <a:gd name="T30" fmla="*/ 117 w 128"/>
                <a:gd name="T31" fmla="*/ 42 h 128"/>
                <a:gd name="T32" fmla="*/ 24 w 128"/>
                <a:gd name="T33" fmla="*/ 120 h 128"/>
                <a:gd name="T34" fmla="*/ 8 w 128"/>
                <a:gd name="T35" fmla="*/ 116 h 128"/>
                <a:gd name="T36" fmla="*/ 12 w 128"/>
                <a:gd name="T37" fmla="*/ 48 h 128"/>
                <a:gd name="T38" fmla="*/ 28 w 128"/>
                <a:gd name="T39" fmla="*/ 52 h 128"/>
                <a:gd name="T40" fmla="*/ 120 w 128"/>
                <a:gd name="T41" fmla="*/ 58 h 128"/>
                <a:gd name="T42" fmla="*/ 104 w 128"/>
                <a:gd name="T43" fmla="*/ 64 h 128"/>
                <a:gd name="T44" fmla="*/ 104 w 128"/>
                <a:gd name="T45" fmla="*/ 68 h 128"/>
                <a:gd name="T46" fmla="*/ 118 w 128"/>
                <a:gd name="T47" fmla="*/ 75 h 128"/>
                <a:gd name="T48" fmla="*/ 100 w 128"/>
                <a:gd name="T49" fmla="*/ 84 h 128"/>
                <a:gd name="T50" fmla="*/ 100 w 128"/>
                <a:gd name="T51" fmla="*/ 88 h 128"/>
                <a:gd name="T52" fmla="*/ 113 w 128"/>
                <a:gd name="T53" fmla="*/ 96 h 128"/>
                <a:gd name="T54" fmla="*/ 96 w 128"/>
                <a:gd name="T55" fmla="*/ 104 h 128"/>
                <a:gd name="T56" fmla="*/ 96 w 128"/>
                <a:gd name="T57" fmla="*/ 108 h 128"/>
                <a:gd name="T58" fmla="*/ 106 w 128"/>
                <a:gd name="T59" fmla="*/ 114 h 128"/>
                <a:gd name="T60" fmla="*/ 98 w 128"/>
                <a:gd name="T61" fmla="*/ 120 h 128"/>
                <a:gd name="T62" fmla="*/ 54 w 128"/>
                <a:gd name="T63" fmla="*/ 117 h 128"/>
                <a:gd name="T64" fmla="*/ 32 w 128"/>
                <a:gd name="T65" fmla="*/ 110 h 128"/>
                <a:gd name="T66" fmla="*/ 35 w 128"/>
                <a:gd name="T67" fmla="*/ 50 h 128"/>
                <a:gd name="T68" fmla="*/ 60 w 128"/>
                <a:gd name="T69" fmla="*/ 12 h 128"/>
                <a:gd name="T70" fmla="*/ 76 w 128"/>
                <a:gd name="T71" fmla="*/ 27 h 128"/>
                <a:gd name="T72" fmla="*/ 115 w 128"/>
                <a:gd name="T73" fmla="*/ 50 h 128"/>
                <a:gd name="T74" fmla="*/ 120 w 128"/>
                <a:gd name="T75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28">
                  <a:moveTo>
                    <a:pt x="117" y="42"/>
                  </a:moveTo>
                  <a:cubicBezTo>
                    <a:pt x="112" y="41"/>
                    <a:pt x="100" y="41"/>
                    <a:pt x="83" y="40"/>
                  </a:cubicBezTo>
                  <a:cubicBezTo>
                    <a:pt x="84" y="36"/>
                    <a:pt x="84" y="33"/>
                    <a:pt x="84" y="27"/>
                  </a:cubicBezTo>
                  <a:cubicBezTo>
                    <a:pt x="84" y="13"/>
                    <a:pt x="73" y="0"/>
                    <a:pt x="64" y="0"/>
                  </a:cubicBezTo>
                  <a:cubicBezTo>
                    <a:pt x="57" y="0"/>
                    <a:pt x="52" y="5"/>
                    <a:pt x="52" y="12"/>
                  </a:cubicBezTo>
                  <a:cubicBezTo>
                    <a:pt x="52" y="20"/>
                    <a:pt x="49" y="34"/>
                    <a:pt x="36" y="41"/>
                  </a:cubicBezTo>
                  <a:cubicBezTo>
                    <a:pt x="35" y="41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0" y="41"/>
                    <a:pt x="27" y="40"/>
                    <a:pt x="24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5" y="40"/>
                    <a:pt x="0" y="45"/>
                    <a:pt x="0" y="5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2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9" y="128"/>
                    <a:pt x="33" y="125"/>
                    <a:pt x="35" y="121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21"/>
                    <a:pt x="35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8" y="122"/>
                    <a:pt x="43" y="123"/>
                    <a:pt x="52" y="125"/>
                  </a:cubicBezTo>
                  <a:cubicBezTo>
                    <a:pt x="54" y="126"/>
                    <a:pt x="65" y="128"/>
                    <a:pt x="76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105" y="128"/>
                    <a:pt x="109" y="125"/>
                    <a:pt x="112" y="120"/>
                  </a:cubicBezTo>
                  <a:cubicBezTo>
                    <a:pt x="112" y="120"/>
                    <a:pt x="113" y="118"/>
                    <a:pt x="114" y="116"/>
                  </a:cubicBezTo>
                  <a:cubicBezTo>
                    <a:pt x="115" y="114"/>
                    <a:pt x="115" y="112"/>
                    <a:pt x="114" y="109"/>
                  </a:cubicBezTo>
                  <a:cubicBezTo>
                    <a:pt x="118" y="106"/>
                    <a:pt x="120" y="102"/>
                    <a:pt x="121" y="99"/>
                  </a:cubicBezTo>
                  <a:cubicBezTo>
                    <a:pt x="122" y="94"/>
                    <a:pt x="122" y="90"/>
                    <a:pt x="121" y="88"/>
                  </a:cubicBezTo>
                  <a:cubicBezTo>
                    <a:pt x="123" y="85"/>
                    <a:pt x="125" y="82"/>
                    <a:pt x="126" y="77"/>
                  </a:cubicBezTo>
                  <a:cubicBezTo>
                    <a:pt x="127" y="73"/>
                    <a:pt x="126" y="70"/>
                    <a:pt x="124" y="67"/>
                  </a:cubicBezTo>
                  <a:cubicBezTo>
                    <a:pt x="127" y="65"/>
                    <a:pt x="128" y="61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8" y="57"/>
                    <a:pt x="128" y="56"/>
                  </a:cubicBezTo>
                  <a:cubicBezTo>
                    <a:pt x="128" y="51"/>
                    <a:pt x="125" y="44"/>
                    <a:pt x="117" y="42"/>
                  </a:cubicBezTo>
                  <a:close/>
                  <a:moveTo>
                    <a:pt x="28" y="116"/>
                  </a:moveTo>
                  <a:cubicBezTo>
                    <a:pt x="28" y="118"/>
                    <a:pt x="26" y="120"/>
                    <a:pt x="2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0"/>
                    <a:pt x="10" y="48"/>
                    <a:pt x="12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6" y="48"/>
                    <a:pt x="28" y="50"/>
                    <a:pt x="28" y="52"/>
                  </a:cubicBezTo>
                  <a:lnTo>
                    <a:pt x="28" y="116"/>
                  </a:lnTo>
                  <a:close/>
                  <a:moveTo>
                    <a:pt x="120" y="58"/>
                  </a:moveTo>
                  <a:cubicBezTo>
                    <a:pt x="120" y="60"/>
                    <a:pt x="119" y="64"/>
                    <a:pt x="112" y="64"/>
                  </a:cubicBezTo>
                  <a:cubicBezTo>
                    <a:pt x="106" y="64"/>
                    <a:pt x="104" y="64"/>
                    <a:pt x="104" y="64"/>
                  </a:cubicBezTo>
                  <a:cubicBezTo>
                    <a:pt x="103" y="64"/>
                    <a:pt x="102" y="65"/>
                    <a:pt x="102" y="66"/>
                  </a:cubicBezTo>
                  <a:cubicBezTo>
                    <a:pt x="102" y="67"/>
                    <a:pt x="103" y="68"/>
                    <a:pt x="104" y="68"/>
                  </a:cubicBezTo>
                  <a:cubicBezTo>
                    <a:pt x="104" y="68"/>
                    <a:pt x="106" y="68"/>
                    <a:pt x="112" y="68"/>
                  </a:cubicBezTo>
                  <a:cubicBezTo>
                    <a:pt x="118" y="68"/>
                    <a:pt x="119" y="73"/>
                    <a:pt x="118" y="75"/>
                  </a:cubicBezTo>
                  <a:cubicBezTo>
                    <a:pt x="118" y="78"/>
                    <a:pt x="116" y="84"/>
                    <a:pt x="110" y="84"/>
                  </a:cubicBezTo>
                  <a:cubicBezTo>
                    <a:pt x="103" y="84"/>
                    <a:pt x="100" y="84"/>
                    <a:pt x="100" y="84"/>
                  </a:cubicBezTo>
                  <a:cubicBezTo>
                    <a:pt x="99" y="84"/>
                    <a:pt x="98" y="85"/>
                    <a:pt x="98" y="86"/>
                  </a:cubicBezTo>
                  <a:cubicBezTo>
                    <a:pt x="98" y="87"/>
                    <a:pt x="99" y="88"/>
                    <a:pt x="100" y="88"/>
                  </a:cubicBezTo>
                  <a:cubicBezTo>
                    <a:pt x="100" y="88"/>
                    <a:pt x="105" y="88"/>
                    <a:pt x="108" y="88"/>
                  </a:cubicBezTo>
                  <a:cubicBezTo>
                    <a:pt x="115" y="88"/>
                    <a:pt x="114" y="93"/>
                    <a:pt x="113" y="96"/>
                  </a:cubicBezTo>
                  <a:cubicBezTo>
                    <a:pt x="112" y="100"/>
                    <a:pt x="111" y="104"/>
                    <a:pt x="103" y="104"/>
                  </a:cubicBezTo>
                  <a:cubicBezTo>
                    <a:pt x="100" y="104"/>
                    <a:pt x="96" y="104"/>
                    <a:pt x="96" y="104"/>
                  </a:cubicBezTo>
                  <a:cubicBezTo>
                    <a:pt x="95" y="104"/>
                    <a:pt x="94" y="105"/>
                    <a:pt x="94" y="106"/>
                  </a:cubicBezTo>
                  <a:cubicBezTo>
                    <a:pt x="94" y="107"/>
                    <a:pt x="95" y="108"/>
                    <a:pt x="96" y="108"/>
                  </a:cubicBezTo>
                  <a:cubicBezTo>
                    <a:pt x="96" y="108"/>
                    <a:pt x="99" y="108"/>
                    <a:pt x="102" y="108"/>
                  </a:cubicBezTo>
                  <a:cubicBezTo>
                    <a:pt x="107" y="108"/>
                    <a:pt x="107" y="112"/>
                    <a:pt x="106" y="114"/>
                  </a:cubicBezTo>
                  <a:cubicBezTo>
                    <a:pt x="106" y="115"/>
                    <a:pt x="105" y="116"/>
                    <a:pt x="105" y="117"/>
                  </a:cubicBezTo>
                  <a:cubicBezTo>
                    <a:pt x="104" y="119"/>
                    <a:pt x="102" y="120"/>
                    <a:pt x="98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5" y="120"/>
                    <a:pt x="54" y="118"/>
                    <a:pt x="54" y="117"/>
                  </a:cubicBezTo>
                  <a:cubicBezTo>
                    <a:pt x="37" y="114"/>
                    <a:pt x="36" y="113"/>
                    <a:pt x="35" y="113"/>
                  </a:cubicBezTo>
                  <a:cubicBezTo>
                    <a:pt x="35" y="113"/>
                    <a:pt x="32" y="112"/>
                    <a:pt x="32" y="110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2"/>
                    <a:pt x="33" y="51"/>
                    <a:pt x="35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54" y="42"/>
                    <a:pt x="60" y="26"/>
                    <a:pt x="60" y="12"/>
                  </a:cubicBezTo>
                  <a:cubicBezTo>
                    <a:pt x="60" y="10"/>
                    <a:pt x="62" y="8"/>
                    <a:pt x="64" y="8"/>
                  </a:cubicBezTo>
                  <a:cubicBezTo>
                    <a:pt x="68" y="8"/>
                    <a:pt x="76" y="16"/>
                    <a:pt x="76" y="27"/>
                  </a:cubicBezTo>
                  <a:cubicBezTo>
                    <a:pt x="76" y="36"/>
                    <a:pt x="75" y="38"/>
                    <a:pt x="72" y="48"/>
                  </a:cubicBezTo>
                  <a:cubicBezTo>
                    <a:pt x="112" y="48"/>
                    <a:pt x="112" y="49"/>
                    <a:pt x="115" y="50"/>
                  </a:cubicBezTo>
                  <a:cubicBezTo>
                    <a:pt x="120" y="51"/>
                    <a:pt x="120" y="54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>
                <a:cs typeface="+mn-ea"/>
                <a:sym typeface="+mn-lt"/>
              </a:endParaRPr>
            </a:p>
          </p:txBody>
        </p:sp>
        <p:sp>
          <p:nvSpPr>
            <p:cNvPr id="28" name="Freeform 42">
              <a:extLst>
                <a:ext uri="{FF2B5EF4-FFF2-40B4-BE49-F238E27FC236}">
                  <a16:creationId xmlns:a16="http://schemas.microsoft.com/office/drawing/2014/main" id="{7A3743CE-AE5A-DE2C-53EB-2D42A43E6A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8110" y="4386693"/>
              <a:ext cx="33166" cy="34548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>
                <a:cs typeface="+mn-ea"/>
                <a:sym typeface="+mn-lt"/>
              </a:endParaRPr>
            </a:p>
          </p:txBody>
        </p:sp>
      </p:grpSp>
      <p:sp>
        <p:nvSpPr>
          <p:cNvPr id="34" name="TextBox 8">
            <a:extLst>
              <a:ext uri="{FF2B5EF4-FFF2-40B4-BE49-F238E27FC236}">
                <a16:creationId xmlns:a16="http://schemas.microsoft.com/office/drawing/2014/main" id="{AC49A188-0222-1E8E-40C1-2CABE2D57EBE}"/>
              </a:ext>
            </a:extLst>
          </p:cNvPr>
          <p:cNvSpPr txBox="1"/>
          <p:nvPr/>
        </p:nvSpPr>
        <p:spPr>
          <a:xfrm>
            <a:off x="1101376" y="1767669"/>
            <a:ext cx="231024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spc="300" dirty="0">
                <a:solidFill>
                  <a:srgbClr val="3060B4"/>
                </a:solidFill>
                <a:cs typeface="+mn-ea"/>
                <a:sym typeface="+mn-lt"/>
              </a:rPr>
              <a:t>添加标题文本</a:t>
            </a:r>
            <a:endParaRPr lang="id-ID" sz="2500" b="1" spc="300" dirty="0">
              <a:solidFill>
                <a:srgbClr val="3060B4"/>
              </a:solidFill>
              <a:cs typeface="+mn-ea"/>
              <a:sym typeface="+mn-lt"/>
            </a:endParaRPr>
          </a:p>
        </p:txBody>
      </p:sp>
      <p:sp>
        <p:nvSpPr>
          <p:cNvPr id="35" name="TextBox 8">
            <a:extLst>
              <a:ext uri="{FF2B5EF4-FFF2-40B4-BE49-F238E27FC236}">
                <a16:creationId xmlns:a16="http://schemas.microsoft.com/office/drawing/2014/main" id="{A8DC339F-D862-BCA7-9D5C-B94D1E7AF8B8}"/>
              </a:ext>
            </a:extLst>
          </p:cNvPr>
          <p:cNvSpPr txBox="1"/>
          <p:nvPr/>
        </p:nvSpPr>
        <p:spPr>
          <a:xfrm>
            <a:off x="1128063" y="2248042"/>
            <a:ext cx="5159723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spc="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... ...</a:t>
            </a:r>
            <a:endParaRPr lang="id-ID" sz="1200" spc="3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8" name="TextBox 8">
            <a:extLst>
              <a:ext uri="{FF2B5EF4-FFF2-40B4-BE49-F238E27FC236}">
                <a16:creationId xmlns:a16="http://schemas.microsoft.com/office/drawing/2014/main" id="{BB622FB9-1F2E-2D44-AC6A-ED7F4BDE2B30}"/>
              </a:ext>
            </a:extLst>
          </p:cNvPr>
          <p:cNvSpPr txBox="1"/>
          <p:nvPr/>
        </p:nvSpPr>
        <p:spPr>
          <a:xfrm>
            <a:off x="7850026" y="1112815"/>
            <a:ext cx="231024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spc="3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id-ID" sz="25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TextBox 8">
            <a:extLst>
              <a:ext uri="{FF2B5EF4-FFF2-40B4-BE49-F238E27FC236}">
                <a16:creationId xmlns:a16="http://schemas.microsoft.com/office/drawing/2014/main" id="{5DA2D5AB-9AD6-6FDC-D5B3-62BA0C2BA568}"/>
              </a:ext>
            </a:extLst>
          </p:cNvPr>
          <p:cNvSpPr txBox="1"/>
          <p:nvPr/>
        </p:nvSpPr>
        <p:spPr>
          <a:xfrm>
            <a:off x="7876714" y="1593188"/>
            <a:ext cx="2964368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... ...</a:t>
            </a:r>
            <a:endParaRPr lang="id-ID" sz="1200" spc="3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D28CD7C-1866-EC3D-5FB9-1438EAE48397}"/>
              </a:ext>
            </a:extLst>
          </p:cNvPr>
          <p:cNvGrpSpPr/>
          <p:nvPr/>
        </p:nvGrpSpPr>
        <p:grpSpPr>
          <a:xfrm>
            <a:off x="2083363" y="3349247"/>
            <a:ext cx="4249970" cy="822736"/>
            <a:chOff x="558799" y="4386745"/>
            <a:chExt cx="4249970" cy="82273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B7FCA3B-0583-8CA5-4BF9-2D4E088F500B}"/>
                </a:ext>
              </a:extLst>
            </p:cNvPr>
            <p:cNvSpPr txBox="1"/>
            <p:nvPr/>
          </p:nvSpPr>
          <p:spPr>
            <a:xfrm>
              <a:off x="558799" y="4386745"/>
              <a:ext cx="272364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8F0083B-2262-3F74-177B-A5EAAC3D5532}"/>
                </a:ext>
              </a:extLst>
            </p:cNvPr>
            <p:cNvSpPr txBox="1"/>
            <p:nvPr/>
          </p:nvSpPr>
          <p:spPr>
            <a:xfrm>
              <a:off x="558799" y="4655098"/>
              <a:ext cx="424997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9608A9C-1633-27B8-F0AF-721A388E260D}"/>
              </a:ext>
            </a:extLst>
          </p:cNvPr>
          <p:cNvGrpSpPr/>
          <p:nvPr/>
        </p:nvGrpSpPr>
        <p:grpSpPr>
          <a:xfrm>
            <a:off x="2083363" y="4649064"/>
            <a:ext cx="4249970" cy="822736"/>
            <a:chOff x="558799" y="4386745"/>
            <a:chExt cx="4249970" cy="82273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7DF14F6-62FD-6294-041B-21394EFB0C7C}"/>
                </a:ext>
              </a:extLst>
            </p:cNvPr>
            <p:cNvSpPr txBox="1"/>
            <p:nvPr/>
          </p:nvSpPr>
          <p:spPr>
            <a:xfrm>
              <a:off x="558799" y="4386745"/>
              <a:ext cx="272364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F580646-DE6E-785B-724C-84E86C90AF7C}"/>
                </a:ext>
              </a:extLst>
            </p:cNvPr>
            <p:cNvSpPr txBox="1"/>
            <p:nvPr/>
          </p:nvSpPr>
          <p:spPr>
            <a:xfrm>
              <a:off x="558799" y="4655098"/>
              <a:ext cx="424997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757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E9FF8B-3E35-932A-D81C-56E9C6AB7A9A}"/>
              </a:ext>
            </a:extLst>
          </p:cNvPr>
          <p:cNvGrpSpPr/>
          <p:nvPr/>
        </p:nvGrpSpPr>
        <p:grpSpPr>
          <a:xfrm>
            <a:off x="286981" y="159657"/>
            <a:ext cx="3227213" cy="861067"/>
            <a:chOff x="2354580" y="3272662"/>
            <a:chExt cx="3629189" cy="968321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E36C1D4-A624-D6EB-3555-359D595EC71B}"/>
                </a:ext>
              </a:extLst>
            </p:cNvPr>
            <p:cNvSpPr/>
            <p:nvPr/>
          </p:nvSpPr>
          <p:spPr>
            <a:xfrm>
              <a:off x="2354580" y="3417820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58B6220-2D22-E914-AFC2-AE76101AA36C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E2B3BA-432C-6190-AD48-92DEE9B87AA8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项目概况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F72946-10CA-DF98-EB63-246503286661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8426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2" name="Straight Connector 31">
            <a:extLst>
              <a:ext uri="{FF2B5EF4-FFF2-40B4-BE49-F238E27FC236}">
                <a16:creationId xmlns:a16="http://schemas.microsoft.com/office/drawing/2014/main" id="{4D794620-29BD-B8E9-E2F5-99A55589F8FE}"/>
              </a:ext>
            </a:extLst>
          </p:cNvPr>
          <p:cNvCxnSpPr/>
          <p:nvPr/>
        </p:nvCxnSpPr>
        <p:spPr>
          <a:xfrm rot="5400000">
            <a:off x="6744609" y="3051483"/>
            <a:ext cx="952507" cy="2117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32">
            <a:extLst>
              <a:ext uri="{FF2B5EF4-FFF2-40B4-BE49-F238E27FC236}">
                <a16:creationId xmlns:a16="http://schemas.microsoft.com/office/drawing/2014/main" id="{84D9D9DB-DA5D-7BE5-2CFD-B3EDE324FFA8}"/>
              </a:ext>
            </a:extLst>
          </p:cNvPr>
          <p:cNvSpPr/>
          <p:nvPr/>
        </p:nvSpPr>
        <p:spPr>
          <a:xfrm>
            <a:off x="6648300" y="1892291"/>
            <a:ext cx="1177493" cy="1177493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14" name="Group 83">
            <a:extLst>
              <a:ext uri="{FF2B5EF4-FFF2-40B4-BE49-F238E27FC236}">
                <a16:creationId xmlns:a16="http://schemas.microsoft.com/office/drawing/2014/main" id="{21FF2ADB-AFF3-7D28-1CC0-BA6C7E4A835E}"/>
              </a:ext>
            </a:extLst>
          </p:cNvPr>
          <p:cNvGrpSpPr/>
          <p:nvPr/>
        </p:nvGrpSpPr>
        <p:grpSpPr>
          <a:xfrm>
            <a:off x="6977481" y="2232887"/>
            <a:ext cx="488067" cy="488901"/>
            <a:chOff x="6853177" y="4545107"/>
            <a:chExt cx="366050" cy="366676"/>
          </a:xfrm>
          <a:solidFill>
            <a:schemeClr val="accent3"/>
          </a:solidFill>
        </p:grpSpPr>
        <p:sp>
          <p:nvSpPr>
            <p:cNvPr id="15" name="AutoShape 18">
              <a:extLst>
                <a:ext uri="{FF2B5EF4-FFF2-40B4-BE49-F238E27FC236}">
                  <a16:creationId xmlns:a16="http://schemas.microsoft.com/office/drawing/2014/main" id="{C1E2CBBA-E3C8-4401-053E-FD8AA20E3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3177" y="4545107"/>
              <a:ext cx="366050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AutoShape 19">
              <a:extLst>
                <a:ext uri="{FF2B5EF4-FFF2-40B4-BE49-F238E27FC236}">
                  <a16:creationId xmlns:a16="http://schemas.microsoft.com/office/drawing/2014/main" id="{E266E6F0-A42F-F439-8ABA-6BA66854A6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3270" y="4682768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7" name="AutoShape 20">
              <a:extLst>
                <a:ext uri="{FF2B5EF4-FFF2-40B4-BE49-F238E27FC236}">
                  <a16:creationId xmlns:a16="http://schemas.microsoft.com/office/drawing/2014/main" id="{3642EADE-28E7-23BA-CC6A-61AC729681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3270" y="4739710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8" name="AutoShape 21">
              <a:extLst>
                <a:ext uri="{FF2B5EF4-FFF2-40B4-BE49-F238E27FC236}">
                  <a16:creationId xmlns:a16="http://schemas.microsoft.com/office/drawing/2014/main" id="{0165CDD4-F8B1-17DE-9659-4A1BD9DFD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3270" y="4797277"/>
              <a:ext cx="45678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9" name="AutoShape 22">
              <a:extLst>
                <a:ext uri="{FF2B5EF4-FFF2-40B4-BE49-F238E27FC236}">
                  <a16:creationId xmlns:a16="http://schemas.microsoft.com/office/drawing/2014/main" id="{AF0C996A-5209-37EE-670C-AA8B7F0C9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3363" y="4797277"/>
              <a:ext cx="45678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0" name="AutoShape 23">
              <a:extLst>
                <a:ext uri="{FF2B5EF4-FFF2-40B4-BE49-F238E27FC236}">
                  <a16:creationId xmlns:a16="http://schemas.microsoft.com/office/drawing/2014/main" id="{0ABC234A-1D34-E959-74E1-BA0A34D48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3363" y="4739710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" name="AutoShape 24">
              <a:extLst>
                <a:ext uri="{FF2B5EF4-FFF2-40B4-BE49-F238E27FC236}">
                  <a16:creationId xmlns:a16="http://schemas.microsoft.com/office/drawing/2014/main" id="{46497F05-F672-B3A5-8B49-B49609955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3363" y="4682768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" name="AutoShape 25">
              <a:extLst>
                <a:ext uri="{FF2B5EF4-FFF2-40B4-BE49-F238E27FC236}">
                  <a16:creationId xmlns:a16="http://schemas.microsoft.com/office/drawing/2014/main" id="{5019D680-8BD1-B12C-3738-5633C156C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3457" y="4797277"/>
              <a:ext cx="45678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AutoShape 26">
              <a:extLst>
                <a:ext uri="{FF2B5EF4-FFF2-40B4-BE49-F238E27FC236}">
                  <a16:creationId xmlns:a16="http://schemas.microsoft.com/office/drawing/2014/main" id="{313C4FA5-7CB3-A615-FF04-DBBAEB0B0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3457" y="4739710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4" name="AutoShape 27">
              <a:extLst>
                <a:ext uri="{FF2B5EF4-FFF2-40B4-BE49-F238E27FC236}">
                  <a16:creationId xmlns:a16="http://schemas.microsoft.com/office/drawing/2014/main" id="{8CBB5050-CD0B-2E7D-F7CE-E643C6849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3457" y="4682768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28" name="Straight Connector 43">
            <a:extLst>
              <a:ext uri="{FF2B5EF4-FFF2-40B4-BE49-F238E27FC236}">
                <a16:creationId xmlns:a16="http://schemas.microsoft.com/office/drawing/2014/main" id="{AE4564AC-4CD1-7F0C-E7FC-BD42B0E7DD72}"/>
              </a:ext>
            </a:extLst>
          </p:cNvPr>
          <p:cNvCxnSpPr/>
          <p:nvPr/>
        </p:nvCxnSpPr>
        <p:spPr>
          <a:xfrm rot="5400000">
            <a:off x="9069781" y="3051483"/>
            <a:ext cx="952507" cy="2117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44">
            <a:extLst>
              <a:ext uri="{FF2B5EF4-FFF2-40B4-BE49-F238E27FC236}">
                <a16:creationId xmlns:a16="http://schemas.microsoft.com/office/drawing/2014/main" id="{32B4D572-03D0-B9B1-DDA1-4C106D1D489C}"/>
              </a:ext>
            </a:extLst>
          </p:cNvPr>
          <p:cNvSpPr/>
          <p:nvPr/>
        </p:nvSpPr>
        <p:spPr>
          <a:xfrm>
            <a:off x="8973471" y="1892291"/>
            <a:ext cx="1177494" cy="1177493"/>
          </a:xfrm>
          <a:prstGeom prst="ellipse">
            <a:avLst/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30" name="Group 82">
            <a:extLst>
              <a:ext uri="{FF2B5EF4-FFF2-40B4-BE49-F238E27FC236}">
                <a16:creationId xmlns:a16="http://schemas.microsoft.com/office/drawing/2014/main" id="{F57039BE-A38F-33A4-9D88-29AF55EE8E15}"/>
              </a:ext>
            </a:extLst>
          </p:cNvPr>
          <p:cNvGrpSpPr/>
          <p:nvPr/>
        </p:nvGrpSpPr>
        <p:grpSpPr>
          <a:xfrm>
            <a:off x="9325002" y="2273294"/>
            <a:ext cx="488068" cy="427164"/>
            <a:chOff x="3143240" y="4572014"/>
            <a:chExt cx="366051" cy="320373"/>
          </a:xfrm>
          <a:solidFill>
            <a:schemeClr val="bg1"/>
          </a:solidFill>
        </p:grpSpPr>
        <p:sp>
          <p:nvSpPr>
            <p:cNvPr id="31" name="AutoShape 103">
              <a:extLst>
                <a:ext uri="{FF2B5EF4-FFF2-40B4-BE49-F238E27FC236}">
                  <a16:creationId xmlns:a16="http://schemas.microsoft.com/office/drawing/2014/main" id="{083182CB-13D9-8173-2C8D-2FBAF1254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807" y="4628955"/>
              <a:ext cx="131403" cy="86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2" name="AutoShape 104">
              <a:extLst>
                <a:ext uri="{FF2B5EF4-FFF2-40B4-BE49-F238E27FC236}">
                  <a16:creationId xmlns:a16="http://schemas.microsoft.com/office/drawing/2014/main" id="{387A6F9B-7255-D38D-1C4C-A1616BE74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240" y="4572014"/>
              <a:ext cx="366051" cy="3203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35" name="Straight Connector 19">
            <a:extLst>
              <a:ext uri="{FF2B5EF4-FFF2-40B4-BE49-F238E27FC236}">
                <a16:creationId xmlns:a16="http://schemas.microsoft.com/office/drawing/2014/main" id="{5E786237-5A07-A42D-9546-C48DB421DBAF}"/>
              </a:ext>
            </a:extLst>
          </p:cNvPr>
          <p:cNvCxnSpPr/>
          <p:nvPr/>
        </p:nvCxnSpPr>
        <p:spPr>
          <a:xfrm rot="5400000">
            <a:off x="4381587" y="3051482"/>
            <a:ext cx="952507" cy="2117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20">
            <a:extLst>
              <a:ext uri="{FF2B5EF4-FFF2-40B4-BE49-F238E27FC236}">
                <a16:creationId xmlns:a16="http://schemas.microsoft.com/office/drawing/2014/main" id="{BC3F448F-B3CB-EE7C-F403-A5F45C0BA2DF}"/>
              </a:ext>
            </a:extLst>
          </p:cNvPr>
          <p:cNvSpPr/>
          <p:nvPr/>
        </p:nvSpPr>
        <p:spPr>
          <a:xfrm>
            <a:off x="4285277" y="1892290"/>
            <a:ext cx="1177494" cy="1177493"/>
          </a:xfrm>
          <a:prstGeom prst="ellipse">
            <a:avLst/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37" name="Group 81">
            <a:extLst>
              <a:ext uri="{FF2B5EF4-FFF2-40B4-BE49-F238E27FC236}">
                <a16:creationId xmlns:a16="http://schemas.microsoft.com/office/drawing/2014/main" id="{E204E6F9-C834-DDCC-BE5F-1200A3D48CD5}"/>
              </a:ext>
            </a:extLst>
          </p:cNvPr>
          <p:cNvGrpSpPr/>
          <p:nvPr/>
        </p:nvGrpSpPr>
        <p:grpSpPr>
          <a:xfrm>
            <a:off x="4619983" y="2325131"/>
            <a:ext cx="487234" cy="305355"/>
            <a:chOff x="2411138" y="4617692"/>
            <a:chExt cx="365425" cy="229016"/>
          </a:xfrm>
          <a:solidFill>
            <a:schemeClr val="bg1"/>
          </a:solidFill>
        </p:grpSpPr>
        <p:sp>
          <p:nvSpPr>
            <p:cNvPr id="38" name="AutoShape 105">
              <a:extLst>
                <a:ext uri="{FF2B5EF4-FFF2-40B4-BE49-F238E27FC236}">
                  <a16:creationId xmlns:a16="http://schemas.microsoft.com/office/drawing/2014/main" id="{96215578-CF6A-84B8-643B-A3368654C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138" y="4617692"/>
              <a:ext cx="365425" cy="2290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106">
              <a:extLst>
                <a:ext uri="{FF2B5EF4-FFF2-40B4-BE49-F238E27FC236}">
                  <a16:creationId xmlns:a16="http://schemas.microsoft.com/office/drawing/2014/main" id="{DC20A783-51D0-F7DB-1DC8-746286DA0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8173" y="4686523"/>
              <a:ext cx="51935" cy="513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AutoShape 107">
              <a:extLst>
                <a:ext uri="{FF2B5EF4-FFF2-40B4-BE49-F238E27FC236}">
                  <a16:creationId xmlns:a16="http://schemas.microsoft.com/office/drawing/2014/main" id="{9EC9F6FB-4155-C57A-57B4-B9020F0B0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3756" y="4652107"/>
              <a:ext cx="160186" cy="1601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44" name="Straight Connector 7">
            <a:extLst>
              <a:ext uri="{FF2B5EF4-FFF2-40B4-BE49-F238E27FC236}">
                <a16:creationId xmlns:a16="http://schemas.microsoft.com/office/drawing/2014/main" id="{F8F51715-789C-300D-8B01-8A7D1A9144A6}"/>
              </a:ext>
            </a:extLst>
          </p:cNvPr>
          <p:cNvCxnSpPr/>
          <p:nvPr/>
        </p:nvCxnSpPr>
        <p:spPr>
          <a:xfrm rot="5400000">
            <a:off x="2140975" y="3051482"/>
            <a:ext cx="952507" cy="2117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8">
            <a:extLst>
              <a:ext uri="{FF2B5EF4-FFF2-40B4-BE49-F238E27FC236}">
                <a16:creationId xmlns:a16="http://schemas.microsoft.com/office/drawing/2014/main" id="{F73DFF9F-34D0-947D-721A-13E9A3CF79D9}"/>
              </a:ext>
            </a:extLst>
          </p:cNvPr>
          <p:cNvSpPr/>
          <p:nvPr/>
        </p:nvSpPr>
        <p:spPr>
          <a:xfrm>
            <a:off x="2044666" y="1892290"/>
            <a:ext cx="1177493" cy="1177493"/>
          </a:xfrm>
          <a:prstGeom prst="ellipse">
            <a:avLst/>
          </a:prstGeom>
          <a:solidFill>
            <a:schemeClr val="bg1"/>
          </a:solidFill>
          <a:ln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46" name="Group 80">
            <a:extLst>
              <a:ext uri="{FF2B5EF4-FFF2-40B4-BE49-F238E27FC236}">
                <a16:creationId xmlns:a16="http://schemas.microsoft.com/office/drawing/2014/main" id="{1AEC761A-7C7E-3444-6094-AA54511B1344}"/>
              </a:ext>
            </a:extLst>
          </p:cNvPr>
          <p:cNvGrpSpPr/>
          <p:nvPr/>
        </p:nvGrpSpPr>
        <p:grpSpPr>
          <a:xfrm>
            <a:off x="2458393" y="2233358"/>
            <a:ext cx="366259" cy="488901"/>
            <a:chOff x="1724713" y="4548862"/>
            <a:chExt cx="274694" cy="366676"/>
          </a:xfrm>
          <a:solidFill>
            <a:srgbClr val="A6A6A6"/>
          </a:solidFill>
        </p:grpSpPr>
        <p:sp>
          <p:nvSpPr>
            <p:cNvPr id="47" name="AutoShape 108">
              <a:extLst>
                <a:ext uri="{FF2B5EF4-FFF2-40B4-BE49-F238E27FC236}">
                  <a16:creationId xmlns:a16="http://schemas.microsoft.com/office/drawing/2014/main" id="{687D546C-37E0-CD6C-13B5-0B7B5098F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2917" y="4617692"/>
              <a:ext cx="137660" cy="1376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solidFill>
                <a:srgbClr val="A6A6A6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8" name="AutoShape 109">
              <a:extLst>
                <a:ext uri="{FF2B5EF4-FFF2-40B4-BE49-F238E27FC236}">
                  <a16:creationId xmlns:a16="http://schemas.microsoft.com/office/drawing/2014/main" id="{26F1098D-E7FF-B5D1-BEC5-BD26FD906A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4713" y="4548862"/>
              <a:ext cx="274694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2CDBE34-3B91-5886-8EFB-AC925A75DF44}"/>
              </a:ext>
            </a:extLst>
          </p:cNvPr>
          <p:cNvGrpSpPr/>
          <p:nvPr/>
        </p:nvGrpSpPr>
        <p:grpSpPr>
          <a:xfrm>
            <a:off x="1574753" y="3619762"/>
            <a:ext cx="2082834" cy="1065110"/>
            <a:chOff x="558799" y="4386745"/>
            <a:chExt cx="2082834" cy="106511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20CCB35-0151-7587-9758-21256C05CCA4}"/>
                </a:ext>
              </a:extLst>
            </p:cNvPr>
            <p:cNvSpPr txBox="1"/>
            <p:nvPr/>
          </p:nvSpPr>
          <p:spPr>
            <a:xfrm>
              <a:off x="764207" y="4386745"/>
              <a:ext cx="16616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63D186E-7D24-A966-E10F-3CA3D1D5195E}"/>
                </a:ext>
              </a:extLst>
            </p:cNvPr>
            <p:cNvSpPr txBox="1"/>
            <p:nvPr/>
          </p:nvSpPr>
          <p:spPr>
            <a:xfrm>
              <a:off x="558799" y="4655098"/>
              <a:ext cx="208283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3FC5FA8-7D33-762A-D102-EFF7E8FB2C60}"/>
              </a:ext>
            </a:extLst>
          </p:cNvPr>
          <p:cNvGrpSpPr/>
          <p:nvPr/>
        </p:nvGrpSpPr>
        <p:grpSpPr>
          <a:xfrm>
            <a:off x="3795903" y="3619762"/>
            <a:ext cx="2082834" cy="1065110"/>
            <a:chOff x="558799" y="4386745"/>
            <a:chExt cx="2082834" cy="1065110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993B212-FC2C-3F1C-A8AB-B052472C1320}"/>
                </a:ext>
              </a:extLst>
            </p:cNvPr>
            <p:cNvSpPr txBox="1"/>
            <p:nvPr/>
          </p:nvSpPr>
          <p:spPr>
            <a:xfrm>
              <a:off x="764207" y="4386745"/>
              <a:ext cx="16616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BAE1A62-474C-7E55-839B-46CB1FE352BD}"/>
                </a:ext>
              </a:extLst>
            </p:cNvPr>
            <p:cNvSpPr txBox="1"/>
            <p:nvPr/>
          </p:nvSpPr>
          <p:spPr>
            <a:xfrm>
              <a:off x="558799" y="4655098"/>
              <a:ext cx="208283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5963F9B-DD9B-789F-6DB0-2688B039DB03}"/>
              </a:ext>
            </a:extLst>
          </p:cNvPr>
          <p:cNvGrpSpPr/>
          <p:nvPr/>
        </p:nvGrpSpPr>
        <p:grpSpPr>
          <a:xfrm>
            <a:off x="6149645" y="3619762"/>
            <a:ext cx="2082834" cy="1065110"/>
            <a:chOff x="558799" y="4386745"/>
            <a:chExt cx="2082834" cy="1065110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3030A9AB-FEFA-A304-0BAB-38B9E2020494}"/>
                </a:ext>
              </a:extLst>
            </p:cNvPr>
            <p:cNvSpPr txBox="1"/>
            <p:nvPr/>
          </p:nvSpPr>
          <p:spPr>
            <a:xfrm>
              <a:off x="764207" y="4386745"/>
              <a:ext cx="16616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FD35AA0-5D09-58E0-9905-50A99CA2C45C}"/>
                </a:ext>
              </a:extLst>
            </p:cNvPr>
            <p:cNvSpPr txBox="1"/>
            <p:nvPr/>
          </p:nvSpPr>
          <p:spPr>
            <a:xfrm>
              <a:off x="558799" y="4655098"/>
              <a:ext cx="208283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DC3C4A20-9792-7071-F709-6969FB7646F3}"/>
              </a:ext>
            </a:extLst>
          </p:cNvPr>
          <p:cNvGrpSpPr/>
          <p:nvPr/>
        </p:nvGrpSpPr>
        <p:grpSpPr>
          <a:xfrm>
            <a:off x="8503559" y="3619762"/>
            <a:ext cx="2082834" cy="1065110"/>
            <a:chOff x="558799" y="4386745"/>
            <a:chExt cx="2082834" cy="1065110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D23198D-78B5-1934-3334-6DCD17F4DD79}"/>
                </a:ext>
              </a:extLst>
            </p:cNvPr>
            <p:cNvSpPr txBox="1"/>
            <p:nvPr/>
          </p:nvSpPr>
          <p:spPr>
            <a:xfrm>
              <a:off x="764207" y="4386745"/>
              <a:ext cx="16616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EAC853A8-FF81-D087-2EF5-5BB8C04D9CD8}"/>
                </a:ext>
              </a:extLst>
            </p:cNvPr>
            <p:cNvSpPr txBox="1"/>
            <p:nvPr/>
          </p:nvSpPr>
          <p:spPr>
            <a:xfrm>
              <a:off x="558799" y="4655098"/>
              <a:ext cx="208283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797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E9FF8B-3E35-932A-D81C-56E9C6AB7A9A}"/>
              </a:ext>
            </a:extLst>
          </p:cNvPr>
          <p:cNvGrpSpPr/>
          <p:nvPr/>
        </p:nvGrpSpPr>
        <p:grpSpPr>
          <a:xfrm>
            <a:off x="286981" y="159657"/>
            <a:ext cx="3227213" cy="861067"/>
            <a:chOff x="2354580" y="3272662"/>
            <a:chExt cx="3629189" cy="968321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E36C1D4-A624-D6EB-3555-359D595EC71B}"/>
                </a:ext>
              </a:extLst>
            </p:cNvPr>
            <p:cNvSpPr/>
            <p:nvPr/>
          </p:nvSpPr>
          <p:spPr>
            <a:xfrm>
              <a:off x="2354580" y="3417820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58B6220-2D22-E914-AFC2-AE76101AA36C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E2B3BA-432C-6190-AD48-92DEE9B87AA8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项目概况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F72946-10CA-DF98-EB63-246503286661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8426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PA_矩形 3">
            <a:extLst>
              <a:ext uri="{FF2B5EF4-FFF2-40B4-BE49-F238E27FC236}">
                <a16:creationId xmlns:a16="http://schemas.microsoft.com/office/drawing/2014/main" id="{891B6DCF-DB1E-0104-26A6-2132943853B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58081" y="1758684"/>
            <a:ext cx="1828800" cy="1828800"/>
          </a:xfrm>
          <a:prstGeom prst="rect">
            <a:avLst/>
          </a:prstGeom>
          <a:solidFill>
            <a:srgbClr val="3060B4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3" name="PA_PicturePlaceholder 8">
            <a:extLst>
              <a:ext uri="{FF2B5EF4-FFF2-40B4-BE49-F238E27FC236}">
                <a16:creationId xmlns:a16="http://schemas.microsoft.com/office/drawing/2014/main" id="{9C0C462D-F648-DCEB-0418-55BC93EB460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4797">
            <a:off x="1055776" y="1758683"/>
            <a:ext cx="1828800" cy="18288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6F4952AF-AF23-7BA9-D3B8-83759757CCC2}"/>
              </a:ext>
            </a:extLst>
          </p:cNvPr>
          <p:cNvGrpSpPr/>
          <p:nvPr/>
        </p:nvGrpSpPr>
        <p:grpSpPr>
          <a:xfrm>
            <a:off x="1091596" y="3917915"/>
            <a:ext cx="1939142" cy="1090510"/>
            <a:chOff x="546100" y="4386745"/>
            <a:chExt cx="1939142" cy="109051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033FC74-D943-648A-47A4-287025698082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B2411AD-4399-92B8-75AF-DE22B1EDDD70}"/>
                </a:ext>
              </a:extLst>
            </p:cNvPr>
            <p:cNvSpPr txBox="1"/>
            <p:nvPr/>
          </p:nvSpPr>
          <p:spPr>
            <a:xfrm>
              <a:off x="558799" y="4680498"/>
              <a:ext cx="192644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8" name="PA_矩形 3">
            <a:extLst>
              <a:ext uri="{FF2B5EF4-FFF2-40B4-BE49-F238E27FC236}">
                <a16:creationId xmlns:a16="http://schemas.microsoft.com/office/drawing/2014/main" id="{59127500-8C1B-9742-A6B6-94BEA4615E6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813980" y="1758684"/>
            <a:ext cx="1828800" cy="1828800"/>
          </a:xfrm>
          <a:prstGeom prst="rect">
            <a:avLst/>
          </a:prstGeom>
          <a:solidFill>
            <a:srgbClr val="A6A6A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29" name="PA_PicturePlaceholder 8">
            <a:extLst>
              <a:ext uri="{FF2B5EF4-FFF2-40B4-BE49-F238E27FC236}">
                <a16:creationId xmlns:a16="http://schemas.microsoft.com/office/drawing/2014/main" id="{DC675C6C-DDCE-7FED-4ED0-06CCF1B1894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4797">
            <a:off x="3811675" y="1758683"/>
            <a:ext cx="1828800" cy="1828800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E5DEC08A-2658-89F3-6E1D-BEC801CA557A}"/>
              </a:ext>
            </a:extLst>
          </p:cNvPr>
          <p:cNvGrpSpPr/>
          <p:nvPr/>
        </p:nvGrpSpPr>
        <p:grpSpPr>
          <a:xfrm>
            <a:off x="3847495" y="3917915"/>
            <a:ext cx="1939142" cy="1090510"/>
            <a:chOff x="546100" y="4386745"/>
            <a:chExt cx="1939142" cy="109051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3005608-888D-A17B-0F9D-EF18B99CCCA8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2054636-F2B7-2580-0953-97ED40468D29}"/>
                </a:ext>
              </a:extLst>
            </p:cNvPr>
            <p:cNvSpPr txBox="1"/>
            <p:nvPr/>
          </p:nvSpPr>
          <p:spPr>
            <a:xfrm>
              <a:off x="558799" y="4680498"/>
              <a:ext cx="192644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3" name="PA_矩形 3">
            <a:extLst>
              <a:ext uri="{FF2B5EF4-FFF2-40B4-BE49-F238E27FC236}">
                <a16:creationId xmlns:a16="http://schemas.microsoft.com/office/drawing/2014/main" id="{C1DBB1B7-E26D-38AE-4736-7FEF6559CE5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569879" y="1758684"/>
            <a:ext cx="1828800" cy="1828800"/>
          </a:xfrm>
          <a:prstGeom prst="rect">
            <a:avLst/>
          </a:prstGeom>
          <a:solidFill>
            <a:srgbClr val="3060B4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34" name="PA_PicturePlaceholder 8">
            <a:extLst>
              <a:ext uri="{FF2B5EF4-FFF2-40B4-BE49-F238E27FC236}">
                <a16:creationId xmlns:a16="http://schemas.microsoft.com/office/drawing/2014/main" id="{A516C834-2031-0761-8D2A-D4C6904DFCC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4797">
            <a:off x="6567574" y="1758683"/>
            <a:ext cx="1828800" cy="1828800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54B6025F-7E69-ABB2-92FD-779A1247C286}"/>
              </a:ext>
            </a:extLst>
          </p:cNvPr>
          <p:cNvGrpSpPr/>
          <p:nvPr/>
        </p:nvGrpSpPr>
        <p:grpSpPr>
          <a:xfrm>
            <a:off x="6603394" y="3917915"/>
            <a:ext cx="1939142" cy="1090510"/>
            <a:chOff x="546100" y="4386745"/>
            <a:chExt cx="1939142" cy="109051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8DB0A8B-DEF6-39AB-3C26-18474F7084A8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28A8576-B90F-2AE2-0FE8-A210F180CECA}"/>
                </a:ext>
              </a:extLst>
            </p:cNvPr>
            <p:cNvSpPr txBox="1"/>
            <p:nvPr/>
          </p:nvSpPr>
          <p:spPr>
            <a:xfrm>
              <a:off x="558799" y="4680498"/>
              <a:ext cx="192644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8" name="PA_矩形 3">
            <a:extLst>
              <a:ext uri="{FF2B5EF4-FFF2-40B4-BE49-F238E27FC236}">
                <a16:creationId xmlns:a16="http://schemas.microsoft.com/office/drawing/2014/main" id="{86188B56-49E5-5EBA-97A7-7CA3BE811AD7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325778" y="1758684"/>
            <a:ext cx="1828800" cy="1828800"/>
          </a:xfrm>
          <a:prstGeom prst="rect">
            <a:avLst/>
          </a:prstGeom>
          <a:solidFill>
            <a:srgbClr val="A6A6A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39" name="PA_PicturePlaceholder 8">
            <a:extLst>
              <a:ext uri="{FF2B5EF4-FFF2-40B4-BE49-F238E27FC236}">
                <a16:creationId xmlns:a16="http://schemas.microsoft.com/office/drawing/2014/main" id="{49F43435-B219-6841-63A4-24D8D8DF431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4797">
            <a:off x="9323473" y="1758683"/>
            <a:ext cx="1828800" cy="1828800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B392F560-7F0A-26E4-0876-30AB96709C82}"/>
              </a:ext>
            </a:extLst>
          </p:cNvPr>
          <p:cNvGrpSpPr/>
          <p:nvPr/>
        </p:nvGrpSpPr>
        <p:grpSpPr>
          <a:xfrm>
            <a:off x="9359293" y="3917915"/>
            <a:ext cx="1939142" cy="1090510"/>
            <a:chOff x="546100" y="4386745"/>
            <a:chExt cx="1939142" cy="109051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EC96E21-0485-4063-9BC7-0AD10BA6F773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15A9514-CAE3-764D-96E4-06A858247E42}"/>
                </a:ext>
              </a:extLst>
            </p:cNvPr>
            <p:cNvSpPr txBox="1"/>
            <p:nvPr/>
          </p:nvSpPr>
          <p:spPr>
            <a:xfrm>
              <a:off x="558799" y="4680498"/>
              <a:ext cx="192644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01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占位符 2">
            <a:extLst>
              <a:ext uri="{FF2B5EF4-FFF2-40B4-BE49-F238E27FC236}">
                <a16:creationId xmlns:a16="http://schemas.microsoft.com/office/drawing/2014/main" id="{24693375-44A2-CEC1-6102-71D7972926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3158" y="0"/>
            <a:ext cx="6771861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E0E9FF8B-3E35-932A-D81C-56E9C6AB7A9A}"/>
              </a:ext>
            </a:extLst>
          </p:cNvPr>
          <p:cNvGrpSpPr/>
          <p:nvPr/>
        </p:nvGrpSpPr>
        <p:grpSpPr>
          <a:xfrm>
            <a:off x="286981" y="159657"/>
            <a:ext cx="3227213" cy="861067"/>
            <a:chOff x="2354580" y="3272662"/>
            <a:chExt cx="3629189" cy="968321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E36C1D4-A624-D6EB-3555-359D595EC71B}"/>
                </a:ext>
              </a:extLst>
            </p:cNvPr>
            <p:cNvSpPr/>
            <p:nvPr/>
          </p:nvSpPr>
          <p:spPr>
            <a:xfrm>
              <a:off x="2354580" y="3417820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58B6220-2D22-E914-AFC2-AE76101AA36C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E2B3BA-432C-6190-AD48-92DEE9B87AA8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项目概况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F72946-10CA-DF98-EB63-246503286661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8426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Rectangle 8">
            <a:extLst>
              <a:ext uri="{FF2B5EF4-FFF2-40B4-BE49-F238E27FC236}">
                <a16:creationId xmlns:a16="http://schemas.microsoft.com/office/drawing/2014/main" id="{30A714B0-B8C5-2A99-9D56-5FCE120447A6}"/>
              </a:ext>
            </a:extLst>
          </p:cNvPr>
          <p:cNvSpPr/>
          <p:nvPr/>
        </p:nvSpPr>
        <p:spPr>
          <a:xfrm>
            <a:off x="8431696" y="0"/>
            <a:ext cx="3760304" cy="6874546"/>
          </a:xfrm>
          <a:prstGeom prst="rect">
            <a:avLst/>
          </a:prstGeom>
          <a:solidFill>
            <a:srgbClr val="30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9" name="Group 9">
            <a:extLst>
              <a:ext uri="{FF2B5EF4-FFF2-40B4-BE49-F238E27FC236}">
                <a16:creationId xmlns:a16="http://schemas.microsoft.com/office/drawing/2014/main" id="{9FB3CF12-034F-CDA1-EB85-8E34EF5F9572}"/>
              </a:ext>
            </a:extLst>
          </p:cNvPr>
          <p:cNvGrpSpPr/>
          <p:nvPr/>
        </p:nvGrpSpPr>
        <p:grpSpPr>
          <a:xfrm>
            <a:off x="9967055" y="1264041"/>
            <a:ext cx="621124" cy="621122"/>
            <a:chOff x="2797805" y="5264445"/>
            <a:chExt cx="621124" cy="621122"/>
          </a:xfrm>
          <a:noFill/>
        </p:grpSpPr>
        <p:sp>
          <p:nvSpPr>
            <p:cNvPr id="12" name="Freeform 148">
              <a:extLst>
                <a:ext uri="{FF2B5EF4-FFF2-40B4-BE49-F238E27FC236}">
                  <a16:creationId xmlns:a16="http://schemas.microsoft.com/office/drawing/2014/main" id="{43952701-E046-70F9-E4CB-468EC0683D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805" y="5264445"/>
              <a:ext cx="269543" cy="269543"/>
            </a:xfrm>
            <a:custGeom>
              <a:avLst/>
              <a:gdLst>
                <a:gd name="T0" fmla="*/ 194 w 404"/>
                <a:gd name="T1" fmla="*/ 0 h 404"/>
                <a:gd name="T2" fmla="*/ 0 w 404"/>
                <a:gd name="T3" fmla="*/ 194 h 404"/>
                <a:gd name="T4" fmla="*/ 209 w 404"/>
                <a:gd name="T5" fmla="*/ 403 h 404"/>
                <a:gd name="T6" fmla="*/ 403 w 404"/>
                <a:gd name="T7" fmla="*/ 209 h 404"/>
                <a:gd name="T8" fmla="*/ 194 w 404"/>
                <a:gd name="T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404">
                  <a:moveTo>
                    <a:pt x="194" y="0"/>
                  </a:moveTo>
                  <a:lnTo>
                    <a:pt x="0" y="194"/>
                  </a:lnTo>
                  <a:lnTo>
                    <a:pt x="209" y="403"/>
                  </a:lnTo>
                  <a:lnTo>
                    <a:pt x="403" y="209"/>
                  </a:lnTo>
                  <a:lnTo>
                    <a:pt x="194" y="0"/>
                  </a:lnTo>
                </a:path>
              </a:pathLst>
            </a:custGeom>
            <a:grpFill/>
            <a:ln w="34290" cap="flat">
              <a:solidFill>
                <a:schemeClr val="bg1"/>
              </a:solidFill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49">
              <a:extLst>
                <a:ext uri="{FF2B5EF4-FFF2-40B4-BE49-F238E27FC236}">
                  <a16:creationId xmlns:a16="http://schemas.microsoft.com/office/drawing/2014/main" id="{D64AD6DB-81A9-E341-9C0A-7538DD8425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420" y="5364058"/>
              <a:ext cx="521509" cy="521509"/>
            </a:xfrm>
            <a:custGeom>
              <a:avLst/>
              <a:gdLst>
                <a:gd name="T0" fmla="*/ 313 w 784"/>
                <a:gd name="T1" fmla="*/ 0 h 784"/>
                <a:gd name="T2" fmla="*/ 0 w 784"/>
                <a:gd name="T3" fmla="*/ 313 h 784"/>
                <a:gd name="T4" fmla="*/ 462 w 784"/>
                <a:gd name="T5" fmla="*/ 783 h 784"/>
                <a:gd name="T6" fmla="*/ 783 w 784"/>
                <a:gd name="T7" fmla="*/ 470 h 784"/>
                <a:gd name="T8" fmla="*/ 313 w 784"/>
                <a:gd name="T9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4" h="784">
                  <a:moveTo>
                    <a:pt x="313" y="0"/>
                  </a:moveTo>
                  <a:lnTo>
                    <a:pt x="0" y="313"/>
                  </a:lnTo>
                  <a:lnTo>
                    <a:pt x="462" y="783"/>
                  </a:lnTo>
                  <a:lnTo>
                    <a:pt x="783" y="470"/>
                  </a:lnTo>
                  <a:lnTo>
                    <a:pt x="313" y="0"/>
                  </a:lnTo>
                </a:path>
              </a:pathLst>
            </a:custGeom>
            <a:grpFill/>
            <a:ln w="34290" cap="flat">
              <a:solidFill>
                <a:schemeClr val="bg1"/>
              </a:solidFill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Line 150">
              <a:extLst>
                <a:ext uri="{FF2B5EF4-FFF2-40B4-BE49-F238E27FC236}">
                  <a16:creationId xmlns:a16="http://schemas.microsoft.com/office/drawing/2014/main" id="{381F2750-214F-9C6A-CF23-D6F68DBF47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6402" y="5384566"/>
              <a:ext cx="87895" cy="90826"/>
            </a:xfrm>
            <a:prstGeom prst="line">
              <a:avLst/>
            </a:prstGeom>
            <a:grpFill/>
            <a:ln w="34290" cap="flat">
              <a:solidFill>
                <a:schemeClr val="bg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Line 151">
              <a:extLst>
                <a:ext uri="{FF2B5EF4-FFF2-40B4-BE49-F238E27FC236}">
                  <a16:creationId xmlns:a16="http://schemas.microsoft.com/office/drawing/2014/main" id="{4DA4913C-9EB8-A79C-9F3D-C2ECBF7E12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7927" y="5323042"/>
              <a:ext cx="87895" cy="87895"/>
            </a:xfrm>
            <a:prstGeom prst="line">
              <a:avLst/>
            </a:prstGeom>
            <a:grpFill/>
            <a:ln w="34290" cap="flat">
              <a:solidFill>
                <a:schemeClr val="bg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18">
            <a:extLst>
              <a:ext uri="{FF2B5EF4-FFF2-40B4-BE49-F238E27FC236}">
                <a16:creationId xmlns:a16="http://schemas.microsoft.com/office/drawing/2014/main" id="{046661D8-0E92-70A6-8660-8931F85ADDAC}"/>
              </a:ext>
            </a:extLst>
          </p:cNvPr>
          <p:cNvGrpSpPr/>
          <p:nvPr/>
        </p:nvGrpSpPr>
        <p:grpSpPr>
          <a:xfrm>
            <a:off x="10014466" y="3757049"/>
            <a:ext cx="521508" cy="635771"/>
            <a:chOff x="15759151" y="8302288"/>
            <a:chExt cx="521508" cy="635771"/>
          </a:xfrm>
        </p:grpSpPr>
        <p:sp>
          <p:nvSpPr>
            <p:cNvPr id="20" name="Line 217">
              <a:extLst>
                <a:ext uri="{FF2B5EF4-FFF2-40B4-BE49-F238E27FC236}">
                  <a16:creationId xmlns:a16="http://schemas.microsoft.com/office/drawing/2014/main" id="{FB721B77-D8DA-D772-BEF3-CDF8E0518A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17747" y="8489798"/>
              <a:ext cx="2931" cy="445332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1" name="Line 218">
              <a:extLst>
                <a:ext uri="{FF2B5EF4-FFF2-40B4-BE49-F238E27FC236}">
                  <a16:creationId xmlns:a16="http://schemas.microsoft.com/office/drawing/2014/main" id="{2F4F547C-B0C8-883D-0588-43484C9E79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19134" y="8302290"/>
              <a:ext cx="2929" cy="445332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Line 219">
              <a:extLst>
                <a:ext uri="{FF2B5EF4-FFF2-40B4-BE49-F238E27FC236}">
                  <a16:creationId xmlns:a16="http://schemas.microsoft.com/office/drawing/2014/main" id="{6E209C74-C094-0B09-62BF-6CD7AA003F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16975" y="8680235"/>
              <a:ext cx="2931" cy="257824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3" name="Line 220">
              <a:extLst>
                <a:ext uri="{FF2B5EF4-FFF2-40B4-BE49-F238E27FC236}">
                  <a16:creationId xmlns:a16="http://schemas.microsoft.com/office/drawing/2014/main" id="{7B14CC60-6C29-1524-EF2D-1EB5164DFC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16975" y="8302290"/>
              <a:ext cx="2931" cy="257824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" name="Freeform 221">
              <a:extLst>
                <a:ext uri="{FF2B5EF4-FFF2-40B4-BE49-F238E27FC236}">
                  <a16:creationId xmlns:a16="http://schemas.microsoft.com/office/drawing/2014/main" id="{98CFB4FD-EB4E-7E8C-8B81-71D9C80EFA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59151" y="8372607"/>
              <a:ext cx="120124" cy="120122"/>
            </a:xfrm>
            <a:custGeom>
              <a:avLst/>
              <a:gdLst>
                <a:gd name="T0" fmla="*/ 179 w 180"/>
                <a:gd name="T1" fmla="*/ 90 h 180"/>
                <a:gd name="T2" fmla="*/ 179 w 180"/>
                <a:gd name="T3" fmla="*/ 90 h 180"/>
                <a:gd name="T4" fmla="*/ 89 w 180"/>
                <a:gd name="T5" fmla="*/ 179 h 180"/>
                <a:gd name="T6" fmla="*/ 0 w 180"/>
                <a:gd name="T7" fmla="*/ 90 h 180"/>
                <a:gd name="T8" fmla="*/ 89 w 180"/>
                <a:gd name="T9" fmla="*/ 0 h 180"/>
                <a:gd name="T10" fmla="*/ 179 w 180"/>
                <a:gd name="T11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80">
                  <a:moveTo>
                    <a:pt x="179" y="90"/>
                  </a:moveTo>
                  <a:lnTo>
                    <a:pt x="179" y="90"/>
                  </a:lnTo>
                  <a:cubicBezTo>
                    <a:pt x="179" y="134"/>
                    <a:pt x="142" y="179"/>
                    <a:pt x="89" y="179"/>
                  </a:cubicBezTo>
                  <a:cubicBezTo>
                    <a:pt x="37" y="179"/>
                    <a:pt x="0" y="134"/>
                    <a:pt x="0" y="90"/>
                  </a:cubicBezTo>
                  <a:cubicBezTo>
                    <a:pt x="0" y="37"/>
                    <a:pt x="37" y="0"/>
                    <a:pt x="89" y="0"/>
                  </a:cubicBezTo>
                  <a:cubicBezTo>
                    <a:pt x="142" y="0"/>
                    <a:pt x="179" y="37"/>
                    <a:pt x="179" y="90"/>
                  </a:cubicBezTo>
                </a:path>
              </a:pathLst>
            </a:cu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Freeform 222">
              <a:extLst>
                <a:ext uri="{FF2B5EF4-FFF2-40B4-BE49-F238E27FC236}">
                  <a16:creationId xmlns:a16="http://schemas.microsoft.com/office/drawing/2014/main" id="{046EBF3D-ECD5-FD19-CB29-45A2D52C56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54677" y="8747622"/>
              <a:ext cx="125982" cy="120122"/>
            </a:xfrm>
            <a:custGeom>
              <a:avLst/>
              <a:gdLst>
                <a:gd name="T0" fmla="*/ 187 w 188"/>
                <a:gd name="T1" fmla="*/ 89 h 180"/>
                <a:gd name="T2" fmla="*/ 187 w 188"/>
                <a:gd name="T3" fmla="*/ 89 h 180"/>
                <a:gd name="T4" fmla="*/ 97 w 188"/>
                <a:gd name="T5" fmla="*/ 179 h 180"/>
                <a:gd name="T6" fmla="*/ 0 w 188"/>
                <a:gd name="T7" fmla="*/ 89 h 180"/>
                <a:gd name="T8" fmla="*/ 97 w 188"/>
                <a:gd name="T9" fmla="*/ 0 h 180"/>
                <a:gd name="T10" fmla="*/ 187 w 188"/>
                <a:gd name="T11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80">
                  <a:moveTo>
                    <a:pt x="187" y="89"/>
                  </a:moveTo>
                  <a:lnTo>
                    <a:pt x="187" y="89"/>
                  </a:lnTo>
                  <a:cubicBezTo>
                    <a:pt x="187" y="141"/>
                    <a:pt x="142" y="179"/>
                    <a:pt x="97" y="179"/>
                  </a:cubicBezTo>
                  <a:cubicBezTo>
                    <a:pt x="45" y="179"/>
                    <a:pt x="0" y="141"/>
                    <a:pt x="0" y="89"/>
                  </a:cubicBezTo>
                  <a:cubicBezTo>
                    <a:pt x="0" y="37"/>
                    <a:pt x="45" y="0"/>
                    <a:pt x="97" y="0"/>
                  </a:cubicBezTo>
                  <a:cubicBezTo>
                    <a:pt x="142" y="0"/>
                    <a:pt x="187" y="37"/>
                    <a:pt x="187" y="89"/>
                  </a:cubicBezTo>
                </a:path>
              </a:pathLst>
            </a:cu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Freeform 223">
              <a:extLst>
                <a:ext uri="{FF2B5EF4-FFF2-40B4-BE49-F238E27FC236}">
                  <a16:creationId xmlns:a16="http://schemas.microsoft.com/office/drawing/2014/main" id="{54057039-2ABB-4C10-2666-6264029162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55451" y="8560114"/>
              <a:ext cx="120122" cy="120122"/>
            </a:xfrm>
            <a:custGeom>
              <a:avLst/>
              <a:gdLst>
                <a:gd name="T0" fmla="*/ 180 w 181"/>
                <a:gd name="T1" fmla="*/ 89 h 180"/>
                <a:gd name="T2" fmla="*/ 180 w 181"/>
                <a:gd name="T3" fmla="*/ 89 h 180"/>
                <a:gd name="T4" fmla="*/ 90 w 181"/>
                <a:gd name="T5" fmla="*/ 179 h 180"/>
                <a:gd name="T6" fmla="*/ 0 w 181"/>
                <a:gd name="T7" fmla="*/ 89 h 180"/>
                <a:gd name="T8" fmla="*/ 90 w 181"/>
                <a:gd name="T9" fmla="*/ 0 h 180"/>
                <a:gd name="T10" fmla="*/ 180 w 181"/>
                <a:gd name="T11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80">
                  <a:moveTo>
                    <a:pt x="180" y="89"/>
                  </a:moveTo>
                  <a:lnTo>
                    <a:pt x="180" y="89"/>
                  </a:lnTo>
                  <a:cubicBezTo>
                    <a:pt x="180" y="142"/>
                    <a:pt x="142" y="179"/>
                    <a:pt x="90" y="179"/>
                  </a:cubicBezTo>
                  <a:cubicBezTo>
                    <a:pt x="45" y="179"/>
                    <a:pt x="0" y="142"/>
                    <a:pt x="0" y="89"/>
                  </a:cubicBezTo>
                  <a:cubicBezTo>
                    <a:pt x="0" y="37"/>
                    <a:pt x="45" y="0"/>
                    <a:pt x="90" y="0"/>
                  </a:cubicBezTo>
                  <a:cubicBezTo>
                    <a:pt x="142" y="0"/>
                    <a:pt x="180" y="37"/>
                    <a:pt x="180" y="89"/>
                  </a:cubicBezTo>
                </a:path>
              </a:pathLst>
            </a:cu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7" name="Line 224">
              <a:extLst>
                <a:ext uri="{FF2B5EF4-FFF2-40B4-BE49-F238E27FC236}">
                  <a16:creationId xmlns:a16="http://schemas.microsoft.com/office/drawing/2014/main" id="{ECD75936-30D3-AD5A-05BA-77715606E6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17747" y="8302288"/>
              <a:ext cx="2931" cy="70317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Line 225">
              <a:extLst>
                <a:ext uri="{FF2B5EF4-FFF2-40B4-BE49-F238E27FC236}">
                  <a16:creationId xmlns:a16="http://schemas.microsoft.com/office/drawing/2014/main" id="{D2003503-220E-AA7D-F9F2-411E05AB8B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19134" y="8867742"/>
              <a:ext cx="2929" cy="70317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30" name="TextBox 8">
            <a:extLst>
              <a:ext uri="{FF2B5EF4-FFF2-40B4-BE49-F238E27FC236}">
                <a16:creationId xmlns:a16="http://schemas.microsoft.com/office/drawing/2014/main" id="{04E28580-77BF-C1F8-B820-A96D02B4BD02}"/>
              </a:ext>
            </a:extLst>
          </p:cNvPr>
          <p:cNvSpPr txBox="1"/>
          <p:nvPr/>
        </p:nvSpPr>
        <p:spPr>
          <a:xfrm>
            <a:off x="909590" y="1776063"/>
            <a:ext cx="231024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spc="300" dirty="0">
                <a:solidFill>
                  <a:srgbClr val="3060B4"/>
                </a:solidFill>
                <a:cs typeface="+mn-ea"/>
                <a:sym typeface="+mn-lt"/>
              </a:rPr>
              <a:t>添加标题文本</a:t>
            </a:r>
            <a:endParaRPr lang="id-ID" sz="2500" b="1" spc="300" dirty="0">
              <a:solidFill>
                <a:srgbClr val="3060B4"/>
              </a:solidFill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AD4462B-8894-686E-787B-CDA93BA89B48}"/>
              </a:ext>
            </a:extLst>
          </p:cNvPr>
          <p:cNvSpPr txBox="1"/>
          <p:nvPr/>
        </p:nvSpPr>
        <p:spPr>
          <a:xfrm>
            <a:off x="896067" y="3632006"/>
            <a:ext cx="3701333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E0D5626-D360-C9F2-38DF-0F3ADF82A071}"/>
              </a:ext>
            </a:extLst>
          </p:cNvPr>
          <p:cNvSpPr txBox="1"/>
          <p:nvPr/>
        </p:nvSpPr>
        <p:spPr>
          <a:xfrm>
            <a:off x="896067" y="4229653"/>
            <a:ext cx="3701333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FD8F5C5-8477-D8AD-3F42-9177DED590E0}"/>
              </a:ext>
            </a:extLst>
          </p:cNvPr>
          <p:cNvSpPr txBox="1"/>
          <p:nvPr/>
        </p:nvSpPr>
        <p:spPr>
          <a:xfrm>
            <a:off x="896067" y="4827300"/>
            <a:ext cx="3701333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0F6A57E-9947-D94C-1988-CB4242BE01C0}"/>
              </a:ext>
            </a:extLst>
          </p:cNvPr>
          <p:cNvSpPr txBox="1"/>
          <p:nvPr/>
        </p:nvSpPr>
        <p:spPr>
          <a:xfrm>
            <a:off x="896067" y="2239664"/>
            <a:ext cx="370133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分钟之内。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AD75E98-1328-7E5F-1978-2EAD8F1DC102}"/>
              </a:ext>
            </a:extLst>
          </p:cNvPr>
          <p:cNvGrpSpPr/>
          <p:nvPr/>
        </p:nvGrpSpPr>
        <p:grpSpPr>
          <a:xfrm>
            <a:off x="9200453" y="2152392"/>
            <a:ext cx="2222790" cy="1090510"/>
            <a:chOff x="410626" y="4386745"/>
            <a:chExt cx="2222790" cy="109051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BE2CAA8-DC6A-91A7-DB10-5BF97170079C}"/>
                </a:ext>
              </a:extLst>
            </p:cNvPr>
            <p:cNvSpPr txBox="1"/>
            <p:nvPr/>
          </p:nvSpPr>
          <p:spPr>
            <a:xfrm>
              <a:off x="73859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0149C46-3F09-EA98-313E-AFC5184C3980}"/>
                </a:ext>
              </a:extLst>
            </p:cNvPr>
            <p:cNvSpPr txBox="1"/>
            <p:nvPr/>
          </p:nvSpPr>
          <p:spPr>
            <a:xfrm>
              <a:off x="410626" y="4680498"/>
              <a:ext cx="222279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41FC85B-1E1B-F345-6F43-15012433DF7F}"/>
              </a:ext>
            </a:extLst>
          </p:cNvPr>
          <p:cNvGrpSpPr/>
          <p:nvPr/>
        </p:nvGrpSpPr>
        <p:grpSpPr>
          <a:xfrm>
            <a:off x="9200453" y="4533547"/>
            <a:ext cx="2222790" cy="1090510"/>
            <a:chOff x="410626" y="4386745"/>
            <a:chExt cx="2222790" cy="109051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FFAC441-8FCA-6126-0A23-35285F038076}"/>
                </a:ext>
              </a:extLst>
            </p:cNvPr>
            <p:cNvSpPr txBox="1"/>
            <p:nvPr/>
          </p:nvSpPr>
          <p:spPr>
            <a:xfrm>
              <a:off x="73859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3E2ECF3-C3FF-954B-70A6-9B836EE36648}"/>
                </a:ext>
              </a:extLst>
            </p:cNvPr>
            <p:cNvSpPr txBox="1"/>
            <p:nvPr/>
          </p:nvSpPr>
          <p:spPr>
            <a:xfrm>
              <a:off x="410626" y="4680498"/>
              <a:ext cx="222279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4298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>
            <a:extLst>
              <a:ext uri="{FF2B5EF4-FFF2-40B4-BE49-F238E27FC236}">
                <a16:creationId xmlns:a16="http://schemas.microsoft.com/office/drawing/2014/main" id="{F9E7FA90-29E1-51ED-C3DA-902688AA22BB}"/>
              </a:ext>
            </a:extLst>
          </p:cNvPr>
          <p:cNvSpPr/>
          <p:nvPr/>
        </p:nvSpPr>
        <p:spPr>
          <a:xfrm>
            <a:off x="1003300" y="-1663701"/>
            <a:ext cx="10185400" cy="101854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254000" dist="381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0989BEA-E2D3-5E15-884F-83A674C31596}"/>
              </a:ext>
            </a:extLst>
          </p:cNvPr>
          <p:cNvSpPr/>
          <p:nvPr/>
        </p:nvSpPr>
        <p:spPr>
          <a:xfrm>
            <a:off x="1962928" y="-704073"/>
            <a:ext cx="8266144" cy="8266144"/>
          </a:xfrm>
          <a:prstGeom prst="ellipse">
            <a:avLst/>
          </a:prstGeom>
          <a:solidFill>
            <a:schemeClr val="bg1"/>
          </a:solidFill>
          <a:ln w="25400">
            <a:solidFill>
              <a:srgbClr val="3060B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9CB307F-1F19-194A-AC1A-1F6226BDC44E}"/>
              </a:ext>
            </a:extLst>
          </p:cNvPr>
          <p:cNvSpPr/>
          <p:nvPr/>
        </p:nvSpPr>
        <p:spPr>
          <a:xfrm>
            <a:off x="3451447" y="784447"/>
            <a:ext cx="5289105" cy="5289105"/>
          </a:xfrm>
          <a:prstGeom prst="ellipse">
            <a:avLst/>
          </a:prstGeom>
          <a:blipFill dpi="0" rotWithShape="1">
            <a:blip r:embed="rId3">
              <a:alphaModFix amt="20000"/>
            </a:blip>
            <a:srcRect/>
            <a:tile tx="-22161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A1C5888-CAEA-40CB-49D7-1748C738BDA8}"/>
              </a:ext>
            </a:extLst>
          </p:cNvPr>
          <p:cNvGrpSpPr/>
          <p:nvPr/>
        </p:nvGrpSpPr>
        <p:grpSpPr>
          <a:xfrm rot="21104866">
            <a:off x="7867553" y="712526"/>
            <a:ext cx="575034" cy="982302"/>
            <a:chOff x="9616134" y="999826"/>
            <a:chExt cx="575034" cy="98230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4CBDA06-FF87-6EC0-ED4E-D34CC36DA659}"/>
                </a:ext>
              </a:extLst>
            </p:cNvPr>
            <p:cNvGrpSpPr/>
            <p:nvPr/>
          </p:nvGrpSpPr>
          <p:grpSpPr>
            <a:xfrm rot="7930731">
              <a:off x="9553161" y="1062799"/>
              <a:ext cx="700979" cy="575034"/>
              <a:chOff x="0" y="986934"/>
              <a:chExt cx="2345093" cy="3270868"/>
            </a:xfrm>
          </p:grpSpPr>
          <p:sp>
            <p:nvSpPr>
              <p:cNvPr id="22" name="等腰三角形 21">
                <a:extLst>
                  <a:ext uri="{FF2B5EF4-FFF2-40B4-BE49-F238E27FC236}">
                    <a16:creationId xmlns:a16="http://schemas.microsoft.com/office/drawing/2014/main" id="{6FA5EB93-14D5-3BAC-DB7E-3C0DE28D7E11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>
                <a:extLst>
                  <a:ext uri="{FF2B5EF4-FFF2-40B4-BE49-F238E27FC236}">
                    <a16:creationId xmlns:a16="http://schemas.microsoft.com/office/drawing/2014/main" id="{3D67780A-5549-8987-E4F1-DB2467954759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5374768-4EEE-CABB-EDA4-90FFF7EF8E99}"/>
                </a:ext>
              </a:extLst>
            </p:cNvPr>
            <p:cNvGrpSpPr/>
            <p:nvPr/>
          </p:nvGrpSpPr>
          <p:grpSpPr>
            <a:xfrm rot="11592558">
              <a:off x="9751733" y="1624072"/>
              <a:ext cx="436478" cy="358056"/>
              <a:chOff x="0" y="986934"/>
              <a:chExt cx="2345093" cy="3270868"/>
            </a:xfrm>
          </p:grpSpPr>
          <p:sp>
            <p:nvSpPr>
              <p:cNvPr id="17" name="等腰三角形 16">
                <a:extLst>
                  <a:ext uri="{FF2B5EF4-FFF2-40B4-BE49-F238E27FC236}">
                    <a16:creationId xmlns:a16="http://schemas.microsoft.com/office/drawing/2014/main" id="{1EC75F8B-3433-6AB3-90F5-A4F5C141033B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>
                <a:extLst>
                  <a:ext uri="{FF2B5EF4-FFF2-40B4-BE49-F238E27FC236}">
                    <a16:creationId xmlns:a16="http://schemas.microsoft.com/office/drawing/2014/main" id="{27D17302-8FA7-8704-3845-9625D1973BBA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9247F69-10F4-B87A-48AA-F529F40605EC}"/>
              </a:ext>
            </a:extLst>
          </p:cNvPr>
          <p:cNvGrpSpPr/>
          <p:nvPr/>
        </p:nvGrpSpPr>
        <p:grpSpPr>
          <a:xfrm rot="20450330">
            <a:off x="3755534" y="5252698"/>
            <a:ext cx="478378" cy="544090"/>
            <a:chOff x="787147" y="4715715"/>
            <a:chExt cx="1306374" cy="1485824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2633E3F-B2F8-5239-5F7E-8D975D5F4EB1}"/>
                </a:ext>
              </a:extLst>
            </p:cNvPr>
            <p:cNvGrpSpPr/>
            <p:nvPr/>
          </p:nvGrpSpPr>
          <p:grpSpPr>
            <a:xfrm rot="20149589">
              <a:off x="787147" y="5129881"/>
              <a:ext cx="1306374" cy="1071658"/>
              <a:chOff x="0" y="986934"/>
              <a:chExt cx="2345093" cy="3270868"/>
            </a:xfrm>
          </p:grpSpPr>
          <p:sp>
            <p:nvSpPr>
              <p:cNvPr id="13" name="等腰三角形 12">
                <a:extLst>
                  <a:ext uri="{FF2B5EF4-FFF2-40B4-BE49-F238E27FC236}">
                    <a16:creationId xmlns:a16="http://schemas.microsoft.com/office/drawing/2014/main" id="{56F6179A-83A9-9C8B-1A04-317548FA3161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>
                <a:extLst>
                  <a:ext uri="{FF2B5EF4-FFF2-40B4-BE49-F238E27FC236}">
                    <a16:creationId xmlns:a16="http://schemas.microsoft.com/office/drawing/2014/main" id="{3E63D71D-9D75-C9F7-3012-C44A5561F50A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C6C10B5-9695-6EF1-27E1-A99FAE80D406}"/>
                </a:ext>
              </a:extLst>
            </p:cNvPr>
            <p:cNvGrpSpPr/>
            <p:nvPr/>
          </p:nvGrpSpPr>
          <p:grpSpPr>
            <a:xfrm rot="2243707">
              <a:off x="1241025" y="4715715"/>
              <a:ext cx="639329" cy="524460"/>
              <a:chOff x="0" y="986934"/>
              <a:chExt cx="2345093" cy="3270868"/>
            </a:xfrm>
          </p:grpSpPr>
          <p:sp>
            <p:nvSpPr>
              <p:cNvPr id="7" name="等腰三角形 6">
                <a:extLst>
                  <a:ext uri="{FF2B5EF4-FFF2-40B4-BE49-F238E27FC236}">
                    <a16:creationId xmlns:a16="http://schemas.microsoft.com/office/drawing/2014/main" id="{192FC5EA-DC2F-7FC7-C210-B41D5E907683}"/>
                  </a:ext>
                </a:extLst>
              </p:cNvPr>
              <p:cNvSpPr/>
              <p:nvPr/>
            </p:nvSpPr>
            <p:spPr>
              <a:xfrm rot="5400000">
                <a:off x="26924" y="1947926"/>
                <a:ext cx="2282952" cy="2336800"/>
              </a:xfrm>
              <a:prstGeom prst="triangle">
                <a:avLst>
                  <a:gd name="adj" fmla="val 0"/>
                </a:avLst>
              </a:prstGeom>
              <a:solidFill>
                <a:srgbClr val="284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>
                <a:extLst>
                  <a:ext uri="{FF2B5EF4-FFF2-40B4-BE49-F238E27FC236}">
                    <a16:creationId xmlns:a16="http://schemas.microsoft.com/office/drawing/2014/main" id="{6F99DAD6-212E-E1A1-25A0-4DCA5C109A73}"/>
                  </a:ext>
                </a:extLst>
              </p:cNvPr>
              <p:cNvSpPr/>
              <p:nvPr/>
            </p:nvSpPr>
            <p:spPr>
              <a:xfrm rot="5400000">
                <a:off x="681615" y="313611"/>
                <a:ext cx="990156" cy="2336801"/>
              </a:xfrm>
              <a:prstGeom prst="triangle">
                <a:avLst>
                  <a:gd name="adj" fmla="val 100000"/>
                </a:avLst>
              </a:prstGeom>
              <a:solidFill>
                <a:srgbClr val="214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A9889DC-8FD5-7BE0-536D-187C5C7F4D5B}"/>
              </a:ext>
            </a:extLst>
          </p:cNvPr>
          <p:cNvGrpSpPr/>
          <p:nvPr/>
        </p:nvGrpSpPr>
        <p:grpSpPr>
          <a:xfrm>
            <a:off x="4510639" y="2567932"/>
            <a:ext cx="3227213" cy="879646"/>
            <a:chOff x="2354580" y="3272662"/>
            <a:chExt cx="3629189" cy="98921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7CFAF17-7726-3F07-58A3-4E70DD9CC027}"/>
                </a:ext>
              </a:extLst>
            </p:cNvPr>
            <p:cNvSpPr/>
            <p:nvPr/>
          </p:nvSpPr>
          <p:spPr>
            <a:xfrm>
              <a:off x="2354580" y="3417821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CCEE360D-3D39-6F69-0BA1-36F46BDC2A42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870B896-77DB-F4CA-6E91-ED14837AC261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市场透视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B62492F-4201-50E3-6A83-BF65131C4AE6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503EC0C2-5B14-0334-5EB6-8B7DA7E64EA7}"/>
              </a:ext>
            </a:extLst>
          </p:cNvPr>
          <p:cNvSpPr txBox="1"/>
          <p:nvPr/>
        </p:nvSpPr>
        <p:spPr>
          <a:xfrm>
            <a:off x="4342859" y="3759200"/>
            <a:ext cx="3499526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5121198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E9FF8B-3E35-932A-D81C-56E9C6AB7A9A}"/>
              </a:ext>
            </a:extLst>
          </p:cNvPr>
          <p:cNvGrpSpPr/>
          <p:nvPr/>
        </p:nvGrpSpPr>
        <p:grpSpPr>
          <a:xfrm>
            <a:off x="286981" y="159658"/>
            <a:ext cx="3227213" cy="879646"/>
            <a:chOff x="2354580" y="3272662"/>
            <a:chExt cx="3629189" cy="98921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E36C1D4-A624-D6EB-3555-359D595EC71B}"/>
                </a:ext>
              </a:extLst>
            </p:cNvPr>
            <p:cNvSpPr/>
            <p:nvPr/>
          </p:nvSpPr>
          <p:spPr>
            <a:xfrm>
              <a:off x="2354580" y="3417820"/>
              <a:ext cx="3629189" cy="823163"/>
            </a:xfrm>
            <a:prstGeom prst="roundRect">
              <a:avLst>
                <a:gd name="adj" fmla="val 50000"/>
              </a:avLst>
            </a:prstGeom>
            <a:solidFill>
              <a:srgbClr val="306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58B6220-2D22-E914-AFC2-AE76101AA36C}"/>
                </a:ext>
              </a:extLst>
            </p:cNvPr>
            <p:cNvSpPr/>
            <p:nvPr/>
          </p:nvSpPr>
          <p:spPr>
            <a:xfrm>
              <a:off x="3453064" y="3272662"/>
              <a:ext cx="2331384" cy="8231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E2B3BA-432C-6190-AD48-92DEE9B87AA8}"/>
                </a:ext>
              </a:extLst>
            </p:cNvPr>
            <p:cNvSpPr txBox="1"/>
            <p:nvPr/>
          </p:nvSpPr>
          <p:spPr>
            <a:xfrm>
              <a:off x="3770213" y="3396682"/>
              <a:ext cx="1731431" cy="575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cs typeface="+mn-ea"/>
                  <a:sym typeface="+mn-lt"/>
                </a:rPr>
                <a:t>市场透视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F72946-10CA-DF98-EB63-246503286661}"/>
                </a:ext>
              </a:extLst>
            </p:cNvPr>
            <p:cNvSpPr txBox="1"/>
            <p:nvPr/>
          </p:nvSpPr>
          <p:spPr>
            <a:xfrm>
              <a:off x="2499322" y="3314247"/>
              <a:ext cx="1040499" cy="947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椭圆 4">
            <a:extLst>
              <a:ext uri="{FF2B5EF4-FFF2-40B4-BE49-F238E27FC236}">
                <a16:creationId xmlns:a16="http://schemas.microsoft.com/office/drawing/2014/main" id="{8D50AC0E-CC0F-9C0D-7E3F-8E2CEA7028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8720" y="1658620"/>
            <a:ext cx="1337945" cy="1336675"/>
          </a:xfrm>
          <a:prstGeom prst="ellipse">
            <a:avLst/>
          </a:prstGeom>
          <a:solidFill>
            <a:srgbClr val="3060B4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42">
            <a:extLst>
              <a:ext uri="{FF2B5EF4-FFF2-40B4-BE49-F238E27FC236}">
                <a16:creationId xmlns:a16="http://schemas.microsoft.com/office/drawing/2014/main" id="{329C9FCF-3DA3-AEDC-E225-2BFE9E0C8BFC}"/>
              </a:ext>
            </a:extLst>
          </p:cNvPr>
          <p:cNvSpPr>
            <a:spLocks noEditPoints="1"/>
          </p:cNvSpPr>
          <p:nvPr/>
        </p:nvSpPr>
        <p:spPr bwMode="auto">
          <a:xfrm>
            <a:off x="6694805" y="2047875"/>
            <a:ext cx="486410" cy="476885"/>
          </a:xfrm>
          <a:custGeom>
            <a:avLst/>
            <a:gdLst>
              <a:gd name="T0" fmla="*/ 25 w 596"/>
              <a:gd name="T1" fmla="*/ 345 h 583"/>
              <a:gd name="T2" fmla="*/ 25 w 596"/>
              <a:gd name="T3" fmla="*/ 62 h 583"/>
              <a:gd name="T4" fmla="*/ 61 w 596"/>
              <a:gd name="T5" fmla="*/ 26 h 583"/>
              <a:gd name="T6" fmla="*/ 534 w 596"/>
              <a:gd name="T7" fmla="*/ 26 h 583"/>
              <a:gd name="T8" fmla="*/ 570 w 596"/>
              <a:gd name="T9" fmla="*/ 62 h 583"/>
              <a:gd name="T10" fmla="*/ 570 w 596"/>
              <a:gd name="T11" fmla="*/ 345 h 583"/>
              <a:gd name="T12" fmla="*/ 534 w 596"/>
              <a:gd name="T13" fmla="*/ 381 h 583"/>
              <a:gd name="T14" fmla="*/ 61 w 596"/>
              <a:gd name="T15" fmla="*/ 381 h 583"/>
              <a:gd name="T16" fmla="*/ 25 w 596"/>
              <a:gd name="T17" fmla="*/ 345 h 583"/>
              <a:gd name="T18" fmla="*/ 534 w 596"/>
              <a:gd name="T19" fmla="*/ 406 h 583"/>
              <a:gd name="T20" fmla="*/ 596 w 596"/>
              <a:gd name="T21" fmla="*/ 345 h 583"/>
              <a:gd name="T22" fmla="*/ 596 w 596"/>
              <a:gd name="T23" fmla="*/ 62 h 583"/>
              <a:gd name="T24" fmla="*/ 534 w 596"/>
              <a:gd name="T25" fmla="*/ 0 h 583"/>
              <a:gd name="T26" fmla="*/ 61 w 596"/>
              <a:gd name="T27" fmla="*/ 0 h 583"/>
              <a:gd name="T28" fmla="*/ 0 w 596"/>
              <a:gd name="T29" fmla="*/ 62 h 583"/>
              <a:gd name="T30" fmla="*/ 0 w 596"/>
              <a:gd name="T31" fmla="*/ 345 h 583"/>
              <a:gd name="T32" fmla="*/ 61 w 596"/>
              <a:gd name="T33" fmla="*/ 406 h 583"/>
              <a:gd name="T34" fmla="*/ 245 w 596"/>
              <a:gd name="T35" fmla="*/ 406 h 583"/>
              <a:gd name="T36" fmla="*/ 245 w 596"/>
              <a:gd name="T37" fmla="*/ 462 h 583"/>
              <a:gd name="T38" fmla="*/ 61 w 596"/>
              <a:gd name="T39" fmla="*/ 462 h 583"/>
              <a:gd name="T40" fmla="*/ 0 w 596"/>
              <a:gd name="T41" fmla="*/ 524 h 583"/>
              <a:gd name="T42" fmla="*/ 0 w 596"/>
              <a:gd name="T43" fmla="*/ 570 h 583"/>
              <a:gd name="T44" fmla="*/ 12 w 596"/>
              <a:gd name="T45" fmla="*/ 583 h 583"/>
              <a:gd name="T46" fmla="*/ 583 w 596"/>
              <a:gd name="T47" fmla="*/ 583 h 583"/>
              <a:gd name="T48" fmla="*/ 596 w 596"/>
              <a:gd name="T49" fmla="*/ 570 h 583"/>
              <a:gd name="T50" fmla="*/ 596 w 596"/>
              <a:gd name="T51" fmla="*/ 524 h 583"/>
              <a:gd name="T52" fmla="*/ 534 w 596"/>
              <a:gd name="T53" fmla="*/ 462 h 583"/>
              <a:gd name="T54" fmla="*/ 351 w 596"/>
              <a:gd name="T55" fmla="*/ 462 h 583"/>
              <a:gd name="T56" fmla="*/ 351 w 596"/>
              <a:gd name="T57" fmla="*/ 406 h 583"/>
              <a:gd name="T58" fmla="*/ 534 w 596"/>
              <a:gd name="T59" fmla="*/ 406 h 583"/>
              <a:gd name="T60" fmla="*/ 544 w 596"/>
              <a:gd name="T61" fmla="*/ 345 h 583"/>
              <a:gd name="T62" fmla="*/ 544 w 596"/>
              <a:gd name="T63" fmla="*/ 62 h 583"/>
              <a:gd name="T64" fmla="*/ 534 w 596"/>
              <a:gd name="T65" fmla="*/ 52 h 583"/>
              <a:gd name="T66" fmla="*/ 61 w 596"/>
              <a:gd name="T67" fmla="*/ 52 h 583"/>
              <a:gd name="T68" fmla="*/ 51 w 596"/>
              <a:gd name="T69" fmla="*/ 62 h 583"/>
              <a:gd name="T70" fmla="*/ 51 w 596"/>
              <a:gd name="T71" fmla="*/ 345 h 583"/>
              <a:gd name="T72" fmla="*/ 61 w 596"/>
              <a:gd name="T73" fmla="*/ 355 h 583"/>
              <a:gd name="T74" fmla="*/ 534 w 596"/>
              <a:gd name="T75" fmla="*/ 355 h 583"/>
              <a:gd name="T76" fmla="*/ 544 w 596"/>
              <a:gd name="T77" fmla="*/ 345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6" h="583">
                <a:moveTo>
                  <a:pt x="25" y="345"/>
                </a:moveTo>
                <a:lnTo>
                  <a:pt x="25" y="62"/>
                </a:lnTo>
                <a:cubicBezTo>
                  <a:pt x="25" y="42"/>
                  <a:pt x="41" y="26"/>
                  <a:pt x="61" y="26"/>
                </a:cubicBezTo>
                <a:lnTo>
                  <a:pt x="534" y="26"/>
                </a:lnTo>
                <a:cubicBezTo>
                  <a:pt x="554" y="26"/>
                  <a:pt x="570" y="42"/>
                  <a:pt x="570" y="62"/>
                </a:cubicBezTo>
                <a:lnTo>
                  <a:pt x="570" y="345"/>
                </a:lnTo>
                <a:cubicBezTo>
                  <a:pt x="570" y="365"/>
                  <a:pt x="554" y="381"/>
                  <a:pt x="534" y="381"/>
                </a:cubicBezTo>
                <a:lnTo>
                  <a:pt x="61" y="381"/>
                </a:lnTo>
                <a:cubicBezTo>
                  <a:pt x="41" y="381"/>
                  <a:pt x="25" y="365"/>
                  <a:pt x="25" y="345"/>
                </a:cubicBezTo>
                <a:close/>
                <a:moveTo>
                  <a:pt x="534" y="406"/>
                </a:moveTo>
                <a:cubicBezTo>
                  <a:pt x="568" y="406"/>
                  <a:pt x="596" y="379"/>
                  <a:pt x="596" y="345"/>
                </a:cubicBezTo>
                <a:lnTo>
                  <a:pt x="596" y="62"/>
                </a:lnTo>
                <a:cubicBezTo>
                  <a:pt x="596" y="28"/>
                  <a:pt x="568" y="0"/>
                  <a:pt x="534" y="0"/>
                </a:cubicBezTo>
                <a:lnTo>
                  <a:pt x="61" y="0"/>
                </a:lnTo>
                <a:cubicBezTo>
                  <a:pt x="27" y="0"/>
                  <a:pt x="0" y="28"/>
                  <a:pt x="0" y="62"/>
                </a:cubicBezTo>
                <a:lnTo>
                  <a:pt x="0" y="345"/>
                </a:lnTo>
                <a:cubicBezTo>
                  <a:pt x="0" y="379"/>
                  <a:pt x="27" y="406"/>
                  <a:pt x="61" y="406"/>
                </a:cubicBezTo>
                <a:lnTo>
                  <a:pt x="245" y="406"/>
                </a:lnTo>
                <a:lnTo>
                  <a:pt x="245" y="462"/>
                </a:lnTo>
                <a:lnTo>
                  <a:pt x="61" y="462"/>
                </a:lnTo>
                <a:cubicBezTo>
                  <a:pt x="27" y="462"/>
                  <a:pt x="0" y="490"/>
                  <a:pt x="0" y="524"/>
                </a:cubicBezTo>
                <a:lnTo>
                  <a:pt x="0" y="570"/>
                </a:lnTo>
                <a:cubicBezTo>
                  <a:pt x="0" y="577"/>
                  <a:pt x="5" y="583"/>
                  <a:pt x="12" y="583"/>
                </a:cubicBezTo>
                <a:lnTo>
                  <a:pt x="583" y="583"/>
                </a:lnTo>
                <a:cubicBezTo>
                  <a:pt x="590" y="583"/>
                  <a:pt x="596" y="577"/>
                  <a:pt x="596" y="570"/>
                </a:cubicBezTo>
                <a:lnTo>
                  <a:pt x="596" y="524"/>
                </a:lnTo>
                <a:cubicBezTo>
                  <a:pt x="596" y="490"/>
                  <a:pt x="568" y="462"/>
                  <a:pt x="534" y="462"/>
                </a:cubicBezTo>
                <a:lnTo>
                  <a:pt x="351" y="462"/>
                </a:lnTo>
                <a:lnTo>
                  <a:pt x="351" y="406"/>
                </a:lnTo>
                <a:lnTo>
                  <a:pt x="534" y="406"/>
                </a:lnTo>
                <a:close/>
                <a:moveTo>
                  <a:pt x="544" y="345"/>
                </a:moveTo>
                <a:lnTo>
                  <a:pt x="544" y="62"/>
                </a:lnTo>
                <a:cubicBezTo>
                  <a:pt x="544" y="56"/>
                  <a:pt x="540" y="52"/>
                  <a:pt x="534" y="52"/>
                </a:cubicBezTo>
                <a:lnTo>
                  <a:pt x="61" y="52"/>
                </a:lnTo>
                <a:cubicBezTo>
                  <a:pt x="56" y="52"/>
                  <a:pt x="51" y="56"/>
                  <a:pt x="51" y="62"/>
                </a:cubicBezTo>
                <a:lnTo>
                  <a:pt x="51" y="345"/>
                </a:lnTo>
                <a:cubicBezTo>
                  <a:pt x="51" y="350"/>
                  <a:pt x="56" y="355"/>
                  <a:pt x="61" y="355"/>
                </a:cubicBezTo>
                <a:lnTo>
                  <a:pt x="534" y="355"/>
                </a:lnTo>
                <a:cubicBezTo>
                  <a:pt x="540" y="355"/>
                  <a:pt x="544" y="350"/>
                  <a:pt x="544" y="3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01A0441-9071-2A98-C1A5-705DC9727918}"/>
              </a:ext>
            </a:extLst>
          </p:cNvPr>
          <p:cNvGrpSpPr/>
          <p:nvPr/>
        </p:nvGrpSpPr>
        <p:grpSpPr>
          <a:xfrm>
            <a:off x="1473200" y="1639570"/>
            <a:ext cx="1337310" cy="1336040"/>
            <a:chOff x="3932" y="97"/>
            <a:chExt cx="2106" cy="2104"/>
          </a:xfrm>
          <a:solidFill>
            <a:schemeClr val="tx1"/>
          </a:solidFill>
        </p:grpSpPr>
        <p:sp>
          <p:nvSpPr>
            <p:cNvPr id="16" name="椭圆 2">
              <a:extLst>
                <a:ext uri="{FF2B5EF4-FFF2-40B4-BE49-F238E27FC236}">
                  <a16:creationId xmlns:a16="http://schemas.microsoft.com/office/drawing/2014/main" id="{099E89DA-5BDD-C0D3-11F3-6F87AF3741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2" y="97"/>
              <a:ext cx="2107" cy="2105"/>
            </a:xfrm>
            <a:prstGeom prst="ellipse">
              <a:avLst/>
            </a:prstGeom>
            <a:solidFill>
              <a:srgbClr val="A6A6A6"/>
            </a:solidFill>
            <a:ln w="9525">
              <a:noFill/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40">
              <a:extLst>
                <a:ext uri="{FF2B5EF4-FFF2-40B4-BE49-F238E27FC236}">
                  <a16:creationId xmlns:a16="http://schemas.microsoft.com/office/drawing/2014/main" id="{907EF198-00CD-470B-6FF9-3741C4EDC03E}"/>
                </a:ext>
              </a:extLst>
            </p:cNvPr>
            <p:cNvSpPr/>
            <p:nvPr/>
          </p:nvSpPr>
          <p:spPr bwMode="auto">
            <a:xfrm>
              <a:off x="4524" y="796"/>
              <a:ext cx="832" cy="767"/>
            </a:xfrm>
            <a:custGeom>
              <a:avLst/>
              <a:gdLst>
                <a:gd name="T0" fmla="*/ 646 w 646"/>
                <a:gd name="T1" fmla="*/ 149 h 595"/>
                <a:gd name="T2" fmla="*/ 601 w 646"/>
                <a:gd name="T3" fmla="*/ 98 h 595"/>
                <a:gd name="T4" fmla="*/ 282 w 646"/>
                <a:gd name="T5" fmla="*/ 54 h 595"/>
                <a:gd name="T6" fmla="*/ 282 w 646"/>
                <a:gd name="T7" fmla="*/ 42 h 595"/>
                <a:gd name="T8" fmla="*/ 259 w 646"/>
                <a:gd name="T9" fmla="*/ 11 h 595"/>
                <a:gd name="T10" fmla="*/ 173 w 646"/>
                <a:gd name="T11" fmla="*/ 0 h 595"/>
                <a:gd name="T12" fmla="*/ 150 w 646"/>
                <a:gd name="T13" fmla="*/ 12 h 595"/>
                <a:gd name="T14" fmla="*/ 204 w 646"/>
                <a:gd name="T15" fmla="*/ 18 h 595"/>
                <a:gd name="T16" fmla="*/ 240 w 646"/>
                <a:gd name="T17" fmla="*/ 47 h 595"/>
                <a:gd name="T18" fmla="*/ 248 w 646"/>
                <a:gd name="T19" fmla="*/ 74 h 595"/>
                <a:gd name="T20" fmla="*/ 569 w 646"/>
                <a:gd name="T21" fmla="*/ 115 h 595"/>
                <a:gd name="T22" fmla="*/ 617 w 646"/>
                <a:gd name="T23" fmla="*/ 164 h 595"/>
                <a:gd name="T24" fmla="*/ 609 w 646"/>
                <a:gd name="T25" fmla="*/ 530 h 595"/>
                <a:gd name="T26" fmla="*/ 575 w 646"/>
                <a:gd name="T27" fmla="*/ 206 h 595"/>
                <a:gd name="T28" fmla="*/ 534 w 646"/>
                <a:gd name="T29" fmla="*/ 159 h 595"/>
                <a:gd name="T30" fmla="*/ 226 w 646"/>
                <a:gd name="T31" fmla="*/ 118 h 595"/>
                <a:gd name="T32" fmla="*/ 184 w 646"/>
                <a:gd name="T33" fmla="*/ 59 h 595"/>
                <a:gd name="T34" fmla="*/ 76 w 646"/>
                <a:gd name="T35" fmla="*/ 45 h 595"/>
                <a:gd name="T36" fmla="*/ 68 w 646"/>
                <a:gd name="T37" fmla="*/ 105 h 595"/>
                <a:gd name="T38" fmla="*/ 0 w 646"/>
                <a:gd name="T39" fmla="*/ 99 h 595"/>
                <a:gd name="T40" fmla="*/ 60 w 646"/>
                <a:gd name="T41" fmla="*/ 508 h 595"/>
                <a:gd name="T42" fmla="*/ 622 w 646"/>
                <a:gd name="T43" fmla="*/ 595 h 595"/>
                <a:gd name="T44" fmla="*/ 646 w 646"/>
                <a:gd name="T45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6" h="595">
                  <a:moveTo>
                    <a:pt x="646" y="149"/>
                  </a:moveTo>
                  <a:cubicBezTo>
                    <a:pt x="646" y="149"/>
                    <a:pt x="643" y="106"/>
                    <a:pt x="601" y="98"/>
                  </a:cubicBezTo>
                  <a:cubicBezTo>
                    <a:pt x="571" y="92"/>
                    <a:pt x="282" y="54"/>
                    <a:pt x="282" y="54"/>
                  </a:cubicBezTo>
                  <a:lnTo>
                    <a:pt x="282" y="42"/>
                  </a:lnTo>
                  <a:cubicBezTo>
                    <a:pt x="282" y="42"/>
                    <a:pt x="283" y="17"/>
                    <a:pt x="259" y="11"/>
                  </a:cubicBezTo>
                  <a:cubicBezTo>
                    <a:pt x="234" y="6"/>
                    <a:pt x="173" y="0"/>
                    <a:pt x="173" y="0"/>
                  </a:cubicBezTo>
                  <a:lnTo>
                    <a:pt x="150" y="12"/>
                  </a:lnTo>
                  <a:lnTo>
                    <a:pt x="204" y="18"/>
                  </a:lnTo>
                  <a:cubicBezTo>
                    <a:pt x="204" y="18"/>
                    <a:pt x="232" y="20"/>
                    <a:pt x="240" y="47"/>
                  </a:cubicBezTo>
                  <a:cubicBezTo>
                    <a:pt x="248" y="74"/>
                    <a:pt x="248" y="74"/>
                    <a:pt x="248" y="74"/>
                  </a:cubicBezTo>
                  <a:lnTo>
                    <a:pt x="569" y="115"/>
                  </a:lnTo>
                  <a:cubicBezTo>
                    <a:pt x="569" y="115"/>
                    <a:pt x="608" y="115"/>
                    <a:pt x="617" y="164"/>
                  </a:cubicBezTo>
                  <a:cubicBezTo>
                    <a:pt x="621" y="189"/>
                    <a:pt x="605" y="432"/>
                    <a:pt x="609" y="530"/>
                  </a:cubicBezTo>
                  <a:lnTo>
                    <a:pt x="575" y="206"/>
                  </a:lnTo>
                  <a:cubicBezTo>
                    <a:pt x="575" y="206"/>
                    <a:pt x="574" y="164"/>
                    <a:pt x="534" y="159"/>
                  </a:cubicBezTo>
                  <a:cubicBezTo>
                    <a:pt x="493" y="154"/>
                    <a:pt x="226" y="118"/>
                    <a:pt x="226" y="118"/>
                  </a:cubicBezTo>
                  <a:cubicBezTo>
                    <a:pt x="226" y="118"/>
                    <a:pt x="217" y="62"/>
                    <a:pt x="184" y="59"/>
                  </a:cubicBezTo>
                  <a:cubicBezTo>
                    <a:pt x="151" y="56"/>
                    <a:pt x="76" y="45"/>
                    <a:pt x="76" y="45"/>
                  </a:cubicBezTo>
                  <a:cubicBezTo>
                    <a:pt x="76" y="45"/>
                    <a:pt x="49" y="42"/>
                    <a:pt x="68" y="105"/>
                  </a:cubicBezTo>
                  <a:lnTo>
                    <a:pt x="0" y="99"/>
                  </a:lnTo>
                  <a:lnTo>
                    <a:pt x="60" y="508"/>
                  </a:lnTo>
                  <a:lnTo>
                    <a:pt x="622" y="595"/>
                  </a:lnTo>
                  <a:lnTo>
                    <a:pt x="646" y="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9" name="椭圆 5">
            <a:extLst>
              <a:ext uri="{FF2B5EF4-FFF2-40B4-BE49-F238E27FC236}">
                <a16:creationId xmlns:a16="http://schemas.microsoft.com/office/drawing/2014/main" id="{D008FE86-8D18-B21E-C5BC-0A18F0D65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8085" y="4102735"/>
            <a:ext cx="1338580" cy="1336675"/>
          </a:xfrm>
          <a:prstGeom prst="ellipse">
            <a:avLst/>
          </a:prstGeom>
          <a:solidFill>
            <a:srgbClr val="A6A6A6"/>
          </a:solidFill>
          <a:ln w="9525">
            <a:noFill/>
            <a:round/>
          </a:ln>
        </p:spPr>
        <p:txBody>
          <a:bodyPr anchor="ctr"/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Freeform 13">
            <a:extLst>
              <a:ext uri="{FF2B5EF4-FFF2-40B4-BE49-F238E27FC236}">
                <a16:creationId xmlns:a16="http://schemas.microsoft.com/office/drawing/2014/main" id="{E9A41A9A-955A-D3F2-90ED-7F4106B7ADF5}"/>
              </a:ext>
            </a:extLst>
          </p:cNvPr>
          <p:cNvSpPr>
            <a:spLocks noEditPoints="1"/>
          </p:cNvSpPr>
          <p:nvPr/>
        </p:nvSpPr>
        <p:spPr bwMode="auto">
          <a:xfrm>
            <a:off x="6623685" y="4525010"/>
            <a:ext cx="626745" cy="492760"/>
          </a:xfrm>
          <a:custGeom>
            <a:avLst/>
            <a:gdLst>
              <a:gd name="T0" fmla="*/ 282 w 766"/>
              <a:gd name="T1" fmla="*/ 304 h 600"/>
              <a:gd name="T2" fmla="*/ 391 w 766"/>
              <a:gd name="T3" fmla="*/ 248 h 600"/>
              <a:gd name="T4" fmla="*/ 596 w 766"/>
              <a:gd name="T5" fmla="*/ 213 h 600"/>
              <a:gd name="T6" fmla="*/ 652 w 766"/>
              <a:gd name="T7" fmla="*/ 129 h 600"/>
              <a:gd name="T8" fmla="*/ 570 w 766"/>
              <a:gd name="T9" fmla="*/ 186 h 600"/>
              <a:gd name="T10" fmla="*/ 391 w 766"/>
              <a:gd name="T11" fmla="*/ 195 h 600"/>
              <a:gd name="T12" fmla="*/ 766 w 766"/>
              <a:gd name="T13" fmla="*/ 80 h 600"/>
              <a:gd name="T14" fmla="*/ 465 w 766"/>
              <a:gd name="T15" fmla="*/ 32 h 600"/>
              <a:gd name="T16" fmla="*/ 437 w 766"/>
              <a:gd name="T17" fmla="*/ 0 h 600"/>
              <a:gd name="T18" fmla="*/ 154 w 766"/>
              <a:gd name="T19" fmla="*/ 32 h 600"/>
              <a:gd name="T20" fmla="*/ 175 w 766"/>
              <a:gd name="T21" fmla="*/ 80 h 600"/>
              <a:gd name="T22" fmla="*/ 216 w 766"/>
              <a:gd name="T23" fmla="*/ 135 h 600"/>
              <a:gd name="T24" fmla="*/ 706 w 766"/>
              <a:gd name="T25" fmla="*/ 80 h 600"/>
              <a:gd name="T26" fmla="*/ 355 w 766"/>
              <a:gd name="T27" fmla="*/ 394 h 600"/>
              <a:gd name="T28" fmla="*/ 706 w 766"/>
              <a:gd name="T29" fmla="*/ 410 h 600"/>
              <a:gd name="T30" fmla="*/ 361 w 766"/>
              <a:gd name="T31" fmla="*/ 427 h 600"/>
              <a:gd name="T32" fmla="*/ 362 w 766"/>
              <a:gd name="T33" fmla="*/ 478 h 600"/>
              <a:gd name="T34" fmla="*/ 437 w 766"/>
              <a:gd name="T35" fmla="*/ 595 h 600"/>
              <a:gd name="T36" fmla="*/ 465 w 766"/>
              <a:gd name="T37" fmla="*/ 478 h 600"/>
              <a:gd name="T38" fmla="*/ 603 w 766"/>
              <a:gd name="T39" fmla="*/ 592 h 600"/>
              <a:gd name="T40" fmla="*/ 591 w 766"/>
              <a:gd name="T41" fmla="*/ 478 h 600"/>
              <a:gd name="T42" fmla="*/ 766 w 766"/>
              <a:gd name="T43" fmla="*/ 427 h 600"/>
              <a:gd name="T44" fmla="*/ 747 w 766"/>
              <a:gd name="T45" fmla="*/ 80 h 600"/>
              <a:gd name="T46" fmla="*/ 161 w 766"/>
              <a:gd name="T47" fmla="*/ 310 h 600"/>
              <a:gd name="T48" fmla="*/ 235 w 766"/>
              <a:gd name="T49" fmla="*/ 236 h 600"/>
              <a:gd name="T50" fmla="*/ 86 w 766"/>
              <a:gd name="T51" fmla="*/ 236 h 600"/>
              <a:gd name="T52" fmla="*/ 208 w 766"/>
              <a:gd name="T53" fmla="*/ 325 h 600"/>
              <a:gd name="T54" fmla="*/ 181 w 766"/>
              <a:gd name="T55" fmla="*/ 325 h 600"/>
              <a:gd name="T56" fmla="*/ 188 w 766"/>
              <a:gd name="T57" fmla="*/ 339 h 600"/>
              <a:gd name="T58" fmla="*/ 196 w 766"/>
              <a:gd name="T59" fmla="*/ 510 h 600"/>
              <a:gd name="T60" fmla="*/ 129 w 766"/>
              <a:gd name="T61" fmla="*/ 510 h 600"/>
              <a:gd name="T62" fmla="*/ 137 w 766"/>
              <a:gd name="T63" fmla="*/ 339 h 600"/>
              <a:gd name="T64" fmla="*/ 145 w 766"/>
              <a:gd name="T65" fmla="*/ 325 h 600"/>
              <a:gd name="T66" fmla="*/ 0 w 766"/>
              <a:gd name="T67" fmla="*/ 438 h 600"/>
              <a:gd name="T68" fmla="*/ 66 w 766"/>
              <a:gd name="T69" fmla="*/ 600 h 600"/>
              <a:gd name="T70" fmla="*/ 89 w 766"/>
              <a:gd name="T71" fmla="*/ 432 h 600"/>
              <a:gd name="T72" fmla="*/ 230 w 766"/>
              <a:gd name="T73" fmla="*/ 600 h 600"/>
              <a:gd name="T74" fmla="*/ 253 w 766"/>
              <a:gd name="T75" fmla="*/ 432 h 600"/>
              <a:gd name="T76" fmla="*/ 321 w 766"/>
              <a:gd name="T77" fmla="*/ 600 h 600"/>
              <a:gd name="T78" fmla="*/ 208 w 766"/>
              <a:gd name="T79" fmla="*/ 325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6" h="600">
                <a:moveTo>
                  <a:pt x="391" y="195"/>
                </a:moveTo>
                <a:lnTo>
                  <a:pt x="282" y="304"/>
                </a:lnTo>
                <a:cubicBezTo>
                  <a:pt x="293" y="310"/>
                  <a:pt x="303" y="317"/>
                  <a:pt x="312" y="326"/>
                </a:cubicBezTo>
                <a:lnTo>
                  <a:pt x="391" y="248"/>
                </a:lnTo>
                <a:lnTo>
                  <a:pt x="476" y="333"/>
                </a:lnTo>
                <a:lnTo>
                  <a:pt x="596" y="213"/>
                </a:lnTo>
                <a:lnTo>
                  <a:pt x="614" y="259"/>
                </a:lnTo>
                <a:lnTo>
                  <a:pt x="652" y="129"/>
                </a:lnTo>
                <a:lnTo>
                  <a:pt x="522" y="167"/>
                </a:lnTo>
                <a:lnTo>
                  <a:pt x="570" y="186"/>
                </a:lnTo>
                <a:lnTo>
                  <a:pt x="476" y="280"/>
                </a:lnTo>
                <a:lnTo>
                  <a:pt x="391" y="195"/>
                </a:lnTo>
                <a:close/>
                <a:moveTo>
                  <a:pt x="766" y="80"/>
                </a:moveTo>
                <a:lnTo>
                  <a:pt x="766" y="80"/>
                </a:lnTo>
                <a:lnTo>
                  <a:pt x="766" y="32"/>
                </a:lnTo>
                <a:lnTo>
                  <a:pt x="465" y="32"/>
                </a:lnTo>
                <a:lnTo>
                  <a:pt x="465" y="0"/>
                </a:lnTo>
                <a:lnTo>
                  <a:pt x="437" y="0"/>
                </a:lnTo>
                <a:lnTo>
                  <a:pt x="437" y="32"/>
                </a:lnTo>
                <a:lnTo>
                  <a:pt x="154" y="32"/>
                </a:lnTo>
                <a:lnTo>
                  <a:pt x="154" y="80"/>
                </a:lnTo>
                <a:lnTo>
                  <a:pt x="175" y="80"/>
                </a:lnTo>
                <a:lnTo>
                  <a:pt x="175" y="122"/>
                </a:lnTo>
                <a:cubicBezTo>
                  <a:pt x="190" y="124"/>
                  <a:pt x="203" y="128"/>
                  <a:pt x="216" y="135"/>
                </a:cubicBezTo>
                <a:lnTo>
                  <a:pt x="216" y="80"/>
                </a:lnTo>
                <a:lnTo>
                  <a:pt x="706" y="80"/>
                </a:lnTo>
                <a:lnTo>
                  <a:pt x="706" y="394"/>
                </a:lnTo>
                <a:lnTo>
                  <a:pt x="355" y="394"/>
                </a:lnTo>
                <a:cubicBezTo>
                  <a:pt x="356" y="399"/>
                  <a:pt x="358" y="404"/>
                  <a:pt x="359" y="410"/>
                </a:cubicBezTo>
                <a:lnTo>
                  <a:pt x="706" y="410"/>
                </a:lnTo>
                <a:lnTo>
                  <a:pt x="706" y="427"/>
                </a:lnTo>
                <a:lnTo>
                  <a:pt x="361" y="427"/>
                </a:lnTo>
                <a:cubicBezTo>
                  <a:pt x="361" y="430"/>
                  <a:pt x="362" y="434"/>
                  <a:pt x="362" y="438"/>
                </a:cubicBezTo>
                <a:lnTo>
                  <a:pt x="362" y="478"/>
                </a:lnTo>
                <a:lnTo>
                  <a:pt x="437" y="478"/>
                </a:lnTo>
                <a:lnTo>
                  <a:pt x="437" y="595"/>
                </a:lnTo>
                <a:lnTo>
                  <a:pt x="465" y="595"/>
                </a:lnTo>
                <a:lnTo>
                  <a:pt x="465" y="478"/>
                </a:lnTo>
                <a:lnTo>
                  <a:pt x="560" y="478"/>
                </a:lnTo>
                <a:lnTo>
                  <a:pt x="603" y="592"/>
                </a:lnTo>
                <a:lnTo>
                  <a:pt x="631" y="585"/>
                </a:lnTo>
                <a:lnTo>
                  <a:pt x="591" y="478"/>
                </a:lnTo>
                <a:lnTo>
                  <a:pt x="766" y="478"/>
                </a:lnTo>
                <a:lnTo>
                  <a:pt x="766" y="427"/>
                </a:lnTo>
                <a:lnTo>
                  <a:pt x="747" y="427"/>
                </a:lnTo>
                <a:lnTo>
                  <a:pt x="747" y="80"/>
                </a:lnTo>
                <a:lnTo>
                  <a:pt x="766" y="80"/>
                </a:lnTo>
                <a:close/>
                <a:moveTo>
                  <a:pt x="161" y="310"/>
                </a:moveTo>
                <a:lnTo>
                  <a:pt x="161" y="310"/>
                </a:lnTo>
                <a:cubicBezTo>
                  <a:pt x="202" y="310"/>
                  <a:pt x="235" y="277"/>
                  <a:pt x="235" y="236"/>
                </a:cubicBezTo>
                <a:cubicBezTo>
                  <a:pt x="235" y="194"/>
                  <a:pt x="202" y="161"/>
                  <a:pt x="161" y="161"/>
                </a:cubicBezTo>
                <a:cubicBezTo>
                  <a:pt x="119" y="161"/>
                  <a:pt x="86" y="194"/>
                  <a:pt x="86" y="236"/>
                </a:cubicBezTo>
                <a:cubicBezTo>
                  <a:pt x="86" y="277"/>
                  <a:pt x="119" y="310"/>
                  <a:pt x="161" y="310"/>
                </a:cubicBezTo>
                <a:close/>
                <a:moveTo>
                  <a:pt x="208" y="325"/>
                </a:moveTo>
                <a:lnTo>
                  <a:pt x="208" y="325"/>
                </a:lnTo>
                <a:lnTo>
                  <a:pt x="181" y="325"/>
                </a:lnTo>
                <a:lnTo>
                  <a:pt x="185" y="328"/>
                </a:lnTo>
                <a:cubicBezTo>
                  <a:pt x="188" y="331"/>
                  <a:pt x="190" y="336"/>
                  <a:pt x="188" y="339"/>
                </a:cubicBezTo>
                <a:lnTo>
                  <a:pt x="178" y="365"/>
                </a:lnTo>
                <a:lnTo>
                  <a:pt x="196" y="510"/>
                </a:lnTo>
                <a:lnTo>
                  <a:pt x="163" y="540"/>
                </a:lnTo>
                <a:lnTo>
                  <a:pt x="129" y="510"/>
                </a:lnTo>
                <a:lnTo>
                  <a:pt x="147" y="365"/>
                </a:lnTo>
                <a:lnTo>
                  <a:pt x="137" y="339"/>
                </a:lnTo>
                <a:cubicBezTo>
                  <a:pt x="135" y="336"/>
                  <a:pt x="137" y="331"/>
                  <a:pt x="140" y="328"/>
                </a:cubicBezTo>
                <a:lnTo>
                  <a:pt x="145" y="325"/>
                </a:lnTo>
                <a:lnTo>
                  <a:pt x="112" y="325"/>
                </a:lnTo>
                <a:cubicBezTo>
                  <a:pt x="50" y="325"/>
                  <a:pt x="0" y="376"/>
                  <a:pt x="0" y="438"/>
                </a:cubicBezTo>
                <a:lnTo>
                  <a:pt x="0" y="600"/>
                </a:lnTo>
                <a:lnTo>
                  <a:pt x="66" y="600"/>
                </a:lnTo>
                <a:lnTo>
                  <a:pt x="66" y="432"/>
                </a:lnTo>
                <a:lnTo>
                  <a:pt x="89" y="432"/>
                </a:lnTo>
                <a:lnTo>
                  <a:pt x="89" y="600"/>
                </a:lnTo>
                <a:lnTo>
                  <a:pt x="230" y="600"/>
                </a:lnTo>
                <a:lnTo>
                  <a:pt x="230" y="432"/>
                </a:lnTo>
                <a:lnTo>
                  <a:pt x="253" y="432"/>
                </a:lnTo>
                <a:lnTo>
                  <a:pt x="253" y="600"/>
                </a:lnTo>
                <a:lnTo>
                  <a:pt x="321" y="600"/>
                </a:lnTo>
                <a:lnTo>
                  <a:pt x="321" y="438"/>
                </a:lnTo>
                <a:cubicBezTo>
                  <a:pt x="321" y="376"/>
                  <a:pt x="271" y="325"/>
                  <a:pt x="208" y="3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">
            <a:extLst>
              <a:ext uri="{FF2B5EF4-FFF2-40B4-BE49-F238E27FC236}">
                <a16:creationId xmlns:a16="http://schemas.microsoft.com/office/drawing/2014/main" id="{BF18B553-7DB9-9A02-DE86-78FE38A08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4465" y="4102735"/>
            <a:ext cx="1338580" cy="1336675"/>
          </a:xfrm>
          <a:prstGeom prst="ellipse">
            <a:avLst/>
          </a:prstGeom>
          <a:solidFill>
            <a:srgbClr val="3060B4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24D9FC4-7696-CBE2-496A-30E5C611E594}"/>
              </a:ext>
            </a:extLst>
          </p:cNvPr>
          <p:cNvGrpSpPr/>
          <p:nvPr/>
        </p:nvGrpSpPr>
        <p:grpSpPr>
          <a:xfrm>
            <a:off x="1855470" y="4542790"/>
            <a:ext cx="496570" cy="494665"/>
            <a:chOff x="2022" y="5289"/>
            <a:chExt cx="782" cy="779"/>
          </a:xfrm>
          <a:solidFill>
            <a:schemeClr val="bg1"/>
          </a:solidFill>
        </p:grpSpPr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id="{8700982D-8EF1-1772-77EA-2750A7871FA2}"/>
                </a:ext>
              </a:extLst>
            </p:cNvPr>
            <p:cNvSpPr/>
            <p:nvPr/>
          </p:nvSpPr>
          <p:spPr bwMode="auto">
            <a:xfrm>
              <a:off x="2430" y="5289"/>
              <a:ext cx="371" cy="371"/>
            </a:xfrm>
            <a:custGeom>
              <a:avLst/>
              <a:gdLst>
                <a:gd name="T0" fmla="*/ 97 w 290"/>
                <a:gd name="T1" fmla="*/ 287 h 288"/>
                <a:gd name="T2" fmla="*/ 101 w 290"/>
                <a:gd name="T3" fmla="*/ 288 h 288"/>
                <a:gd name="T4" fmla="*/ 104 w 290"/>
                <a:gd name="T5" fmla="*/ 287 h 288"/>
                <a:gd name="T6" fmla="*/ 170 w 290"/>
                <a:gd name="T7" fmla="*/ 221 h 288"/>
                <a:gd name="T8" fmla="*/ 213 w 290"/>
                <a:gd name="T9" fmla="*/ 265 h 288"/>
                <a:gd name="T10" fmla="*/ 217 w 290"/>
                <a:gd name="T11" fmla="*/ 266 h 288"/>
                <a:gd name="T12" fmla="*/ 218 w 290"/>
                <a:gd name="T13" fmla="*/ 266 h 288"/>
                <a:gd name="T14" fmla="*/ 221 w 290"/>
                <a:gd name="T15" fmla="*/ 263 h 288"/>
                <a:gd name="T16" fmla="*/ 290 w 290"/>
                <a:gd name="T17" fmla="*/ 6 h 288"/>
                <a:gd name="T18" fmla="*/ 290 w 290"/>
                <a:gd name="T19" fmla="*/ 4 h 288"/>
                <a:gd name="T20" fmla="*/ 286 w 290"/>
                <a:gd name="T21" fmla="*/ 0 h 288"/>
                <a:gd name="T22" fmla="*/ 285 w 290"/>
                <a:gd name="T23" fmla="*/ 0 h 288"/>
                <a:gd name="T24" fmla="*/ 284 w 290"/>
                <a:gd name="T25" fmla="*/ 0 h 288"/>
                <a:gd name="T26" fmla="*/ 27 w 290"/>
                <a:gd name="T27" fmla="*/ 69 h 288"/>
                <a:gd name="T28" fmla="*/ 23 w 290"/>
                <a:gd name="T29" fmla="*/ 72 h 288"/>
                <a:gd name="T30" fmla="*/ 25 w 290"/>
                <a:gd name="T31" fmla="*/ 77 h 288"/>
                <a:gd name="T32" fmla="*/ 67 w 290"/>
                <a:gd name="T33" fmla="*/ 119 h 288"/>
                <a:gd name="T34" fmla="*/ 2 w 290"/>
                <a:gd name="T35" fmla="*/ 185 h 288"/>
                <a:gd name="T36" fmla="*/ 2 w 290"/>
                <a:gd name="T37" fmla="*/ 191 h 288"/>
                <a:gd name="T38" fmla="*/ 97 w 290"/>
                <a:gd name="T39" fmla="*/ 28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288">
                  <a:moveTo>
                    <a:pt x="97" y="287"/>
                  </a:moveTo>
                  <a:cubicBezTo>
                    <a:pt x="98" y="288"/>
                    <a:pt x="99" y="288"/>
                    <a:pt x="101" y="288"/>
                  </a:cubicBezTo>
                  <a:cubicBezTo>
                    <a:pt x="102" y="288"/>
                    <a:pt x="103" y="288"/>
                    <a:pt x="104" y="287"/>
                  </a:cubicBezTo>
                  <a:lnTo>
                    <a:pt x="170" y="221"/>
                  </a:lnTo>
                  <a:lnTo>
                    <a:pt x="213" y="265"/>
                  </a:lnTo>
                  <a:cubicBezTo>
                    <a:pt x="214" y="266"/>
                    <a:pt x="215" y="266"/>
                    <a:pt x="217" y="266"/>
                  </a:cubicBezTo>
                  <a:cubicBezTo>
                    <a:pt x="217" y="266"/>
                    <a:pt x="217" y="266"/>
                    <a:pt x="218" y="266"/>
                  </a:cubicBezTo>
                  <a:cubicBezTo>
                    <a:pt x="220" y="266"/>
                    <a:pt x="221" y="265"/>
                    <a:pt x="221" y="263"/>
                  </a:cubicBezTo>
                  <a:lnTo>
                    <a:pt x="290" y="6"/>
                  </a:lnTo>
                  <a:cubicBezTo>
                    <a:pt x="290" y="5"/>
                    <a:pt x="290" y="5"/>
                    <a:pt x="290" y="4"/>
                  </a:cubicBezTo>
                  <a:cubicBezTo>
                    <a:pt x="290" y="2"/>
                    <a:pt x="288" y="0"/>
                    <a:pt x="286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0"/>
                    <a:pt x="284" y="0"/>
                    <a:pt x="284" y="0"/>
                  </a:cubicBezTo>
                  <a:lnTo>
                    <a:pt x="27" y="69"/>
                  </a:lnTo>
                  <a:cubicBezTo>
                    <a:pt x="25" y="69"/>
                    <a:pt x="24" y="70"/>
                    <a:pt x="23" y="72"/>
                  </a:cubicBezTo>
                  <a:cubicBezTo>
                    <a:pt x="23" y="74"/>
                    <a:pt x="24" y="75"/>
                    <a:pt x="25" y="77"/>
                  </a:cubicBezTo>
                  <a:lnTo>
                    <a:pt x="67" y="119"/>
                  </a:lnTo>
                  <a:lnTo>
                    <a:pt x="2" y="185"/>
                  </a:lnTo>
                  <a:cubicBezTo>
                    <a:pt x="0" y="187"/>
                    <a:pt x="0" y="190"/>
                    <a:pt x="2" y="191"/>
                  </a:cubicBezTo>
                  <a:lnTo>
                    <a:pt x="97" y="2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id="{1D921162-A673-14E7-358D-099244932DED}"/>
                </a:ext>
              </a:extLst>
            </p:cNvPr>
            <p:cNvSpPr/>
            <p:nvPr/>
          </p:nvSpPr>
          <p:spPr bwMode="auto">
            <a:xfrm>
              <a:off x="2022" y="5289"/>
              <a:ext cx="374" cy="371"/>
            </a:xfrm>
            <a:custGeom>
              <a:avLst/>
              <a:gdLst>
                <a:gd name="T0" fmla="*/ 69 w 290"/>
                <a:gd name="T1" fmla="*/ 263 h 288"/>
                <a:gd name="T2" fmla="*/ 72 w 290"/>
                <a:gd name="T3" fmla="*/ 266 h 288"/>
                <a:gd name="T4" fmla="*/ 74 w 290"/>
                <a:gd name="T5" fmla="*/ 266 h 288"/>
                <a:gd name="T6" fmla="*/ 77 w 290"/>
                <a:gd name="T7" fmla="*/ 265 h 288"/>
                <a:gd name="T8" fmla="*/ 121 w 290"/>
                <a:gd name="T9" fmla="*/ 221 h 288"/>
                <a:gd name="T10" fmla="*/ 186 w 290"/>
                <a:gd name="T11" fmla="*/ 287 h 288"/>
                <a:gd name="T12" fmla="*/ 189 w 290"/>
                <a:gd name="T13" fmla="*/ 288 h 288"/>
                <a:gd name="T14" fmla="*/ 193 w 290"/>
                <a:gd name="T15" fmla="*/ 287 h 288"/>
                <a:gd name="T16" fmla="*/ 288 w 290"/>
                <a:gd name="T17" fmla="*/ 191 h 288"/>
                <a:gd name="T18" fmla="*/ 288 w 290"/>
                <a:gd name="T19" fmla="*/ 185 h 288"/>
                <a:gd name="T20" fmla="*/ 223 w 290"/>
                <a:gd name="T21" fmla="*/ 119 h 288"/>
                <a:gd name="T22" fmla="*/ 265 w 290"/>
                <a:gd name="T23" fmla="*/ 77 h 288"/>
                <a:gd name="T24" fmla="*/ 267 w 290"/>
                <a:gd name="T25" fmla="*/ 72 h 288"/>
                <a:gd name="T26" fmla="*/ 263 w 290"/>
                <a:gd name="T27" fmla="*/ 69 h 288"/>
                <a:gd name="T28" fmla="*/ 6 w 290"/>
                <a:gd name="T29" fmla="*/ 0 h 288"/>
                <a:gd name="T30" fmla="*/ 4 w 290"/>
                <a:gd name="T31" fmla="*/ 0 h 288"/>
                <a:gd name="T32" fmla="*/ 1 w 290"/>
                <a:gd name="T33" fmla="*/ 1 h 288"/>
                <a:gd name="T34" fmla="*/ 0 w 290"/>
                <a:gd name="T35" fmla="*/ 5 h 288"/>
                <a:gd name="T36" fmla="*/ 69 w 290"/>
                <a:gd name="T37" fmla="*/ 26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8">
                  <a:moveTo>
                    <a:pt x="69" y="263"/>
                  </a:moveTo>
                  <a:cubicBezTo>
                    <a:pt x="69" y="265"/>
                    <a:pt x="71" y="266"/>
                    <a:pt x="72" y="266"/>
                  </a:cubicBezTo>
                  <a:cubicBezTo>
                    <a:pt x="73" y="266"/>
                    <a:pt x="73" y="266"/>
                    <a:pt x="74" y="266"/>
                  </a:cubicBezTo>
                  <a:cubicBezTo>
                    <a:pt x="75" y="266"/>
                    <a:pt x="76" y="266"/>
                    <a:pt x="77" y="265"/>
                  </a:cubicBezTo>
                  <a:lnTo>
                    <a:pt x="121" y="221"/>
                  </a:lnTo>
                  <a:lnTo>
                    <a:pt x="186" y="287"/>
                  </a:lnTo>
                  <a:cubicBezTo>
                    <a:pt x="187" y="288"/>
                    <a:pt x="188" y="288"/>
                    <a:pt x="189" y="288"/>
                  </a:cubicBezTo>
                  <a:cubicBezTo>
                    <a:pt x="191" y="288"/>
                    <a:pt x="192" y="288"/>
                    <a:pt x="193" y="287"/>
                  </a:cubicBezTo>
                  <a:lnTo>
                    <a:pt x="288" y="191"/>
                  </a:lnTo>
                  <a:cubicBezTo>
                    <a:pt x="290" y="190"/>
                    <a:pt x="290" y="187"/>
                    <a:pt x="288" y="185"/>
                  </a:cubicBezTo>
                  <a:lnTo>
                    <a:pt x="223" y="119"/>
                  </a:lnTo>
                  <a:lnTo>
                    <a:pt x="265" y="77"/>
                  </a:lnTo>
                  <a:cubicBezTo>
                    <a:pt x="267" y="75"/>
                    <a:pt x="267" y="74"/>
                    <a:pt x="267" y="72"/>
                  </a:cubicBezTo>
                  <a:cubicBezTo>
                    <a:pt x="266" y="70"/>
                    <a:pt x="265" y="69"/>
                    <a:pt x="263" y="69"/>
                  </a:cubicBezTo>
                  <a:lnTo>
                    <a:pt x="6" y="0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lnTo>
                    <a:pt x="69" y="2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id="{088C56DE-D72A-2D3F-16DA-6DB85758EC06}"/>
                </a:ext>
              </a:extLst>
            </p:cNvPr>
            <p:cNvSpPr/>
            <p:nvPr/>
          </p:nvSpPr>
          <p:spPr bwMode="auto">
            <a:xfrm>
              <a:off x="2430" y="5694"/>
              <a:ext cx="374" cy="374"/>
            </a:xfrm>
            <a:custGeom>
              <a:avLst/>
              <a:gdLst>
                <a:gd name="T0" fmla="*/ 221 w 291"/>
                <a:gd name="T1" fmla="*/ 25 h 289"/>
                <a:gd name="T2" fmla="*/ 218 w 291"/>
                <a:gd name="T3" fmla="*/ 22 h 289"/>
                <a:gd name="T4" fmla="*/ 217 w 291"/>
                <a:gd name="T5" fmla="*/ 22 h 289"/>
                <a:gd name="T6" fmla="*/ 213 w 291"/>
                <a:gd name="T7" fmla="*/ 23 h 289"/>
                <a:gd name="T8" fmla="*/ 170 w 291"/>
                <a:gd name="T9" fmla="*/ 67 h 289"/>
                <a:gd name="T10" fmla="*/ 104 w 291"/>
                <a:gd name="T11" fmla="*/ 2 h 289"/>
                <a:gd name="T12" fmla="*/ 101 w 291"/>
                <a:gd name="T13" fmla="*/ 0 h 289"/>
                <a:gd name="T14" fmla="*/ 97 w 291"/>
                <a:gd name="T15" fmla="*/ 2 h 289"/>
                <a:gd name="T16" fmla="*/ 2 w 291"/>
                <a:gd name="T17" fmla="*/ 97 h 289"/>
                <a:gd name="T18" fmla="*/ 2 w 291"/>
                <a:gd name="T19" fmla="*/ 104 h 289"/>
                <a:gd name="T20" fmla="*/ 67 w 291"/>
                <a:gd name="T21" fmla="*/ 169 h 289"/>
                <a:gd name="T22" fmla="*/ 25 w 291"/>
                <a:gd name="T23" fmla="*/ 212 h 289"/>
                <a:gd name="T24" fmla="*/ 23 w 291"/>
                <a:gd name="T25" fmla="*/ 216 h 289"/>
                <a:gd name="T26" fmla="*/ 27 w 291"/>
                <a:gd name="T27" fmla="*/ 220 h 289"/>
                <a:gd name="T28" fmla="*/ 284 w 291"/>
                <a:gd name="T29" fmla="*/ 289 h 289"/>
                <a:gd name="T30" fmla="*/ 286 w 291"/>
                <a:gd name="T31" fmla="*/ 289 h 289"/>
                <a:gd name="T32" fmla="*/ 289 w 291"/>
                <a:gd name="T33" fmla="*/ 288 h 289"/>
                <a:gd name="T34" fmla="*/ 290 w 291"/>
                <a:gd name="T35" fmla="*/ 283 h 289"/>
                <a:gd name="T36" fmla="*/ 221 w 291"/>
                <a:gd name="T37" fmla="*/ 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1" h="289">
                  <a:moveTo>
                    <a:pt x="221" y="25"/>
                  </a:moveTo>
                  <a:cubicBezTo>
                    <a:pt x="221" y="24"/>
                    <a:pt x="219" y="22"/>
                    <a:pt x="218" y="22"/>
                  </a:cubicBezTo>
                  <a:cubicBezTo>
                    <a:pt x="217" y="22"/>
                    <a:pt x="217" y="22"/>
                    <a:pt x="217" y="22"/>
                  </a:cubicBezTo>
                  <a:cubicBezTo>
                    <a:pt x="215" y="22"/>
                    <a:pt x="214" y="22"/>
                    <a:pt x="213" y="23"/>
                  </a:cubicBezTo>
                  <a:lnTo>
                    <a:pt x="170" y="67"/>
                  </a:lnTo>
                  <a:lnTo>
                    <a:pt x="104" y="2"/>
                  </a:lnTo>
                  <a:cubicBezTo>
                    <a:pt x="103" y="1"/>
                    <a:pt x="102" y="0"/>
                    <a:pt x="101" y="0"/>
                  </a:cubicBezTo>
                  <a:cubicBezTo>
                    <a:pt x="99" y="0"/>
                    <a:pt x="98" y="1"/>
                    <a:pt x="97" y="2"/>
                  </a:cubicBezTo>
                  <a:lnTo>
                    <a:pt x="2" y="97"/>
                  </a:lnTo>
                  <a:cubicBezTo>
                    <a:pt x="0" y="99"/>
                    <a:pt x="0" y="102"/>
                    <a:pt x="2" y="104"/>
                  </a:cubicBezTo>
                  <a:lnTo>
                    <a:pt x="67" y="169"/>
                  </a:lnTo>
                  <a:lnTo>
                    <a:pt x="25" y="212"/>
                  </a:lnTo>
                  <a:cubicBezTo>
                    <a:pt x="24" y="213"/>
                    <a:pt x="23" y="215"/>
                    <a:pt x="23" y="216"/>
                  </a:cubicBezTo>
                  <a:cubicBezTo>
                    <a:pt x="24" y="218"/>
                    <a:pt x="25" y="219"/>
                    <a:pt x="27" y="220"/>
                  </a:cubicBezTo>
                  <a:lnTo>
                    <a:pt x="284" y="289"/>
                  </a:lnTo>
                  <a:cubicBezTo>
                    <a:pt x="285" y="289"/>
                    <a:pt x="285" y="289"/>
                    <a:pt x="286" y="289"/>
                  </a:cubicBezTo>
                  <a:cubicBezTo>
                    <a:pt x="287" y="289"/>
                    <a:pt x="288" y="288"/>
                    <a:pt x="289" y="288"/>
                  </a:cubicBezTo>
                  <a:cubicBezTo>
                    <a:pt x="290" y="286"/>
                    <a:pt x="291" y="285"/>
                    <a:pt x="290" y="283"/>
                  </a:cubicBezTo>
                  <a:lnTo>
                    <a:pt x="221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id="{8AAFE4A2-81DD-C184-7D66-04997E6B1C26}"/>
                </a:ext>
              </a:extLst>
            </p:cNvPr>
            <p:cNvSpPr/>
            <p:nvPr/>
          </p:nvSpPr>
          <p:spPr bwMode="auto">
            <a:xfrm>
              <a:off x="2022" y="5694"/>
              <a:ext cx="374" cy="374"/>
            </a:xfrm>
            <a:custGeom>
              <a:avLst/>
              <a:gdLst>
                <a:gd name="T0" fmla="*/ 193 w 290"/>
                <a:gd name="T1" fmla="*/ 2 h 289"/>
                <a:gd name="T2" fmla="*/ 189 w 290"/>
                <a:gd name="T3" fmla="*/ 0 h 289"/>
                <a:gd name="T4" fmla="*/ 186 w 290"/>
                <a:gd name="T5" fmla="*/ 2 h 289"/>
                <a:gd name="T6" fmla="*/ 121 w 290"/>
                <a:gd name="T7" fmla="*/ 67 h 289"/>
                <a:gd name="T8" fmla="*/ 77 w 290"/>
                <a:gd name="T9" fmla="*/ 23 h 289"/>
                <a:gd name="T10" fmla="*/ 74 w 290"/>
                <a:gd name="T11" fmla="*/ 22 h 289"/>
                <a:gd name="T12" fmla="*/ 72 w 290"/>
                <a:gd name="T13" fmla="*/ 22 h 289"/>
                <a:gd name="T14" fmla="*/ 69 w 290"/>
                <a:gd name="T15" fmla="*/ 25 h 289"/>
                <a:gd name="T16" fmla="*/ 0 w 290"/>
                <a:gd name="T17" fmla="*/ 283 h 289"/>
                <a:gd name="T18" fmla="*/ 1 w 290"/>
                <a:gd name="T19" fmla="*/ 288 h 289"/>
                <a:gd name="T20" fmla="*/ 5 w 290"/>
                <a:gd name="T21" fmla="*/ 289 h 289"/>
                <a:gd name="T22" fmla="*/ 6 w 290"/>
                <a:gd name="T23" fmla="*/ 289 h 289"/>
                <a:gd name="T24" fmla="*/ 263 w 290"/>
                <a:gd name="T25" fmla="*/ 220 h 289"/>
                <a:gd name="T26" fmla="*/ 267 w 290"/>
                <a:gd name="T27" fmla="*/ 216 h 289"/>
                <a:gd name="T28" fmla="*/ 265 w 290"/>
                <a:gd name="T29" fmla="*/ 212 h 289"/>
                <a:gd name="T30" fmla="*/ 223 w 290"/>
                <a:gd name="T31" fmla="*/ 169 h 289"/>
                <a:gd name="T32" fmla="*/ 288 w 290"/>
                <a:gd name="T33" fmla="*/ 104 h 289"/>
                <a:gd name="T34" fmla="*/ 288 w 290"/>
                <a:gd name="T35" fmla="*/ 97 h 289"/>
                <a:gd name="T36" fmla="*/ 193 w 290"/>
                <a:gd name="T37" fmla="*/ 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9">
                  <a:moveTo>
                    <a:pt x="193" y="2"/>
                  </a:moveTo>
                  <a:cubicBezTo>
                    <a:pt x="192" y="1"/>
                    <a:pt x="191" y="0"/>
                    <a:pt x="189" y="0"/>
                  </a:cubicBezTo>
                  <a:cubicBezTo>
                    <a:pt x="188" y="0"/>
                    <a:pt x="187" y="1"/>
                    <a:pt x="186" y="2"/>
                  </a:cubicBezTo>
                  <a:lnTo>
                    <a:pt x="121" y="67"/>
                  </a:lnTo>
                  <a:lnTo>
                    <a:pt x="77" y="23"/>
                  </a:lnTo>
                  <a:cubicBezTo>
                    <a:pt x="76" y="22"/>
                    <a:pt x="75" y="22"/>
                    <a:pt x="74" y="22"/>
                  </a:cubicBezTo>
                  <a:cubicBezTo>
                    <a:pt x="73" y="22"/>
                    <a:pt x="73" y="22"/>
                    <a:pt x="72" y="22"/>
                  </a:cubicBezTo>
                  <a:cubicBezTo>
                    <a:pt x="71" y="22"/>
                    <a:pt x="69" y="24"/>
                    <a:pt x="69" y="25"/>
                  </a:cubicBezTo>
                  <a:lnTo>
                    <a:pt x="0" y="283"/>
                  </a:lnTo>
                  <a:cubicBezTo>
                    <a:pt x="0" y="285"/>
                    <a:pt x="0" y="286"/>
                    <a:pt x="1" y="288"/>
                  </a:cubicBezTo>
                  <a:cubicBezTo>
                    <a:pt x="2" y="288"/>
                    <a:pt x="3" y="289"/>
                    <a:pt x="5" y="289"/>
                  </a:cubicBezTo>
                  <a:cubicBezTo>
                    <a:pt x="5" y="289"/>
                    <a:pt x="5" y="289"/>
                    <a:pt x="6" y="289"/>
                  </a:cubicBezTo>
                  <a:lnTo>
                    <a:pt x="263" y="220"/>
                  </a:lnTo>
                  <a:cubicBezTo>
                    <a:pt x="265" y="219"/>
                    <a:pt x="266" y="218"/>
                    <a:pt x="267" y="216"/>
                  </a:cubicBezTo>
                  <a:cubicBezTo>
                    <a:pt x="267" y="215"/>
                    <a:pt x="267" y="213"/>
                    <a:pt x="265" y="212"/>
                  </a:cubicBezTo>
                  <a:lnTo>
                    <a:pt x="223" y="169"/>
                  </a:lnTo>
                  <a:lnTo>
                    <a:pt x="288" y="104"/>
                  </a:lnTo>
                  <a:cubicBezTo>
                    <a:pt x="290" y="102"/>
                    <a:pt x="290" y="99"/>
                    <a:pt x="288" y="97"/>
                  </a:cubicBezTo>
                  <a:lnTo>
                    <a:pt x="19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AD920B6-70A4-B7FA-6375-C4BFC83EA2A0}"/>
              </a:ext>
            </a:extLst>
          </p:cNvPr>
          <p:cNvGrpSpPr/>
          <p:nvPr/>
        </p:nvGrpSpPr>
        <p:grpSpPr>
          <a:xfrm>
            <a:off x="2921000" y="1862249"/>
            <a:ext cx="3144521" cy="848136"/>
            <a:chOff x="546100" y="4386745"/>
            <a:chExt cx="3144521" cy="84813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F9F7F0A-793C-0569-AF4C-20D823CF7F18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6C6C92B-9007-95B2-699A-BB31B14E2F66}"/>
                </a:ext>
              </a:extLst>
            </p:cNvPr>
            <p:cNvSpPr txBox="1"/>
            <p:nvPr/>
          </p:nvSpPr>
          <p:spPr>
            <a:xfrm>
              <a:off x="558799" y="4680498"/>
              <a:ext cx="313182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57822AA-1FD5-B3AB-69C2-03A0D4881CE3}"/>
              </a:ext>
            </a:extLst>
          </p:cNvPr>
          <p:cNvGrpSpPr/>
          <p:nvPr/>
        </p:nvGrpSpPr>
        <p:grpSpPr>
          <a:xfrm>
            <a:off x="7716519" y="1862249"/>
            <a:ext cx="3144521" cy="848136"/>
            <a:chOff x="546100" y="4386745"/>
            <a:chExt cx="3144521" cy="848136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7BA1C5B-6665-7778-9E95-FC0B6F5B0BED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EDC880D-3B0E-3181-A2BC-D3A5D0093158}"/>
                </a:ext>
              </a:extLst>
            </p:cNvPr>
            <p:cNvSpPr txBox="1"/>
            <p:nvPr/>
          </p:nvSpPr>
          <p:spPr>
            <a:xfrm>
              <a:off x="558799" y="4680498"/>
              <a:ext cx="313182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B00395F-5A56-B8D2-B483-4F7F14292BA0}"/>
              </a:ext>
            </a:extLst>
          </p:cNvPr>
          <p:cNvGrpSpPr/>
          <p:nvPr/>
        </p:nvGrpSpPr>
        <p:grpSpPr>
          <a:xfrm>
            <a:off x="2921000" y="4375897"/>
            <a:ext cx="3144521" cy="848136"/>
            <a:chOff x="546100" y="4386745"/>
            <a:chExt cx="3144521" cy="848136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F09CA32-E3EA-C01D-3859-E57EF96ADC88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1FD6CBB-AB75-605C-AD3B-7B2CE0AC6FDA}"/>
                </a:ext>
              </a:extLst>
            </p:cNvPr>
            <p:cNvSpPr txBox="1"/>
            <p:nvPr/>
          </p:nvSpPr>
          <p:spPr>
            <a:xfrm>
              <a:off x="558799" y="4680498"/>
              <a:ext cx="313182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C0B802C-1AB4-FA94-6586-614DD734DF3C}"/>
              </a:ext>
            </a:extLst>
          </p:cNvPr>
          <p:cNvGrpSpPr/>
          <p:nvPr/>
        </p:nvGrpSpPr>
        <p:grpSpPr>
          <a:xfrm>
            <a:off x="7716519" y="4375897"/>
            <a:ext cx="3144521" cy="848136"/>
            <a:chOff x="546100" y="4386745"/>
            <a:chExt cx="3144521" cy="848136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49CCE33-9B29-C459-44FE-9DD2FDB44962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0DCECB6-CF24-6E90-6947-358CCDF01C8B}"/>
                </a:ext>
              </a:extLst>
            </p:cNvPr>
            <p:cNvSpPr txBox="1"/>
            <p:nvPr/>
          </p:nvSpPr>
          <p:spPr>
            <a:xfrm>
              <a:off x="558799" y="4680498"/>
              <a:ext cx="313182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5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58"/>
  <p:tag name="MH_SECTIONID" val="259,260,261,262,"/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63D54"/>
      </a:accent1>
      <a:accent2>
        <a:srgbClr val="ED7D31"/>
      </a:accent2>
      <a:accent3>
        <a:srgbClr val="A5A5A5"/>
      </a:accent3>
      <a:accent4>
        <a:srgbClr val="FFC000"/>
      </a:accent4>
      <a:accent5>
        <a:srgbClr val="E2E2E2"/>
      </a:accent5>
      <a:accent6>
        <a:srgbClr val="70AD47"/>
      </a:accent6>
      <a:hlink>
        <a:srgbClr val="D3D4D4"/>
      </a:hlink>
      <a:folHlink>
        <a:srgbClr val="954F72"/>
      </a:folHlink>
    </a:clrScheme>
    <a:fontScheme name="cssaexng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060B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2470</Words>
  <Application>Microsoft Office PowerPoint</Application>
  <PresentationFormat>宽屏</PresentationFormat>
  <Paragraphs>236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</vt:lpstr>
      <vt:lpstr>阿里巴巴普惠体 2.0 55 Regular</vt:lpstr>
      <vt:lpstr>等线</vt:lpstr>
      <vt:lpstr>字体圈欣意冠黑体</vt:lpstr>
      <vt:lpstr>Arial</vt:lpstr>
      <vt:lpstr>Helvetica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极简几何风商业计划书ppt模板</dc:title>
  <dc:creator>51PPT模板网</dc:creator>
  <cp:keywords>www.51pptmoban.com</cp:keywords>
  <dc:description>www.51pptmoban.com</dc:description>
  <cp:lastModifiedBy>Power user</cp:lastModifiedBy>
  <cp:revision>218</cp:revision>
  <dcterms:created xsi:type="dcterms:W3CDTF">2017-10-15T06:57:46Z</dcterms:created>
  <dcterms:modified xsi:type="dcterms:W3CDTF">2022-12-07T13:16:59Z</dcterms:modified>
</cp:coreProperties>
</file>