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13" r:id="rId2"/>
    <p:sldId id="314" r:id="rId3"/>
    <p:sldId id="315" r:id="rId4"/>
    <p:sldId id="316" r:id="rId5"/>
    <p:sldId id="321" r:id="rId6"/>
    <p:sldId id="319" r:id="rId7"/>
    <p:sldId id="320" r:id="rId8"/>
    <p:sldId id="322" r:id="rId9"/>
    <p:sldId id="323" r:id="rId10"/>
    <p:sldId id="324" r:id="rId11"/>
    <p:sldId id="325" r:id="rId12"/>
    <p:sldId id="326" r:id="rId13"/>
    <p:sldId id="333" r:id="rId14"/>
    <p:sldId id="327" r:id="rId15"/>
    <p:sldId id="329" r:id="rId16"/>
    <p:sldId id="330" r:id="rId17"/>
    <p:sldId id="331" r:id="rId18"/>
    <p:sldId id="328" r:id="rId19"/>
    <p:sldId id="336" r:id="rId20"/>
    <p:sldId id="335" r:id="rId21"/>
    <p:sldId id="332" r:id="rId22"/>
    <p:sldId id="334" r:id="rId23"/>
    <p:sldId id="338" r:id="rId24"/>
    <p:sldId id="337" r:id="rId25"/>
    <p:sldId id="339" r:id="rId26"/>
    <p:sldId id="340" r:id="rId27"/>
    <p:sldId id="341" r:id="rId28"/>
    <p:sldId id="342" r:id="rId29"/>
    <p:sldId id="343" r:id="rId30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  <p15:guide id="3" pos="530" userDrawn="1">
          <p15:clr>
            <a:srgbClr val="A4A3A4"/>
          </p15:clr>
        </p15:guide>
        <p15:guide id="4" pos="7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8EC"/>
    <a:srgbClr val="07138F"/>
    <a:srgbClr val="F5F5F5"/>
    <a:srgbClr val="0C21A8"/>
    <a:srgbClr val="153943"/>
    <a:srgbClr val="2F5EB0"/>
    <a:srgbClr val="ECECEC"/>
    <a:srgbClr val="FFFFFF"/>
    <a:srgbClr val="009899"/>
    <a:srgbClr val="2DD3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34" autoAdjust="0"/>
    <p:restoredTop sz="94085" autoAdjust="0"/>
  </p:normalViewPr>
  <p:slideViewPr>
    <p:cSldViewPr showGuides="1">
      <p:cViewPr>
        <p:scale>
          <a:sx n="50" d="100"/>
          <a:sy n="50" d="100"/>
        </p:scale>
        <p:origin x="2214" y="1104"/>
      </p:cViewPr>
      <p:guideLst>
        <p:guide orient="horz" pos="2160"/>
        <p:guide pos="3841"/>
        <p:guide pos="530"/>
        <p:guide pos="715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99"/>
          <c:y val="0"/>
          <c:w val="0.63522227981722901"/>
          <c:h val="0.952833250464040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7138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35-4B86-834D-630FDECDA375}"/>
              </c:ext>
            </c:extLst>
          </c:dPt>
          <c:dPt>
            <c:idx val="1"/>
            <c:bubble3D val="0"/>
            <c:spPr>
              <a:solidFill>
                <a:srgbClr val="1B48E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35-4B86-834D-630FDECDA375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35-4B86-834D-630FDECDA3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935-4B86-834D-630FDECDA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2000">
          <a:solidFill>
            <a:schemeClr val="bg1"/>
          </a:solidFill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63379-9F64-4630-BF61-06A11BE86AD3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CEBB1-29F6-4DD0-A20A-49F07B6D6B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56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50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5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885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485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77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09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73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157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80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49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060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963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83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488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24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635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8418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472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378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17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06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93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897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4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110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086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607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713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005CB27-1E46-D78A-E18C-0CCEAD50943C}"/>
              </a:ext>
            </a:extLst>
          </p:cNvPr>
          <p:cNvSpPr/>
          <p:nvPr userDrawn="1"/>
        </p:nvSpPr>
        <p:spPr>
          <a:xfrm rot="2700000">
            <a:off x="6624259" y="1132059"/>
            <a:ext cx="5418773" cy="7935007"/>
          </a:xfrm>
          <a:custGeom>
            <a:avLst/>
            <a:gdLst>
              <a:gd name="connsiteX0" fmla="*/ 1505025 w 5418773"/>
              <a:gd name="connsiteY0" fmla="*/ 936822 h 7935007"/>
              <a:gd name="connsiteX1" fmla="*/ 2748856 w 5418773"/>
              <a:gd name="connsiteY1" fmla="*/ 19697 h 7935007"/>
              <a:gd name="connsiteX2" fmla="*/ 2788698 w 5418773"/>
              <a:gd name="connsiteY2" fmla="*/ 0 h 7935007"/>
              <a:gd name="connsiteX3" fmla="*/ 5418773 w 5418773"/>
              <a:gd name="connsiteY3" fmla="*/ 2630075 h 7935007"/>
              <a:gd name="connsiteX4" fmla="*/ 3346308 w 5418773"/>
              <a:gd name="connsiteY4" fmla="*/ 2630075 h 7935007"/>
              <a:gd name="connsiteX5" fmla="*/ 3241631 w 5418773"/>
              <a:gd name="connsiteY5" fmla="*/ 2673435 h 7935007"/>
              <a:gd name="connsiteX6" fmla="*/ 3198271 w 5418773"/>
              <a:gd name="connsiteY6" fmla="*/ 2778112 h 7935007"/>
              <a:gd name="connsiteX7" fmla="*/ 3198272 w 5418773"/>
              <a:gd name="connsiteY7" fmla="*/ 5993376 h 7935007"/>
              <a:gd name="connsiteX8" fmla="*/ 1256640 w 5418773"/>
              <a:gd name="connsiteY8" fmla="*/ 7935007 h 7935007"/>
              <a:gd name="connsiteX9" fmla="*/ 1152285 w 5418773"/>
              <a:gd name="connsiteY9" fmla="*/ 7813475 h 7935007"/>
              <a:gd name="connsiteX10" fmla="*/ 1505025 w 5418773"/>
              <a:gd name="connsiteY10" fmla="*/ 936822 h 793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18773" h="7935007">
                <a:moveTo>
                  <a:pt x="1505025" y="936822"/>
                </a:moveTo>
                <a:cubicBezTo>
                  <a:pt x="1881281" y="560565"/>
                  <a:pt x="2301370" y="254857"/>
                  <a:pt x="2748856" y="19697"/>
                </a:cubicBezTo>
                <a:lnTo>
                  <a:pt x="2788698" y="0"/>
                </a:lnTo>
                <a:lnTo>
                  <a:pt x="5418773" y="2630075"/>
                </a:lnTo>
                <a:lnTo>
                  <a:pt x="3346308" y="2630075"/>
                </a:lnTo>
                <a:cubicBezTo>
                  <a:pt x="3305427" y="2630076"/>
                  <a:pt x="3268418" y="2646645"/>
                  <a:pt x="3241631" y="2673435"/>
                </a:cubicBezTo>
                <a:cubicBezTo>
                  <a:pt x="3214840" y="2700223"/>
                  <a:pt x="3198271" y="2737231"/>
                  <a:pt x="3198271" y="2778112"/>
                </a:cubicBezTo>
                <a:lnTo>
                  <a:pt x="3198272" y="5993376"/>
                </a:lnTo>
                <a:lnTo>
                  <a:pt x="1256640" y="7935007"/>
                </a:lnTo>
                <a:lnTo>
                  <a:pt x="1152285" y="7813475"/>
                </a:lnTo>
                <a:cubicBezTo>
                  <a:pt x="-493837" y="5795215"/>
                  <a:pt x="-376256" y="2818106"/>
                  <a:pt x="1505025" y="936822"/>
                </a:cubicBezTo>
                <a:close/>
              </a:path>
            </a:pathLst>
          </a:custGeom>
          <a:solidFill>
            <a:srgbClr val="F5F5F5">
              <a:alpha val="38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图形 3">
            <a:extLst>
              <a:ext uri="{FF2B5EF4-FFF2-40B4-BE49-F238E27FC236}">
                <a16:creationId xmlns:a16="http://schemas.microsoft.com/office/drawing/2014/main" id="{66E05889-A8FE-43DD-4E39-D7E3F4884ACB}"/>
              </a:ext>
            </a:extLst>
          </p:cNvPr>
          <p:cNvGrpSpPr/>
          <p:nvPr userDrawn="1"/>
        </p:nvGrpSpPr>
        <p:grpSpPr>
          <a:xfrm flipH="1">
            <a:off x="-555714" y="3908271"/>
            <a:ext cx="7078624" cy="2975727"/>
            <a:chOff x="-1860580" y="3699994"/>
            <a:chExt cx="7150254" cy="2975727"/>
          </a:xfrm>
          <a:solidFill>
            <a:srgbClr val="F5F5F5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82F3E9E-C355-3CF2-C0D8-34C3E5ED97AC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EADA718-4FF3-5198-E9B6-CC3A931A4AF8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50A433-03A0-7065-868F-9C4B48458161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" name="图形 3">
              <a:extLst>
                <a:ext uri="{FF2B5EF4-FFF2-40B4-BE49-F238E27FC236}">
                  <a16:creationId xmlns:a16="http://schemas.microsoft.com/office/drawing/2014/main" id="{80720482-949A-18C7-AA2A-BBD1F3269D79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80DA8EB-F0B7-9049-8040-556A426655A4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4" name="图形 3">
                <a:extLst>
                  <a:ext uri="{FF2B5EF4-FFF2-40B4-BE49-F238E27FC236}">
                    <a16:creationId xmlns:a16="http://schemas.microsoft.com/office/drawing/2014/main" id="{4C589937-3B9F-ADCF-F1FE-8DC7A4427C53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BD4CA0E9-0090-9879-3B11-A76E900ACE9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D0D2AA87-2EA5-C8E2-8039-971F89ED7B5F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68D76A85-BEAA-5C7C-84B6-BCFC45B55076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85DA6F4C-7476-9A1F-0F5F-A8F0484644D9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5" name="图形 3">
                <a:extLst>
                  <a:ext uri="{FF2B5EF4-FFF2-40B4-BE49-F238E27FC236}">
                    <a16:creationId xmlns:a16="http://schemas.microsoft.com/office/drawing/2014/main" id="{A8F9BBB4-9D20-E31F-8F5B-82B759BB257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B9E6728-07EA-3384-B0F7-342E50B2833F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3191BDB3-1108-4A0A-2599-DE53527638B6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D8D02759-508C-B1B5-FB04-B5AE6F7A9D4A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9EB10B3B-EB68-1E51-A966-B37DF96601D6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B5273B97-28C5-E5A9-9BBB-9EF0456DE84F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D2BD795-B9C1-8248-6BA8-68252697795D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94F763AD-9B34-4C90-7ED8-9564926A33A7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022BF64D-B50D-850C-DF7D-65A926D039F0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7F72F6F-A48A-D884-4F5F-70CF030A5506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D242D551-7383-146C-C789-D5BC70C52DBA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EA3D260-27B0-0945-182F-9F0E27A3F8DE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182F8DD-1635-69A7-422F-E8F1A708DEAA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B097C1E-FC1E-427A-F191-5B49FE2CCCC9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BD4F900-E916-D993-3EAC-EF5CBEAD206D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A1E8D1F-A825-8084-2D6B-1A3619F07C07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236A6E7-1E3B-39D3-727B-E48F3AB0B38D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9915663-B697-AFB8-C9DC-35BB31863441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12490CF4-8E60-A5EA-06B4-10CCAA7A7FB0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1AF179A-63C1-800B-C9D6-B579AD982F38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5E3D2AA-58B9-84AE-949B-6525ACFBDA27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8" name="图形 3">
                <a:extLst>
                  <a:ext uri="{FF2B5EF4-FFF2-40B4-BE49-F238E27FC236}">
                    <a16:creationId xmlns:a16="http://schemas.microsoft.com/office/drawing/2014/main" id="{43EDD89E-F9E5-39D9-786A-5795B43C1328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A81855F-64AA-6320-D016-9103EA170C42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580231B7-5FA8-51C2-A220-95247DE30650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EC3189A-A76F-771F-CF23-95F9485594CD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D6D8275E-D59E-6A22-2473-E8ECD8F37BB6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A41D085-9703-DFEB-0960-64A10117228E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6950FE9F-E5E7-C017-8698-3D60312DEE9D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F1B9D9E0-1621-FC16-C4A0-36E59010B47C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E11D9FA-81E6-2636-5952-432CCCAE6CA9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94681A92-8393-8E03-DFE8-B3922D7FA88C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FAD1E99-B436-258A-8DD4-881C3E6966CD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228AF86-08B1-A031-A8A5-CFD4EB8423B6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B07D2E03-207F-AB03-DC60-59CAF400384F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36A37B0-02C2-8DE8-C20E-597368086068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CBF2309-890E-8B61-6666-83CD9CC34DC4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CE6361F-05E1-9E2F-7A5D-3BC3306D40F8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D06C63DC-D503-2C47-BDC1-820269B39C24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0A41413-01D9-99EF-B008-EC8B48ADE834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76E57E1-200C-EB06-2828-A33DCEB74138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962A6DA-6E69-0DAD-7595-51DAD3E92D5B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90455655-6B70-DE52-7B33-C6D9F7DB5C11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25CA05AB-B435-7A0E-7F66-F4354E0A5502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FABBD79D-427F-AF39-7A43-8CC6D8A0D88F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37B5548-C286-6B13-F71C-815C08FB36F2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0C27DEF3-EC1B-C755-B7DF-E924011C6FAF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AC4F29F-363A-EA20-01A0-FD06FE4596A7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7178CDD1-6745-E899-32FE-F551207B0639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1302EC3-C648-2380-96EC-7DB474AC9A48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11F9866-0EDF-30BE-D3D2-A8B2C90BE43E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4A0E49C2-C0D4-986C-99C7-B1EE2E56E44D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B31009A2-DA08-5AC8-09DE-B63966BBEF11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D46C8CD4-36EC-32E2-4300-E0FBFCB87DF4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EAB2782-97E7-C6A0-FA99-C817334B3727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E407487-7CDB-54B9-EC64-68517347EF4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059CCAD-0A14-FC74-F517-D8879CF3DC2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3815AAA-A1F4-EAA4-F866-D289A76D7E3E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C570DD67-940A-79DF-1DDF-BA4EBE8BD90C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1088BBE4-5AD4-083B-269A-ABD1300CD418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82AFEE4D-F4EE-D0F5-F2CA-2BCF06E84581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CD29346F-7852-33D2-894B-80B9271DEEF4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ED25722-29D7-775D-214B-FBFAC0C90FF7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012A9ED0-96C4-13F2-BFBB-BDC6E8A721DB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B558CAB8-1561-CA82-C37C-C89CAAD83CFA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B1DE8D96-3DE6-43B5-EA10-C804D83C16D6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D3E6374-F038-5234-4F2B-76B73F3F9E80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C7EBFB2-7EE4-75E1-5182-1DCDC7C8D483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141C7AE-3EEF-62B1-DA67-9F6A1A7F8BBC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954B1AC-54E6-DB78-5242-4A2E0EA5D05F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D4ADBF3-98D7-79B1-1765-2AAF23BF64A4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D41DE25-1B98-593C-3D00-AACBF63FD26B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750A466-8A89-19AA-1752-5BACB0B8718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596A259E-8775-8225-FE7E-07344A6BEAD3}"/>
              </a:ext>
            </a:extLst>
          </p:cNvPr>
          <p:cNvSpPr/>
          <p:nvPr userDrawn="1"/>
        </p:nvSpPr>
        <p:spPr>
          <a:xfrm rot="2700000">
            <a:off x="352435" y="170392"/>
            <a:ext cx="732395" cy="73239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35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A6F64-0D39-4B9C-A2F9-7A9DBA165471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3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2328129B-DFE4-A3F7-81BD-1D0697E20F94}"/>
              </a:ext>
            </a:extLst>
          </p:cNvPr>
          <p:cNvSpPr/>
          <p:nvPr/>
        </p:nvSpPr>
        <p:spPr>
          <a:xfrm rot="2700000">
            <a:off x="959109" y="-2075421"/>
            <a:ext cx="10276958" cy="10276958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6A9322-D7B7-B866-7F49-B8E0C5734B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5271" y="3751304"/>
            <a:ext cx="4469904" cy="3106695"/>
          </a:xfrm>
          <a:prstGeom prst="rect">
            <a:avLst/>
          </a:prstGeom>
        </p:spPr>
      </p:pic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4186476" y="1603908"/>
            <a:ext cx="3413850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BUSINESS PLAN</a:t>
            </a:r>
            <a:endParaRPr lang="en-US" altLang="zh-CN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TextBox 49">
            <a:extLst>
              <a:ext uri="{FF2B5EF4-FFF2-40B4-BE49-F238E27FC236}">
                <a16:creationId xmlns:a16="http://schemas.microsoft.com/office/drawing/2014/main" id="{3F5BD765-3E75-F230-B3D0-223E754124D2}"/>
              </a:ext>
            </a:extLst>
          </p:cNvPr>
          <p:cNvSpPr txBox="1"/>
          <p:nvPr/>
        </p:nvSpPr>
        <p:spPr>
          <a:xfrm>
            <a:off x="1593292" y="2256520"/>
            <a:ext cx="900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商业融资计划书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9723234-AE4B-6895-5A45-F368649B4D9F}"/>
              </a:ext>
            </a:extLst>
          </p:cNvPr>
          <p:cNvSpPr/>
          <p:nvPr/>
        </p:nvSpPr>
        <p:spPr>
          <a:xfrm rot="2700000">
            <a:off x="11264607" y="5914392"/>
            <a:ext cx="610603" cy="610603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8102D5B-6B66-03D2-D328-FD1C3E94DC3B}"/>
              </a:ext>
            </a:extLst>
          </p:cNvPr>
          <p:cNvGrpSpPr/>
          <p:nvPr/>
        </p:nvGrpSpPr>
        <p:grpSpPr>
          <a:xfrm>
            <a:off x="3820702" y="3781801"/>
            <a:ext cx="4553771" cy="368786"/>
            <a:chOff x="3820702" y="3671575"/>
            <a:chExt cx="4553771" cy="36878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0F32372-A17C-2F8D-1B07-4EDE665F7FE2}"/>
                </a:ext>
              </a:extLst>
            </p:cNvPr>
            <p:cNvSpPr/>
            <p:nvPr/>
          </p:nvSpPr>
          <p:spPr>
            <a:xfrm>
              <a:off x="3820702" y="3671575"/>
              <a:ext cx="4553771" cy="365100"/>
            </a:xfrm>
            <a:prstGeom prst="roundRect">
              <a:avLst>
                <a:gd name="adj" fmla="val 50000"/>
              </a:avLst>
            </a:prstGeom>
            <a:solidFill>
              <a:srgbClr val="1B48EC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标题 4">
              <a:extLst>
                <a:ext uri="{FF2B5EF4-FFF2-40B4-BE49-F238E27FC236}">
                  <a16:creationId xmlns:a16="http://schemas.microsoft.com/office/drawing/2014/main" id="{83FA365E-18FE-174D-57AF-28B41AE06C56}"/>
                </a:ext>
              </a:extLst>
            </p:cNvPr>
            <p:cNvSpPr txBox="1"/>
            <p:nvPr/>
          </p:nvSpPr>
          <p:spPr>
            <a:xfrm>
              <a:off x="4189375" y="3671575"/>
              <a:ext cx="3816424" cy="36878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投资合作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企业宣传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计划书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融资计划等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BDD4AA5D-D2F6-A66C-BD9A-41AD3917C577}"/>
              </a:ext>
            </a:extLst>
          </p:cNvPr>
          <p:cNvGrpSpPr/>
          <p:nvPr/>
        </p:nvGrpSpPr>
        <p:grpSpPr>
          <a:xfrm>
            <a:off x="4436121" y="5054621"/>
            <a:ext cx="3517925" cy="283114"/>
            <a:chOff x="4379862" y="5054621"/>
            <a:chExt cx="3517925" cy="283114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BEF29FA-FAFF-545A-92DE-A42AD618F3FD}"/>
                </a:ext>
              </a:extLst>
            </p:cNvPr>
            <p:cNvSpPr txBox="1"/>
            <p:nvPr/>
          </p:nvSpPr>
          <p:spPr>
            <a:xfrm>
              <a:off x="4617331" y="5054621"/>
              <a:ext cx="17075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3" name="specialist-user_80886">
              <a:extLst>
                <a:ext uri="{FF2B5EF4-FFF2-40B4-BE49-F238E27FC236}">
                  <a16:creationId xmlns:a16="http://schemas.microsoft.com/office/drawing/2014/main" id="{05498F05-949D-1934-EF33-636CB75745A9}"/>
                </a:ext>
              </a:extLst>
            </p:cNvPr>
            <p:cNvSpPr/>
            <p:nvPr/>
          </p:nvSpPr>
          <p:spPr>
            <a:xfrm>
              <a:off x="4379862" y="5062773"/>
              <a:ext cx="208051" cy="241878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iconfont-11899-5651509">
              <a:extLst>
                <a:ext uri="{FF2B5EF4-FFF2-40B4-BE49-F238E27FC236}">
                  <a16:creationId xmlns:a16="http://schemas.microsoft.com/office/drawing/2014/main" id="{B20BE0D9-2075-41BD-0211-03C423E79D92}"/>
                </a:ext>
              </a:extLst>
            </p:cNvPr>
            <p:cNvSpPr/>
            <p:nvPr/>
          </p:nvSpPr>
          <p:spPr>
            <a:xfrm>
              <a:off x="6401947" y="5061963"/>
              <a:ext cx="241926" cy="241878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062C4E2-03F2-7809-4D07-89F7C46BB116}"/>
                </a:ext>
              </a:extLst>
            </p:cNvPr>
            <p:cNvSpPr txBox="1"/>
            <p:nvPr/>
          </p:nvSpPr>
          <p:spPr>
            <a:xfrm>
              <a:off x="6643873" y="5060736"/>
              <a:ext cx="125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</a:t>
              </a:r>
              <a:endParaRPr lang="zh-CN" altLang="en-US" sz="1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3C75837-5372-97A0-E642-F0CA7CF7B4E8}"/>
              </a:ext>
            </a:extLst>
          </p:cNvPr>
          <p:cNvGrpSpPr/>
          <p:nvPr/>
        </p:nvGrpSpPr>
        <p:grpSpPr>
          <a:xfrm>
            <a:off x="-914305" y="1879199"/>
            <a:ext cx="3095625" cy="733269"/>
            <a:chOff x="-171450" y="2618730"/>
            <a:chExt cx="3095625" cy="733269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E0F133D-C69B-D703-88A2-F9B79A9FA63E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F3C2D98-183F-5E0D-9254-190DCABF8E4E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76A7D05-8AE9-506B-CBB3-E5D847137FC6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F6260045-DE43-7D3C-D233-57A512A9681E}"/>
              </a:ext>
            </a:extLst>
          </p:cNvPr>
          <p:cNvGrpSpPr/>
          <p:nvPr/>
        </p:nvGrpSpPr>
        <p:grpSpPr>
          <a:xfrm flipH="1">
            <a:off x="-340997" y="2363429"/>
            <a:ext cx="2982597" cy="733269"/>
            <a:chOff x="-171450" y="2618730"/>
            <a:chExt cx="3095625" cy="733269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6CDF477-B737-0A60-0ECE-78F92E62C969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51E64F0-0D19-1B67-18ED-F9BA6DB4718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B877B0C-7B0F-4BD3-4B6F-B50073CD83C2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1DFE4F45-A7A6-E94C-44C9-E9C4954E7489}"/>
              </a:ext>
            </a:extLst>
          </p:cNvPr>
          <p:cNvGrpSpPr/>
          <p:nvPr/>
        </p:nvGrpSpPr>
        <p:grpSpPr>
          <a:xfrm>
            <a:off x="9553575" y="2359398"/>
            <a:ext cx="3095625" cy="733269"/>
            <a:chOff x="-171450" y="2618730"/>
            <a:chExt cx="3095625" cy="733269"/>
          </a:xfrm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B976369-45D9-AFA9-66B8-178D6C580297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ADBEE9D-0603-5861-F027-1BF4EEFF5EC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C46983E-13E4-AD74-2C58-899DFB83FBD1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A8ED18A4-AD63-AEDA-30FC-398146DBDBFC}"/>
              </a:ext>
            </a:extLst>
          </p:cNvPr>
          <p:cNvGrpSpPr/>
          <p:nvPr/>
        </p:nvGrpSpPr>
        <p:grpSpPr>
          <a:xfrm flipH="1">
            <a:off x="9855372" y="1800318"/>
            <a:ext cx="2982597" cy="733269"/>
            <a:chOff x="-171450" y="2618730"/>
            <a:chExt cx="3095625" cy="73326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972557-63E0-E8A6-3B43-CC2E0DD54AA0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5027373-1E03-EC4F-5FCF-F3172493CF92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4567918-B8F1-89C8-4568-75BE58667379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图形 3">
            <a:extLst>
              <a:ext uri="{FF2B5EF4-FFF2-40B4-BE49-F238E27FC236}">
                <a16:creationId xmlns:a16="http://schemas.microsoft.com/office/drawing/2014/main" id="{1869E9CC-AE2C-A189-9482-A2CF6920B920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7138F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DC3D3FF-4710-5232-CC91-1F669191BE3E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76F9160-525F-BDC6-D14A-435ECA0FEFC6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F091C89-EDD6-ABB9-6009-0BF64234E99A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D071231E-F8B3-2A33-465A-AC7650502C27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193A6A7-7F1A-FC70-785F-72CE41BE0DFA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1" name="图形 3">
                <a:extLst>
                  <a:ext uri="{FF2B5EF4-FFF2-40B4-BE49-F238E27FC236}">
                    <a16:creationId xmlns:a16="http://schemas.microsoft.com/office/drawing/2014/main" id="{28D058D1-6AEC-88E9-77C3-AB7DF92F400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4DCC94EF-FBA7-C516-F1C1-8088AE500100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155E8F4F-E2DC-B2F7-C85D-BE03C7BFC8E7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EDB08A1B-7B59-AEE0-4115-C3435D2CFA25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CD42E5A4-AC13-C376-78A5-54E31E0F1AC8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3">
                <a:extLst>
                  <a:ext uri="{FF2B5EF4-FFF2-40B4-BE49-F238E27FC236}">
                    <a16:creationId xmlns:a16="http://schemas.microsoft.com/office/drawing/2014/main" id="{049FA166-2D39-359F-5ACA-18AF8CB16781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3A0A0F2A-3B23-EC4D-9F4E-437C493D7714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D74B2338-9910-0306-C450-9782BC16C017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7DA25AEB-5C65-D88E-76E3-8A8B6355B31E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5B5C1A2C-26E0-773D-934A-F15A3E13C22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185B8DC7-DF4E-CEC6-44D6-B55B93D06DB1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7E06A675-08F7-69A6-B60A-3E754A55EB20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01D19718-52FE-4889-D4A0-B913397BB406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B219ACB5-45CF-294E-A7D3-044FB6F0F396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4FD2D179-6B89-D251-43EF-F173D468562B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907C7A5-D4DE-DA8C-3879-936D0A0F8048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DDAB4D4-D00B-E0F7-00A8-FD9D0BCED7C8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CE19FC5-1D10-712E-7C82-19D7B6C84150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0861604-6747-362D-A274-52E0BE7E4F27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D0892A3-7CBB-6B33-A67C-8128738717A1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11612CE-CB91-2B11-F715-ACAD1D7D9B93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14817E2-8D0A-B6B6-B025-BE4537DDFD2E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C6FC7C3-E18D-3197-24C8-E674C546C136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">
              <a:extLst>
                <a:ext uri="{FF2B5EF4-FFF2-40B4-BE49-F238E27FC236}">
                  <a16:creationId xmlns:a16="http://schemas.microsoft.com/office/drawing/2014/main" id="{54D1E634-9675-C326-30C7-8F8CB1E18096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0A164C47-FFAC-A8F7-07A2-9F32CC817FD5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97FA3CC-E6D7-716E-34E9-05C0C96DD4C1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" name="图形 3">
                <a:extLst>
                  <a:ext uri="{FF2B5EF4-FFF2-40B4-BE49-F238E27FC236}">
                    <a16:creationId xmlns:a16="http://schemas.microsoft.com/office/drawing/2014/main" id="{5D70318C-87B7-AF6B-B296-13DE4B7563A7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8F519F9D-BBFB-E5D1-7A3F-B82C4A6B24E4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77E0B90-BC2E-340C-0EA5-1F8E6ABD8E29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EDDCBEB9-AF4B-F8BC-3004-92B4C73A2D73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67CE640D-B5E5-EE98-7AC6-54B30377B2C3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69FDC0A0-4865-453D-8E8A-89B69391EA30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08EF0A34-D411-D307-4AAA-ED490A876E09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84C0DB08-0650-BA7F-F814-F3FCBAE7AFF7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7F9D8366-018F-15AF-822E-DA601E4BAAF4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49B7B185-5BDF-BC2F-1D4C-B7F24B70D72F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107CC8AB-4ECA-25FC-2182-0710FA8EC700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6333929-A6CA-5D5D-C4AE-9CFA661BB2A6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31381B4E-1458-6DED-D9C3-E5644D74B532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AD225225-AB26-BAE4-34C1-D11FB1CE4C3D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43257D72-9788-2048-2569-A9B1DE515F4B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C05EE118-3451-B595-C7D0-50DA4C094842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A44B53CB-877A-EAFC-8B64-6F4B8C9BB08E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5DE1C709-C123-C46B-53C6-CFF879D6E104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04EDC00F-61E2-0355-3014-DB005F8080C2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93F81379-0F4A-D269-6D16-C4CE3B3A297F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DEA49945-E6EE-9103-E83A-572681FD616E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76309477-57E0-B911-F2DB-0F455AF24544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05CE9C4F-2DFD-38C5-555E-EE5363D8AE9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1481340E-3178-0F5C-B2C4-D9032ECBE6AA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7918DCC2-7FAE-4587-D511-212A4C08AC32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F5531230-AAD7-5119-7617-4DFA626BD825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CCC927D3-8540-E3FF-C604-059784622A3D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34F02091-F00C-C8B9-ADCC-2B5AF17E0B11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883F7EFC-4C05-6842-4F06-B4BC0005CFCE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9DCAA908-99C4-0155-BAFE-AE795141152E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571ED041-1E24-9ABC-22EE-E2B5BC124431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AC3079C-781E-CD35-177E-3DCE1ECC0891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65D65079-0255-3BAC-967A-FF64D597B646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2801B312-CC33-D893-B870-8EC3B2018557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40211AE0-552F-7A61-2337-1534E9BF62DF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692FCD34-1D29-372A-A12E-2DE9FA57DFAE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42393DC3-0E30-7423-5219-6F1300B85D21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0BDF4E6-C5EF-8AE1-09E4-F29396D7FD34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130478D9-E681-FACD-1E9E-348397EE4287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5D081D65-E43D-1DB8-6582-6719B0E42D23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47C91893-8F1F-D4B2-2333-0DAEB6D580D9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46035E1B-B6BB-7108-B3CE-88EBE3C8FEDD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5E3A16D-2EBA-78FC-C896-7A8E2EE4316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771CFA6E-FEBD-A720-C142-52C3702751A8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D47CB74-6F6E-303F-3A5B-FC9C5D0BEADB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A724CFA-7F8E-559B-32EC-E6B850DF7053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03B9E9E-BFE8-5FC7-E727-C379150EF12A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D8B6202-8BD6-0D37-86DB-A51B8AACEE56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E2F0CDC-7D51-338E-2EAE-BFE4D6199AA5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E6920B4-5739-2D17-2F8E-5C8564D77F6C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EA88F3E-1DFF-66FB-6690-5A0299CA3672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4432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项目介绍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" name="肘形连接符 174">
            <a:extLst>
              <a:ext uri="{FF2B5EF4-FFF2-40B4-BE49-F238E27FC236}">
                <a16:creationId xmlns:a16="http://schemas.microsoft.com/office/drawing/2014/main" id="{44C2F258-CD4E-C0E4-BF98-840BFF388081}"/>
              </a:ext>
            </a:extLst>
          </p:cNvPr>
          <p:cNvCxnSpPr/>
          <p:nvPr/>
        </p:nvCxnSpPr>
        <p:spPr>
          <a:xfrm flipV="1">
            <a:off x="2987657" y="1992251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175">
            <a:extLst>
              <a:ext uri="{FF2B5EF4-FFF2-40B4-BE49-F238E27FC236}">
                <a16:creationId xmlns:a16="http://schemas.microsoft.com/office/drawing/2014/main" id="{24D17F3F-8579-E324-6CEE-97E91CF6E339}"/>
              </a:ext>
            </a:extLst>
          </p:cNvPr>
          <p:cNvCxnSpPr/>
          <p:nvPr/>
        </p:nvCxnSpPr>
        <p:spPr>
          <a:xfrm>
            <a:off x="2987657" y="3068960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DBDD6C5E-A255-0B24-9074-D287B6F19EC5}"/>
              </a:ext>
            </a:extLst>
          </p:cNvPr>
          <p:cNvSpPr/>
          <p:nvPr/>
        </p:nvSpPr>
        <p:spPr>
          <a:xfrm>
            <a:off x="5897105" y="1657929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03EA8842-F429-C8A3-1430-8894502FFFC1}"/>
              </a:ext>
            </a:extLst>
          </p:cNvPr>
          <p:cNvSpPr txBox="1"/>
          <p:nvPr/>
        </p:nvSpPr>
        <p:spPr>
          <a:xfrm>
            <a:off x="5926234" y="1752502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cxnSp>
        <p:nvCxnSpPr>
          <p:cNvPr id="6" name="肘形连接符 178">
            <a:extLst>
              <a:ext uri="{FF2B5EF4-FFF2-40B4-BE49-F238E27FC236}">
                <a16:creationId xmlns:a16="http://schemas.microsoft.com/office/drawing/2014/main" id="{983E7DC1-3377-1307-9232-C44F2C7E033F}"/>
              </a:ext>
            </a:extLst>
          </p:cNvPr>
          <p:cNvCxnSpPr/>
          <p:nvPr/>
        </p:nvCxnSpPr>
        <p:spPr>
          <a:xfrm flipV="1">
            <a:off x="3606601" y="2980050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179">
            <a:extLst>
              <a:ext uri="{FF2B5EF4-FFF2-40B4-BE49-F238E27FC236}">
                <a16:creationId xmlns:a16="http://schemas.microsoft.com/office/drawing/2014/main" id="{96783F29-E407-A685-9F71-EB037E1BE808}"/>
              </a:ext>
            </a:extLst>
          </p:cNvPr>
          <p:cNvCxnSpPr/>
          <p:nvPr/>
        </p:nvCxnSpPr>
        <p:spPr>
          <a:xfrm>
            <a:off x="3563721" y="4056802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32D15BEF-AE7C-392E-E9A9-586B699C290E}"/>
              </a:ext>
            </a:extLst>
          </p:cNvPr>
          <p:cNvSpPr/>
          <p:nvPr/>
        </p:nvSpPr>
        <p:spPr>
          <a:xfrm>
            <a:off x="6617186" y="2666041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D3922E42-6817-7D74-67EB-56340AFFCA28}"/>
              </a:ext>
            </a:extLst>
          </p:cNvPr>
          <p:cNvSpPr txBox="1"/>
          <p:nvPr/>
        </p:nvSpPr>
        <p:spPr>
          <a:xfrm>
            <a:off x="6646315" y="2760614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1D345CB-00DB-7A9A-D7DA-501114C52AD4}"/>
              </a:ext>
            </a:extLst>
          </p:cNvPr>
          <p:cNvSpPr/>
          <p:nvPr/>
        </p:nvSpPr>
        <p:spPr>
          <a:xfrm>
            <a:off x="5825098" y="3573016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0656CE96-E760-E144-7D03-7EEB8B2F90F1}"/>
              </a:ext>
            </a:extLst>
          </p:cNvPr>
          <p:cNvSpPr txBox="1"/>
          <p:nvPr/>
        </p:nvSpPr>
        <p:spPr>
          <a:xfrm>
            <a:off x="5854227" y="3667589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9ACB8C5-D68B-9708-D3E9-3F42ACE0D783}"/>
              </a:ext>
            </a:extLst>
          </p:cNvPr>
          <p:cNvSpPr/>
          <p:nvPr/>
        </p:nvSpPr>
        <p:spPr>
          <a:xfrm>
            <a:off x="6545178" y="4581128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标题 4">
            <a:extLst>
              <a:ext uri="{FF2B5EF4-FFF2-40B4-BE49-F238E27FC236}">
                <a16:creationId xmlns:a16="http://schemas.microsoft.com/office/drawing/2014/main" id="{4201723A-D5FF-A64A-B6E6-1CCC4BF359BE}"/>
              </a:ext>
            </a:extLst>
          </p:cNvPr>
          <p:cNvSpPr txBox="1"/>
          <p:nvPr/>
        </p:nvSpPr>
        <p:spPr>
          <a:xfrm>
            <a:off x="6574307" y="467570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47364265-B2E3-F048-89B1-4CC495F9DCE5}"/>
              </a:ext>
            </a:extLst>
          </p:cNvPr>
          <p:cNvSpPr/>
          <p:nvPr/>
        </p:nvSpPr>
        <p:spPr bwMode="auto">
          <a:xfrm flipH="1">
            <a:off x="913011" y="2276872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F456B4C-5039-0998-E1F0-3AAEC783166C}"/>
              </a:ext>
            </a:extLst>
          </p:cNvPr>
          <p:cNvSpPr/>
          <p:nvPr/>
        </p:nvSpPr>
        <p:spPr bwMode="auto">
          <a:xfrm>
            <a:off x="1949593" y="2881495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C795178-E031-1667-3372-BBD2F8590D1B}"/>
              </a:ext>
            </a:extLst>
          </p:cNvPr>
          <p:cNvSpPr/>
          <p:nvPr/>
        </p:nvSpPr>
        <p:spPr>
          <a:xfrm>
            <a:off x="1332160" y="3663072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现实需求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47085D8-17C5-43C8-5AFC-15CCF16EC2D1}"/>
              </a:ext>
            </a:extLst>
          </p:cNvPr>
          <p:cNvGrpSpPr/>
          <p:nvPr/>
        </p:nvGrpSpPr>
        <p:grpSpPr>
          <a:xfrm>
            <a:off x="6473168" y="1583844"/>
            <a:ext cx="3109746" cy="764901"/>
            <a:chOff x="7956393" y="4309542"/>
            <a:chExt cx="3109746" cy="7649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7DB1D3D-2688-B592-ABFF-9631FE79703E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312802B-D6D3-F48A-2A72-0DCC2F2A2573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3008AB2-596E-1397-D34A-D5D09C7D078A}"/>
              </a:ext>
            </a:extLst>
          </p:cNvPr>
          <p:cNvGrpSpPr/>
          <p:nvPr/>
        </p:nvGrpSpPr>
        <p:grpSpPr>
          <a:xfrm>
            <a:off x="6473168" y="3507769"/>
            <a:ext cx="3109746" cy="764901"/>
            <a:chOff x="7956393" y="4309542"/>
            <a:chExt cx="3109746" cy="7649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A9FFA7-4100-70AB-DC04-B09B24D459C4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4BDE2D-061F-B2EA-2815-A2F76EC62FB8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DE0CCA-FE3B-EA6C-515D-E4320AD7F8E6}"/>
              </a:ext>
            </a:extLst>
          </p:cNvPr>
          <p:cNvGrpSpPr/>
          <p:nvPr/>
        </p:nvGrpSpPr>
        <p:grpSpPr>
          <a:xfrm>
            <a:off x="7280975" y="2557057"/>
            <a:ext cx="3109746" cy="764901"/>
            <a:chOff x="7956393" y="4309542"/>
            <a:chExt cx="3109746" cy="76490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E62B382-7520-6268-11B0-74FAA0EDF2D8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56220D-7A94-2B79-C671-B5DFA09A78BB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D821A6-6D98-428C-36B6-887DBB530118}"/>
              </a:ext>
            </a:extLst>
          </p:cNvPr>
          <p:cNvGrpSpPr/>
          <p:nvPr/>
        </p:nvGrpSpPr>
        <p:grpSpPr>
          <a:xfrm>
            <a:off x="7280975" y="4550205"/>
            <a:ext cx="3109746" cy="764901"/>
            <a:chOff x="7956393" y="4309542"/>
            <a:chExt cx="3109746" cy="76490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7072EBC-17F9-7B1D-EDAF-A44AAF406339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863CE07-4627-CD98-4CE9-2639E28ABE20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15226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项目介绍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燕尾形 40">
            <a:extLst>
              <a:ext uri="{FF2B5EF4-FFF2-40B4-BE49-F238E27FC236}">
                <a16:creationId xmlns:a16="http://schemas.microsoft.com/office/drawing/2014/main" id="{B8E7C690-F641-5D49-3E23-2CEBC79EC12C}"/>
              </a:ext>
            </a:extLst>
          </p:cNvPr>
          <p:cNvSpPr/>
          <p:nvPr/>
        </p:nvSpPr>
        <p:spPr>
          <a:xfrm>
            <a:off x="2621835" y="1916832"/>
            <a:ext cx="1152128" cy="1944216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燕尾形 41">
            <a:extLst>
              <a:ext uri="{FF2B5EF4-FFF2-40B4-BE49-F238E27FC236}">
                <a16:creationId xmlns:a16="http://schemas.microsoft.com/office/drawing/2014/main" id="{F1AE3A2B-8620-FBEB-44DF-739EF56A1EEA}"/>
              </a:ext>
            </a:extLst>
          </p:cNvPr>
          <p:cNvSpPr/>
          <p:nvPr/>
        </p:nvSpPr>
        <p:spPr>
          <a:xfrm>
            <a:off x="5856586" y="1916832"/>
            <a:ext cx="1152128" cy="1944216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燕尾形 42">
            <a:extLst>
              <a:ext uri="{FF2B5EF4-FFF2-40B4-BE49-F238E27FC236}">
                <a16:creationId xmlns:a16="http://schemas.microsoft.com/office/drawing/2014/main" id="{797CDF2F-8B46-7CA8-DB18-B8C442911E84}"/>
              </a:ext>
            </a:extLst>
          </p:cNvPr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1FBE235-5E9B-A38B-626A-63A4EB252886}"/>
              </a:ext>
            </a:extLst>
          </p:cNvPr>
          <p:cNvGrpSpPr/>
          <p:nvPr/>
        </p:nvGrpSpPr>
        <p:grpSpPr>
          <a:xfrm>
            <a:off x="2807379" y="2528900"/>
            <a:ext cx="720080" cy="720080"/>
            <a:chOff x="3639715" y="2600908"/>
            <a:chExt cx="720080" cy="72008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762646C-218E-C265-56BE-8A5840B3AD88}"/>
                </a:ext>
              </a:extLst>
            </p:cNvPr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rgbClr val="07138F"/>
            </a:solidFill>
            <a:ln w="12700">
              <a:solidFill>
                <a:schemeClr val="bg1"/>
              </a:solidFill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66">
              <a:extLst>
                <a:ext uri="{FF2B5EF4-FFF2-40B4-BE49-F238E27FC236}">
                  <a16:creationId xmlns:a16="http://schemas.microsoft.com/office/drawing/2014/main" id="{B264E9D4-60BA-1867-7D36-9DE515F50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8730" y="2782283"/>
              <a:ext cx="283010" cy="349600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F002FE0-27F5-C547-D9DB-B6A2B1F025E8}"/>
              </a:ext>
            </a:extLst>
          </p:cNvPr>
          <p:cNvGrpSpPr/>
          <p:nvPr/>
        </p:nvGrpSpPr>
        <p:grpSpPr>
          <a:xfrm>
            <a:off x="6042130" y="2528900"/>
            <a:ext cx="720080" cy="720080"/>
            <a:chOff x="6568459" y="2600908"/>
            <a:chExt cx="720080" cy="72008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848608A-A68B-A1A1-9917-513DDC26783A}"/>
                </a:ext>
              </a:extLst>
            </p:cNvPr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rgbClr val="07138F"/>
            </a:solidFill>
            <a:ln w="12700">
              <a:solidFill>
                <a:schemeClr val="bg1"/>
              </a:solidFill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107">
              <a:extLst>
                <a:ext uri="{FF2B5EF4-FFF2-40B4-BE49-F238E27FC236}">
                  <a16:creationId xmlns:a16="http://schemas.microsoft.com/office/drawing/2014/main" id="{82706D2E-8C93-88BA-A691-308B5D37DE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3C692D4-47E8-B90E-5375-F9B3E31ACE9C}"/>
              </a:ext>
            </a:extLst>
          </p:cNvPr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C50D59-0BE4-6EB6-E084-97F34923954A}"/>
                </a:ext>
              </a:extLst>
            </p:cNvPr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rgbClr val="07138F"/>
            </a:solidFill>
            <a:ln w="12700">
              <a:solidFill>
                <a:schemeClr val="bg1"/>
              </a:solidFill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105">
              <a:extLst>
                <a:ext uri="{FF2B5EF4-FFF2-40B4-BE49-F238E27FC236}">
                  <a16:creationId xmlns:a16="http://schemas.microsoft.com/office/drawing/2014/main" id="{06CFDFD2-17CF-3D61-2D0B-4FAE65C11393}"/>
                </a:ext>
              </a:extLst>
            </p:cNvPr>
            <p:cNvSpPr/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464E70-CD95-4768-0A4A-413C348B4F53}"/>
              </a:ext>
            </a:extLst>
          </p:cNvPr>
          <p:cNvGrpSpPr/>
          <p:nvPr/>
        </p:nvGrpSpPr>
        <p:grpSpPr>
          <a:xfrm>
            <a:off x="639435" y="2398750"/>
            <a:ext cx="2075172" cy="972650"/>
            <a:chOff x="8990968" y="4309542"/>
            <a:chExt cx="2075172" cy="97265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7CB1810-96B6-8B8F-A1E0-F3CE7C2DCA65}"/>
                </a:ext>
              </a:extLst>
            </p:cNvPr>
            <p:cNvSpPr txBox="1"/>
            <p:nvPr/>
          </p:nvSpPr>
          <p:spPr>
            <a:xfrm>
              <a:off x="8990968" y="4584885"/>
              <a:ext cx="20751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4F61ECF-2D33-BE06-40DC-EBBCA739DEE7}"/>
                </a:ext>
              </a:extLst>
            </p:cNvPr>
            <p:cNvSpPr txBox="1"/>
            <p:nvPr/>
          </p:nvSpPr>
          <p:spPr>
            <a:xfrm>
              <a:off x="965950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F8B9E45-3A91-4F59-5403-E939E729D488}"/>
              </a:ext>
            </a:extLst>
          </p:cNvPr>
          <p:cNvGrpSpPr/>
          <p:nvPr/>
        </p:nvGrpSpPr>
        <p:grpSpPr>
          <a:xfrm>
            <a:off x="3898410" y="2398750"/>
            <a:ext cx="2075172" cy="972650"/>
            <a:chOff x="8990968" y="4309542"/>
            <a:chExt cx="2075172" cy="97265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9C541D3-50DD-E48B-74BC-0E97EA4F15A4}"/>
                </a:ext>
              </a:extLst>
            </p:cNvPr>
            <p:cNvSpPr txBox="1"/>
            <p:nvPr/>
          </p:nvSpPr>
          <p:spPr>
            <a:xfrm>
              <a:off x="8990968" y="4584885"/>
              <a:ext cx="20751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0E50B23-7784-8BE1-9AE6-857C1A50DB6F}"/>
                </a:ext>
              </a:extLst>
            </p:cNvPr>
            <p:cNvSpPr txBox="1"/>
            <p:nvPr/>
          </p:nvSpPr>
          <p:spPr>
            <a:xfrm>
              <a:off x="965950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7848EFA-DB67-68FB-2C9D-9B5059F5DFCC}"/>
              </a:ext>
            </a:extLst>
          </p:cNvPr>
          <p:cNvGrpSpPr/>
          <p:nvPr/>
        </p:nvGrpSpPr>
        <p:grpSpPr>
          <a:xfrm>
            <a:off x="7406791" y="2398750"/>
            <a:ext cx="2075172" cy="972650"/>
            <a:chOff x="8990968" y="4309542"/>
            <a:chExt cx="2075172" cy="97265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686B57-99FC-DEF9-C367-4AEF23146699}"/>
                </a:ext>
              </a:extLst>
            </p:cNvPr>
            <p:cNvSpPr txBox="1"/>
            <p:nvPr/>
          </p:nvSpPr>
          <p:spPr>
            <a:xfrm>
              <a:off x="8990968" y="4584885"/>
              <a:ext cx="20751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11154BF-2F19-8640-E9E4-4DBDE00575F5}"/>
                </a:ext>
              </a:extLst>
            </p:cNvPr>
            <p:cNvSpPr txBox="1"/>
            <p:nvPr/>
          </p:nvSpPr>
          <p:spPr>
            <a:xfrm>
              <a:off x="965950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6" name="Freeform 12">
            <a:extLst>
              <a:ext uri="{FF2B5EF4-FFF2-40B4-BE49-F238E27FC236}">
                <a16:creationId xmlns:a16="http://schemas.microsoft.com/office/drawing/2014/main" id="{04CC917A-4A2F-D98A-02EE-55445DD13510}"/>
              </a:ext>
            </a:extLst>
          </p:cNvPr>
          <p:cNvSpPr/>
          <p:nvPr/>
        </p:nvSpPr>
        <p:spPr bwMode="auto">
          <a:xfrm>
            <a:off x="852840" y="40759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7138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Freeform 12">
            <a:extLst>
              <a:ext uri="{FF2B5EF4-FFF2-40B4-BE49-F238E27FC236}">
                <a16:creationId xmlns:a16="http://schemas.microsoft.com/office/drawing/2014/main" id="{FE025389-3171-DB28-4683-DCE4FE82634C}"/>
              </a:ext>
            </a:extLst>
          </p:cNvPr>
          <p:cNvSpPr/>
          <p:nvPr/>
        </p:nvSpPr>
        <p:spPr bwMode="auto">
          <a:xfrm flipH="1" flipV="1">
            <a:off x="10825162" y="500998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FB13F29-F03A-5240-BE2D-A1F7313F76AF}"/>
              </a:ext>
            </a:extLst>
          </p:cNvPr>
          <p:cNvGrpSpPr/>
          <p:nvPr/>
        </p:nvGrpSpPr>
        <p:grpSpPr>
          <a:xfrm>
            <a:off x="1409314" y="4436863"/>
            <a:ext cx="9415848" cy="796450"/>
            <a:chOff x="1516911" y="4245243"/>
            <a:chExt cx="9415848" cy="79645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39C8893-0716-222B-FBC4-A18E477D07F2}"/>
                </a:ext>
              </a:extLst>
            </p:cNvPr>
            <p:cNvSpPr txBox="1"/>
            <p:nvPr/>
          </p:nvSpPr>
          <p:spPr>
            <a:xfrm>
              <a:off x="1516911" y="4552135"/>
              <a:ext cx="941584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1BB109-AF86-BE28-A88F-33DB9B21AA27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3638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项目介绍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任意多边形 53">
            <a:extLst>
              <a:ext uri="{FF2B5EF4-FFF2-40B4-BE49-F238E27FC236}">
                <a16:creationId xmlns:a16="http://schemas.microsoft.com/office/drawing/2014/main" id="{08DAA9D4-A0FB-282E-1BC1-C3D1B1308800}"/>
              </a:ext>
            </a:extLst>
          </p:cNvPr>
          <p:cNvSpPr/>
          <p:nvPr/>
        </p:nvSpPr>
        <p:spPr>
          <a:xfrm flipH="1">
            <a:off x="7207928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 54">
            <a:extLst>
              <a:ext uri="{FF2B5EF4-FFF2-40B4-BE49-F238E27FC236}">
                <a16:creationId xmlns:a16="http://schemas.microsoft.com/office/drawing/2014/main" id="{226E0B0B-3580-4A64-47C5-64FFF31C7F66}"/>
              </a:ext>
            </a:extLst>
          </p:cNvPr>
          <p:cNvSpPr/>
          <p:nvPr/>
        </p:nvSpPr>
        <p:spPr>
          <a:xfrm flipH="1">
            <a:off x="7207928" y="2155385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任意多边形 55">
            <a:extLst>
              <a:ext uri="{FF2B5EF4-FFF2-40B4-BE49-F238E27FC236}">
                <a16:creationId xmlns:a16="http://schemas.microsoft.com/office/drawing/2014/main" id="{8224E57A-B73B-6EB6-27A9-DC3DB27E5976}"/>
              </a:ext>
            </a:extLst>
          </p:cNvPr>
          <p:cNvSpPr/>
          <p:nvPr/>
        </p:nvSpPr>
        <p:spPr>
          <a:xfrm>
            <a:off x="2257299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0FCFC6E3-12C8-FDF9-D7E7-9DC34010987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22599" y="1431776"/>
            <a:ext cx="30257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D7B4C57-B3ED-4081-3486-7C46180BE3AA}"/>
              </a:ext>
            </a:extLst>
          </p:cNvPr>
          <p:cNvGrpSpPr/>
          <p:nvPr/>
        </p:nvGrpSpPr>
        <p:grpSpPr>
          <a:xfrm>
            <a:off x="4241674" y="2382688"/>
            <a:ext cx="1162050" cy="1296988"/>
            <a:chOff x="2776538" y="1841500"/>
            <a:chExt cx="1162050" cy="129698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CD00668-F1DE-63B0-E9A3-6E9C34984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CFB740F-6865-D4D8-768D-1FC80A5C3D5D}"/>
                </a:ext>
              </a:extLst>
            </p:cNvPr>
            <p:cNvSpPr/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12F6B8D-EDC6-1D14-F261-CDB0F334A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DE48039-88F4-1661-0901-7F9642BFD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5794705-C35D-8380-C4FC-CA42F43D9FC0}"/>
                </a:ext>
              </a:extLst>
            </p:cNvPr>
            <p:cNvSpPr/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82527C8-06DA-716A-53AD-332C59E666D6}"/>
                </a:ext>
              </a:extLst>
            </p:cNvPr>
            <p:cNvSpPr/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D7E8A07F-5410-2586-F168-D9F63A4E0153}"/>
                </a:ext>
              </a:extLst>
            </p:cNvPr>
            <p:cNvSpPr/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87EF6E6-09EC-A025-A7CE-CC2A49140286}"/>
                </a:ext>
              </a:extLst>
            </p:cNvPr>
            <p:cNvSpPr/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DAE9FA3-13FE-FF0D-180E-ED7E782F0008}"/>
                </a:ext>
              </a:extLst>
            </p:cNvPr>
            <p:cNvSpPr/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Freeform 14">
            <a:extLst>
              <a:ext uri="{FF2B5EF4-FFF2-40B4-BE49-F238E27FC236}">
                <a16:creationId xmlns:a16="http://schemas.microsoft.com/office/drawing/2014/main" id="{75AEFD36-CCDB-7F30-D792-0BAD01B79A0F}"/>
              </a:ext>
            </a:extLst>
          </p:cNvPr>
          <p:cNvSpPr/>
          <p:nvPr/>
        </p:nvSpPr>
        <p:spPr bwMode="auto">
          <a:xfrm>
            <a:off x="6035549" y="1592113"/>
            <a:ext cx="1792288" cy="1825625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971BF384-07E4-CD8D-4B76-80815725767A}"/>
              </a:ext>
            </a:extLst>
          </p:cNvPr>
          <p:cNvSpPr/>
          <p:nvPr/>
        </p:nvSpPr>
        <p:spPr bwMode="auto">
          <a:xfrm>
            <a:off x="5570411" y="3335188"/>
            <a:ext cx="2244725" cy="1677988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45059B46-CB55-3CB1-638D-DA122D8B3FF0}"/>
              </a:ext>
            </a:extLst>
          </p:cNvPr>
          <p:cNvSpPr/>
          <p:nvPr/>
        </p:nvSpPr>
        <p:spPr bwMode="auto">
          <a:xfrm>
            <a:off x="4462336" y="3732063"/>
            <a:ext cx="1447800" cy="1160463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Freeform 84">
            <a:extLst>
              <a:ext uri="{FF2B5EF4-FFF2-40B4-BE49-F238E27FC236}">
                <a16:creationId xmlns:a16="http://schemas.microsoft.com/office/drawing/2014/main" id="{7AD63C03-5686-B6C9-F4CA-D86728F43774}"/>
              </a:ext>
            </a:extLst>
          </p:cNvPr>
          <p:cNvSpPr>
            <a:spLocks noEditPoints="1"/>
          </p:cNvSpPr>
          <p:nvPr/>
        </p:nvSpPr>
        <p:spPr bwMode="auto">
          <a:xfrm>
            <a:off x="5630736" y="3030388"/>
            <a:ext cx="254000" cy="485775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D8E713C-C480-498A-BAF4-2CA09362BCCB}"/>
              </a:ext>
            </a:extLst>
          </p:cNvPr>
          <p:cNvGrpSpPr/>
          <p:nvPr/>
        </p:nvGrpSpPr>
        <p:grpSpPr>
          <a:xfrm>
            <a:off x="4997198" y="3916174"/>
            <a:ext cx="378075" cy="512606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54" name="Freeform 132">
              <a:extLst>
                <a:ext uri="{FF2B5EF4-FFF2-40B4-BE49-F238E27FC236}">
                  <a16:creationId xmlns:a16="http://schemas.microsoft.com/office/drawing/2014/main" id="{93C3FBF6-61E3-E904-285A-47E59F7530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Freeform 133">
              <a:extLst>
                <a:ext uri="{FF2B5EF4-FFF2-40B4-BE49-F238E27FC236}">
                  <a16:creationId xmlns:a16="http://schemas.microsoft.com/office/drawing/2014/main" id="{E5B67EA2-773A-1C55-CB71-FE8B93EA39F8}"/>
                </a:ext>
              </a:extLst>
            </p:cNvPr>
            <p:cNvSpPr/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134">
              <a:extLst>
                <a:ext uri="{FF2B5EF4-FFF2-40B4-BE49-F238E27FC236}">
                  <a16:creationId xmlns:a16="http://schemas.microsoft.com/office/drawing/2014/main" id="{2D88F09C-1217-0B71-FDF6-E3E17342B295}"/>
                </a:ext>
              </a:extLst>
            </p:cNvPr>
            <p:cNvSpPr/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Freeform 135">
              <a:extLst>
                <a:ext uri="{FF2B5EF4-FFF2-40B4-BE49-F238E27FC236}">
                  <a16:creationId xmlns:a16="http://schemas.microsoft.com/office/drawing/2014/main" id="{4CB5A66C-2B13-F204-0F83-5A831C72B6EA}"/>
                </a:ext>
              </a:extLst>
            </p:cNvPr>
            <p:cNvSpPr/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136">
              <a:extLst>
                <a:ext uri="{FF2B5EF4-FFF2-40B4-BE49-F238E27FC236}">
                  <a16:creationId xmlns:a16="http://schemas.microsoft.com/office/drawing/2014/main" id="{86BDE6AD-710D-21FE-6471-B5E3DCD5154A}"/>
                </a:ext>
              </a:extLst>
            </p:cNvPr>
            <p:cNvSpPr/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 137">
              <a:extLst>
                <a:ext uri="{FF2B5EF4-FFF2-40B4-BE49-F238E27FC236}">
                  <a16:creationId xmlns:a16="http://schemas.microsoft.com/office/drawing/2014/main" id="{625474C3-C198-2E82-0DD9-DF2689B67D98}"/>
                </a:ext>
              </a:extLst>
            </p:cNvPr>
            <p:cNvSpPr/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138">
              <a:extLst>
                <a:ext uri="{FF2B5EF4-FFF2-40B4-BE49-F238E27FC236}">
                  <a16:creationId xmlns:a16="http://schemas.microsoft.com/office/drawing/2014/main" id="{606426BA-DB49-22C6-C56C-CF9D6D972140}"/>
                </a:ext>
              </a:extLst>
            </p:cNvPr>
            <p:cNvSpPr/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139">
              <a:extLst>
                <a:ext uri="{FF2B5EF4-FFF2-40B4-BE49-F238E27FC236}">
                  <a16:creationId xmlns:a16="http://schemas.microsoft.com/office/drawing/2014/main" id="{820F545B-94A2-FD73-9AE3-40F4C212049B}"/>
                </a:ext>
              </a:extLst>
            </p:cNvPr>
            <p:cNvSpPr/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2" name="Freeform 149">
            <a:extLst>
              <a:ext uri="{FF2B5EF4-FFF2-40B4-BE49-F238E27FC236}">
                <a16:creationId xmlns:a16="http://schemas.microsoft.com/office/drawing/2014/main" id="{1216FABB-B0B9-BE0D-454E-C6E842947552}"/>
              </a:ext>
            </a:extLst>
          </p:cNvPr>
          <p:cNvSpPr>
            <a:spLocks noEditPoints="1"/>
          </p:cNvSpPr>
          <p:nvPr/>
        </p:nvSpPr>
        <p:spPr bwMode="auto">
          <a:xfrm>
            <a:off x="6661960" y="3994425"/>
            <a:ext cx="595670" cy="403300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3" name="Freeform 157">
            <a:extLst>
              <a:ext uri="{FF2B5EF4-FFF2-40B4-BE49-F238E27FC236}">
                <a16:creationId xmlns:a16="http://schemas.microsoft.com/office/drawing/2014/main" id="{1D596A0A-C5C5-436D-8FE8-53DD5A6E033C}"/>
              </a:ext>
            </a:extLst>
          </p:cNvPr>
          <p:cNvSpPr>
            <a:spLocks noEditPoints="1"/>
          </p:cNvSpPr>
          <p:nvPr/>
        </p:nvSpPr>
        <p:spPr bwMode="auto">
          <a:xfrm>
            <a:off x="6817667" y="2167107"/>
            <a:ext cx="577893" cy="490571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261EF8B-87AF-39A3-1A45-F1C00F2CB63B}"/>
              </a:ext>
            </a:extLst>
          </p:cNvPr>
          <p:cNvGrpSpPr/>
          <p:nvPr/>
        </p:nvGrpSpPr>
        <p:grpSpPr>
          <a:xfrm>
            <a:off x="8446961" y="2392838"/>
            <a:ext cx="2078730" cy="1036162"/>
            <a:chOff x="7956393" y="4246030"/>
            <a:chExt cx="2078730" cy="103616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4914B16-C958-6324-7D48-10F91DA87530}"/>
                </a:ext>
              </a:extLst>
            </p:cNvPr>
            <p:cNvSpPr txBox="1"/>
            <p:nvPr/>
          </p:nvSpPr>
          <p:spPr>
            <a:xfrm>
              <a:off x="7970551" y="4584885"/>
              <a:ext cx="20645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06857F2-B284-9303-06EE-9D53629598A4}"/>
                </a:ext>
              </a:extLst>
            </p:cNvPr>
            <p:cNvSpPr txBox="1"/>
            <p:nvPr/>
          </p:nvSpPr>
          <p:spPr>
            <a:xfrm>
              <a:off x="7956393" y="4246030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607A04A-AB69-4214-2384-379ABEE3C9D6}"/>
              </a:ext>
            </a:extLst>
          </p:cNvPr>
          <p:cNvGrpSpPr/>
          <p:nvPr/>
        </p:nvGrpSpPr>
        <p:grpSpPr>
          <a:xfrm>
            <a:off x="8257827" y="4428780"/>
            <a:ext cx="2078730" cy="1036162"/>
            <a:chOff x="7956393" y="4246030"/>
            <a:chExt cx="2078730" cy="103616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8BFDF18-0812-3036-0F43-7C8AD5B00D0B}"/>
                </a:ext>
              </a:extLst>
            </p:cNvPr>
            <p:cNvSpPr txBox="1"/>
            <p:nvPr/>
          </p:nvSpPr>
          <p:spPr>
            <a:xfrm>
              <a:off x="7970551" y="4584885"/>
              <a:ext cx="20645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44F4869-1647-5DCF-8EF1-0F06242439B9}"/>
                </a:ext>
              </a:extLst>
            </p:cNvPr>
            <p:cNvSpPr txBox="1"/>
            <p:nvPr/>
          </p:nvSpPr>
          <p:spPr>
            <a:xfrm>
              <a:off x="7956393" y="4246030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D77BA44-8BBD-6444-9FDF-E14BA69CABA3}"/>
              </a:ext>
            </a:extLst>
          </p:cNvPr>
          <p:cNvGrpSpPr/>
          <p:nvPr/>
        </p:nvGrpSpPr>
        <p:grpSpPr>
          <a:xfrm>
            <a:off x="1773412" y="4428780"/>
            <a:ext cx="2076695" cy="1036162"/>
            <a:chOff x="7970551" y="4246030"/>
            <a:chExt cx="2076695" cy="103616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0097283-B509-7855-07A8-6EA21C05E9D3}"/>
                </a:ext>
              </a:extLst>
            </p:cNvPr>
            <p:cNvSpPr txBox="1"/>
            <p:nvPr/>
          </p:nvSpPr>
          <p:spPr>
            <a:xfrm>
              <a:off x="7970551" y="4584885"/>
              <a:ext cx="2064572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2AF668E-EF45-ABF1-6A19-85C5D8977FE0}"/>
                </a:ext>
              </a:extLst>
            </p:cNvPr>
            <p:cNvSpPr txBox="1"/>
            <p:nvPr/>
          </p:nvSpPr>
          <p:spPr>
            <a:xfrm>
              <a:off x="8650710" y="4246030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6767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12B20B-48F6-8D3B-BCDA-C7C9FF5575F4}"/>
              </a:ext>
            </a:extLst>
          </p:cNvPr>
          <p:cNvSpPr/>
          <p:nvPr/>
        </p:nvSpPr>
        <p:spPr>
          <a:xfrm rot="2700000">
            <a:off x="6727708" y="-633951"/>
            <a:ext cx="5129610" cy="8748404"/>
          </a:xfrm>
          <a:custGeom>
            <a:avLst/>
            <a:gdLst>
              <a:gd name="connsiteX0" fmla="*/ 1505025 w 5129610"/>
              <a:gd name="connsiteY0" fmla="*/ 649655 h 8748404"/>
              <a:gd name="connsiteX1" fmla="*/ 2100230 w 5129610"/>
              <a:gd name="connsiteY1" fmla="*/ 138181 h 8748404"/>
              <a:gd name="connsiteX2" fmla="*/ 2298493 w 5129610"/>
              <a:gd name="connsiteY2" fmla="*/ 0 h 8748404"/>
              <a:gd name="connsiteX3" fmla="*/ 4641401 w 5129610"/>
              <a:gd name="connsiteY3" fmla="*/ 2342908 h 8748404"/>
              <a:gd name="connsiteX4" fmla="*/ 3346308 w 5129610"/>
              <a:gd name="connsiteY4" fmla="*/ 2342908 h 8748404"/>
              <a:gd name="connsiteX5" fmla="*/ 3241631 w 5129610"/>
              <a:gd name="connsiteY5" fmla="*/ 2386268 h 8748404"/>
              <a:gd name="connsiteX6" fmla="*/ 3198271 w 5129610"/>
              <a:gd name="connsiteY6" fmla="*/ 2490945 h 8748404"/>
              <a:gd name="connsiteX7" fmla="*/ 3198272 w 5129610"/>
              <a:gd name="connsiteY7" fmla="*/ 6075284 h 8748404"/>
              <a:gd name="connsiteX8" fmla="*/ 3346309 w 5129610"/>
              <a:gd name="connsiteY8" fmla="*/ 6223321 h 8748404"/>
              <a:gd name="connsiteX9" fmla="*/ 5129610 w 5129610"/>
              <a:gd name="connsiteY9" fmla="*/ 6223321 h 8748404"/>
              <a:gd name="connsiteX10" fmla="*/ 2604527 w 5129610"/>
              <a:gd name="connsiteY10" fmla="*/ 8748404 h 8748404"/>
              <a:gd name="connsiteX11" fmla="*/ 2311112 w 5129610"/>
              <a:gd name="connsiteY11" fmla="*/ 8575016 h 8748404"/>
              <a:gd name="connsiteX12" fmla="*/ 1505026 w 5129610"/>
              <a:gd name="connsiteY12" fmla="*/ 7916567 h 8748404"/>
              <a:gd name="connsiteX13" fmla="*/ 1505025 w 5129610"/>
              <a:gd name="connsiteY13" fmla="*/ 649655 h 874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29610" h="8748404">
                <a:moveTo>
                  <a:pt x="1505025" y="649655"/>
                </a:moveTo>
                <a:cubicBezTo>
                  <a:pt x="1693153" y="461526"/>
                  <a:pt x="1892239" y="291036"/>
                  <a:pt x="2100230" y="138181"/>
                </a:cubicBezTo>
                <a:lnTo>
                  <a:pt x="2298493" y="0"/>
                </a:lnTo>
                <a:lnTo>
                  <a:pt x="4641401" y="2342908"/>
                </a:lnTo>
                <a:lnTo>
                  <a:pt x="3346308" y="2342908"/>
                </a:lnTo>
                <a:cubicBezTo>
                  <a:pt x="3305427" y="2342908"/>
                  <a:pt x="3268418" y="2359478"/>
                  <a:pt x="3241631" y="2386268"/>
                </a:cubicBezTo>
                <a:cubicBezTo>
                  <a:pt x="3214841" y="2413055"/>
                  <a:pt x="3198271" y="2450064"/>
                  <a:pt x="3198271" y="2490945"/>
                </a:cubicBezTo>
                <a:lnTo>
                  <a:pt x="3198272" y="6075284"/>
                </a:lnTo>
                <a:cubicBezTo>
                  <a:pt x="3198271" y="6157042"/>
                  <a:pt x="3264550" y="6223321"/>
                  <a:pt x="3346309" y="6223321"/>
                </a:cubicBezTo>
                <a:lnTo>
                  <a:pt x="5129610" y="6223321"/>
                </a:lnTo>
                <a:lnTo>
                  <a:pt x="2604527" y="8748404"/>
                </a:lnTo>
                <a:lnTo>
                  <a:pt x="2311112" y="8575016"/>
                </a:lnTo>
                <a:cubicBezTo>
                  <a:pt x="2026182" y="8386888"/>
                  <a:pt x="1755863" y="8167404"/>
                  <a:pt x="1505026" y="7916567"/>
                </a:cubicBezTo>
                <a:cubicBezTo>
                  <a:pt x="-501675" y="5909867"/>
                  <a:pt x="-501676" y="2656359"/>
                  <a:pt x="1505025" y="649655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-193230" y="429552"/>
            <a:ext cx="6027134" cy="544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39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5282862" y="2110737"/>
            <a:ext cx="347902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产品与运营</a:t>
            </a:r>
            <a:endParaRPr lang="zh-CN" altLang="en-US" sz="3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A50FC5-0C15-75CF-41FE-812F94BC218F}"/>
              </a:ext>
            </a:extLst>
          </p:cNvPr>
          <p:cNvSpPr/>
          <p:nvPr/>
        </p:nvSpPr>
        <p:spPr>
          <a:xfrm rot="2700000">
            <a:off x="1132912" y="3264854"/>
            <a:ext cx="456215" cy="45621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C5D76C-A0B7-4BEF-4A82-1D08B15CC716}"/>
              </a:ext>
            </a:extLst>
          </p:cNvPr>
          <p:cNvSpPr/>
          <p:nvPr/>
        </p:nvSpPr>
        <p:spPr>
          <a:xfrm rot="2700000">
            <a:off x="3703534" y="878539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D8159-FA1B-D69B-2777-EB0E8EC4E4E3}"/>
              </a:ext>
            </a:extLst>
          </p:cNvPr>
          <p:cNvSpPr txBox="1"/>
          <p:nvPr/>
        </p:nvSpPr>
        <p:spPr>
          <a:xfrm>
            <a:off x="5302995" y="2720918"/>
            <a:ext cx="56191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1" name="图形 3">
            <a:extLst>
              <a:ext uri="{FF2B5EF4-FFF2-40B4-BE49-F238E27FC236}">
                <a16:creationId xmlns:a16="http://schemas.microsoft.com/office/drawing/2014/main" id="{924663A8-56DE-1523-692F-9AE492792449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CC9B76B-8B2E-B5E7-DA26-647B8DF99F23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CD3148B-E940-D6E7-C137-FC299CFAED53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7C57EF-15A8-0475-EF2C-29A41E0DF5C8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3">
              <a:extLst>
                <a:ext uri="{FF2B5EF4-FFF2-40B4-BE49-F238E27FC236}">
                  <a16:creationId xmlns:a16="http://schemas.microsoft.com/office/drawing/2014/main" id="{A90E7464-F6F4-3FE7-9F7C-F64C83BDE53B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24AC5783-2C0C-7F36-1E2E-F9FCAE93E925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">
                <a:extLst>
                  <a:ext uri="{FF2B5EF4-FFF2-40B4-BE49-F238E27FC236}">
                    <a16:creationId xmlns:a16="http://schemas.microsoft.com/office/drawing/2014/main" id="{8C1CEF83-6C2C-E384-0CC3-4C929632F05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26361BD1-5696-37B6-47A4-3ACADB55205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7A43C7A9-510C-1257-3AD3-2631F985DC0E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E7C3101-C96E-6CB0-0C1A-2D0F34DA609E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4E063BC-E217-641A-D069-D8CA3EC873D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9" name="图形 3">
                <a:extLst>
                  <a:ext uri="{FF2B5EF4-FFF2-40B4-BE49-F238E27FC236}">
                    <a16:creationId xmlns:a16="http://schemas.microsoft.com/office/drawing/2014/main" id="{81803500-D1D9-2AEB-0759-091B187E936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B74A26F-3690-150D-41C1-296DAF978D97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D03F2FB-A77D-0B61-D925-DB20A97C2FD4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32F6FFE-0AA4-0341-C0E1-B5BA9489175B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7E4ABFFA-D7A0-BDE3-5502-032E11D1DF5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ABE9C120-E37B-D59A-ACFA-41D39181D6C4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E7B3862-86D7-B256-0799-F7B537B3F5DC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36B062C6-9ADD-EF9A-6A26-3CE19F13EA61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B0FDD58A-EC16-21F4-F9AC-695210DD8ACF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11EAF22-4EB4-9D90-CA90-16B3DD04112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EEBA4803-8E06-9221-1FF8-A1F9698B0F4C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84838BA-C465-9ACD-4539-53179843883C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2ADD9F1-CBDE-2E7F-9A28-F5EEDE123D77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335A473-5D86-5016-D204-87D99D56E65C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9C1A2DC-09FA-BEA6-DC30-51AB087AB590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DAFE9FF-D0B8-E393-2FA7-15BCEA00A21F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4E1F606-9022-FEFE-0875-10A3384450A4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4659D6-D67F-05FC-AE20-4395E95A378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32815848-40D1-2399-21A3-4B8E2123928D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1F0BDB-2A4C-A08F-E191-24FF38AEDC41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CE01FC2-B88A-8FCC-26E3-CCE533F922BD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3">
                <a:extLst>
                  <a:ext uri="{FF2B5EF4-FFF2-40B4-BE49-F238E27FC236}">
                    <a16:creationId xmlns:a16="http://schemas.microsoft.com/office/drawing/2014/main" id="{20D476C9-AD70-E4F4-8548-36DB2D737E8F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80C271-699C-D339-89FF-3446B39B4921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4BAEF6F-4E90-7CFC-6BF0-A1D022697DF7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DC0EFB-4C73-ECAE-05EF-992CA5AE88CA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9F9AFFE-1BD6-D1AD-26A8-80147C26E538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801E4E1D-2680-41BF-67C8-33C049FB128C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7CA5013D-D020-516F-05BF-4A2E48E99854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90A9F64-0B38-FCD5-4E5C-D8108CDA876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7AE2821-700F-099B-23C3-A57E4193EF3C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12093C4-183C-FCAD-5C05-AD207ED8CCA3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DD7CB961-D63F-E6EB-8420-751AF0F9E1BA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DB6A15E-65A3-EE2B-D419-C510E3E7394F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810209B-37DF-05F8-7BFC-957E9A2BE40A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210D3F21-9337-8607-0BF2-951F26E4B087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F808417-A0FE-B992-4B82-9CF1168E26A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8F14C6D-E1B8-9039-E066-2CD68A482E2D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F0CF6F0E-DB23-214F-2830-1E84EAE1F00D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C793E9BD-E8A8-E888-203A-D1BE05DA61F7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62F9BA5-2E12-E9D9-66CF-9B8E5E09E92A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4ABE986-9E57-1544-F1A2-95C46DC3019C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C6B89F4-2650-DE3C-0851-D1995E884D4B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033AE54-DD14-CE6F-3D86-20492538E70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712F328-F6F3-9BE5-546F-6B3252A986E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CA419811-D108-B2CA-5A61-77CE9DC56C06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BBF07CA-00CA-2FE7-4911-275084488A30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97B17CC7-376D-26C1-A743-497A981ACED1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31EB42E7-3690-64BD-DCD0-78C390BCFF14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5522D38-8C0E-6C68-3CBA-5AFA35DF78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E1F4AFD-A3F4-0490-0A0E-9A0D64102721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1B66C129-1438-0FE7-8341-1A25DA22697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A41AD7-2380-4F4D-801C-76D544ABE08A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F70ABBC6-9417-B90C-2ED2-3D0DDCD7138D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BD18EB67-D12F-60A3-F98E-AEF6EF2E4ACA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066E4A8E-0124-DEC5-9A50-6D4708031B9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902F375B-D152-DDD2-6DB9-1F221B747ED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5CE243F-AB1C-BF86-4373-81C2096BF7E3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5D122F5-6317-C2FD-D2AA-1E3BF7AEB433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D45072B-B9DD-B3BE-A2FE-0121704AACD9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82348C12-C89F-8438-D5EB-524EAF074A36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4228E48-3F63-0B41-07D7-9269895C985C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D33AEE4-7F65-FBB5-2949-92627E485712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B5B2D02-3151-9769-EB80-864DC70B58F1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1039FD4-92BF-2A33-8858-75927A6DBD3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2AB0E4E8-25E0-5770-A977-9F1C67BFE439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59976B1-663D-0074-198C-0D13082CA0A6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0DA98A-9258-069D-42CF-F022ABE0BDD7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EB5614A-F11B-4709-8CFE-9D9C6BA1BD11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91279D3-3AB1-951D-34A0-57A3A16CFBA1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C68D27-DA26-1BD4-30F0-0CCE71B5CB51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BD92C5E-6D06-2B64-D6DD-587269AAAE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7BC670E-E757-21A5-D19B-3C446D42553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KSO_Shape">
            <a:extLst>
              <a:ext uri="{FF2B5EF4-FFF2-40B4-BE49-F238E27FC236}">
                <a16:creationId xmlns:a16="http://schemas.microsoft.com/office/drawing/2014/main" id="{F7E48D62-DAA0-B59B-AF40-83BACB751BD0}"/>
              </a:ext>
            </a:extLst>
          </p:cNvPr>
          <p:cNvSpPr/>
          <p:nvPr/>
        </p:nvSpPr>
        <p:spPr bwMode="auto">
          <a:xfrm>
            <a:off x="9763193" y="4714142"/>
            <a:ext cx="1197271" cy="11853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616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28BF60F-731D-8DF8-8B4B-0E0D7F857598}"/>
              </a:ext>
            </a:extLst>
          </p:cNvPr>
          <p:cNvSpPr/>
          <p:nvPr/>
        </p:nvSpPr>
        <p:spPr>
          <a:xfrm>
            <a:off x="841375" y="3322246"/>
            <a:ext cx="10512425" cy="1753422"/>
          </a:xfrm>
          <a:prstGeom prst="roundRect">
            <a:avLst>
              <a:gd name="adj" fmla="val 6974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产品与运营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DE74482-56A7-5A75-FD7B-9EEE6C2097A0}"/>
              </a:ext>
            </a:extLst>
          </p:cNvPr>
          <p:cNvSpPr/>
          <p:nvPr/>
        </p:nvSpPr>
        <p:spPr>
          <a:xfrm>
            <a:off x="2435393" y="1738070"/>
            <a:ext cx="2016224" cy="2016224"/>
          </a:xfrm>
          <a:prstGeom prst="ellipse">
            <a:avLst/>
          </a:pr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19C5141-5C1A-5F76-27B7-9F5D5E3D256E}"/>
              </a:ext>
            </a:extLst>
          </p:cNvPr>
          <p:cNvSpPr/>
          <p:nvPr/>
        </p:nvSpPr>
        <p:spPr>
          <a:xfrm>
            <a:off x="4991829" y="1738070"/>
            <a:ext cx="2016224" cy="2016224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0D077FD-D12E-6DC0-A848-2A523DD26785}"/>
              </a:ext>
            </a:extLst>
          </p:cNvPr>
          <p:cNvSpPr/>
          <p:nvPr/>
        </p:nvSpPr>
        <p:spPr>
          <a:xfrm>
            <a:off x="7548265" y="1738070"/>
            <a:ext cx="2016224" cy="2016224"/>
          </a:xfrm>
          <a:prstGeom prst="ellipse">
            <a:avLst/>
          </a:pr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TextBox 25">
            <a:extLst>
              <a:ext uri="{FF2B5EF4-FFF2-40B4-BE49-F238E27FC236}">
                <a16:creationId xmlns:a16="http://schemas.microsoft.com/office/drawing/2014/main" id="{E7A84616-DD85-1653-CB6C-A7481E29F744}"/>
              </a:ext>
            </a:extLst>
          </p:cNvPr>
          <p:cNvSpPr txBox="1"/>
          <p:nvPr/>
        </p:nvSpPr>
        <p:spPr>
          <a:xfrm>
            <a:off x="2875530" y="2837945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F0EB4C9F-F6A1-7388-F8CD-CFA308B58BB6}"/>
              </a:ext>
            </a:extLst>
          </p:cNvPr>
          <p:cNvSpPr txBox="1"/>
          <p:nvPr/>
        </p:nvSpPr>
        <p:spPr>
          <a:xfrm>
            <a:off x="5324068" y="2837945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7" name="TextBox 27">
            <a:extLst>
              <a:ext uri="{FF2B5EF4-FFF2-40B4-BE49-F238E27FC236}">
                <a16:creationId xmlns:a16="http://schemas.microsoft.com/office/drawing/2014/main" id="{D3D7E879-8EC4-EF92-5818-4A302B93EA91}"/>
              </a:ext>
            </a:extLst>
          </p:cNvPr>
          <p:cNvSpPr txBox="1"/>
          <p:nvPr/>
        </p:nvSpPr>
        <p:spPr>
          <a:xfrm>
            <a:off x="7962910" y="2837945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13242C44-4629-A3F2-89D2-5F1694E5BBF5}"/>
              </a:ext>
            </a:extLst>
          </p:cNvPr>
          <p:cNvSpPr/>
          <p:nvPr/>
        </p:nvSpPr>
        <p:spPr bwMode="auto">
          <a:xfrm>
            <a:off x="5634207" y="2064669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3F7650A6-265E-C4C6-DB0B-BFF1DF1CE7DD}"/>
              </a:ext>
            </a:extLst>
          </p:cNvPr>
          <p:cNvSpPr/>
          <p:nvPr/>
        </p:nvSpPr>
        <p:spPr bwMode="auto">
          <a:xfrm>
            <a:off x="8271042" y="2090084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C2204DF6-18B8-5361-5FBD-177BBECC1FA7}"/>
              </a:ext>
            </a:extLst>
          </p:cNvPr>
          <p:cNvSpPr/>
          <p:nvPr/>
        </p:nvSpPr>
        <p:spPr bwMode="auto">
          <a:xfrm>
            <a:off x="3110123" y="2018992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4D42FD3-2AB8-C3B1-AB08-09097C7E77BA}"/>
              </a:ext>
            </a:extLst>
          </p:cNvPr>
          <p:cNvGrpSpPr/>
          <p:nvPr/>
        </p:nvGrpSpPr>
        <p:grpSpPr>
          <a:xfrm>
            <a:off x="4556306" y="2590979"/>
            <a:ext cx="310406" cy="310406"/>
            <a:chOff x="3264324" y="1749600"/>
            <a:chExt cx="348156" cy="348156"/>
          </a:xfrm>
          <a:solidFill>
            <a:schemeClr val="bg1">
              <a:lumMod val="75000"/>
            </a:schemeClr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4BE3413-0447-556B-F387-F39CCC216F3E}"/>
                </a:ext>
              </a:extLst>
            </p:cNvPr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7BEB016-0624-4750-106C-E1F65E5C476B}"/>
                </a:ext>
              </a:extLst>
            </p:cNvPr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E6B8C1F-53A6-681B-E626-E307CCEF3942}"/>
              </a:ext>
            </a:extLst>
          </p:cNvPr>
          <p:cNvGrpSpPr/>
          <p:nvPr/>
        </p:nvGrpSpPr>
        <p:grpSpPr>
          <a:xfrm>
            <a:off x="7112742" y="2590979"/>
            <a:ext cx="310406" cy="310406"/>
            <a:chOff x="3264324" y="1749600"/>
            <a:chExt cx="348156" cy="348156"/>
          </a:xfrm>
          <a:solidFill>
            <a:schemeClr val="bg1">
              <a:lumMod val="7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11F8DF1-511D-3BD7-D6E9-C615533A6C30}"/>
                </a:ext>
              </a:extLst>
            </p:cNvPr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2D23521-88EF-4FDA-3B5A-C126C66EF62F}"/>
                </a:ext>
              </a:extLst>
            </p:cNvPr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7" name="TextBox 37">
            <a:extLst>
              <a:ext uri="{FF2B5EF4-FFF2-40B4-BE49-F238E27FC236}">
                <a16:creationId xmlns:a16="http://schemas.microsoft.com/office/drawing/2014/main" id="{B74E2567-2BC5-0239-726E-836627837EE6}"/>
              </a:ext>
            </a:extLst>
          </p:cNvPr>
          <p:cNvSpPr txBox="1"/>
          <p:nvPr/>
        </p:nvSpPr>
        <p:spPr>
          <a:xfrm>
            <a:off x="2875530" y="3168358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18" name="TextBox 38">
            <a:extLst>
              <a:ext uri="{FF2B5EF4-FFF2-40B4-BE49-F238E27FC236}">
                <a16:creationId xmlns:a16="http://schemas.microsoft.com/office/drawing/2014/main" id="{A78EAFBF-C03F-EC1A-C5B2-C1130ED824CE}"/>
              </a:ext>
            </a:extLst>
          </p:cNvPr>
          <p:cNvSpPr txBox="1"/>
          <p:nvPr/>
        </p:nvSpPr>
        <p:spPr>
          <a:xfrm>
            <a:off x="5406474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19" name="TextBox 39">
            <a:extLst>
              <a:ext uri="{FF2B5EF4-FFF2-40B4-BE49-F238E27FC236}">
                <a16:creationId xmlns:a16="http://schemas.microsoft.com/office/drawing/2014/main" id="{91FBCB28-E151-6DAC-669F-FEE46E490456}"/>
              </a:ext>
            </a:extLst>
          </p:cNvPr>
          <p:cNvSpPr txBox="1"/>
          <p:nvPr/>
        </p:nvSpPr>
        <p:spPr>
          <a:xfrm>
            <a:off x="7962910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4ED1C5A-46CF-709C-A5CD-101E6433F2D5}"/>
              </a:ext>
            </a:extLst>
          </p:cNvPr>
          <p:cNvGrpSpPr/>
          <p:nvPr/>
        </p:nvGrpSpPr>
        <p:grpSpPr>
          <a:xfrm>
            <a:off x="2196143" y="3968288"/>
            <a:ext cx="2506122" cy="764901"/>
            <a:chOff x="7970551" y="4309542"/>
            <a:chExt cx="2506122" cy="7649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BF8D4E-4B9B-4B62-D19C-0817BE397861}"/>
                </a:ext>
              </a:extLst>
            </p:cNvPr>
            <p:cNvSpPr txBox="1"/>
            <p:nvPr/>
          </p:nvSpPr>
          <p:spPr>
            <a:xfrm>
              <a:off x="7970551" y="4584885"/>
              <a:ext cx="2506122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7A8725A-C11B-02DA-3F74-66490A9DE7D6}"/>
                </a:ext>
              </a:extLst>
            </p:cNvPr>
            <p:cNvSpPr txBox="1"/>
            <p:nvPr/>
          </p:nvSpPr>
          <p:spPr>
            <a:xfrm>
              <a:off x="852534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4868A5C-34BB-3049-3435-67B6751A76AF}"/>
              </a:ext>
            </a:extLst>
          </p:cNvPr>
          <p:cNvGrpSpPr/>
          <p:nvPr/>
        </p:nvGrpSpPr>
        <p:grpSpPr>
          <a:xfrm>
            <a:off x="4844526" y="3968288"/>
            <a:ext cx="2506122" cy="764901"/>
            <a:chOff x="7970551" y="4309542"/>
            <a:chExt cx="2506122" cy="76490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94D645-B38A-E887-03D4-27F8EC6EFC27}"/>
                </a:ext>
              </a:extLst>
            </p:cNvPr>
            <p:cNvSpPr txBox="1"/>
            <p:nvPr/>
          </p:nvSpPr>
          <p:spPr>
            <a:xfrm>
              <a:off x="7970551" y="4584885"/>
              <a:ext cx="2506122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6B0ECB6-4CAC-6CE7-0290-9A935C93DFE0}"/>
                </a:ext>
              </a:extLst>
            </p:cNvPr>
            <p:cNvSpPr txBox="1"/>
            <p:nvPr/>
          </p:nvSpPr>
          <p:spPr>
            <a:xfrm>
              <a:off x="852534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4F739B-5EBE-B44D-2A5B-F5ADEB6FBE65}"/>
              </a:ext>
            </a:extLst>
          </p:cNvPr>
          <p:cNvGrpSpPr/>
          <p:nvPr/>
        </p:nvGrpSpPr>
        <p:grpSpPr>
          <a:xfrm>
            <a:off x="7303316" y="3968288"/>
            <a:ext cx="2506122" cy="764901"/>
            <a:chOff x="7970551" y="4309542"/>
            <a:chExt cx="2506122" cy="76490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14C1B67-B8FD-E5CA-DB4D-2A0BA23A2E50}"/>
                </a:ext>
              </a:extLst>
            </p:cNvPr>
            <p:cNvSpPr txBox="1"/>
            <p:nvPr/>
          </p:nvSpPr>
          <p:spPr>
            <a:xfrm>
              <a:off x="7970551" y="4584885"/>
              <a:ext cx="2506122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FEEBFB-C29B-D131-591F-51C6A20BF438}"/>
                </a:ext>
              </a:extLst>
            </p:cNvPr>
            <p:cNvSpPr txBox="1"/>
            <p:nvPr/>
          </p:nvSpPr>
          <p:spPr>
            <a:xfrm>
              <a:off x="852534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6833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产品与运营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燕尾形 44">
            <a:extLst>
              <a:ext uri="{FF2B5EF4-FFF2-40B4-BE49-F238E27FC236}">
                <a16:creationId xmlns:a16="http://schemas.microsoft.com/office/drawing/2014/main" id="{256FC83D-8DB7-E434-2174-0C8BAAB2CD64}"/>
              </a:ext>
            </a:extLst>
          </p:cNvPr>
          <p:cNvSpPr/>
          <p:nvPr/>
        </p:nvSpPr>
        <p:spPr>
          <a:xfrm rot="5400000">
            <a:off x="6925679" y="2261776"/>
            <a:ext cx="360040" cy="576064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DE7D3E8-9841-06EC-01A0-93CC312F810B}"/>
              </a:ext>
            </a:extLst>
          </p:cNvPr>
          <p:cNvCxnSpPr/>
          <p:nvPr/>
        </p:nvCxnSpPr>
        <p:spPr>
          <a:xfrm>
            <a:off x="7105699" y="283784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53152E0-34E9-49E9-CDB2-C7F32B14A8FF}"/>
              </a:ext>
            </a:extLst>
          </p:cNvPr>
          <p:cNvGrpSpPr/>
          <p:nvPr/>
        </p:nvGrpSpPr>
        <p:grpSpPr>
          <a:xfrm>
            <a:off x="7632357" y="1987337"/>
            <a:ext cx="3109746" cy="764901"/>
            <a:chOff x="7956393" y="4309542"/>
            <a:chExt cx="3109746" cy="76490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69EDEC2-0765-0149-E44C-831A94B87889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C01A5CB-D6B4-00ED-8EBD-740DF3D6DAFE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0" name="燕尾形 44">
            <a:extLst>
              <a:ext uri="{FF2B5EF4-FFF2-40B4-BE49-F238E27FC236}">
                <a16:creationId xmlns:a16="http://schemas.microsoft.com/office/drawing/2014/main" id="{2CDED89A-E27A-6A9A-1606-B86CD4670634}"/>
              </a:ext>
            </a:extLst>
          </p:cNvPr>
          <p:cNvSpPr/>
          <p:nvPr/>
        </p:nvSpPr>
        <p:spPr>
          <a:xfrm rot="5400000">
            <a:off x="6925679" y="3367446"/>
            <a:ext cx="360040" cy="576064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E75008C-D97D-E8F4-82FD-E1CAE6F9D524}"/>
              </a:ext>
            </a:extLst>
          </p:cNvPr>
          <p:cNvCxnSpPr/>
          <p:nvPr/>
        </p:nvCxnSpPr>
        <p:spPr>
          <a:xfrm>
            <a:off x="7105699" y="394351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1FD72C-28F8-17CC-FB51-6325CE879F42}"/>
              </a:ext>
            </a:extLst>
          </p:cNvPr>
          <p:cNvGrpSpPr/>
          <p:nvPr/>
        </p:nvGrpSpPr>
        <p:grpSpPr>
          <a:xfrm>
            <a:off x="7632357" y="3093007"/>
            <a:ext cx="3109746" cy="764901"/>
            <a:chOff x="7956393" y="4309542"/>
            <a:chExt cx="3109746" cy="76490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D5EE3B-2CEF-02BF-D754-1FDB9BD8AF89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4BC9B6E-EBF2-71B2-87F1-65E7262820A7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5" name="燕尾形 44">
            <a:extLst>
              <a:ext uri="{FF2B5EF4-FFF2-40B4-BE49-F238E27FC236}">
                <a16:creationId xmlns:a16="http://schemas.microsoft.com/office/drawing/2014/main" id="{EADA3805-D6A9-45C3-C400-4261D491E87C}"/>
              </a:ext>
            </a:extLst>
          </p:cNvPr>
          <p:cNvSpPr/>
          <p:nvPr/>
        </p:nvSpPr>
        <p:spPr>
          <a:xfrm rot="5400000">
            <a:off x="6925679" y="4473116"/>
            <a:ext cx="360040" cy="576064"/>
          </a:xfrm>
          <a:prstGeom prst="chevron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A0DF195-1CA0-07BA-E9B5-4A702D758841}"/>
              </a:ext>
            </a:extLst>
          </p:cNvPr>
          <p:cNvCxnSpPr/>
          <p:nvPr/>
        </p:nvCxnSpPr>
        <p:spPr>
          <a:xfrm>
            <a:off x="7105699" y="504918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FAE2B56-DB40-9A83-5D08-E2AE6E2E5AF7}"/>
              </a:ext>
            </a:extLst>
          </p:cNvPr>
          <p:cNvGrpSpPr/>
          <p:nvPr/>
        </p:nvGrpSpPr>
        <p:grpSpPr>
          <a:xfrm>
            <a:off x="7632357" y="4198677"/>
            <a:ext cx="3109746" cy="764901"/>
            <a:chOff x="7956393" y="4309542"/>
            <a:chExt cx="3109746" cy="7649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975A45-B5B5-2C8C-4A55-2198806CD0BA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5A2D2FA-E6BB-7288-FFAA-2CE92D58CB7A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Group 1">
            <a:extLst>
              <a:ext uri="{FF2B5EF4-FFF2-40B4-BE49-F238E27FC236}">
                <a16:creationId xmlns:a16="http://schemas.microsoft.com/office/drawing/2014/main" id="{19F61809-F0DD-4B30-1FEF-00D6EF2FC9C1}"/>
              </a:ext>
            </a:extLst>
          </p:cNvPr>
          <p:cNvGrpSpPr/>
          <p:nvPr/>
        </p:nvGrpSpPr>
        <p:grpSpPr>
          <a:xfrm>
            <a:off x="191823" y="1841198"/>
            <a:ext cx="6186934" cy="3543862"/>
            <a:chOff x="2007321" y="1438226"/>
            <a:chExt cx="8493758" cy="4865206"/>
          </a:xfrm>
        </p:grpSpPr>
        <p:sp>
          <p:nvSpPr>
            <p:cNvPr id="31" name="Freeform 2">
              <a:extLst>
                <a:ext uri="{FF2B5EF4-FFF2-40B4-BE49-F238E27FC236}">
                  <a16:creationId xmlns:a16="http://schemas.microsoft.com/office/drawing/2014/main" id="{0E0493EE-3176-9D6D-8951-3813DB7E5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3">
              <a:extLst>
                <a:ext uri="{FF2B5EF4-FFF2-40B4-BE49-F238E27FC236}">
                  <a16:creationId xmlns:a16="http://schemas.microsoft.com/office/drawing/2014/main" id="{430179C1-FDFF-45E8-AB6E-9F9AE4002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1CFFF13B-1011-ACF0-A582-46B30C067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92C53ED9-C0E3-F274-3DD1-73840980B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613B221B-5E5A-5DE9-6EED-A95B58EE6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AA192DD3-4FE5-BD28-3527-7C9D36973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Oval 8">
              <a:extLst>
                <a:ext uri="{FF2B5EF4-FFF2-40B4-BE49-F238E27FC236}">
                  <a16:creationId xmlns:a16="http://schemas.microsoft.com/office/drawing/2014/main" id="{4C4E87CE-18AD-C323-8759-E215877531FF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DFF3D33A-FBF7-4A22-FCA7-6416C608CD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660" y="2052249"/>
            <a:ext cx="4664052" cy="2937350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4393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产品与运营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Freeform 192">
            <a:extLst>
              <a:ext uri="{FF2B5EF4-FFF2-40B4-BE49-F238E27FC236}">
                <a16:creationId xmlns:a16="http://schemas.microsoft.com/office/drawing/2014/main" id="{039CCB52-1B26-565C-65AE-45771760A72E}"/>
              </a:ext>
            </a:extLst>
          </p:cNvPr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Oval 12">
            <a:extLst>
              <a:ext uri="{FF2B5EF4-FFF2-40B4-BE49-F238E27FC236}">
                <a16:creationId xmlns:a16="http://schemas.microsoft.com/office/drawing/2014/main" id="{A53AD561-D5A5-6258-78F7-FA08A483D11A}"/>
              </a:ext>
            </a:extLst>
          </p:cNvPr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586047D1-133A-8CEF-7BD1-50BE0DE0082F}"/>
              </a:ext>
            </a:extLst>
          </p:cNvPr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AF833B4C-BB17-E607-A5DD-5E67D257EC7D}"/>
              </a:ext>
            </a:extLst>
          </p:cNvPr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15">
            <a:extLst>
              <a:ext uri="{FF2B5EF4-FFF2-40B4-BE49-F238E27FC236}">
                <a16:creationId xmlns:a16="http://schemas.microsoft.com/office/drawing/2014/main" id="{46445498-FFCC-9953-F649-F0736AF900A7}"/>
              </a:ext>
            </a:extLst>
          </p:cNvPr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Oval 16">
            <a:extLst>
              <a:ext uri="{FF2B5EF4-FFF2-40B4-BE49-F238E27FC236}">
                <a16:creationId xmlns:a16="http://schemas.microsoft.com/office/drawing/2014/main" id="{98A2813C-8624-51BD-E27F-06134D14D991}"/>
              </a:ext>
            </a:extLst>
          </p:cNvPr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Oval 17">
            <a:extLst>
              <a:ext uri="{FF2B5EF4-FFF2-40B4-BE49-F238E27FC236}">
                <a16:creationId xmlns:a16="http://schemas.microsoft.com/office/drawing/2014/main" id="{C4783BF7-1F80-C7A6-3E7F-2C530958768C}"/>
              </a:ext>
            </a:extLst>
          </p:cNvPr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18">
            <a:extLst>
              <a:ext uri="{FF2B5EF4-FFF2-40B4-BE49-F238E27FC236}">
                <a16:creationId xmlns:a16="http://schemas.microsoft.com/office/drawing/2014/main" id="{F9274296-4806-6BB1-B977-CA312F163B4E}"/>
              </a:ext>
            </a:extLst>
          </p:cNvPr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rgbClr val="1B4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0" name="Straight Connector 20">
            <a:extLst>
              <a:ext uri="{FF2B5EF4-FFF2-40B4-BE49-F238E27FC236}">
                <a16:creationId xmlns:a16="http://schemas.microsoft.com/office/drawing/2014/main" id="{38D8C80B-B8BB-572F-F7C1-E07C356F474E}"/>
              </a:ext>
            </a:extLst>
          </p:cNvPr>
          <p:cNvCxnSpPr>
            <a:stCxn id="3" idx="7"/>
            <a:endCxn id="4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3">
            <a:extLst>
              <a:ext uri="{FF2B5EF4-FFF2-40B4-BE49-F238E27FC236}">
                <a16:creationId xmlns:a16="http://schemas.microsoft.com/office/drawing/2014/main" id="{0EA3D3FD-E725-1795-9FB6-3BE0178D2A9D}"/>
              </a:ext>
            </a:extLst>
          </p:cNvPr>
          <p:cNvCxnSpPr>
            <a:stCxn id="4" idx="5"/>
            <a:endCxn id="5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5">
            <a:extLst>
              <a:ext uri="{FF2B5EF4-FFF2-40B4-BE49-F238E27FC236}">
                <a16:creationId xmlns:a16="http://schemas.microsoft.com/office/drawing/2014/main" id="{BF16AC3D-15D0-8F09-A632-91D8AA4DC742}"/>
              </a:ext>
            </a:extLst>
          </p:cNvPr>
          <p:cNvCxnSpPr>
            <a:stCxn id="5" idx="7"/>
            <a:endCxn id="6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7">
            <a:extLst>
              <a:ext uri="{FF2B5EF4-FFF2-40B4-BE49-F238E27FC236}">
                <a16:creationId xmlns:a16="http://schemas.microsoft.com/office/drawing/2014/main" id="{DC258A5A-B79C-9855-302B-34D1D2D5BDD7}"/>
              </a:ext>
            </a:extLst>
          </p:cNvPr>
          <p:cNvCxnSpPr>
            <a:stCxn id="6" idx="6"/>
            <a:endCxn id="7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9">
            <a:extLst>
              <a:ext uri="{FF2B5EF4-FFF2-40B4-BE49-F238E27FC236}">
                <a16:creationId xmlns:a16="http://schemas.microsoft.com/office/drawing/2014/main" id="{90EE9CB6-C8A8-84FB-992C-047ECB9EFAE8}"/>
              </a:ext>
            </a:extLst>
          </p:cNvPr>
          <p:cNvCxnSpPr>
            <a:stCxn id="7" idx="5"/>
            <a:endCxn id="8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1">
            <a:extLst>
              <a:ext uri="{FF2B5EF4-FFF2-40B4-BE49-F238E27FC236}">
                <a16:creationId xmlns:a16="http://schemas.microsoft.com/office/drawing/2014/main" id="{B7B01242-E14D-250B-A8CC-16EF19EF97E3}"/>
              </a:ext>
            </a:extLst>
          </p:cNvPr>
          <p:cNvCxnSpPr>
            <a:stCxn id="8" idx="6"/>
            <a:endCxn id="9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96">
            <a:extLst>
              <a:ext uri="{FF2B5EF4-FFF2-40B4-BE49-F238E27FC236}">
                <a16:creationId xmlns:a16="http://schemas.microsoft.com/office/drawing/2014/main" id="{42D3AA4B-38EE-AC25-DA58-86443C4C1C31}"/>
              </a:ext>
            </a:extLst>
          </p:cNvPr>
          <p:cNvSpPr txBox="1"/>
          <p:nvPr/>
        </p:nvSpPr>
        <p:spPr>
          <a:xfrm>
            <a:off x="3182243" y="1885280"/>
            <a:ext cx="12426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TextBox 97">
            <a:extLst>
              <a:ext uri="{FF2B5EF4-FFF2-40B4-BE49-F238E27FC236}">
                <a16:creationId xmlns:a16="http://schemas.microsoft.com/office/drawing/2014/main" id="{8151D923-A01F-953F-1F88-CE90ED69A58A}"/>
              </a:ext>
            </a:extLst>
          </p:cNvPr>
          <p:cNvSpPr txBox="1"/>
          <p:nvPr/>
        </p:nvSpPr>
        <p:spPr>
          <a:xfrm>
            <a:off x="2386905" y="3393405"/>
            <a:ext cx="88998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TextBox 98">
            <a:extLst>
              <a:ext uri="{FF2B5EF4-FFF2-40B4-BE49-F238E27FC236}">
                <a16:creationId xmlns:a16="http://schemas.microsoft.com/office/drawing/2014/main" id="{A11A95E9-47C9-76AD-538C-3E3DD2204D0E}"/>
              </a:ext>
            </a:extLst>
          </p:cNvPr>
          <p:cNvSpPr txBox="1"/>
          <p:nvPr/>
        </p:nvSpPr>
        <p:spPr>
          <a:xfrm>
            <a:off x="4633517" y="3094955"/>
            <a:ext cx="88998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TextBox 99">
            <a:extLst>
              <a:ext uri="{FF2B5EF4-FFF2-40B4-BE49-F238E27FC236}">
                <a16:creationId xmlns:a16="http://schemas.microsoft.com/office/drawing/2014/main" id="{529AB3D8-2AC0-CDB4-74E8-B0E145F4797F}"/>
              </a:ext>
            </a:extLst>
          </p:cNvPr>
          <p:cNvSpPr txBox="1"/>
          <p:nvPr/>
        </p:nvSpPr>
        <p:spPr>
          <a:xfrm>
            <a:off x="6088955" y="1315466"/>
            <a:ext cx="88998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TextBox 100">
            <a:extLst>
              <a:ext uri="{FF2B5EF4-FFF2-40B4-BE49-F238E27FC236}">
                <a16:creationId xmlns:a16="http://schemas.microsoft.com/office/drawing/2014/main" id="{4401018F-4E3D-4397-511F-A4B461648858}"/>
              </a:ext>
            </a:extLst>
          </p:cNvPr>
          <p:cNvSpPr txBox="1"/>
          <p:nvPr/>
        </p:nvSpPr>
        <p:spPr>
          <a:xfrm>
            <a:off x="74224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TextBox 101">
            <a:extLst>
              <a:ext uri="{FF2B5EF4-FFF2-40B4-BE49-F238E27FC236}">
                <a16:creationId xmlns:a16="http://schemas.microsoft.com/office/drawing/2014/main" id="{9F2B8596-04B4-EC11-1C77-B93ABCD33DBA}"/>
              </a:ext>
            </a:extLst>
          </p:cNvPr>
          <p:cNvSpPr txBox="1"/>
          <p:nvPr/>
        </p:nvSpPr>
        <p:spPr>
          <a:xfrm>
            <a:off x="8644619" y="2939380"/>
            <a:ext cx="88998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TextBox 102">
            <a:extLst>
              <a:ext uri="{FF2B5EF4-FFF2-40B4-BE49-F238E27FC236}">
                <a16:creationId xmlns:a16="http://schemas.microsoft.com/office/drawing/2014/main" id="{6255D21B-B050-0AD1-02C6-8C8495B730E0}"/>
              </a:ext>
            </a:extLst>
          </p:cNvPr>
          <p:cNvSpPr txBox="1"/>
          <p:nvPr/>
        </p:nvSpPr>
        <p:spPr>
          <a:xfrm>
            <a:off x="9698930" y="14534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103">
            <a:extLst>
              <a:ext uri="{FF2B5EF4-FFF2-40B4-BE49-F238E27FC236}">
                <a16:creationId xmlns:a16="http://schemas.microsoft.com/office/drawing/2014/main" id="{C8E64725-5F27-1725-1312-9441AA783ABC}"/>
              </a:ext>
            </a:extLst>
          </p:cNvPr>
          <p:cNvSpPr txBox="1"/>
          <p:nvPr/>
        </p:nvSpPr>
        <p:spPr>
          <a:xfrm>
            <a:off x="3491805" y="2594893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45%</a:t>
            </a:r>
          </a:p>
        </p:txBody>
      </p:sp>
      <p:sp>
        <p:nvSpPr>
          <p:cNvPr id="24" name="TextBox 104">
            <a:extLst>
              <a:ext uri="{FF2B5EF4-FFF2-40B4-BE49-F238E27FC236}">
                <a16:creationId xmlns:a16="http://schemas.microsoft.com/office/drawing/2014/main" id="{534EBC7A-B84E-51D7-538A-B2D8B6E0B309}"/>
              </a:ext>
            </a:extLst>
          </p:cNvPr>
          <p:cNvSpPr txBox="1"/>
          <p:nvPr/>
        </p:nvSpPr>
        <p:spPr>
          <a:xfrm>
            <a:off x="4811018" y="2258343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35%</a:t>
            </a:r>
          </a:p>
        </p:txBody>
      </p:sp>
      <p:sp>
        <p:nvSpPr>
          <p:cNvPr id="25" name="TextBox 105">
            <a:extLst>
              <a:ext uri="{FF2B5EF4-FFF2-40B4-BE49-F238E27FC236}">
                <a16:creationId xmlns:a16="http://schemas.microsoft.com/office/drawing/2014/main" id="{7DECB358-A26A-A690-FAB3-0E8ADF8A60EC}"/>
              </a:ext>
            </a:extLst>
          </p:cNvPr>
          <p:cNvSpPr txBox="1"/>
          <p:nvPr/>
        </p:nvSpPr>
        <p:spPr>
          <a:xfrm>
            <a:off x="6263580" y="2071018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55%</a:t>
            </a:r>
          </a:p>
        </p:txBody>
      </p:sp>
      <p:sp>
        <p:nvSpPr>
          <p:cNvPr id="26" name="TextBox 106">
            <a:extLst>
              <a:ext uri="{FF2B5EF4-FFF2-40B4-BE49-F238E27FC236}">
                <a16:creationId xmlns:a16="http://schemas.microsoft.com/office/drawing/2014/main" id="{4E5C96AA-27F5-3B8E-7A8C-BBDD416129B0}"/>
              </a:ext>
            </a:extLst>
          </p:cNvPr>
          <p:cNvSpPr txBox="1"/>
          <p:nvPr/>
        </p:nvSpPr>
        <p:spPr>
          <a:xfrm>
            <a:off x="7578030" y="2121818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50%</a:t>
            </a:r>
          </a:p>
        </p:txBody>
      </p:sp>
      <p:sp>
        <p:nvSpPr>
          <p:cNvPr id="27" name="TextBox 107">
            <a:extLst>
              <a:ext uri="{FF2B5EF4-FFF2-40B4-BE49-F238E27FC236}">
                <a16:creationId xmlns:a16="http://schemas.microsoft.com/office/drawing/2014/main" id="{E9781947-B305-81BE-8E58-2242427BBCAB}"/>
              </a:ext>
            </a:extLst>
          </p:cNvPr>
          <p:cNvSpPr txBox="1"/>
          <p:nvPr/>
        </p:nvSpPr>
        <p:spPr>
          <a:xfrm>
            <a:off x="8830568" y="2136105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</a:p>
        </p:txBody>
      </p:sp>
      <p:sp>
        <p:nvSpPr>
          <p:cNvPr id="28" name="TextBox 108">
            <a:extLst>
              <a:ext uri="{FF2B5EF4-FFF2-40B4-BE49-F238E27FC236}">
                <a16:creationId xmlns:a16="http://schemas.microsoft.com/office/drawing/2014/main" id="{27CD961D-8E0F-13A7-9E66-DA366CBDC250}"/>
              </a:ext>
            </a:extLst>
          </p:cNvPr>
          <p:cNvSpPr txBox="1"/>
          <p:nvPr/>
        </p:nvSpPr>
        <p:spPr>
          <a:xfrm>
            <a:off x="10738743" y="1872580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</a:p>
        </p:txBody>
      </p:sp>
      <p:sp>
        <p:nvSpPr>
          <p:cNvPr id="29" name="TextBox 109">
            <a:extLst>
              <a:ext uri="{FF2B5EF4-FFF2-40B4-BE49-F238E27FC236}">
                <a16:creationId xmlns:a16="http://schemas.microsoft.com/office/drawing/2014/main" id="{BFFD18F8-AD79-3172-072A-0BC18A71DF30}"/>
              </a:ext>
            </a:extLst>
          </p:cNvPr>
          <p:cNvSpPr txBox="1"/>
          <p:nvPr/>
        </p:nvSpPr>
        <p:spPr>
          <a:xfrm>
            <a:off x="2085280" y="2563143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B5000CC-E4CA-16A7-2472-F00E8ECAB6B6}"/>
              </a:ext>
            </a:extLst>
          </p:cNvPr>
          <p:cNvGrpSpPr/>
          <p:nvPr/>
        </p:nvGrpSpPr>
        <p:grpSpPr>
          <a:xfrm>
            <a:off x="3001243" y="4254006"/>
            <a:ext cx="3644925" cy="1211948"/>
            <a:chOff x="1516911" y="4245243"/>
            <a:chExt cx="3644925" cy="121194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EA65618-C209-D91F-F1ED-DD0EA87403DC}"/>
                </a:ext>
              </a:extLst>
            </p:cNvPr>
            <p:cNvSpPr txBox="1"/>
            <p:nvPr/>
          </p:nvSpPr>
          <p:spPr>
            <a:xfrm>
              <a:off x="1516911" y="4552135"/>
              <a:ext cx="3644925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2CDA493-E852-C3AF-379D-9A7BA9B2B537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CF867C-989A-481B-CD13-22299CCC6A9F}"/>
              </a:ext>
            </a:extLst>
          </p:cNvPr>
          <p:cNvGrpSpPr/>
          <p:nvPr/>
        </p:nvGrpSpPr>
        <p:grpSpPr>
          <a:xfrm>
            <a:off x="7712143" y="4254006"/>
            <a:ext cx="3644925" cy="1211948"/>
            <a:chOff x="1516911" y="4245243"/>
            <a:chExt cx="3644925" cy="12119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075714E-F7D5-6EC0-5B62-6CF0F132142A}"/>
                </a:ext>
              </a:extLst>
            </p:cNvPr>
            <p:cNvSpPr txBox="1"/>
            <p:nvPr/>
          </p:nvSpPr>
          <p:spPr>
            <a:xfrm>
              <a:off x="1516911" y="4552135"/>
              <a:ext cx="3644925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7F1DDC6-B751-FB72-F1F6-63F28A97B1AD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7671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产品与运营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F232883-79A5-7155-1230-2A6204FB8416}"/>
              </a:ext>
            </a:extLst>
          </p:cNvPr>
          <p:cNvSpPr/>
          <p:nvPr/>
        </p:nvSpPr>
        <p:spPr bwMode="auto">
          <a:xfrm rot="5400000">
            <a:off x="5073410" y="616801"/>
            <a:ext cx="2172418" cy="5924608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id="{24311228-705C-17F3-8FCD-10E33E8E1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9363" y="2296399"/>
            <a:ext cx="784968" cy="784966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B233531C-C553-6B5F-F8C8-BC066F6C07DC}"/>
              </a:ext>
            </a:extLst>
          </p:cNvPr>
          <p:cNvSpPr/>
          <p:nvPr/>
        </p:nvSpPr>
        <p:spPr bwMode="auto">
          <a:xfrm>
            <a:off x="3800126" y="2443954"/>
            <a:ext cx="443442" cy="447637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13">
            <a:extLst>
              <a:ext uri="{FF2B5EF4-FFF2-40B4-BE49-F238E27FC236}">
                <a16:creationId xmlns:a16="http://schemas.microsoft.com/office/drawing/2014/main" id="{6FBD6D72-DF89-C8CB-C1DD-F410AA6C3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283" y="4023850"/>
            <a:ext cx="773304" cy="773302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C2B18D71-EFA9-FB9F-C312-394A6EBA7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9682" y="2286363"/>
            <a:ext cx="762823" cy="762821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C8BE8C1C-BEDF-0A37-AA1B-F6151DB3791D}"/>
              </a:ext>
            </a:extLst>
          </p:cNvPr>
          <p:cNvSpPr>
            <a:spLocks noEditPoints="1"/>
          </p:cNvSpPr>
          <p:nvPr/>
        </p:nvSpPr>
        <p:spPr bwMode="auto">
          <a:xfrm>
            <a:off x="6696045" y="2517741"/>
            <a:ext cx="390096" cy="309155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64E845BC-ABC2-6B34-9F22-E7DD5AF82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1850" y="4038446"/>
            <a:ext cx="762457" cy="76245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7E274B-302F-FAD2-D0E0-9DCE41A6F043}"/>
              </a:ext>
            </a:extLst>
          </p:cNvPr>
          <p:cNvGrpSpPr/>
          <p:nvPr/>
        </p:nvGrpSpPr>
        <p:grpSpPr>
          <a:xfrm>
            <a:off x="8182740" y="4229952"/>
            <a:ext cx="441619" cy="369515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55AEDDD1-8F7B-45DE-6735-C7E378BC7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9DB5CF2-C71B-3037-84CA-DF3720073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8452E8-5CF8-49E0-4E64-19E947685CB7}"/>
              </a:ext>
            </a:extLst>
          </p:cNvPr>
          <p:cNvGrpSpPr/>
          <p:nvPr/>
        </p:nvGrpSpPr>
        <p:grpSpPr>
          <a:xfrm>
            <a:off x="6445414" y="1493963"/>
            <a:ext cx="2604586" cy="764901"/>
            <a:chOff x="7956393" y="4309542"/>
            <a:chExt cx="2604586" cy="7649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2C15EB8-40DA-56A5-8702-B5E15A57B441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4718973-42AA-1B83-CF83-8553B6AA10F9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B0D371-3383-0126-7820-59F4B83A446C}"/>
              </a:ext>
            </a:extLst>
          </p:cNvPr>
          <p:cNvGrpSpPr/>
          <p:nvPr/>
        </p:nvGrpSpPr>
        <p:grpSpPr>
          <a:xfrm>
            <a:off x="3197315" y="5013176"/>
            <a:ext cx="2594047" cy="764901"/>
            <a:chOff x="8472092" y="4309542"/>
            <a:chExt cx="2594047" cy="76490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5608E7-4A33-3611-0933-EFDDEB817CAB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166DB48-15AF-33F7-C903-D2038D28D761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BB76AA8-6007-43B9-CA29-13DA57EAACC8}"/>
              </a:ext>
            </a:extLst>
          </p:cNvPr>
          <p:cNvGrpSpPr/>
          <p:nvPr/>
        </p:nvGrpSpPr>
        <p:grpSpPr>
          <a:xfrm>
            <a:off x="6449033" y="5013176"/>
            <a:ext cx="2600967" cy="764901"/>
            <a:chOff x="8465172" y="4309542"/>
            <a:chExt cx="2600967" cy="7649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C594D5E-BCB7-4CDA-FFF4-20532F46273E}"/>
                </a:ext>
              </a:extLst>
            </p:cNvPr>
            <p:cNvSpPr txBox="1"/>
            <p:nvPr/>
          </p:nvSpPr>
          <p:spPr>
            <a:xfrm>
              <a:off x="8465172" y="4584885"/>
              <a:ext cx="260096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A96E57-5ED8-D33B-D137-F3BB5C8917DF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BDE67D-3525-33DC-0596-5038C33338DC}"/>
              </a:ext>
            </a:extLst>
          </p:cNvPr>
          <p:cNvGrpSpPr/>
          <p:nvPr/>
        </p:nvGrpSpPr>
        <p:grpSpPr>
          <a:xfrm>
            <a:off x="3540239" y="1493963"/>
            <a:ext cx="2604586" cy="764901"/>
            <a:chOff x="7956393" y="4309542"/>
            <a:chExt cx="2604586" cy="76490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52848F0-62D5-4664-7125-F7F6DAC58B03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53B69C2-CB82-EE03-4FBF-BC219C3E6775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5" name="图形 33" descr="苹果色 纯色填充">
            <a:extLst>
              <a:ext uri="{FF2B5EF4-FFF2-40B4-BE49-F238E27FC236}">
                <a16:creationId xmlns:a16="http://schemas.microsoft.com/office/drawing/2014/main" id="{A8F64AC6-6350-0259-07B0-760CDDD037BE}"/>
              </a:ext>
            </a:extLst>
          </p:cNvPr>
          <p:cNvSpPr/>
          <p:nvPr/>
        </p:nvSpPr>
        <p:spPr>
          <a:xfrm>
            <a:off x="5058243" y="4145545"/>
            <a:ext cx="401384" cy="486640"/>
          </a:xfrm>
          <a:custGeom>
            <a:avLst/>
            <a:gdLst>
              <a:gd name="connsiteX0" fmla="*/ 589044 w 625817"/>
              <a:gd name="connsiteY0" fmla="*/ 254441 h 758744"/>
              <a:gd name="connsiteX1" fmla="*/ 340442 w 625817"/>
              <a:gd name="connsiteY1" fmla="*/ 241106 h 758744"/>
              <a:gd name="connsiteX2" fmla="*/ 326154 w 625817"/>
              <a:gd name="connsiteY2" fmla="*/ 177289 h 758744"/>
              <a:gd name="connsiteX3" fmla="*/ 429977 w 625817"/>
              <a:gd name="connsiteY3" fmla="*/ 133474 h 758744"/>
              <a:gd name="connsiteX4" fmla="*/ 474744 w 625817"/>
              <a:gd name="connsiteY4" fmla="*/ 124 h 758744"/>
              <a:gd name="connsiteX5" fmla="*/ 341394 w 625817"/>
              <a:gd name="connsiteY5" fmla="*/ 44891 h 758744"/>
              <a:gd name="connsiteX6" fmla="*/ 301389 w 625817"/>
              <a:gd name="connsiteY6" fmla="*/ 124901 h 758744"/>
              <a:gd name="connsiteX7" fmla="*/ 194709 w 625817"/>
              <a:gd name="connsiteY7" fmla="*/ 14411 h 758744"/>
              <a:gd name="connsiteX8" fmla="*/ 165182 w 625817"/>
              <a:gd name="connsiteY8" fmla="*/ 62989 h 758744"/>
              <a:gd name="connsiteX9" fmla="*/ 283292 w 625817"/>
              <a:gd name="connsiteY9" fmla="*/ 240154 h 758744"/>
              <a:gd name="connsiteX10" fmla="*/ 36594 w 625817"/>
              <a:gd name="connsiteY10" fmla="*/ 253489 h 758744"/>
              <a:gd name="connsiteX11" fmla="*/ 313772 w 625817"/>
              <a:gd name="connsiteY11" fmla="*/ 733549 h 758744"/>
              <a:gd name="connsiteX12" fmla="*/ 589044 w 625817"/>
              <a:gd name="connsiteY12" fmla="*/ 254441 h 75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5817" h="758744">
                <a:moveTo>
                  <a:pt x="589044" y="254441"/>
                </a:moveTo>
                <a:cubicBezTo>
                  <a:pt x="503319" y="161096"/>
                  <a:pt x="410927" y="224914"/>
                  <a:pt x="340442" y="241106"/>
                </a:cubicBezTo>
                <a:cubicBezTo>
                  <a:pt x="338537" y="218246"/>
                  <a:pt x="332822" y="197291"/>
                  <a:pt x="326154" y="177289"/>
                </a:cubicBezTo>
                <a:cubicBezTo>
                  <a:pt x="355682" y="174431"/>
                  <a:pt x="399497" y="164906"/>
                  <a:pt x="429977" y="133474"/>
                </a:cubicBezTo>
                <a:cubicBezTo>
                  <a:pt x="479507" y="83944"/>
                  <a:pt x="474744" y="124"/>
                  <a:pt x="474744" y="124"/>
                </a:cubicBezTo>
                <a:cubicBezTo>
                  <a:pt x="474744" y="124"/>
                  <a:pt x="389972" y="-4639"/>
                  <a:pt x="341394" y="44891"/>
                </a:cubicBezTo>
                <a:cubicBezTo>
                  <a:pt x="318534" y="67751"/>
                  <a:pt x="307104" y="98231"/>
                  <a:pt x="301389" y="124901"/>
                </a:cubicBezTo>
                <a:cubicBezTo>
                  <a:pt x="259479" y="54416"/>
                  <a:pt x="198519" y="17269"/>
                  <a:pt x="194709" y="14411"/>
                </a:cubicBezTo>
                <a:lnTo>
                  <a:pt x="165182" y="62989"/>
                </a:lnTo>
                <a:cubicBezTo>
                  <a:pt x="166134" y="63941"/>
                  <a:pt x="269004" y="127759"/>
                  <a:pt x="283292" y="240154"/>
                </a:cubicBezTo>
                <a:cubicBezTo>
                  <a:pt x="213759" y="223009"/>
                  <a:pt x="120414" y="161096"/>
                  <a:pt x="36594" y="253489"/>
                </a:cubicBezTo>
                <a:cubicBezTo>
                  <a:pt x="-55798" y="355406"/>
                  <a:pt x="23259" y="877376"/>
                  <a:pt x="313772" y="733549"/>
                </a:cubicBezTo>
                <a:cubicBezTo>
                  <a:pt x="603332" y="878329"/>
                  <a:pt x="681437" y="356359"/>
                  <a:pt x="589044" y="25444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9137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12B20B-48F6-8D3B-BCDA-C7C9FF5575F4}"/>
              </a:ext>
            </a:extLst>
          </p:cNvPr>
          <p:cNvSpPr/>
          <p:nvPr/>
        </p:nvSpPr>
        <p:spPr>
          <a:xfrm rot="2700000">
            <a:off x="6727708" y="-633951"/>
            <a:ext cx="5129610" cy="8748404"/>
          </a:xfrm>
          <a:custGeom>
            <a:avLst/>
            <a:gdLst>
              <a:gd name="connsiteX0" fmla="*/ 1505025 w 5129610"/>
              <a:gd name="connsiteY0" fmla="*/ 649655 h 8748404"/>
              <a:gd name="connsiteX1" fmla="*/ 2100230 w 5129610"/>
              <a:gd name="connsiteY1" fmla="*/ 138181 h 8748404"/>
              <a:gd name="connsiteX2" fmla="*/ 2298493 w 5129610"/>
              <a:gd name="connsiteY2" fmla="*/ 0 h 8748404"/>
              <a:gd name="connsiteX3" fmla="*/ 4641401 w 5129610"/>
              <a:gd name="connsiteY3" fmla="*/ 2342908 h 8748404"/>
              <a:gd name="connsiteX4" fmla="*/ 3346308 w 5129610"/>
              <a:gd name="connsiteY4" fmla="*/ 2342908 h 8748404"/>
              <a:gd name="connsiteX5" fmla="*/ 3241631 w 5129610"/>
              <a:gd name="connsiteY5" fmla="*/ 2386268 h 8748404"/>
              <a:gd name="connsiteX6" fmla="*/ 3198271 w 5129610"/>
              <a:gd name="connsiteY6" fmla="*/ 2490945 h 8748404"/>
              <a:gd name="connsiteX7" fmla="*/ 3198272 w 5129610"/>
              <a:gd name="connsiteY7" fmla="*/ 6075284 h 8748404"/>
              <a:gd name="connsiteX8" fmla="*/ 3346309 w 5129610"/>
              <a:gd name="connsiteY8" fmla="*/ 6223321 h 8748404"/>
              <a:gd name="connsiteX9" fmla="*/ 5129610 w 5129610"/>
              <a:gd name="connsiteY9" fmla="*/ 6223321 h 8748404"/>
              <a:gd name="connsiteX10" fmla="*/ 2604527 w 5129610"/>
              <a:gd name="connsiteY10" fmla="*/ 8748404 h 8748404"/>
              <a:gd name="connsiteX11" fmla="*/ 2311112 w 5129610"/>
              <a:gd name="connsiteY11" fmla="*/ 8575016 h 8748404"/>
              <a:gd name="connsiteX12" fmla="*/ 1505026 w 5129610"/>
              <a:gd name="connsiteY12" fmla="*/ 7916567 h 8748404"/>
              <a:gd name="connsiteX13" fmla="*/ 1505025 w 5129610"/>
              <a:gd name="connsiteY13" fmla="*/ 649655 h 874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29610" h="8748404">
                <a:moveTo>
                  <a:pt x="1505025" y="649655"/>
                </a:moveTo>
                <a:cubicBezTo>
                  <a:pt x="1693153" y="461526"/>
                  <a:pt x="1892239" y="291036"/>
                  <a:pt x="2100230" y="138181"/>
                </a:cubicBezTo>
                <a:lnTo>
                  <a:pt x="2298493" y="0"/>
                </a:lnTo>
                <a:lnTo>
                  <a:pt x="4641401" y="2342908"/>
                </a:lnTo>
                <a:lnTo>
                  <a:pt x="3346308" y="2342908"/>
                </a:lnTo>
                <a:cubicBezTo>
                  <a:pt x="3305427" y="2342908"/>
                  <a:pt x="3268418" y="2359478"/>
                  <a:pt x="3241631" y="2386268"/>
                </a:cubicBezTo>
                <a:cubicBezTo>
                  <a:pt x="3214841" y="2413055"/>
                  <a:pt x="3198271" y="2450064"/>
                  <a:pt x="3198271" y="2490945"/>
                </a:cubicBezTo>
                <a:lnTo>
                  <a:pt x="3198272" y="6075284"/>
                </a:lnTo>
                <a:cubicBezTo>
                  <a:pt x="3198271" y="6157042"/>
                  <a:pt x="3264550" y="6223321"/>
                  <a:pt x="3346309" y="6223321"/>
                </a:cubicBezTo>
                <a:lnTo>
                  <a:pt x="5129610" y="6223321"/>
                </a:lnTo>
                <a:lnTo>
                  <a:pt x="2604527" y="8748404"/>
                </a:lnTo>
                <a:lnTo>
                  <a:pt x="2311112" y="8575016"/>
                </a:lnTo>
                <a:cubicBezTo>
                  <a:pt x="2026182" y="8386888"/>
                  <a:pt x="1755863" y="8167404"/>
                  <a:pt x="1505026" y="7916567"/>
                </a:cubicBezTo>
                <a:cubicBezTo>
                  <a:pt x="-501675" y="5909867"/>
                  <a:pt x="-501676" y="2656359"/>
                  <a:pt x="1505025" y="649655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-193230" y="429552"/>
            <a:ext cx="6027134" cy="544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39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5282862" y="2110737"/>
            <a:ext cx="347902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发展计划</a:t>
            </a:r>
            <a:endParaRPr lang="zh-CN" altLang="en-US" sz="3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A50FC5-0C15-75CF-41FE-812F94BC218F}"/>
              </a:ext>
            </a:extLst>
          </p:cNvPr>
          <p:cNvSpPr/>
          <p:nvPr/>
        </p:nvSpPr>
        <p:spPr>
          <a:xfrm rot="2700000">
            <a:off x="1132912" y="3264854"/>
            <a:ext cx="456215" cy="45621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C5D76C-A0B7-4BEF-4A82-1D08B15CC716}"/>
              </a:ext>
            </a:extLst>
          </p:cNvPr>
          <p:cNvSpPr/>
          <p:nvPr/>
        </p:nvSpPr>
        <p:spPr>
          <a:xfrm rot="2700000">
            <a:off x="3703534" y="878539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D8159-FA1B-D69B-2777-EB0E8EC4E4E3}"/>
              </a:ext>
            </a:extLst>
          </p:cNvPr>
          <p:cNvSpPr txBox="1"/>
          <p:nvPr/>
        </p:nvSpPr>
        <p:spPr>
          <a:xfrm>
            <a:off x="5302995" y="2720918"/>
            <a:ext cx="56191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1" name="图形 3">
            <a:extLst>
              <a:ext uri="{FF2B5EF4-FFF2-40B4-BE49-F238E27FC236}">
                <a16:creationId xmlns:a16="http://schemas.microsoft.com/office/drawing/2014/main" id="{924663A8-56DE-1523-692F-9AE492792449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CC9B76B-8B2E-B5E7-DA26-647B8DF99F23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CD3148B-E940-D6E7-C137-FC299CFAED53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7C57EF-15A8-0475-EF2C-29A41E0DF5C8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3">
              <a:extLst>
                <a:ext uri="{FF2B5EF4-FFF2-40B4-BE49-F238E27FC236}">
                  <a16:creationId xmlns:a16="http://schemas.microsoft.com/office/drawing/2014/main" id="{A90E7464-F6F4-3FE7-9F7C-F64C83BDE53B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24AC5783-2C0C-7F36-1E2E-F9FCAE93E925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">
                <a:extLst>
                  <a:ext uri="{FF2B5EF4-FFF2-40B4-BE49-F238E27FC236}">
                    <a16:creationId xmlns:a16="http://schemas.microsoft.com/office/drawing/2014/main" id="{8C1CEF83-6C2C-E384-0CC3-4C929632F05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26361BD1-5696-37B6-47A4-3ACADB55205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7A43C7A9-510C-1257-3AD3-2631F985DC0E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E7C3101-C96E-6CB0-0C1A-2D0F34DA609E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4E063BC-E217-641A-D069-D8CA3EC873D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9" name="图形 3">
                <a:extLst>
                  <a:ext uri="{FF2B5EF4-FFF2-40B4-BE49-F238E27FC236}">
                    <a16:creationId xmlns:a16="http://schemas.microsoft.com/office/drawing/2014/main" id="{81803500-D1D9-2AEB-0759-091B187E936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B74A26F-3690-150D-41C1-296DAF978D97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D03F2FB-A77D-0B61-D925-DB20A97C2FD4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32F6FFE-0AA4-0341-C0E1-B5BA9489175B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7E4ABFFA-D7A0-BDE3-5502-032E11D1DF5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ABE9C120-E37B-D59A-ACFA-41D39181D6C4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E7B3862-86D7-B256-0799-F7B537B3F5DC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36B062C6-9ADD-EF9A-6A26-3CE19F13EA61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B0FDD58A-EC16-21F4-F9AC-695210DD8ACF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11EAF22-4EB4-9D90-CA90-16B3DD04112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EEBA4803-8E06-9221-1FF8-A1F9698B0F4C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84838BA-C465-9ACD-4539-53179843883C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2ADD9F1-CBDE-2E7F-9A28-F5EEDE123D77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335A473-5D86-5016-D204-87D99D56E65C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9C1A2DC-09FA-BEA6-DC30-51AB087AB590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DAFE9FF-D0B8-E393-2FA7-15BCEA00A21F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4E1F606-9022-FEFE-0875-10A3384450A4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4659D6-D67F-05FC-AE20-4395E95A378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32815848-40D1-2399-21A3-4B8E2123928D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1F0BDB-2A4C-A08F-E191-24FF38AEDC41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CE01FC2-B88A-8FCC-26E3-CCE533F922BD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3">
                <a:extLst>
                  <a:ext uri="{FF2B5EF4-FFF2-40B4-BE49-F238E27FC236}">
                    <a16:creationId xmlns:a16="http://schemas.microsoft.com/office/drawing/2014/main" id="{20D476C9-AD70-E4F4-8548-36DB2D737E8F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80C271-699C-D339-89FF-3446B39B4921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4BAEF6F-4E90-7CFC-6BF0-A1D022697DF7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DC0EFB-4C73-ECAE-05EF-992CA5AE88CA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9F9AFFE-1BD6-D1AD-26A8-80147C26E538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801E4E1D-2680-41BF-67C8-33C049FB128C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7CA5013D-D020-516F-05BF-4A2E48E99854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90A9F64-0B38-FCD5-4E5C-D8108CDA876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7AE2821-700F-099B-23C3-A57E4193EF3C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12093C4-183C-FCAD-5C05-AD207ED8CCA3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DD7CB961-D63F-E6EB-8420-751AF0F9E1BA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DB6A15E-65A3-EE2B-D419-C510E3E7394F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810209B-37DF-05F8-7BFC-957E9A2BE40A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210D3F21-9337-8607-0BF2-951F26E4B087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F808417-A0FE-B992-4B82-9CF1168E26A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8F14C6D-E1B8-9039-E066-2CD68A482E2D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F0CF6F0E-DB23-214F-2830-1E84EAE1F00D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C793E9BD-E8A8-E888-203A-D1BE05DA61F7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62F9BA5-2E12-E9D9-66CF-9B8E5E09E92A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4ABE986-9E57-1544-F1A2-95C46DC3019C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C6B89F4-2650-DE3C-0851-D1995E884D4B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033AE54-DD14-CE6F-3D86-20492538E70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712F328-F6F3-9BE5-546F-6B3252A986E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CA419811-D108-B2CA-5A61-77CE9DC56C06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BBF07CA-00CA-2FE7-4911-275084488A30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97B17CC7-376D-26C1-A743-497A981ACED1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31EB42E7-3690-64BD-DCD0-78C390BCFF14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5522D38-8C0E-6C68-3CBA-5AFA35DF78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E1F4AFD-A3F4-0490-0A0E-9A0D64102721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1B66C129-1438-0FE7-8341-1A25DA22697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A41AD7-2380-4F4D-801C-76D544ABE08A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F70ABBC6-9417-B90C-2ED2-3D0DDCD7138D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BD18EB67-D12F-60A3-F98E-AEF6EF2E4ACA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066E4A8E-0124-DEC5-9A50-6D4708031B9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902F375B-D152-DDD2-6DB9-1F221B747ED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5CE243F-AB1C-BF86-4373-81C2096BF7E3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5D122F5-6317-C2FD-D2AA-1E3BF7AEB433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D45072B-B9DD-B3BE-A2FE-0121704AACD9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82348C12-C89F-8438-D5EB-524EAF074A36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4228E48-3F63-0B41-07D7-9269895C985C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D33AEE4-7F65-FBB5-2949-92627E485712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B5B2D02-3151-9769-EB80-864DC70B58F1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1039FD4-92BF-2A33-8858-75927A6DBD3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2AB0E4E8-25E0-5770-A977-9F1C67BFE439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59976B1-663D-0074-198C-0D13082CA0A6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0DA98A-9258-069D-42CF-F022ABE0BDD7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EB5614A-F11B-4709-8CFE-9D9C6BA1BD11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91279D3-3AB1-951D-34A0-57A3A16CFBA1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C68D27-DA26-1BD4-30F0-0CCE71B5CB51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BD92C5E-6D06-2B64-D6DD-587269AAAE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7BC670E-E757-21A5-D19B-3C446D42553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KSO_Shape">
            <a:extLst>
              <a:ext uri="{FF2B5EF4-FFF2-40B4-BE49-F238E27FC236}">
                <a16:creationId xmlns:a16="http://schemas.microsoft.com/office/drawing/2014/main" id="{12856515-B2F6-5EBB-7EEB-F724B1BA8EAA}"/>
              </a:ext>
            </a:extLst>
          </p:cNvPr>
          <p:cNvSpPr/>
          <p:nvPr/>
        </p:nvSpPr>
        <p:spPr bwMode="auto">
          <a:xfrm>
            <a:off x="9553971" y="4808420"/>
            <a:ext cx="1235346" cy="105004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486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发展计划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338DA1-6FDE-CD1C-17DC-291FA9E7A351}"/>
              </a:ext>
            </a:extLst>
          </p:cNvPr>
          <p:cNvGrpSpPr/>
          <p:nvPr/>
        </p:nvGrpSpPr>
        <p:grpSpPr>
          <a:xfrm>
            <a:off x="4701471" y="2035056"/>
            <a:ext cx="2779537" cy="2779537"/>
            <a:chOff x="3325860" y="1074902"/>
            <a:chExt cx="2531533" cy="253153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62C7E5B-257E-C14D-BE6B-B5B60327F542}"/>
                </a:ext>
              </a:extLst>
            </p:cNvPr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627">
              <a:extLst>
                <a:ext uri="{FF2B5EF4-FFF2-40B4-BE49-F238E27FC236}">
                  <a16:creationId xmlns:a16="http://schemas.microsoft.com/office/drawing/2014/main" id="{9AF816DE-2D5B-5DE4-E808-F74276D087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0627" y="1929796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23">
              <a:extLst>
                <a:ext uri="{FF2B5EF4-FFF2-40B4-BE49-F238E27FC236}">
                  <a16:creationId xmlns:a16="http://schemas.microsoft.com/office/drawing/2014/main" id="{CDDB4926-1407-F931-9A16-4CC0B4CCB3DC}"/>
                </a:ext>
              </a:extLst>
            </p:cNvPr>
            <p:cNvSpPr txBox="1"/>
            <p:nvPr/>
          </p:nvSpPr>
          <p:spPr>
            <a:xfrm>
              <a:off x="3798848" y="2494623"/>
              <a:ext cx="1585557" cy="308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02E8AC9-32A8-20BB-9F26-0F1C799B60DC}"/>
              </a:ext>
            </a:extLst>
          </p:cNvPr>
          <p:cNvGrpSpPr/>
          <p:nvPr/>
        </p:nvGrpSpPr>
        <p:grpSpPr>
          <a:xfrm>
            <a:off x="4435427" y="2058794"/>
            <a:ext cx="939800" cy="939800"/>
            <a:chOff x="2386060" y="1495059"/>
            <a:chExt cx="939800" cy="9398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99FDA0A-935A-0E0A-13F7-1DF88A6CA7BD}"/>
                </a:ext>
              </a:extLst>
            </p:cNvPr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1986">
              <a:extLst>
                <a:ext uri="{FF2B5EF4-FFF2-40B4-BE49-F238E27FC236}">
                  <a16:creationId xmlns:a16="http://schemas.microsoft.com/office/drawing/2014/main" id="{097603B4-C18E-5E85-E5B2-774AE8CECF04}"/>
                </a:ext>
              </a:extLst>
            </p:cNvPr>
            <p:cNvSpPr/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7FFF5A9-75C7-CC08-6301-F43D94F60C58}"/>
              </a:ext>
            </a:extLst>
          </p:cNvPr>
          <p:cNvGrpSpPr/>
          <p:nvPr/>
        </p:nvGrpSpPr>
        <p:grpSpPr>
          <a:xfrm>
            <a:off x="6807253" y="2035056"/>
            <a:ext cx="939800" cy="939800"/>
            <a:chOff x="5454052" y="1074902"/>
            <a:chExt cx="939800" cy="9398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FEC57D9-9810-B959-CC36-29151E441581}"/>
                </a:ext>
              </a:extLst>
            </p:cNvPr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F270C8F-C6AA-A0E8-E8DB-77172B82AC70}"/>
                </a:ext>
              </a:extLst>
            </p:cNvPr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12" name="Freeform 1590">
                <a:extLst>
                  <a:ext uri="{FF2B5EF4-FFF2-40B4-BE49-F238E27FC236}">
                    <a16:creationId xmlns:a16="http://schemas.microsoft.com/office/drawing/2014/main" id="{79BDC87E-2E93-F585-558E-9FE8F39C46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 1591">
                <a:extLst>
                  <a:ext uri="{FF2B5EF4-FFF2-40B4-BE49-F238E27FC236}">
                    <a16:creationId xmlns:a16="http://schemas.microsoft.com/office/drawing/2014/main" id="{71CF249F-66EA-68F3-ABBF-CB431BCC77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5A1EBD1-6EEB-2DB8-6A87-0D185C01AB89}"/>
              </a:ext>
            </a:extLst>
          </p:cNvPr>
          <p:cNvGrpSpPr/>
          <p:nvPr/>
        </p:nvGrpSpPr>
        <p:grpSpPr>
          <a:xfrm>
            <a:off x="4435427" y="3973233"/>
            <a:ext cx="939800" cy="939800"/>
            <a:chOff x="3080330" y="2789142"/>
            <a:chExt cx="939800" cy="9398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2030E26-5A96-E302-ABF0-2CC5EBB724E2}"/>
                </a:ext>
              </a:extLst>
            </p:cNvPr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10206B6-8C67-7BDB-E5F3-A9C4380B2575}"/>
                </a:ext>
              </a:extLst>
            </p:cNvPr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17" name="Freeform 1086">
                <a:extLst>
                  <a:ext uri="{FF2B5EF4-FFF2-40B4-BE49-F238E27FC236}">
                    <a16:creationId xmlns:a16="http://schemas.microsoft.com/office/drawing/2014/main" id="{DB84B888-A89D-EDB4-360A-BF4E47CE09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 1087">
                <a:extLst>
                  <a:ext uri="{FF2B5EF4-FFF2-40B4-BE49-F238E27FC236}">
                    <a16:creationId xmlns:a16="http://schemas.microsoft.com/office/drawing/2014/main" id="{5F3CBB30-A297-E428-A076-EA69B8C4BB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FA08B68-61E7-EAC7-F77A-FF8C7641FA34}"/>
              </a:ext>
            </a:extLst>
          </p:cNvPr>
          <p:cNvGrpSpPr/>
          <p:nvPr/>
        </p:nvGrpSpPr>
        <p:grpSpPr>
          <a:xfrm>
            <a:off x="6845887" y="4011868"/>
            <a:ext cx="901165" cy="901165"/>
            <a:chOff x="5719249" y="3077288"/>
            <a:chExt cx="767347" cy="76734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299E8F6-E65D-F641-C367-4FD69E215A38}"/>
                </a:ext>
              </a:extLst>
            </p:cNvPr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748">
              <a:extLst>
                <a:ext uri="{FF2B5EF4-FFF2-40B4-BE49-F238E27FC236}">
                  <a16:creationId xmlns:a16="http://schemas.microsoft.com/office/drawing/2014/main" id="{341322FF-E0A6-4FF1-B57C-2BF72AD53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29643BF-5A46-6488-BD88-78F2A7176CE5}"/>
              </a:ext>
            </a:extLst>
          </p:cNvPr>
          <p:cNvGrpSpPr/>
          <p:nvPr/>
        </p:nvGrpSpPr>
        <p:grpSpPr>
          <a:xfrm>
            <a:off x="7876786" y="2122505"/>
            <a:ext cx="2604586" cy="764901"/>
            <a:chOff x="7956393" y="4309542"/>
            <a:chExt cx="2604586" cy="76490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4EB8BEF-B47C-DB21-368B-1FF732D23F51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12C688-F27E-5618-14C2-D6FEDDC08440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BAF6993-3AA2-08E5-62FE-CF1666B8DABF}"/>
              </a:ext>
            </a:extLst>
          </p:cNvPr>
          <p:cNvGrpSpPr/>
          <p:nvPr/>
        </p:nvGrpSpPr>
        <p:grpSpPr>
          <a:xfrm>
            <a:off x="1697489" y="2122505"/>
            <a:ext cx="2594047" cy="764901"/>
            <a:chOff x="8472092" y="4309542"/>
            <a:chExt cx="2594047" cy="76490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1D9C32F-0A8D-D584-81B1-8430A39560FD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9B2BDC3-55F1-7254-468B-2225D804E1BB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97B9BE-9E73-E26F-4AE7-ECBF6A476242}"/>
              </a:ext>
            </a:extLst>
          </p:cNvPr>
          <p:cNvGrpSpPr/>
          <p:nvPr/>
        </p:nvGrpSpPr>
        <p:grpSpPr>
          <a:xfrm>
            <a:off x="7876786" y="4097303"/>
            <a:ext cx="2604586" cy="764901"/>
            <a:chOff x="7956393" y="4309542"/>
            <a:chExt cx="2604586" cy="76490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88145E4-9C97-28AF-419D-684B6BAFC029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1AACB09-631F-6BDC-3BEA-6E7B8894B1C3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F25C468-4E6D-F988-14A2-E897A718F10F}"/>
              </a:ext>
            </a:extLst>
          </p:cNvPr>
          <p:cNvGrpSpPr/>
          <p:nvPr/>
        </p:nvGrpSpPr>
        <p:grpSpPr>
          <a:xfrm>
            <a:off x="1697489" y="4097303"/>
            <a:ext cx="2594047" cy="764901"/>
            <a:chOff x="8472092" y="4309542"/>
            <a:chExt cx="2594047" cy="76490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CA50954-FF27-6E39-DDD7-CB93666286A5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A11887C-6CA2-F0A3-13AD-8B29F5D761EF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1596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713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EF7435AC-B570-B98E-8F19-50BC33D39B52}"/>
              </a:ext>
            </a:extLst>
          </p:cNvPr>
          <p:cNvSpPr/>
          <p:nvPr/>
        </p:nvSpPr>
        <p:spPr>
          <a:xfrm rot="2700000">
            <a:off x="1985323" y="-3379076"/>
            <a:ext cx="8224531" cy="8224530"/>
          </a:xfrm>
          <a:custGeom>
            <a:avLst/>
            <a:gdLst>
              <a:gd name="connsiteX0" fmla="*/ 0 w 8224531"/>
              <a:gd name="connsiteY0" fmla="*/ 7187777 h 8224530"/>
              <a:gd name="connsiteX1" fmla="*/ 2161518 w 8224531"/>
              <a:gd name="connsiteY1" fmla="*/ 5026259 h 8224530"/>
              <a:gd name="connsiteX2" fmla="*/ 4878216 w 8224531"/>
              <a:gd name="connsiteY2" fmla="*/ 5026259 h 8224530"/>
              <a:gd name="connsiteX3" fmla="*/ 5026253 w 8224531"/>
              <a:gd name="connsiteY3" fmla="*/ 4878222 h 8224530"/>
              <a:gd name="connsiteX4" fmla="*/ 5026253 w 8224531"/>
              <a:gd name="connsiteY4" fmla="*/ 2161525 h 8224530"/>
              <a:gd name="connsiteX5" fmla="*/ 7187778 w 8224531"/>
              <a:gd name="connsiteY5" fmla="*/ 0 h 8224530"/>
              <a:gd name="connsiteX6" fmla="*/ 7377955 w 8224531"/>
              <a:gd name="connsiteY6" fmla="*/ 258680 h 8224530"/>
              <a:gd name="connsiteX7" fmla="*/ 6719507 w 8224531"/>
              <a:gd name="connsiteY7" fmla="*/ 6719505 h 8224530"/>
              <a:gd name="connsiteX8" fmla="*/ 258681 w 8224531"/>
              <a:gd name="connsiteY8" fmla="*/ 7377953 h 82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4531" h="8224530">
                <a:moveTo>
                  <a:pt x="0" y="7187777"/>
                </a:moveTo>
                <a:lnTo>
                  <a:pt x="2161518" y="5026259"/>
                </a:lnTo>
                <a:lnTo>
                  <a:pt x="4878216" y="5026259"/>
                </a:lnTo>
                <a:cubicBezTo>
                  <a:pt x="4959974" y="5026259"/>
                  <a:pt x="5026253" y="4959980"/>
                  <a:pt x="5026253" y="4878222"/>
                </a:cubicBezTo>
                <a:lnTo>
                  <a:pt x="5026253" y="2161525"/>
                </a:lnTo>
                <a:lnTo>
                  <a:pt x="7187778" y="0"/>
                </a:lnTo>
                <a:lnTo>
                  <a:pt x="7377955" y="258680"/>
                </a:lnTo>
                <a:cubicBezTo>
                  <a:pt x="8694852" y="2253192"/>
                  <a:pt x="8475369" y="4963642"/>
                  <a:pt x="6719507" y="6719505"/>
                </a:cubicBezTo>
                <a:cubicBezTo>
                  <a:pt x="4963640" y="8475368"/>
                  <a:pt x="2253190" y="8694851"/>
                  <a:pt x="258681" y="7377953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3871110" y="440466"/>
            <a:ext cx="3974906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4000" b="1" dirty="0">
                <a:solidFill>
                  <a:srgbClr val="1B48EC">
                    <a:alpha val="24000"/>
                  </a:srgb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</a:p>
        </p:txBody>
      </p:sp>
      <p:sp>
        <p:nvSpPr>
          <p:cNvPr id="30" name="TextBox 49">
            <a:extLst>
              <a:ext uri="{FF2B5EF4-FFF2-40B4-BE49-F238E27FC236}">
                <a16:creationId xmlns:a16="http://schemas.microsoft.com/office/drawing/2014/main" id="{3F5BD765-3E75-F230-B3D0-223E754124D2}"/>
              </a:ext>
            </a:extLst>
          </p:cNvPr>
          <p:cNvSpPr txBox="1"/>
          <p:nvPr/>
        </p:nvSpPr>
        <p:spPr>
          <a:xfrm>
            <a:off x="4951857" y="593608"/>
            <a:ext cx="2291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3C75837-5372-97A0-E642-F0CA7CF7B4E8}"/>
              </a:ext>
            </a:extLst>
          </p:cNvPr>
          <p:cNvGrpSpPr/>
          <p:nvPr/>
        </p:nvGrpSpPr>
        <p:grpSpPr>
          <a:xfrm>
            <a:off x="303506" y="484836"/>
            <a:ext cx="3095625" cy="733269"/>
            <a:chOff x="-171450" y="2618730"/>
            <a:chExt cx="3095625" cy="733269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E0F133D-C69B-D703-88A2-F9B79A9FA63E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F3C2D98-183F-5E0D-9254-190DCABF8E4E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76A7D05-8AE9-506B-CBB3-E5D847137FC6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F6260045-DE43-7D3C-D233-57A512A9681E}"/>
              </a:ext>
            </a:extLst>
          </p:cNvPr>
          <p:cNvGrpSpPr/>
          <p:nvPr/>
        </p:nvGrpSpPr>
        <p:grpSpPr>
          <a:xfrm flipH="1">
            <a:off x="2114923" y="1058612"/>
            <a:ext cx="2982597" cy="733269"/>
            <a:chOff x="-171450" y="2618730"/>
            <a:chExt cx="3095625" cy="733269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6CDF477-B737-0A60-0ECE-78F92E62C969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51E64F0-0D19-1B67-18ED-F9BA6DB4718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B877B0C-7B0F-4BD3-4B6F-B50073CD83C2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1DFE4F45-A7A6-E94C-44C9-E9C4954E7489}"/>
              </a:ext>
            </a:extLst>
          </p:cNvPr>
          <p:cNvGrpSpPr/>
          <p:nvPr/>
        </p:nvGrpSpPr>
        <p:grpSpPr>
          <a:xfrm>
            <a:off x="7220675" y="1054581"/>
            <a:ext cx="3095625" cy="733269"/>
            <a:chOff x="-171450" y="2618730"/>
            <a:chExt cx="3095625" cy="733269"/>
          </a:xfrm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B976369-45D9-AFA9-66B8-178D6C580297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ADBEE9D-0603-5861-F027-1BF4EEFF5EC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C46983E-13E4-AD74-2C58-899DFB83FBD1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A8ED18A4-AD63-AEDA-30FC-398146DBDBFC}"/>
              </a:ext>
            </a:extLst>
          </p:cNvPr>
          <p:cNvGrpSpPr/>
          <p:nvPr/>
        </p:nvGrpSpPr>
        <p:grpSpPr>
          <a:xfrm flipH="1">
            <a:off x="8925367" y="443667"/>
            <a:ext cx="2982597" cy="733269"/>
            <a:chOff x="-171450" y="2618730"/>
            <a:chExt cx="3095625" cy="73326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972557-63E0-E8A6-3B43-CC2E0DD54AA0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5027373-1E03-EC4F-5FCF-F3172493CF92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4567918-B8F1-89C8-4568-75BE58667379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8000">
                    <a:schemeClr val="accent1">
                      <a:lumMod val="5000"/>
                      <a:lumOff val="95000"/>
                      <a:alpha val="0"/>
                    </a:schemeClr>
                  </a:gs>
                  <a:gs pos="53200">
                    <a:srgbClr val="8CA7D4">
                      <a:alpha val="49000"/>
                    </a:srgb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05F93DAE-672D-B0F2-E599-2EA1966E3013}"/>
              </a:ext>
            </a:extLst>
          </p:cNvPr>
          <p:cNvGrpSpPr/>
          <p:nvPr/>
        </p:nvGrpSpPr>
        <p:grpSpPr>
          <a:xfrm>
            <a:off x="2223632" y="3023493"/>
            <a:ext cx="2158517" cy="544009"/>
            <a:chOff x="1378968" y="2634636"/>
            <a:chExt cx="2158517" cy="544009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A3D5E80A-C67B-32A2-B087-C2419BF28FDD}"/>
                </a:ext>
              </a:extLst>
            </p:cNvPr>
            <p:cNvGrpSpPr/>
            <p:nvPr/>
          </p:nvGrpSpPr>
          <p:grpSpPr>
            <a:xfrm>
              <a:off x="1378968" y="2634636"/>
              <a:ext cx="2126331" cy="544009"/>
              <a:chOff x="1367178" y="2634636"/>
              <a:chExt cx="3126570" cy="544009"/>
            </a:xfrm>
          </p:grpSpPr>
          <p:sp>
            <p:nvSpPr>
              <p:cNvPr id="108" name="矩形: 圆角 107">
                <a:extLst>
                  <a:ext uri="{FF2B5EF4-FFF2-40B4-BE49-F238E27FC236}">
                    <a16:creationId xmlns:a16="http://schemas.microsoft.com/office/drawing/2014/main" id="{00AB164D-E8BF-82BA-AB74-2C9E576658DF}"/>
                  </a:ext>
                </a:extLst>
              </p:cNvPr>
              <p:cNvSpPr/>
              <p:nvPr/>
            </p:nvSpPr>
            <p:spPr>
              <a:xfrm>
                <a:off x="1367178" y="2634636"/>
                <a:ext cx="3008109" cy="480965"/>
              </a:xfrm>
              <a:prstGeom prst="roundRect">
                <a:avLst>
                  <a:gd name="adj" fmla="val 0"/>
                </a:avLst>
              </a:prstGeom>
              <a:solidFill>
                <a:srgbClr val="0C21A8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id="{8228B4AD-1B3D-A2C7-B97A-F072D644C35C}"/>
                  </a:ext>
                </a:extLst>
              </p:cNvPr>
              <p:cNvSpPr/>
              <p:nvPr/>
            </p:nvSpPr>
            <p:spPr>
              <a:xfrm>
                <a:off x="1523347" y="2734455"/>
                <a:ext cx="2970401" cy="444190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D13409DE-0B9C-2D58-20EB-17326AC54413}"/>
                </a:ext>
              </a:extLst>
            </p:cNvPr>
            <p:cNvSpPr txBox="1"/>
            <p:nvPr/>
          </p:nvSpPr>
          <p:spPr>
            <a:xfrm>
              <a:off x="1985631" y="2758393"/>
              <a:ext cx="15518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公司与团队</a:t>
              </a:r>
              <a:endParaRPr lang="zh-CN" altLang="en-US" dirty="0"/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9A079794-8088-9C7F-F612-E6D889500906}"/>
                </a:ext>
              </a:extLst>
            </p:cNvPr>
            <p:cNvSpPr txBox="1"/>
            <p:nvPr/>
          </p:nvSpPr>
          <p:spPr>
            <a:xfrm>
              <a:off x="1531259" y="2771518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8650D561-4587-4092-5F4C-E1FBC4A9E76A}"/>
              </a:ext>
            </a:extLst>
          </p:cNvPr>
          <p:cNvGrpSpPr/>
          <p:nvPr/>
        </p:nvGrpSpPr>
        <p:grpSpPr>
          <a:xfrm>
            <a:off x="4984618" y="3023493"/>
            <a:ext cx="2158517" cy="544009"/>
            <a:chOff x="1378968" y="2634636"/>
            <a:chExt cx="2158517" cy="544009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292ADD1E-62EB-AE5A-8A06-41E4BB5AAD80}"/>
                </a:ext>
              </a:extLst>
            </p:cNvPr>
            <p:cNvGrpSpPr/>
            <p:nvPr/>
          </p:nvGrpSpPr>
          <p:grpSpPr>
            <a:xfrm>
              <a:off x="1378968" y="2634636"/>
              <a:ext cx="2126331" cy="544009"/>
              <a:chOff x="1367178" y="2634636"/>
              <a:chExt cx="3126570" cy="544009"/>
            </a:xfrm>
          </p:grpSpPr>
          <p:sp>
            <p:nvSpPr>
              <p:cNvPr id="175" name="矩形: 圆角 174">
                <a:extLst>
                  <a:ext uri="{FF2B5EF4-FFF2-40B4-BE49-F238E27FC236}">
                    <a16:creationId xmlns:a16="http://schemas.microsoft.com/office/drawing/2014/main" id="{6BFADAB8-9BFD-0FBB-41C0-CC455DB90518}"/>
                  </a:ext>
                </a:extLst>
              </p:cNvPr>
              <p:cNvSpPr/>
              <p:nvPr/>
            </p:nvSpPr>
            <p:spPr>
              <a:xfrm>
                <a:off x="1367178" y="2634636"/>
                <a:ext cx="3008109" cy="480965"/>
              </a:xfrm>
              <a:prstGeom prst="roundRect">
                <a:avLst>
                  <a:gd name="adj" fmla="val 0"/>
                </a:avLst>
              </a:prstGeom>
              <a:solidFill>
                <a:srgbClr val="0C21A8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矩形: 圆角 173">
                <a:extLst>
                  <a:ext uri="{FF2B5EF4-FFF2-40B4-BE49-F238E27FC236}">
                    <a16:creationId xmlns:a16="http://schemas.microsoft.com/office/drawing/2014/main" id="{7827C170-EE20-D0F6-9D4F-FD386FAAC3FA}"/>
                  </a:ext>
                </a:extLst>
              </p:cNvPr>
              <p:cNvSpPr/>
              <p:nvPr/>
            </p:nvSpPr>
            <p:spPr>
              <a:xfrm>
                <a:off x="1523347" y="2734455"/>
                <a:ext cx="2970401" cy="444190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581ECF72-09E9-6D07-39C7-E33C6896A39B}"/>
                </a:ext>
              </a:extLst>
            </p:cNvPr>
            <p:cNvSpPr txBox="1"/>
            <p:nvPr/>
          </p:nvSpPr>
          <p:spPr>
            <a:xfrm>
              <a:off x="1985631" y="2758393"/>
              <a:ext cx="15518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项目介绍</a:t>
              </a:r>
              <a:endParaRPr lang="zh-CN" altLang="en-US" dirty="0"/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0E071EA8-A278-4114-B435-D1AD586C4632}"/>
                </a:ext>
              </a:extLst>
            </p:cNvPr>
            <p:cNvSpPr txBox="1"/>
            <p:nvPr/>
          </p:nvSpPr>
          <p:spPr>
            <a:xfrm>
              <a:off x="1531259" y="2771518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FDC03EFE-3B25-37A4-3BDB-F9A670CEF256}"/>
              </a:ext>
            </a:extLst>
          </p:cNvPr>
          <p:cNvGrpSpPr/>
          <p:nvPr/>
        </p:nvGrpSpPr>
        <p:grpSpPr>
          <a:xfrm>
            <a:off x="7745604" y="3023493"/>
            <a:ext cx="2158517" cy="544009"/>
            <a:chOff x="1378968" y="2634636"/>
            <a:chExt cx="2158517" cy="544009"/>
          </a:xfrm>
        </p:grpSpPr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DB63980C-8395-ABAC-8388-43A93B6435E6}"/>
                </a:ext>
              </a:extLst>
            </p:cNvPr>
            <p:cNvGrpSpPr/>
            <p:nvPr/>
          </p:nvGrpSpPr>
          <p:grpSpPr>
            <a:xfrm>
              <a:off x="1378968" y="2634636"/>
              <a:ext cx="2126331" cy="544009"/>
              <a:chOff x="1367178" y="2634636"/>
              <a:chExt cx="3126570" cy="544009"/>
            </a:xfrm>
          </p:grpSpPr>
          <p:sp>
            <p:nvSpPr>
              <p:cNvPr id="181" name="矩形: 圆角 180">
                <a:extLst>
                  <a:ext uri="{FF2B5EF4-FFF2-40B4-BE49-F238E27FC236}">
                    <a16:creationId xmlns:a16="http://schemas.microsoft.com/office/drawing/2014/main" id="{B87B190E-A2AD-517D-B753-6F1749BDFBA8}"/>
                  </a:ext>
                </a:extLst>
              </p:cNvPr>
              <p:cNvSpPr/>
              <p:nvPr/>
            </p:nvSpPr>
            <p:spPr>
              <a:xfrm>
                <a:off x="1367178" y="2634636"/>
                <a:ext cx="3008109" cy="480965"/>
              </a:xfrm>
              <a:prstGeom prst="roundRect">
                <a:avLst>
                  <a:gd name="adj" fmla="val 0"/>
                </a:avLst>
              </a:prstGeom>
              <a:solidFill>
                <a:srgbClr val="0C21A8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矩形: 圆角 179">
                <a:extLst>
                  <a:ext uri="{FF2B5EF4-FFF2-40B4-BE49-F238E27FC236}">
                    <a16:creationId xmlns:a16="http://schemas.microsoft.com/office/drawing/2014/main" id="{A39275CF-AD3E-0AE6-C302-A361B56F4508}"/>
                  </a:ext>
                </a:extLst>
              </p:cNvPr>
              <p:cNvSpPr/>
              <p:nvPr/>
            </p:nvSpPr>
            <p:spPr>
              <a:xfrm>
                <a:off x="1523347" y="2734455"/>
                <a:ext cx="2970401" cy="444190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B475EC6A-2CB8-6F77-DD9F-1697B057563C}"/>
                </a:ext>
              </a:extLst>
            </p:cNvPr>
            <p:cNvSpPr txBox="1"/>
            <p:nvPr/>
          </p:nvSpPr>
          <p:spPr>
            <a:xfrm>
              <a:off x="1985631" y="2758393"/>
              <a:ext cx="15518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产品与运营</a:t>
              </a:r>
              <a:endParaRPr lang="zh-CN" altLang="en-US" dirty="0"/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2B782700-456B-9EA4-AA81-F97D9D673FF3}"/>
                </a:ext>
              </a:extLst>
            </p:cNvPr>
            <p:cNvSpPr txBox="1"/>
            <p:nvPr/>
          </p:nvSpPr>
          <p:spPr>
            <a:xfrm>
              <a:off x="1531259" y="2771518"/>
              <a:ext cx="482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1154B3E5-2B0E-550A-F70D-4D61AE2A051C}"/>
              </a:ext>
            </a:extLst>
          </p:cNvPr>
          <p:cNvGrpSpPr/>
          <p:nvPr/>
        </p:nvGrpSpPr>
        <p:grpSpPr>
          <a:xfrm>
            <a:off x="3597545" y="4166620"/>
            <a:ext cx="2158517" cy="544009"/>
            <a:chOff x="1378968" y="2634636"/>
            <a:chExt cx="2158517" cy="544009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BAB1C6E3-3150-DDD4-2AD4-B57DF1ECEFEA}"/>
                </a:ext>
              </a:extLst>
            </p:cNvPr>
            <p:cNvGrpSpPr/>
            <p:nvPr/>
          </p:nvGrpSpPr>
          <p:grpSpPr>
            <a:xfrm>
              <a:off x="1378968" y="2634636"/>
              <a:ext cx="2126331" cy="544009"/>
              <a:chOff x="1367178" y="2634636"/>
              <a:chExt cx="3126570" cy="544009"/>
            </a:xfrm>
          </p:grpSpPr>
          <p:sp>
            <p:nvSpPr>
              <p:cNvPr id="187" name="矩形: 圆角 186">
                <a:extLst>
                  <a:ext uri="{FF2B5EF4-FFF2-40B4-BE49-F238E27FC236}">
                    <a16:creationId xmlns:a16="http://schemas.microsoft.com/office/drawing/2014/main" id="{1CAB55C2-8A17-73CA-F724-3B2C47373099}"/>
                  </a:ext>
                </a:extLst>
              </p:cNvPr>
              <p:cNvSpPr/>
              <p:nvPr/>
            </p:nvSpPr>
            <p:spPr>
              <a:xfrm>
                <a:off x="1367178" y="2634636"/>
                <a:ext cx="3008109" cy="480965"/>
              </a:xfrm>
              <a:prstGeom prst="roundRect">
                <a:avLst>
                  <a:gd name="adj" fmla="val 0"/>
                </a:avLst>
              </a:prstGeom>
              <a:solidFill>
                <a:srgbClr val="0C21A8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: 圆角 185">
                <a:extLst>
                  <a:ext uri="{FF2B5EF4-FFF2-40B4-BE49-F238E27FC236}">
                    <a16:creationId xmlns:a16="http://schemas.microsoft.com/office/drawing/2014/main" id="{6E8CE5A0-8E09-4250-8F24-AFDE6AD74BFE}"/>
                  </a:ext>
                </a:extLst>
              </p:cNvPr>
              <p:cNvSpPr/>
              <p:nvPr/>
            </p:nvSpPr>
            <p:spPr>
              <a:xfrm>
                <a:off x="1523347" y="2734455"/>
                <a:ext cx="2970401" cy="444190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0FBA3AF-3085-1DDC-C278-CDE9FCD0BD0D}"/>
                </a:ext>
              </a:extLst>
            </p:cNvPr>
            <p:cNvSpPr txBox="1"/>
            <p:nvPr/>
          </p:nvSpPr>
          <p:spPr>
            <a:xfrm>
              <a:off x="1985631" y="2758393"/>
              <a:ext cx="15518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发展计划</a:t>
              </a:r>
              <a:endParaRPr lang="zh-CN" altLang="en-US" dirty="0"/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4F7134A1-0ED3-FDFA-CE93-90FE0FBC35AF}"/>
                </a:ext>
              </a:extLst>
            </p:cNvPr>
            <p:cNvSpPr txBox="1"/>
            <p:nvPr/>
          </p:nvSpPr>
          <p:spPr>
            <a:xfrm>
              <a:off x="1531259" y="2771518"/>
              <a:ext cx="4860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52FB1424-4467-1B4D-5637-87A4061898D5}"/>
              </a:ext>
            </a:extLst>
          </p:cNvPr>
          <p:cNvGrpSpPr/>
          <p:nvPr/>
        </p:nvGrpSpPr>
        <p:grpSpPr>
          <a:xfrm>
            <a:off x="6358531" y="4166620"/>
            <a:ext cx="2158517" cy="544009"/>
            <a:chOff x="1378968" y="2634636"/>
            <a:chExt cx="2158517" cy="544009"/>
          </a:xfrm>
        </p:grpSpPr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BA284D62-8FDC-4461-3E3B-C91B594D155B}"/>
                </a:ext>
              </a:extLst>
            </p:cNvPr>
            <p:cNvGrpSpPr/>
            <p:nvPr/>
          </p:nvGrpSpPr>
          <p:grpSpPr>
            <a:xfrm>
              <a:off x="1378968" y="2634636"/>
              <a:ext cx="2126331" cy="544009"/>
              <a:chOff x="1367178" y="2634636"/>
              <a:chExt cx="3126570" cy="544009"/>
            </a:xfrm>
          </p:grpSpPr>
          <p:sp>
            <p:nvSpPr>
              <p:cNvPr id="193" name="矩形: 圆角 192">
                <a:extLst>
                  <a:ext uri="{FF2B5EF4-FFF2-40B4-BE49-F238E27FC236}">
                    <a16:creationId xmlns:a16="http://schemas.microsoft.com/office/drawing/2014/main" id="{376F28C1-4703-8CC7-A253-1E319D4130AC}"/>
                  </a:ext>
                </a:extLst>
              </p:cNvPr>
              <p:cNvSpPr/>
              <p:nvPr/>
            </p:nvSpPr>
            <p:spPr>
              <a:xfrm>
                <a:off x="1367178" y="2634636"/>
                <a:ext cx="3008109" cy="480965"/>
              </a:xfrm>
              <a:prstGeom prst="roundRect">
                <a:avLst>
                  <a:gd name="adj" fmla="val 0"/>
                </a:avLst>
              </a:prstGeom>
              <a:solidFill>
                <a:srgbClr val="0C21A8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矩形: 圆角 191">
                <a:extLst>
                  <a:ext uri="{FF2B5EF4-FFF2-40B4-BE49-F238E27FC236}">
                    <a16:creationId xmlns:a16="http://schemas.microsoft.com/office/drawing/2014/main" id="{AC608B39-CFEE-08F9-4269-221AB7977C76}"/>
                  </a:ext>
                </a:extLst>
              </p:cNvPr>
              <p:cNvSpPr/>
              <p:nvPr/>
            </p:nvSpPr>
            <p:spPr>
              <a:xfrm>
                <a:off x="1523347" y="2734455"/>
                <a:ext cx="2970401" cy="444190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8F1CB949-5167-CDE1-B87A-126BAC1DD82F}"/>
                </a:ext>
              </a:extLst>
            </p:cNvPr>
            <p:cNvSpPr txBox="1"/>
            <p:nvPr/>
          </p:nvSpPr>
          <p:spPr>
            <a:xfrm>
              <a:off x="1985631" y="2758393"/>
              <a:ext cx="15518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财务与融资</a:t>
              </a:r>
              <a:endParaRPr lang="zh-CN" altLang="en-US" dirty="0"/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98F1ED7E-55F1-679C-B55C-F22A4A9377DC}"/>
                </a:ext>
              </a:extLst>
            </p:cNvPr>
            <p:cNvSpPr txBox="1"/>
            <p:nvPr/>
          </p:nvSpPr>
          <p:spPr>
            <a:xfrm>
              <a:off x="1531259" y="2771518"/>
              <a:ext cx="484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97" name="图形 3">
            <a:extLst>
              <a:ext uri="{FF2B5EF4-FFF2-40B4-BE49-F238E27FC236}">
                <a16:creationId xmlns:a16="http://schemas.microsoft.com/office/drawing/2014/main" id="{65B38029-217E-58A1-0B8E-FE956BC78B81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0651E78-D108-2A9D-33DB-545971C8A5E7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A603F2E-5B3A-D65A-848F-B7C37C189D3E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5FEADE89-99C6-91FC-347D-11976D3B0045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" name="图形 3">
              <a:extLst>
                <a:ext uri="{FF2B5EF4-FFF2-40B4-BE49-F238E27FC236}">
                  <a16:creationId xmlns:a16="http://schemas.microsoft.com/office/drawing/2014/main" id="{631E5473-1408-1708-A843-8BC67CF54A1C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21BD7E1F-EA9F-CAE2-4012-5597E9D9489A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4" name="图形 3">
                <a:extLst>
                  <a:ext uri="{FF2B5EF4-FFF2-40B4-BE49-F238E27FC236}">
                    <a16:creationId xmlns:a16="http://schemas.microsoft.com/office/drawing/2014/main" id="{8B227503-8C9A-C0DC-A94B-F55CA1F13187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2EA02D50-D211-DD5C-B7E9-D2E99B4D0B87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BD45FE77-0D3D-F408-2319-D4B03C0B76E3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D5545E75-9B85-08BB-D17C-9D18AFD72375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E70BEB1C-892C-AF93-7D7F-875BD1FF0A2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5" name="图形 3">
                <a:extLst>
                  <a:ext uri="{FF2B5EF4-FFF2-40B4-BE49-F238E27FC236}">
                    <a16:creationId xmlns:a16="http://schemas.microsoft.com/office/drawing/2014/main" id="{4722DEE0-7CCA-0AB9-D6BB-58FAA57A319E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15C8D08B-0D87-A66B-92DA-3AB2FCF821CA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32EE80F8-1BB1-3952-F2A9-3683E1824B25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D357F929-DE70-F55F-5C10-74832AEE9932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29DB16AA-1D8A-0444-F83F-91E58D796090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CF4952F3-5237-9597-B508-52A98704180D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D93FD56-5DD0-7688-FB91-C56B22272834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27F892CF-928B-5649-2512-D907C73B9212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2D5A9EA4-2F23-7AA4-4BA8-48D6D3328E89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29F7B669-024B-A294-3DD5-323F5717596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269B6F1F-D35B-BE6D-3334-E4B5BB1F4024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20A41C5-E7E6-7021-7448-7D4ECECEA80D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93E0991-60A1-5AA8-5667-4A4302625141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23BCE9D-8A45-F586-52EC-80D397861417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EC82081-EF02-925A-D7C2-601562A2060C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2B121BA-3285-3250-878F-1FAFA2944237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A632782-C120-9089-B7B7-695748B8A7A3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3679C2B-3119-8814-73CB-490D9E23572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9" name="图形 3">
              <a:extLst>
                <a:ext uri="{FF2B5EF4-FFF2-40B4-BE49-F238E27FC236}">
                  <a16:creationId xmlns:a16="http://schemas.microsoft.com/office/drawing/2014/main" id="{B813EEBE-51B1-F22D-1BB8-D9D622B393F7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A7AF70D7-1A6A-AAD4-5FB5-E8562C66053A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D50A9D2-F895-5C70-63DA-52962C502ADB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8" name="图形 3">
                <a:extLst>
                  <a:ext uri="{FF2B5EF4-FFF2-40B4-BE49-F238E27FC236}">
                    <a16:creationId xmlns:a16="http://schemas.microsoft.com/office/drawing/2014/main" id="{188483F6-D1FE-920C-AB35-5A2FDCFFDB26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7952B510-69FD-5037-FC52-EF390D1F6DC5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145A9899-0106-868A-9508-D20B9C331EE0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1E8E9182-5692-136E-E73E-6B5D6436AA49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8A692A80-75D6-413A-9EAF-287116CA40E4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B2DC0D4-B669-FF4C-F257-604E8940243B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860257A0-5ECC-14C2-9A00-BB002C72F36F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ACD3002E-499B-809F-A5E2-72FFAB1FBBD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29D2CC9-3D2C-A008-5035-F370E7268CC1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1868F029-E600-5360-FF36-79A09D59BF67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A1EED277-54C5-507B-24FD-6A4F5D6CA48F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EFF10AD1-9FDB-B05B-A2D2-0563C2F46526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17965227-149F-9995-70BB-BFC8CD670A45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B2187E3-FF28-FF52-E38F-80165043AC3D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F2A54521-8F5A-02BE-D9CC-D0C437B3575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CE40CE95-BD9F-5390-8A69-BBBE298379A2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B2F2C876-0A7D-047E-54C8-6266360F20AA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16D1A3A1-2300-552B-67FB-C47346AC5336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25153B11-DEB8-EF8B-891B-E4BF3EF9D8ED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312DA05B-0230-72DA-DEC1-7216AEF5DF03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D15C411-B8CC-8709-E3CC-B3FDAD662BFA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1EDF62D5-F881-973F-69BF-8FF7A7FC408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E725D6AC-CEF9-A7E3-03C2-D1B409254A66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C3E0BE51-2A0C-B42D-0382-D130E180FD7A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1F7F18A6-DAE3-806C-8EB1-A9A397B6E4B6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4154E925-3E83-BF6D-540E-E8D6BD66D7E0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647261AD-9538-A825-6E08-632621E2E789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4C4CEF0E-8998-2100-F8D3-565292755D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DE76471D-31C4-A8F8-89D3-AB980C0F2453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02107894-774D-C316-A271-125DDABF0E5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08B817B7-F8A7-2C97-E2B5-6944B57777A9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A8A355F3-6871-3A94-C312-49227B61C703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9EED1FF4-B37E-C3A7-D27F-48EAFF89D584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958F1BE8-575A-0ADE-CACB-4E3849F3ACE0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088FACC1-E14D-933F-AF61-40848C11CC6E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A2B50882-F888-3F12-D213-F7C34EC8A0C7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66FE549B-3D3D-FE47-86B3-DCCB6B9AF901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45395D28-D054-38AF-0C50-1694BF5BDB9C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A4EB253D-3EEF-BFA4-B4F2-FA286D3D43F8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F11EB4BF-E930-3167-6746-CD6B516C9D1B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0478BF2D-B6F1-8953-3A43-44B2052121B8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D572A3D6-B9A8-CB36-1682-4618A915D239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972F909E-18A1-E8FA-EFB8-57E43C71D3C4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48D17000-33A9-F8C1-D7B5-D6081F28C7E0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10D6AC1C-C15F-B071-4F5D-770CB3C86750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0F2A023-7A32-CAE0-ACA7-3BEFD7AE6B53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77BA945-4892-0B75-0755-003BD736B61E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D4E3878-A685-8FBB-AB65-BB8BA78873F0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6E0F854-F58F-02E4-768F-AD4F6A716CB9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E74EF9E0-FAA1-650C-E13E-709DEBBB9D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7751DBD-63B9-E978-958C-A2C8DA34EBF2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0423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发展计划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E11D882-4110-5B40-60C0-3B35910650C4}"/>
              </a:ext>
            </a:extLst>
          </p:cNvPr>
          <p:cNvSpPr/>
          <p:nvPr/>
        </p:nvSpPr>
        <p:spPr>
          <a:xfrm>
            <a:off x="5197488" y="2528900"/>
            <a:ext cx="1800200" cy="1800200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2228BF96-A7F0-B1D8-3E76-105BF9D20AE1}"/>
              </a:ext>
            </a:extLst>
          </p:cNvPr>
          <p:cNvSpPr/>
          <p:nvPr/>
        </p:nvSpPr>
        <p:spPr>
          <a:xfrm rot="5400000">
            <a:off x="7069030" y="3344490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4CD211A-CA21-CF24-4F0E-9D25F109FA9E}"/>
              </a:ext>
            </a:extLst>
          </p:cNvPr>
          <p:cNvSpPr/>
          <p:nvPr/>
        </p:nvSpPr>
        <p:spPr>
          <a:xfrm>
            <a:off x="6987223" y="1988420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80A04798-AF5E-F3CD-7D4F-A848778E57EB}"/>
              </a:ext>
            </a:extLst>
          </p:cNvPr>
          <p:cNvSpPr/>
          <p:nvPr/>
        </p:nvSpPr>
        <p:spPr>
          <a:xfrm rot="18735643">
            <a:off x="5150519" y="2585230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1780065-BF6F-54C7-6EA3-D3703A8AAC17}"/>
              </a:ext>
            </a:extLst>
          </p:cNvPr>
          <p:cNvSpPr/>
          <p:nvPr/>
        </p:nvSpPr>
        <p:spPr>
          <a:xfrm>
            <a:off x="4537360" y="1988420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2E2EB22-4DBB-6AAD-D6E0-7E84BAADF03D}"/>
              </a:ext>
            </a:extLst>
          </p:cNvPr>
          <p:cNvSpPr/>
          <p:nvPr/>
        </p:nvSpPr>
        <p:spPr>
          <a:xfrm>
            <a:off x="4105312" y="3092462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37E96ED-4979-7CC4-36D2-4BB836A518D3}"/>
              </a:ext>
            </a:extLst>
          </p:cNvPr>
          <p:cNvSpPr/>
          <p:nvPr/>
        </p:nvSpPr>
        <p:spPr>
          <a:xfrm>
            <a:off x="7375971" y="3092462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EED446D-F0C7-E80F-49EB-61C103EAC02C}"/>
              </a:ext>
            </a:extLst>
          </p:cNvPr>
          <p:cNvSpPr/>
          <p:nvPr/>
        </p:nvSpPr>
        <p:spPr>
          <a:xfrm>
            <a:off x="6987223" y="4236272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7AB5631-79E5-643D-934C-7CDF8DCBC971}"/>
              </a:ext>
            </a:extLst>
          </p:cNvPr>
          <p:cNvSpPr/>
          <p:nvPr/>
        </p:nvSpPr>
        <p:spPr>
          <a:xfrm>
            <a:off x="4537360" y="4236272"/>
            <a:ext cx="720080" cy="720080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751E62DB-A66F-5E45-1D28-CD2DAB1D2BEF}"/>
              </a:ext>
            </a:extLst>
          </p:cNvPr>
          <p:cNvSpPr/>
          <p:nvPr/>
        </p:nvSpPr>
        <p:spPr>
          <a:xfrm rot="2846045">
            <a:off x="6834446" y="2629671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7998300B-6AE7-E13C-507A-CE856B9C1035}"/>
              </a:ext>
            </a:extLst>
          </p:cNvPr>
          <p:cNvSpPr/>
          <p:nvPr/>
        </p:nvSpPr>
        <p:spPr>
          <a:xfrm rot="16200000">
            <a:off x="4866823" y="3344490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BAB40B03-0DC0-64DB-C7AB-A617B71C4E3B}"/>
              </a:ext>
            </a:extLst>
          </p:cNvPr>
          <p:cNvSpPr/>
          <p:nvPr/>
        </p:nvSpPr>
        <p:spPr>
          <a:xfrm rot="8026025">
            <a:off x="6717253" y="4128260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1A4D85D2-6066-A20D-4F55-E5924CCA7124}"/>
              </a:ext>
            </a:extLst>
          </p:cNvPr>
          <p:cNvSpPr/>
          <p:nvPr/>
        </p:nvSpPr>
        <p:spPr>
          <a:xfrm rot="13544788">
            <a:off x="5167422" y="4082692"/>
            <a:ext cx="250588" cy="2160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9">
            <a:extLst>
              <a:ext uri="{FF2B5EF4-FFF2-40B4-BE49-F238E27FC236}">
                <a16:creationId xmlns:a16="http://schemas.microsoft.com/office/drawing/2014/main" id="{9A54B61B-9D9E-3B65-73BE-F1BE0938581D}"/>
              </a:ext>
            </a:extLst>
          </p:cNvPr>
          <p:cNvSpPr txBox="1"/>
          <p:nvPr/>
        </p:nvSpPr>
        <p:spPr>
          <a:xfrm>
            <a:off x="5493189" y="3279573"/>
            <a:ext cx="118468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0" name="文本框 9">
            <a:extLst>
              <a:ext uri="{FF2B5EF4-FFF2-40B4-BE49-F238E27FC236}">
                <a16:creationId xmlns:a16="http://schemas.microsoft.com/office/drawing/2014/main" id="{6544A916-C8A2-623C-5ACD-E77F17E30679}"/>
              </a:ext>
            </a:extLst>
          </p:cNvPr>
          <p:cNvSpPr txBox="1"/>
          <p:nvPr/>
        </p:nvSpPr>
        <p:spPr>
          <a:xfrm>
            <a:off x="7007218" y="223215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sp>
        <p:nvSpPr>
          <p:cNvPr id="21" name="文本框 9">
            <a:extLst>
              <a:ext uri="{FF2B5EF4-FFF2-40B4-BE49-F238E27FC236}">
                <a16:creationId xmlns:a16="http://schemas.microsoft.com/office/drawing/2014/main" id="{598241DF-AD8A-EE81-6FD2-808FF12ECF82}"/>
              </a:ext>
            </a:extLst>
          </p:cNvPr>
          <p:cNvSpPr txBox="1"/>
          <p:nvPr/>
        </p:nvSpPr>
        <p:spPr>
          <a:xfrm>
            <a:off x="4537360" y="222881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sp>
        <p:nvSpPr>
          <p:cNvPr id="22" name="文本框 9">
            <a:extLst>
              <a:ext uri="{FF2B5EF4-FFF2-40B4-BE49-F238E27FC236}">
                <a16:creationId xmlns:a16="http://schemas.microsoft.com/office/drawing/2014/main" id="{8CD7A6A1-05FB-4F6A-C39C-A8FB138FEF3B}"/>
              </a:ext>
            </a:extLst>
          </p:cNvPr>
          <p:cNvSpPr txBox="1"/>
          <p:nvPr/>
        </p:nvSpPr>
        <p:spPr>
          <a:xfrm>
            <a:off x="4537360" y="446439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sp>
        <p:nvSpPr>
          <p:cNvPr id="23" name="文本框 9">
            <a:extLst>
              <a:ext uri="{FF2B5EF4-FFF2-40B4-BE49-F238E27FC236}">
                <a16:creationId xmlns:a16="http://schemas.microsoft.com/office/drawing/2014/main" id="{AA6B9F58-D8D9-3643-CCF8-EB76CE3F5B00}"/>
              </a:ext>
            </a:extLst>
          </p:cNvPr>
          <p:cNvSpPr txBox="1"/>
          <p:nvPr/>
        </p:nvSpPr>
        <p:spPr>
          <a:xfrm>
            <a:off x="7005627" y="446106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sp>
        <p:nvSpPr>
          <p:cNvPr id="26" name="文本框 9">
            <a:extLst>
              <a:ext uri="{FF2B5EF4-FFF2-40B4-BE49-F238E27FC236}">
                <a16:creationId xmlns:a16="http://schemas.microsoft.com/office/drawing/2014/main" id="{3ABB532C-E6C1-3935-0CA4-F3035C8D0936}"/>
              </a:ext>
            </a:extLst>
          </p:cNvPr>
          <p:cNvSpPr txBox="1"/>
          <p:nvPr/>
        </p:nvSpPr>
        <p:spPr>
          <a:xfrm>
            <a:off x="7365667" y="331227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sp>
        <p:nvSpPr>
          <p:cNvPr id="27" name="文本框 9">
            <a:extLst>
              <a:ext uri="{FF2B5EF4-FFF2-40B4-BE49-F238E27FC236}">
                <a16:creationId xmlns:a16="http://schemas.microsoft.com/office/drawing/2014/main" id="{C8BD42B4-68B8-43A9-0A7B-91B7F470F798}"/>
              </a:ext>
            </a:extLst>
          </p:cNvPr>
          <p:cNvSpPr txBox="1"/>
          <p:nvPr/>
        </p:nvSpPr>
        <p:spPr>
          <a:xfrm>
            <a:off x="4105312" y="330893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子产品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1461702-C242-5A45-A003-151845601BF1}"/>
              </a:ext>
            </a:extLst>
          </p:cNvPr>
          <p:cNvGrpSpPr/>
          <p:nvPr/>
        </p:nvGrpSpPr>
        <p:grpSpPr>
          <a:xfrm>
            <a:off x="7806680" y="1799485"/>
            <a:ext cx="2604586" cy="764901"/>
            <a:chOff x="7956393" y="4309542"/>
            <a:chExt cx="2604586" cy="76490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15A5C44-4257-D54A-33ED-435C275BEECB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2B0A49-CB17-EF03-32A8-60A8DA2279C4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CDA4F3-7D90-2C70-872E-C458FDB6E933}"/>
              </a:ext>
            </a:extLst>
          </p:cNvPr>
          <p:cNvGrpSpPr/>
          <p:nvPr/>
        </p:nvGrpSpPr>
        <p:grpSpPr>
          <a:xfrm>
            <a:off x="1747935" y="1799485"/>
            <a:ext cx="2594047" cy="764901"/>
            <a:chOff x="8472092" y="4309542"/>
            <a:chExt cx="2594047" cy="76490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5E5A7FE-0E21-A852-2E38-8CE1B8F0E89B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96AF0A7-4D95-8BD0-5926-E908529CC52B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D571761-C29D-0378-FED5-64C45FDB5619}"/>
              </a:ext>
            </a:extLst>
          </p:cNvPr>
          <p:cNvGrpSpPr/>
          <p:nvPr/>
        </p:nvGrpSpPr>
        <p:grpSpPr>
          <a:xfrm>
            <a:off x="8261677" y="3052959"/>
            <a:ext cx="2604586" cy="764901"/>
            <a:chOff x="7956393" y="4309542"/>
            <a:chExt cx="2604586" cy="76490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15B8288-37FD-D2FD-A049-80EF758D2FCF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3B0B443-DFA5-65DB-2273-2F269CA4F142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63570FA-7FEF-4EC5-A4EC-D05649D6933E}"/>
              </a:ext>
            </a:extLst>
          </p:cNvPr>
          <p:cNvGrpSpPr/>
          <p:nvPr/>
        </p:nvGrpSpPr>
        <p:grpSpPr>
          <a:xfrm>
            <a:off x="1381658" y="3052959"/>
            <a:ext cx="2594047" cy="764901"/>
            <a:chOff x="8472092" y="4309542"/>
            <a:chExt cx="2594047" cy="76490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7023B2D-5A66-490C-E2B7-AF05CB35FB42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48EF0C4-BA10-4AE0-6A99-AFD7001A4EDC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CFA217E-35D4-9C31-336B-34CBEE663FBA}"/>
              </a:ext>
            </a:extLst>
          </p:cNvPr>
          <p:cNvGrpSpPr/>
          <p:nvPr/>
        </p:nvGrpSpPr>
        <p:grpSpPr>
          <a:xfrm>
            <a:off x="7858777" y="4402137"/>
            <a:ext cx="2604586" cy="764901"/>
            <a:chOff x="7956393" y="4309542"/>
            <a:chExt cx="2604586" cy="76490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F070EEC-3436-FB08-6645-BC871CF6D0E3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147F9AE-05B2-055D-E2AD-BF129DA536BD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44466C4-30BD-97BC-5648-8B15F56BE641}"/>
              </a:ext>
            </a:extLst>
          </p:cNvPr>
          <p:cNvGrpSpPr/>
          <p:nvPr/>
        </p:nvGrpSpPr>
        <p:grpSpPr>
          <a:xfrm>
            <a:off x="1793154" y="4402137"/>
            <a:ext cx="2594047" cy="764901"/>
            <a:chOff x="8472092" y="4309542"/>
            <a:chExt cx="2594047" cy="76490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A8C9BAC-E6F4-BF21-976C-7791B47E0885}"/>
                </a:ext>
              </a:extLst>
            </p:cNvPr>
            <p:cNvSpPr txBox="1"/>
            <p:nvPr/>
          </p:nvSpPr>
          <p:spPr>
            <a:xfrm>
              <a:off x="8472092" y="4584885"/>
              <a:ext cx="2594047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0AF2F3F-A588-F508-A4D8-01DA1FA0E6E8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70149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发展计划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 3">
            <a:extLst>
              <a:ext uri="{FF2B5EF4-FFF2-40B4-BE49-F238E27FC236}">
                <a16:creationId xmlns:a16="http://schemas.microsoft.com/office/drawing/2014/main" id="{B59506C9-C0E3-472A-922D-A5EEA379CD84}"/>
              </a:ext>
            </a:extLst>
          </p:cNvPr>
          <p:cNvGrpSpPr/>
          <p:nvPr/>
        </p:nvGrpSpPr>
        <p:grpSpPr>
          <a:xfrm>
            <a:off x="1688379" y="1484784"/>
            <a:ext cx="4003239" cy="1125170"/>
            <a:chOff x="558800" y="1663700"/>
            <a:chExt cx="4292600" cy="12065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" name="圆角矩形 37">
              <a:extLst>
                <a:ext uri="{FF2B5EF4-FFF2-40B4-BE49-F238E27FC236}">
                  <a16:creationId xmlns:a16="http://schemas.microsoft.com/office/drawing/2014/main" id="{6A9E895A-9117-F958-5BAB-FC6DCBDF93FD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1533CDB-3BF2-E503-F34E-BCD4FE1F129C}"/>
                </a:ext>
              </a:extLst>
            </p:cNvPr>
            <p:cNvSpPr/>
            <p:nvPr/>
          </p:nvSpPr>
          <p:spPr>
            <a:xfrm>
              <a:off x="764961" y="1887422"/>
              <a:ext cx="832278" cy="75905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  <a:cs typeface="Microsoft YaHei" charset="0"/>
                </a:rPr>
                <a:t>01</a:t>
              </a:r>
            </a:p>
          </p:txBody>
        </p:sp>
      </p:grpSp>
      <p:grpSp>
        <p:nvGrpSpPr>
          <p:cNvPr id="6" name="组 9">
            <a:extLst>
              <a:ext uri="{FF2B5EF4-FFF2-40B4-BE49-F238E27FC236}">
                <a16:creationId xmlns:a16="http://schemas.microsoft.com/office/drawing/2014/main" id="{A443DA84-D969-E7FC-34A3-BE3DE984FC72}"/>
              </a:ext>
            </a:extLst>
          </p:cNvPr>
          <p:cNvGrpSpPr/>
          <p:nvPr/>
        </p:nvGrpSpPr>
        <p:grpSpPr>
          <a:xfrm>
            <a:off x="6582560" y="1484784"/>
            <a:ext cx="4003239" cy="1125170"/>
            <a:chOff x="558800" y="1663700"/>
            <a:chExt cx="4292600" cy="12065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" name="圆角矩形 41">
              <a:extLst>
                <a:ext uri="{FF2B5EF4-FFF2-40B4-BE49-F238E27FC236}">
                  <a16:creationId xmlns:a16="http://schemas.microsoft.com/office/drawing/2014/main" id="{F5197A58-10F1-A1C1-3A95-C06DE61F3F6C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2EEAB20-0336-28F4-9D1F-76635515F838}"/>
                </a:ext>
              </a:extLst>
            </p:cNvPr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4000" b="1" kern="0" dirty="0">
                  <a:solidFill>
                    <a:srgbClr val="FFFF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</a:p>
          </p:txBody>
        </p:sp>
      </p:grpSp>
      <p:grpSp>
        <p:nvGrpSpPr>
          <p:cNvPr id="10" name="组 26">
            <a:extLst>
              <a:ext uri="{FF2B5EF4-FFF2-40B4-BE49-F238E27FC236}">
                <a16:creationId xmlns:a16="http://schemas.microsoft.com/office/drawing/2014/main" id="{68D9F080-C471-FE4B-5DE2-9B53659C2FB2}"/>
              </a:ext>
            </a:extLst>
          </p:cNvPr>
          <p:cNvGrpSpPr/>
          <p:nvPr/>
        </p:nvGrpSpPr>
        <p:grpSpPr>
          <a:xfrm>
            <a:off x="1688379" y="2793661"/>
            <a:ext cx="4003239" cy="1125170"/>
            <a:chOff x="558800" y="1663700"/>
            <a:chExt cx="4292600" cy="1206500"/>
          </a:xfrm>
        </p:grpSpPr>
        <p:sp>
          <p:nvSpPr>
            <p:cNvPr id="11" name="圆角矩形 45">
              <a:extLst>
                <a:ext uri="{FF2B5EF4-FFF2-40B4-BE49-F238E27FC236}">
                  <a16:creationId xmlns:a16="http://schemas.microsoft.com/office/drawing/2014/main" id="{68AF5DF0-FFDA-F76C-3219-7B1FA04B4874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0D0712C-5857-0079-B406-839B0246FC08}"/>
                </a:ext>
              </a:extLst>
            </p:cNvPr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4000" b="1" kern="0" dirty="0">
                  <a:solidFill>
                    <a:srgbClr val="FFFF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</a:p>
          </p:txBody>
        </p:sp>
      </p:grpSp>
      <p:grpSp>
        <p:nvGrpSpPr>
          <p:cNvPr id="14" name="组 30">
            <a:extLst>
              <a:ext uri="{FF2B5EF4-FFF2-40B4-BE49-F238E27FC236}">
                <a16:creationId xmlns:a16="http://schemas.microsoft.com/office/drawing/2014/main" id="{1E9C5F3A-A71A-BB3E-4F6D-0754B6E8DBFD}"/>
              </a:ext>
            </a:extLst>
          </p:cNvPr>
          <p:cNvGrpSpPr/>
          <p:nvPr/>
        </p:nvGrpSpPr>
        <p:grpSpPr>
          <a:xfrm>
            <a:off x="6582560" y="2793661"/>
            <a:ext cx="4003239" cy="1125170"/>
            <a:chOff x="558800" y="1663700"/>
            <a:chExt cx="4292600" cy="1206500"/>
          </a:xfrm>
        </p:grpSpPr>
        <p:sp>
          <p:nvSpPr>
            <p:cNvPr id="15" name="圆角矩形 49">
              <a:extLst>
                <a:ext uri="{FF2B5EF4-FFF2-40B4-BE49-F238E27FC236}">
                  <a16:creationId xmlns:a16="http://schemas.microsoft.com/office/drawing/2014/main" id="{853F3BED-1CE8-E209-DCE7-E6BF63520592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D75DCA5-06C0-F06B-E0DC-658A53AAF72E}"/>
                </a:ext>
              </a:extLst>
            </p:cNvPr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4000" b="1" kern="0" dirty="0">
                  <a:solidFill>
                    <a:srgbClr val="FFFF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</a:p>
          </p:txBody>
        </p:sp>
      </p:grpSp>
      <p:grpSp>
        <p:nvGrpSpPr>
          <p:cNvPr id="18" name="组 34">
            <a:extLst>
              <a:ext uri="{FF2B5EF4-FFF2-40B4-BE49-F238E27FC236}">
                <a16:creationId xmlns:a16="http://schemas.microsoft.com/office/drawing/2014/main" id="{00B74EB9-5CCB-792E-947C-91EDAA266330}"/>
              </a:ext>
            </a:extLst>
          </p:cNvPr>
          <p:cNvGrpSpPr/>
          <p:nvPr/>
        </p:nvGrpSpPr>
        <p:grpSpPr>
          <a:xfrm>
            <a:off x="1688379" y="4102538"/>
            <a:ext cx="4003239" cy="1125170"/>
            <a:chOff x="558800" y="1663700"/>
            <a:chExt cx="4292600" cy="1206500"/>
          </a:xfrm>
          <a:solidFill>
            <a:schemeClr val="accent1">
              <a:lumMod val="75000"/>
            </a:schemeClr>
          </a:solidFill>
        </p:grpSpPr>
        <p:sp>
          <p:nvSpPr>
            <p:cNvPr id="19" name="圆角矩形 53">
              <a:extLst>
                <a:ext uri="{FF2B5EF4-FFF2-40B4-BE49-F238E27FC236}">
                  <a16:creationId xmlns:a16="http://schemas.microsoft.com/office/drawing/2014/main" id="{1DD5B8DF-6D8D-6009-C5A2-45022EBD3D15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751553D-ED04-8CA5-2351-F9C7613C7A06}"/>
                </a:ext>
              </a:extLst>
            </p:cNvPr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4000" b="1" kern="0" dirty="0">
                  <a:solidFill>
                    <a:srgbClr val="FFFF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05</a:t>
              </a:r>
            </a:p>
          </p:txBody>
        </p:sp>
      </p:grpSp>
      <p:grpSp>
        <p:nvGrpSpPr>
          <p:cNvPr id="22" name="组 38">
            <a:extLst>
              <a:ext uri="{FF2B5EF4-FFF2-40B4-BE49-F238E27FC236}">
                <a16:creationId xmlns:a16="http://schemas.microsoft.com/office/drawing/2014/main" id="{6CDA1A58-4089-925B-A6C7-F93AB6DB51C8}"/>
              </a:ext>
            </a:extLst>
          </p:cNvPr>
          <p:cNvGrpSpPr/>
          <p:nvPr/>
        </p:nvGrpSpPr>
        <p:grpSpPr>
          <a:xfrm>
            <a:off x="6582560" y="4102538"/>
            <a:ext cx="4003239" cy="1125170"/>
            <a:chOff x="558800" y="1663700"/>
            <a:chExt cx="4292600" cy="1206500"/>
          </a:xfrm>
        </p:grpSpPr>
        <p:sp>
          <p:nvSpPr>
            <p:cNvPr id="23" name="圆角矩形 57">
              <a:extLst>
                <a:ext uri="{FF2B5EF4-FFF2-40B4-BE49-F238E27FC236}">
                  <a16:creationId xmlns:a16="http://schemas.microsoft.com/office/drawing/2014/main" id="{44479535-D5E2-95F6-7925-ACF0404C75D1}"/>
                </a:ext>
              </a:extLst>
            </p:cNvPr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9DBB086-394D-C82F-55C3-C8C1265E6EE2}"/>
                </a:ext>
              </a:extLst>
            </p:cNvPr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4000" b="1" kern="0">
                  <a:solidFill>
                    <a:srgbClr val="FFFF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06</a:t>
              </a:r>
              <a:endParaRPr lang="en-US" altLang="zh-CN" sz="4000" b="1" kern="0" dirty="0">
                <a:solidFill>
                  <a:srgbClr val="FFFF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6" name="右箭头 60">
            <a:extLst>
              <a:ext uri="{FF2B5EF4-FFF2-40B4-BE49-F238E27FC236}">
                <a16:creationId xmlns:a16="http://schemas.microsoft.com/office/drawing/2014/main" id="{2BDF11AB-475D-39A2-BA65-3C570D71DAC6}"/>
              </a:ext>
            </a:extLst>
          </p:cNvPr>
          <p:cNvSpPr/>
          <p:nvPr/>
        </p:nvSpPr>
        <p:spPr>
          <a:xfrm>
            <a:off x="5691618" y="1816413"/>
            <a:ext cx="890942" cy="390849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7" name="环形箭头 61">
            <a:extLst>
              <a:ext uri="{FF2B5EF4-FFF2-40B4-BE49-F238E27FC236}">
                <a16:creationId xmlns:a16="http://schemas.microsoft.com/office/drawing/2014/main" id="{69AA1DD1-2ED9-620F-1FB1-D7D9758136F9}"/>
              </a:ext>
            </a:extLst>
          </p:cNvPr>
          <p:cNvSpPr/>
          <p:nvPr/>
        </p:nvSpPr>
        <p:spPr>
          <a:xfrm rot="5400000">
            <a:off x="9721731" y="1816413"/>
            <a:ext cx="1704449" cy="1704449"/>
          </a:xfrm>
          <a:prstGeom prst="circularArrow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右箭头 62">
            <a:extLst>
              <a:ext uri="{FF2B5EF4-FFF2-40B4-BE49-F238E27FC236}">
                <a16:creationId xmlns:a16="http://schemas.microsoft.com/office/drawing/2014/main" id="{15796D59-FC27-FF0F-AEF5-C3C7719F91A1}"/>
              </a:ext>
            </a:extLst>
          </p:cNvPr>
          <p:cNvSpPr/>
          <p:nvPr/>
        </p:nvSpPr>
        <p:spPr>
          <a:xfrm rot="10800000">
            <a:off x="5696266" y="3165670"/>
            <a:ext cx="890942" cy="390849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环形箭头 63">
            <a:extLst>
              <a:ext uri="{FF2B5EF4-FFF2-40B4-BE49-F238E27FC236}">
                <a16:creationId xmlns:a16="http://schemas.microsoft.com/office/drawing/2014/main" id="{2468FE57-6E44-7474-0F6A-EB3541F59179}"/>
              </a:ext>
            </a:extLst>
          </p:cNvPr>
          <p:cNvSpPr/>
          <p:nvPr/>
        </p:nvSpPr>
        <p:spPr>
          <a:xfrm rot="16200000" flipH="1">
            <a:off x="847998" y="3155563"/>
            <a:ext cx="1704449" cy="1704449"/>
          </a:xfrm>
          <a:prstGeom prst="circularArrow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右箭头 64">
            <a:extLst>
              <a:ext uri="{FF2B5EF4-FFF2-40B4-BE49-F238E27FC236}">
                <a16:creationId xmlns:a16="http://schemas.microsoft.com/office/drawing/2014/main" id="{D0928BDA-6B14-5E78-4803-3A9E9BC859AB}"/>
              </a:ext>
            </a:extLst>
          </p:cNvPr>
          <p:cNvSpPr/>
          <p:nvPr/>
        </p:nvSpPr>
        <p:spPr>
          <a:xfrm>
            <a:off x="5691618" y="4469225"/>
            <a:ext cx="890942" cy="390849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DA97079-E2ED-7018-A898-CEFAAD8BC5EB}"/>
              </a:ext>
            </a:extLst>
          </p:cNvPr>
          <p:cNvGrpSpPr/>
          <p:nvPr/>
        </p:nvGrpSpPr>
        <p:grpSpPr>
          <a:xfrm>
            <a:off x="2721732" y="1664917"/>
            <a:ext cx="2604586" cy="764901"/>
            <a:chOff x="7956393" y="4309542"/>
            <a:chExt cx="2604586" cy="76490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5550A3-3F11-8403-3ACB-81BA37A7288E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EEAA437-8C90-E2FA-59C4-2AF96B941E1E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D3A3AB-28D7-DE34-F114-FEB8FBC1EF1F}"/>
              </a:ext>
            </a:extLst>
          </p:cNvPr>
          <p:cNvGrpSpPr/>
          <p:nvPr/>
        </p:nvGrpSpPr>
        <p:grpSpPr>
          <a:xfrm>
            <a:off x="7655089" y="1664917"/>
            <a:ext cx="2604586" cy="764901"/>
            <a:chOff x="7956393" y="4309542"/>
            <a:chExt cx="2604586" cy="76490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15CA4F-D7F4-0AA1-FC73-730FB260FE77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0CB2C97-9348-1FB5-AD0A-E7B9BF46FC77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851B7DE-17AF-41AC-CE3A-F7D35912AF78}"/>
              </a:ext>
            </a:extLst>
          </p:cNvPr>
          <p:cNvGrpSpPr/>
          <p:nvPr/>
        </p:nvGrpSpPr>
        <p:grpSpPr>
          <a:xfrm>
            <a:off x="2721732" y="2962361"/>
            <a:ext cx="2604586" cy="764901"/>
            <a:chOff x="7956393" y="4309542"/>
            <a:chExt cx="2604586" cy="76490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4A9CEAB-CB77-E164-BFDF-9A7A8A1647BA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A7F0912-0683-09E8-8159-7FC1BCC984A4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122BE2-97B1-C0D6-153B-C5BD93C977F0}"/>
              </a:ext>
            </a:extLst>
          </p:cNvPr>
          <p:cNvGrpSpPr/>
          <p:nvPr/>
        </p:nvGrpSpPr>
        <p:grpSpPr>
          <a:xfrm>
            <a:off x="7655089" y="2962361"/>
            <a:ext cx="2604586" cy="764901"/>
            <a:chOff x="7956393" y="4309542"/>
            <a:chExt cx="2604586" cy="76490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DD88712-09AE-98EC-64B0-0AB5B36D97EF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77F4C9-6D7D-905E-311E-5FA73DDCC6FC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C75B611-2095-31E7-8D7B-30D605D0980B}"/>
              </a:ext>
            </a:extLst>
          </p:cNvPr>
          <p:cNvGrpSpPr/>
          <p:nvPr/>
        </p:nvGrpSpPr>
        <p:grpSpPr>
          <a:xfrm>
            <a:off x="2721732" y="4248047"/>
            <a:ext cx="2604586" cy="764901"/>
            <a:chOff x="7956393" y="4309542"/>
            <a:chExt cx="2604586" cy="76490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146E2A9-94DC-F9DB-15F4-BA34BC92A7B4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9E4F49B-79C1-DCD7-2862-F3655E9BB6FE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1AB8335-13E3-D50E-7285-F355ED3C6C6E}"/>
              </a:ext>
            </a:extLst>
          </p:cNvPr>
          <p:cNvGrpSpPr/>
          <p:nvPr/>
        </p:nvGrpSpPr>
        <p:grpSpPr>
          <a:xfrm>
            <a:off x="7655089" y="4248047"/>
            <a:ext cx="2604586" cy="764901"/>
            <a:chOff x="7956393" y="4309542"/>
            <a:chExt cx="2604586" cy="76490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347767F-96C6-A820-F202-BF9B06ED1879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41D59F3-212D-F122-8228-E59DFBE6725D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53075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发展计划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Bent Arrow 21">
            <a:extLst>
              <a:ext uri="{FF2B5EF4-FFF2-40B4-BE49-F238E27FC236}">
                <a16:creationId xmlns:a16="http://schemas.microsoft.com/office/drawing/2014/main" id="{79226152-394A-3C53-8799-436781EC5CF5}"/>
              </a:ext>
            </a:extLst>
          </p:cNvPr>
          <p:cNvSpPr/>
          <p:nvPr/>
        </p:nvSpPr>
        <p:spPr>
          <a:xfrm>
            <a:off x="8415711" y="2481994"/>
            <a:ext cx="2428892" cy="1550916"/>
          </a:xfrm>
          <a:prstGeom prst="bentArrow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Bent Arrow 18">
            <a:extLst>
              <a:ext uri="{FF2B5EF4-FFF2-40B4-BE49-F238E27FC236}">
                <a16:creationId xmlns:a16="http://schemas.microsoft.com/office/drawing/2014/main" id="{80DD0F14-9003-6579-8841-F55D6C8885E6}"/>
              </a:ext>
            </a:extLst>
          </p:cNvPr>
          <p:cNvSpPr/>
          <p:nvPr/>
        </p:nvSpPr>
        <p:spPr>
          <a:xfrm>
            <a:off x="1129035" y="4032911"/>
            <a:ext cx="2428892" cy="1550916"/>
          </a:xfrm>
          <a:prstGeom prst="bentArrow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Bent Arrow 20">
            <a:extLst>
              <a:ext uri="{FF2B5EF4-FFF2-40B4-BE49-F238E27FC236}">
                <a16:creationId xmlns:a16="http://schemas.microsoft.com/office/drawing/2014/main" id="{93EEB8DA-E996-5E68-A0F5-685589A1697D}"/>
              </a:ext>
            </a:extLst>
          </p:cNvPr>
          <p:cNvSpPr/>
          <p:nvPr/>
        </p:nvSpPr>
        <p:spPr>
          <a:xfrm>
            <a:off x="5986817" y="3085127"/>
            <a:ext cx="2428892" cy="1550916"/>
          </a:xfrm>
          <a:prstGeom prst="bentArrow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Bent Arrow 19">
            <a:extLst>
              <a:ext uri="{FF2B5EF4-FFF2-40B4-BE49-F238E27FC236}">
                <a16:creationId xmlns:a16="http://schemas.microsoft.com/office/drawing/2014/main" id="{A625F8DF-A4F7-C662-0554-C5F5770E0E06}"/>
              </a:ext>
            </a:extLst>
          </p:cNvPr>
          <p:cNvSpPr/>
          <p:nvPr/>
        </p:nvSpPr>
        <p:spPr>
          <a:xfrm>
            <a:off x="3557925" y="3515939"/>
            <a:ext cx="2428892" cy="1550916"/>
          </a:xfrm>
          <a:prstGeom prst="bentArrow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384FA54-A2E0-4C87-F3A6-DE2BB7B16BAC}"/>
              </a:ext>
            </a:extLst>
          </p:cNvPr>
          <p:cNvGrpSpPr/>
          <p:nvPr/>
        </p:nvGrpSpPr>
        <p:grpSpPr>
          <a:xfrm>
            <a:off x="9377495" y="1256664"/>
            <a:ext cx="887355" cy="1291435"/>
            <a:chOff x="8516938" y="5619750"/>
            <a:chExt cx="693738" cy="10096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" name="Freeform 190">
              <a:extLst>
                <a:ext uri="{FF2B5EF4-FFF2-40B4-BE49-F238E27FC236}">
                  <a16:creationId xmlns:a16="http://schemas.microsoft.com/office/drawing/2014/main" id="{2788E1A2-EBD5-A98C-2115-0379A461B8BF}"/>
                </a:ext>
              </a:extLst>
            </p:cNvPr>
            <p:cNvSpPr/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191">
              <a:extLst>
                <a:ext uri="{FF2B5EF4-FFF2-40B4-BE49-F238E27FC236}">
                  <a16:creationId xmlns:a16="http://schemas.microsoft.com/office/drawing/2014/main" id="{96755E50-EC7E-96E2-2D4F-67EF76A09137}"/>
                </a:ext>
              </a:extLst>
            </p:cNvPr>
            <p:cNvSpPr/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92">
              <a:extLst>
                <a:ext uri="{FF2B5EF4-FFF2-40B4-BE49-F238E27FC236}">
                  <a16:creationId xmlns:a16="http://schemas.microsoft.com/office/drawing/2014/main" id="{2E089DFD-CC26-8975-C634-E33C228E94F7}"/>
                </a:ext>
              </a:extLst>
            </p:cNvPr>
            <p:cNvSpPr/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93">
              <a:extLst>
                <a:ext uri="{FF2B5EF4-FFF2-40B4-BE49-F238E27FC236}">
                  <a16:creationId xmlns:a16="http://schemas.microsoft.com/office/drawing/2014/main" id="{9C1BEBB9-E06D-5063-C2FF-90E285A7F4C4}"/>
                </a:ext>
              </a:extLst>
            </p:cNvPr>
            <p:cNvSpPr/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94">
              <a:extLst>
                <a:ext uri="{FF2B5EF4-FFF2-40B4-BE49-F238E27FC236}">
                  <a16:creationId xmlns:a16="http://schemas.microsoft.com/office/drawing/2014/main" id="{58777F01-204E-98EC-872F-150CA30C68D1}"/>
                </a:ext>
              </a:extLst>
            </p:cNvPr>
            <p:cNvSpPr/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95">
              <a:extLst>
                <a:ext uri="{FF2B5EF4-FFF2-40B4-BE49-F238E27FC236}">
                  <a16:creationId xmlns:a16="http://schemas.microsoft.com/office/drawing/2014/main" id="{C7588F67-C244-C4E5-A0E8-5C250B217664}"/>
                </a:ext>
              </a:extLst>
            </p:cNvPr>
            <p:cNvSpPr/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96">
              <a:extLst>
                <a:ext uri="{FF2B5EF4-FFF2-40B4-BE49-F238E27FC236}">
                  <a16:creationId xmlns:a16="http://schemas.microsoft.com/office/drawing/2014/main" id="{7E6904F4-3580-5F0A-E171-16D8664C2ED7}"/>
                </a:ext>
              </a:extLst>
            </p:cNvPr>
            <p:cNvSpPr/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" name="Freeform 368">
            <a:extLst>
              <a:ext uri="{FF2B5EF4-FFF2-40B4-BE49-F238E27FC236}">
                <a16:creationId xmlns:a16="http://schemas.microsoft.com/office/drawing/2014/main" id="{B0B37D5E-011A-3A9F-9CDA-E265D43883DD}"/>
              </a:ext>
            </a:extLst>
          </p:cNvPr>
          <p:cNvSpPr/>
          <p:nvPr/>
        </p:nvSpPr>
        <p:spPr bwMode="auto">
          <a:xfrm>
            <a:off x="2031213" y="3645025"/>
            <a:ext cx="463180" cy="467276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261">
            <a:extLst>
              <a:ext uri="{FF2B5EF4-FFF2-40B4-BE49-F238E27FC236}">
                <a16:creationId xmlns:a16="http://schemas.microsoft.com/office/drawing/2014/main" id="{C59FDCCE-EE6B-6E6E-B561-12986345E564}"/>
              </a:ext>
            </a:extLst>
          </p:cNvPr>
          <p:cNvSpPr>
            <a:spLocks noEditPoints="1"/>
          </p:cNvSpPr>
          <p:nvPr/>
        </p:nvSpPr>
        <p:spPr bwMode="auto">
          <a:xfrm>
            <a:off x="6973789" y="2780928"/>
            <a:ext cx="445603" cy="35179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圆角矩形 102">
            <a:extLst>
              <a:ext uri="{FF2B5EF4-FFF2-40B4-BE49-F238E27FC236}">
                <a16:creationId xmlns:a16="http://schemas.microsoft.com/office/drawing/2014/main" id="{2807A8EB-D46F-A4FD-805B-FC941026FEC4}"/>
              </a:ext>
            </a:extLst>
          </p:cNvPr>
          <p:cNvSpPr/>
          <p:nvPr/>
        </p:nvSpPr>
        <p:spPr>
          <a:xfrm>
            <a:off x="165959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圆角矩形 105">
            <a:extLst>
              <a:ext uri="{FF2B5EF4-FFF2-40B4-BE49-F238E27FC236}">
                <a16:creationId xmlns:a16="http://schemas.microsoft.com/office/drawing/2014/main" id="{F9D10BA2-DCC6-E0EE-C7C3-01F5C607E8A0}"/>
              </a:ext>
            </a:extLst>
          </p:cNvPr>
          <p:cNvSpPr/>
          <p:nvPr/>
        </p:nvSpPr>
        <p:spPr>
          <a:xfrm>
            <a:off x="4090995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圆角矩形 108">
            <a:extLst>
              <a:ext uri="{FF2B5EF4-FFF2-40B4-BE49-F238E27FC236}">
                <a16:creationId xmlns:a16="http://schemas.microsoft.com/office/drawing/2014/main" id="{48A84AA8-45D1-BC18-EFEC-D825C0D72151}"/>
              </a:ext>
            </a:extLst>
          </p:cNvPr>
          <p:cNvSpPr/>
          <p:nvPr/>
        </p:nvSpPr>
        <p:spPr>
          <a:xfrm>
            <a:off x="6539267" y="4052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圆角矩形 111">
            <a:extLst>
              <a:ext uri="{FF2B5EF4-FFF2-40B4-BE49-F238E27FC236}">
                <a16:creationId xmlns:a16="http://schemas.microsoft.com/office/drawing/2014/main" id="{C5AAD0C9-73AF-AA02-C2C9-12404B41400C}"/>
              </a:ext>
            </a:extLst>
          </p:cNvPr>
          <p:cNvSpPr/>
          <p:nvPr/>
        </p:nvSpPr>
        <p:spPr>
          <a:xfrm>
            <a:off x="9004407" y="34768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3B79899-639C-E01F-2368-CF460D129D07}"/>
              </a:ext>
            </a:extLst>
          </p:cNvPr>
          <p:cNvGrpSpPr/>
          <p:nvPr/>
        </p:nvGrpSpPr>
        <p:grpSpPr>
          <a:xfrm>
            <a:off x="1574430" y="5065325"/>
            <a:ext cx="1858861" cy="1154324"/>
            <a:chOff x="7722448" y="4318169"/>
            <a:chExt cx="1858861" cy="115432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A5ECA8-0D10-2D9F-3815-09AC3A5C29AF}"/>
                </a:ext>
              </a:extLst>
            </p:cNvPr>
            <p:cNvSpPr txBox="1"/>
            <p:nvPr/>
          </p:nvSpPr>
          <p:spPr>
            <a:xfrm>
              <a:off x="7722448" y="4775186"/>
              <a:ext cx="1858861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90533C-1AA8-2E12-7634-3AB5A35C6CF2}"/>
                </a:ext>
              </a:extLst>
            </p:cNvPr>
            <p:cNvSpPr txBox="1"/>
            <p:nvPr/>
          </p:nvSpPr>
          <p:spPr>
            <a:xfrm>
              <a:off x="7932617" y="431816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15A17A6-F7AA-F681-260B-DBE6D2C2CB3F}"/>
              </a:ext>
            </a:extLst>
          </p:cNvPr>
          <p:cNvGrpSpPr/>
          <p:nvPr/>
        </p:nvGrpSpPr>
        <p:grpSpPr>
          <a:xfrm>
            <a:off x="4031509" y="4576563"/>
            <a:ext cx="1858861" cy="1154324"/>
            <a:chOff x="7722448" y="4318169"/>
            <a:chExt cx="1858861" cy="115432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E30911-72B0-936D-9E7F-A675E2908763}"/>
                </a:ext>
              </a:extLst>
            </p:cNvPr>
            <p:cNvSpPr txBox="1"/>
            <p:nvPr/>
          </p:nvSpPr>
          <p:spPr>
            <a:xfrm>
              <a:off x="7722448" y="4775186"/>
              <a:ext cx="1858861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6229282-4EAB-8CB0-9F75-5ABA154177C9}"/>
                </a:ext>
              </a:extLst>
            </p:cNvPr>
            <p:cNvSpPr txBox="1"/>
            <p:nvPr/>
          </p:nvSpPr>
          <p:spPr>
            <a:xfrm>
              <a:off x="7932617" y="431816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E97EE91-3C2B-EFF0-7B25-67BC5D9B2FCE}"/>
              </a:ext>
            </a:extLst>
          </p:cNvPr>
          <p:cNvGrpSpPr/>
          <p:nvPr/>
        </p:nvGrpSpPr>
        <p:grpSpPr>
          <a:xfrm>
            <a:off x="6485958" y="4112908"/>
            <a:ext cx="1858861" cy="1154324"/>
            <a:chOff x="7722448" y="4318169"/>
            <a:chExt cx="1858861" cy="115432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7CC8302-558A-6CA6-4160-7DCD20D0F758}"/>
                </a:ext>
              </a:extLst>
            </p:cNvPr>
            <p:cNvSpPr txBox="1"/>
            <p:nvPr/>
          </p:nvSpPr>
          <p:spPr>
            <a:xfrm>
              <a:off x="7722448" y="4775186"/>
              <a:ext cx="1858861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4947ABE-9325-191F-0B36-BE0C9226435E}"/>
                </a:ext>
              </a:extLst>
            </p:cNvPr>
            <p:cNvSpPr txBox="1"/>
            <p:nvPr/>
          </p:nvSpPr>
          <p:spPr>
            <a:xfrm>
              <a:off x="7932617" y="431816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DC5E309-519C-0FEC-3A9D-BF99EB24C132}"/>
              </a:ext>
            </a:extLst>
          </p:cNvPr>
          <p:cNvGrpSpPr/>
          <p:nvPr/>
        </p:nvGrpSpPr>
        <p:grpSpPr>
          <a:xfrm>
            <a:off x="8898252" y="3539764"/>
            <a:ext cx="1858861" cy="1154324"/>
            <a:chOff x="7722448" y="4318169"/>
            <a:chExt cx="1858861" cy="115432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121A389-62B9-44A4-4D16-C4DA0786B6C7}"/>
                </a:ext>
              </a:extLst>
            </p:cNvPr>
            <p:cNvSpPr txBox="1"/>
            <p:nvPr/>
          </p:nvSpPr>
          <p:spPr>
            <a:xfrm>
              <a:off x="7722448" y="4775186"/>
              <a:ext cx="1858861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A43785D-C71C-7EB8-C985-3D376E4B89A8}"/>
                </a:ext>
              </a:extLst>
            </p:cNvPr>
            <p:cNvSpPr txBox="1"/>
            <p:nvPr/>
          </p:nvSpPr>
          <p:spPr>
            <a:xfrm>
              <a:off x="7932617" y="431816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C8A0B37-C477-F1BA-6E73-8383C7FE01AE}"/>
              </a:ext>
            </a:extLst>
          </p:cNvPr>
          <p:cNvGrpSpPr/>
          <p:nvPr/>
        </p:nvGrpSpPr>
        <p:grpSpPr>
          <a:xfrm>
            <a:off x="1029623" y="1594731"/>
            <a:ext cx="4059852" cy="1211948"/>
            <a:chOff x="1516911" y="4245243"/>
            <a:chExt cx="4059852" cy="12119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23465E9-EB1C-DC62-C5EC-17BB879338B8}"/>
                </a:ext>
              </a:extLst>
            </p:cNvPr>
            <p:cNvSpPr txBox="1"/>
            <p:nvPr/>
          </p:nvSpPr>
          <p:spPr>
            <a:xfrm>
              <a:off x="1516911" y="4552135"/>
              <a:ext cx="4059852" cy="90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3F7558B-85D1-C190-E019-AE586405F993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7" name="图形 45" descr="上一步 纯色填充">
            <a:extLst>
              <a:ext uri="{FF2B5EF4-FFF2-40B4-BE49-F238E27FC236}">
                <a16:creationId xmlns:a16="http://schemas.microsoft.com/office/drawing/2014/main" id="{EA7BB555-9D3C-05D4-8CE6-6DCC4E665545}"/>
              </a:ext>
            </a:extLst>
          </p:cNvPr>
          <p:cNvSpPr/>
          <p:nvPr/>
        </p:nvSpPr>
        <p:spPr>
          <a:xfrm>
            <a:off x="4454908" y="3118290"/>
            <a:ext cx="634567" cy="467993"/>
          </a:xfrm>
          <a:custGeom>
            <a:avLst/>
            <a:gdLst>
              <a:gd name="connsiteX0" fmla="*/ 762000 w 762000"/>
              <a:gd name="connsiteY0" fmla="*/ 228600 h 561975"/>
              <a:gd name="connsiteX1" fmla="*/ 489585 w 762000"/>
              <a:gd name="connsiteY1" fmla="*/ 0 h 561975"/>
              <a:gd name="connsiteX2" fmla="*/ 489585 w 762000"/>
              <a:gd name="connsiteY2" fmla="*/ 133350 h 561975"/>
              <a:gd name="connsiteX3" fmla="*/ 0 w 762000"/>
              <a:gd name="connsiteY3" fmla="*/ 561975 h 561975"/>
              <a:gd name="connsiteX4" fmla="*/ 489585 w 762000"/>
              <a:gd name="connsiteY4" fmla="*/ 333375 h 561975"/>
              <a:gd name="connsiteX5" fmla="*/ 489585 w 762000"/>
              <a:gd name="connsiteY5" fmla="*/ 457200 h 561975"/>
              <a:gd name="connsiteX6" fmla="*/ 762000 w 762000"/>
              <a:gd name="connsiteY6" fmla="*/ 22860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0" h="561975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919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12B20B-48F6-8D3B-BCDA-C7C9FF5575F4}"/>
              </a:ext>
            </a:extLst>
          </p:cNvPr>
          <p:cNvSpPr/>
          <p:nvPr/>
        </p:nvSpPr>
        <p:spPr>
          <a:xfrm rot="2700000">
            <a:off x="6727708" y="-633951"/>
            <a:ext cx="5129610" cy="8748404"/>
          </a:xfrm>
          <a:custGeom>
            <a:avLst/>
            <a:gdLst>
              <a:gd name="connsiteX0" fmla="*/ 1505025 w 5129610"/>
              <a:gd name="connsiteY0" fmla="*/ 649655 h 8748404"/>
              <a:gd name="connsiteX1" fmla="*/ 2100230 w 5129610"/>
              <a:gd name="connsiteY1" fmla="*/ 138181 h 8748404"/>
              <a:gd name="connsiteX2" fmla="*/ 2298493 w 5129610"/>
              <a:gd name="connsiteY2" fmla="*/ 0 h 8748404"/>
              <a:gd name="connsiteX3" fmla="*/ 4641401 w 5129610"/>
              <a:gd name="connsiteY3" fmla="*/ 2342908 h 8748404"/>
              <a:gd name="connsiteX4" fmla="*/ 3346308 w 5129610"/>
              <a:gd name="connsiteY4" fmla="*/ 2342908 h 8748404"/>
              <a:gd name="connsiteX5" fmla="*/ 3241631 w 5129610"/>
              <a:gd name="connsiteY5" fmla="*/ 2386268 h 8748404"/>
              <a:gd name="connsiteX6" fmla="*/ 3198271 w 5129610"/>
              <a:gd name="connsiteY6" fmla="*/ 2490945 h 8748404"/>
              <a:gd name="connsiteX7" fmla="*/ 3198272 w 5129610"/>
              <a:gd name="connsiteY7" fmla="*/ 6075284 h 8748404"/>
              <a:gd name="connsiteX8" fmla="*/ 3346309 w 5129610"/>
              <a:gd name="connsiteY8" fmla="*/ 6223321 h 8748404"/>
              <a:gd name="connsiteX9" fmla="*/ 5129610 w 5129610"/>
              <a:gd name="connsiteY9" fmla="*/ 6223321 h 8748404"/>
              <a:gd name="connsiteX10" fmla="*/ 2604527 w 5129610"/>
              <a:gd name="connsiteY10" fmla="*/ 8748404 h 8748404"/>
              <a:gd name="connsiteX11" fmla="*/ 2311112 w 5129610"/>
              <a:gd name="connsiteY11" fmla="*/ 8575016 h 8748404"/>
              <a:gd name="connsiteX12" fmla="*/ 1505026 w 5129610"/>
              <a:gd name="connsiteY12" fmla="*/ 7916567 h 8748404"/>
              <a:gd name="connsiteX13" fmla="*/ 1505025 w 5129610"/>
              <a:gd name="connsiteY13" fmla="*/ 649655 h 874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29610" h="8748404">
                <a:moveTo>
                  <a:pt x="1505025" y="649655"/>
                </a:moveTo>
                <a:cubicBezTo>
                  <a:pt x="1693153" y="461526"/>
                  <a:pt x="1892239" y="291036"/>
                  <a:pt x="2100230" y="138181"/>
                </a:cubicBezTo>
                <a:lnTo>
                  <a:pt x="2298493" y="0"/>
                </a:lnTo>
                <a:lnTo>
                  <a:pt x="4641401" y="2342908"/>
                </a:lnTo>
                <a:lnTo>
                  <a:pt x="3346308" y="2342908"/>
                </a:lnTo>
                <a:cubicBezTo>
                  <a:pt x="3305427" y="2342908"/>
                  <a:pt x="3268418" y="2359478"/>
                  <a:pt x="3241631" y="2386268"/>
                </a:cubicBezTo>
                <a:cubicBezTo>
                  <a:pt x="3214841" y="2413055"/>
                  <a:pt x="3198271" y="2450064"/>
                  <a:pt x="3198271" y="2490945"/>
                </a:cubicBezTo>
                <a:lnTo>
                  <a:pt x="3198272" y="6075284"/>
                </a:lnTo>
                <a:cubicBezTo>
                  <a:pt x="3198271" y="6157042"/>
                  <a:pt x="3264550" y="6223321"/>
                  <a:pt x="3346309" y="6223321"/>
                </a:cubicBezTo>
                <a:lnTo>
                  <a:pt x="5129610" y="6223321"/>
                </a:lnTo>
                <a:lnTo>
                  <a:pt x="2604527" y="8748404"/>
                </a:lnTo>
                <a:lnTo>
                  <a:pt x="2311112" y="8575016"/>
                </a:lnTo>
                <a:cubicBezTo>
                  <a:pt x="2026182" y="8386888"/>
                  <a:pt x="1755863" y="8167404"/>
                  <a:pt x="1505026" y="7916567"/>
                </a:cubicBezTo>
                <a:cubicBezTo>
                  <a:pt x="-501675" y="5909867"/>
                  <a:pt x="-501676" y="2656359"/>
                  <a:pt x="1505025" y="649655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-193230" y="429552"/>
            <a:ext cx="6027134" cy="544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39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5282862" y="2110737"/>
            <a:ext cx="347902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财务与融资</a:t>
            </a:r>
            <a:endParaRPr lang="zh-CN" altLang="en-US" sz="3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A50FC5-0C15-75CF-41FE-812F94BC218F}"/>
              </a:ext>
            </a:extLst>
          </p:cNvPr>
          <p:cNvSpPr/>
          <p:nvPr/>
        </p:nvSpPr>
        <p:spPr>
          <a:xfrm rot="2700000">
            <a:off x="1132912" y="3264854"/>
            <a:ext cx="456215" cy="45621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C5D76C-A0B7-4BEF-4A82-1D08B15CC716}"/>
              </a:ext>
            </a:extLst>
          </p:cNvPr>
          <p:cNvSpPr/>
          <p:nvPr/>
        </p:nvSpPr>
        <p:spPr>
          <a:xfrm rot="2700000">
            <a:off x="3703534" y="878539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D8159-FA1B-D69B-2777-EB0E8EC4E4E3}"/>
              </a:ext>
            </a:extLst>
          </p:cNvPr>
          <p:cNvSpPr txBox="1"/>
          <p:nvPr/>
        </p:nvSpPr>
        <p:spPr>
          <a:xfrm>
            <a:off x="5302995" y="2720918"/>
            <a:ext cx="56191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1" name="图形 3">
            <a:extLst>
              <a:ext uri="{FF2B5EF4-FFF2-40B4-BE49-F238E27FC236}">
                <a16:creationId xmlns:a16="http://schemas.microsoft.com/office/drawing/2014/main" id="{924663A8-56DE-1523-692F-9AE492792449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CC9B76B-8B2E-B5E7-DA26-647B8DF99F23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CD3148B-E940-D6E7-C137-FC299CFAED53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7C57EF-15A8-0475-EF2C-29A41E0DF5C8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3">
              <a:extLst>
                <a:ext uri="{FF2B5EF4-FFF2-40B4-BE49-F238E27FC236}">
                  <a16:creationId xmlns:a16="http://schemas.microsoft.com/office/drawing/2014/main" id="{A90E7464-F6F4-3FE7-9F7C-F64C83BDE53B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24AC5783-2C0C-7F36-1E2E-F9FCAE93E925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">
                <a:extLst>
                  <a:ext uri="{FF2B5EF4-FFF2-40B4-BE49-F238E27FC236}">
                    <a16:creationId xmlns:a16="http://schemas.microsoft.com/office/drawing/2014/main" id="{8C1CEF83-6C2C-E384-0CC3-4C929632F05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26361BD1-5696-37B6-47A4-3ACADB55205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7A43C7A9-510C-1257-3AD3-2631F985DC0E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E7C3101-C96E-6CB0-0C1A-2D0F34DA609E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4E063BC-E217-641A-D069-D8CA3EC873D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9" name="图形 3">
                <a:extLst>
                  <a:ext uri="{FF2B5EF4-FFF2-40B4-BE49-F238E27FC236}">
                    <a16:creationId xmlns:a16="http://schemas.microsoft.com/office/drawing/2014/main" id="{81803500-D1D9-2AEB-0759-091B187E936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B74A26F-3690-150D-41C1-296DAF978D97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D03F2FB-A77D-0B61-D925-DB20A97C2FD4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32F6FFE-0AA4-0341-C0E1-B5BA9489175B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7E4ABFFA-D7A0-BDE3-5502-032E11D1DF5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ABE9C120-E37B-D59A-ACFA-41D39181D6C4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E7B3862-86D7-B256-0799-F7B537B3F5DC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36B062C6-9ADD-EF9A-6A26-3CE19F13EA61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B0FDD58A-EC16-21F4-F9AC-695210DD8ACF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11EAF22-4EB4-9D90-CA90-16B3DD04112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EEBA4803-8E06-9221-1FF8-A1F9698B0F4C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84838BA-C465-9ACD-4539-53179843883C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2ADD9F1-CBDE-2E7F-9A28-F5EEDE123D77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335A473-5D86-5016-D204-87D99D56E65C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9C1A2DC-09FA-BEA6-DC30-51AB087AB590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DAFE9FF-D0B8-E393-2FA7-15BCEA00A21F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4E1F606-9022-FEFE-0875-10A3384450A4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4659D6-D67F-05FC-AE20-4395E95A378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32815848-40D1-2399-21A3-4B8E2123928D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1F0BDB-2A4C-A08F-E191-24FF38AEDC41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CE01FC2-B88A-8FCC-26E3-CCE533F922BD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3">
                <a:extLst>
                  <a:ext uri="{FF2B5EF4-FFF2-40B4-BE49-F238E27FC236}">
                    <a16:creationId xmlns:a16="http://schemas.microsoft.com/office/drawing/2014/main" id="{20D476C9-AD70-E4F4-8548-36DB2D737E8F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80C271-699C-D339-89FF-3446B39B4921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4BAEF6F-4E90-7CFC-6BF0-A1D022697DF7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DC0EFB-4C73-ECAE-05EF-992CA5AE88CA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9F9AFFE-1BD6-D1AD-26A8-80147C26E538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801E4E1D-2680-41BF-67C8-33C049FB128C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7CA5013D-D020-516F-05BF-4A2E48E99854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90A9F64-0B38-FCD5-4E5C-D8108CDA876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7AE2821-700F-099B-23C3-A57E4193EF3C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12093C4-183C-FCAD-5C05-AD207ED8CCA3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DD7CB961-D63F-E6EB-8420-751AF0F9E1BA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DB6A15E-65A3-EE2B-D419-C510E3E7394F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810209B-37DF-05F8-7BFC-957E9A2BE40A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210D3F21-9337-8607-0BF2-951F26E4B087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F808417-A0FE-B992-4B82-9CF1168E26A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8F14C6D-E1B8-9039-E066-2CD68A482E2D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F0CF6F0E-DB23-214F-2830-1E84EAE1F00D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C793E9BD-E8A8-E888-203A-D1BE05DA61F7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62F9BA5-2E12-E9D9-66CF-9B8E5E09E92A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4ABE986-9E57-1544-F1A2-95C46DC3019C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C6B89F4-2650-DE3C-0851-D1995E884D4B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033AE54-DD14-CE6F-3D86-20492538E70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712F328-F6F3-9BE5-546F-6B3252A986E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CA419811-D108-B2CA-5A61-77CE9DC56C06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BBF07CA-00CA-2FE7-4911-275084488A30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97B17CC7-376D-26C1-A743-497A981ACED1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31EB42E7-3690-64BD-DCD0-78C390BCFF14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5522D38-8C0E-6C68-3CBA-5AFA35DF78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E1F4AFD-A3F4-0490-0A0E-9A0D64102721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1B66C129-1438-0FE7-8341-1A25DA22697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A41AD7-2380-4F4D-801C-76D544ABE08A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F70ABBC6-9417-B90C-2ED2-3D0DDCD7138D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BD18EB67-D12F-60A3-F98E-AEF6EF2E4ACA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066E4A8E-0124-DEC5-9A50-6D4708031B9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902F375B-D152-DDD2-6DB9-1F221B747ED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5CE243F-AB1C-BF86-4373-81C2096BF7E3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5D122F5-6317-C2FD-D2AA-1E3BF7AEB433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D45072B-B9DD-B3BE-A2FE-0121704AACD9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82348C12-C89F-8438-D5EB-524EAF074A36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4228E48-3F63-0B41-07D7-9269895C985C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D33AEE4-7F65-FBB5-2949-92627E485712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B5B2D02-3151-9769-EB80-864DC70B58F1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1039FD4-92BF-2A33-8858-75927A6DBD3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2AB0E4E8-25E0-5770-A977-9F1C67BFE439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59976B1-663D-0074-198C-0D13082CA0A6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0DA98A-9258-069D-42CF-F022ABE0BDD7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EB5614A-F11B-4709-8CFE-9D9C6BA1BD11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91279D3-3AB1-951D-34A0-57A3A16CFBA1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C68D27-DA26-1BD4-30F0-0CCE71B5CB51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BD92C5E-6D06-2B64-D6DD-587269AAAE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7BC670E-E757-21A5-D19B-3C446D42553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KSO_Shape">
            <a:extLst>
              <a:ext uri="{FF2B5EF4-FFF2-40B4-BE49-F238E27FC236}">
                <a16:creationId xmlns:a16="http://schemas.microsoft.com/office/drawing/2014/main" id="{10B4F422-A749-7889-057F-BB8F26FDB81E}"/>
              </a:ext>
            </a:extLst>
          </p:cNvPr>
          <p:cNvSpPr/>
          <p:nvPr/>
        </p:nvSpPr>
        <p:spPr bwMode="auto">
          <a:xfrm>
            <a:off x="9620399" y="4446109"/>
            <a:ext cx="1301724" cy="1249656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066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财务与融资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CBD612-4192-AA93-8C8F-D2380FDB0F9A}"/>
              </a:ext>
            </a:extLst>
          </p:cNvPr>
          <p:cNvGrpSpPr/>
          <p:nvPr/>
        </p:nvGrpSpPr>
        <p:grpSpPr>
          <a:xfrm>
            <a:off x="2569195" y="1844824"/>
            <a:ext cx="2444677" cy="2436655"/>
            <a:chOff x="1440917" y="1548121"/>
            <a:chExt cx="2027143" cy="2020491"/>
          </a:xfrm>
          <a:solidFill>
            <a:schemeClr val="accent5">
              <a:lumMod val="50000"/>
            </a:schemeClr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9BF9460C-499B-06FD-C471-E9B45B34AC59}"/>
                </a:ext>
              </a:extLst>
            </p:cNvPr>
            <p:cNvSpPr/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TextBox 71">
              <a:extLst>
                <a:ext uri="{FF2B5EF4-FFF2-40B4-BE49-F238E27FC236}">
                  <a16:creationId xmlns:a16="http://schemas.microsoft.com/office/drawing/2014/main" id="{13826797-CF1D-4787-01B9-1085C78083B5}"/>
                </a:ext>
              </a:extLst>
            </p:cNvPr>
            <p:cNvSpPr txBox="1"/>
            <p:nvPr/>
          </p:nvSpPr>
          <p:spPr>
            <a:xfrm>
              <a:off x="1889683" y="2173729"/>
              <a:ext cx="1304283" cy="255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</a:t>
              </a:r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46238F42-B976-36B8-1808-297F85357E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6093" y="2490673"/>
              <a:ext cx="691462" cy="4848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40</a:t>
              </a:r>
              <a:r>
                <a:rPr lang="en-US" altLang="zh-CN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1F6232A-0F1F-34D5-23F8-B75F33894F2A}"/>
              </a:ext>
            </a:extLst>
          </p:cNvPr>
          <p:cNvGrpSpPr/>
          <p:nvPr/>
        </p:nvGrpSpPr>
        <p:grpSpPr>
          <a:xfrm>
            <a:off x="4528158" y="3567172"/>
            <a:ext cx="1978373" cy="1971881"/>
            <a:chOff x="3111668" y="2944827"/>
            <a:chExt cx="1640481" cy="1635098"/>
          </a:xfrm>
          <a:solidFill>
            <a:schemeClr val="accent5">
              <a:lumMod val="75000"/>
            </a:schemeClr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2F49AE3-021B-10EA-027A-640A35D58C7B}"/>
                </a:ext>
              </a:extLst>
            </p:cNvPr>
            <p:cNvSpPr/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TextBox 75">
              <a:extLst>
                <a:ext uri="{FF2B5EF4-FFF2-40B4-BE49-F238E27FC236}">
                  <a16:creationId xmlns:a16="http://schemas.microsoft.com/office/drawing/2014/main" id="{72D0EBA7-046E-58E6-F681-B4BD9AF134DA}"/>
                </a:ext>
              </a:extLst>
            </p:cNvPr>
            <p:cNvSpPr txBox="1"/>
            <p:nvPr/>
          </p:nvSpPr>
          <p:spPr>
            <a:xfrm>
              <a:off x="3421327" y="3347926"/>
              <a:ext cx="1078663" cy="2296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DB9CFE9A-451E-9B4E-2FC3-17F63BE02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1706" y="3613569"/>
              <a:ext cx="691462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30</a:t>
              </a:r>
              <a:r>
                <a:rPr lang="en-US" altLang="zh-CN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38007B-6DF0-63BE-1E25-B7F7A8014E3F}"/>
              </a:ext>
            </a:extLst>
          </p:cNvPr>
          <p:cNvGrpSpPr/>
          <p:nvPr/>
        </p:nvGrpSpPr>
        <p:grpSpPr>
          <a:xfrm>
            <a:off x="5852914" y="2281693"/>
            <a:ext cx="1567951" cy="1562915"/>
            <a:chOff x="4254365" y="1910376"/>
            <a:chExt cx="1300156" cy="1295980"/>
          </a:xfrm>
          <a:solidFill>
            <a:srgbClr val="2DD3C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C7FBBED-FDFB-60B4-093C-FB0BF431E461}"/>
                </a:ext>
              </a:extLst>
            </p:cNvPr>
            <p:cNvSpPr/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TextBox 79">
              <a:extLst>
                <a:ext uri="{FF2B5EF4-FFF2-40B4-BE49-F238E27FC236}">
                  <a16:creationId xmlns:a16="http://schemas.microsoft.com/office/drawing/2014/main" id="{E0401FBE-C373-DC71-4FD1-368D71F8B161}"/>
                </a:ext>
              </a:extLst>
            </p:cNvPr>
            <p:cNvSpPr txBox="1"/>
            <p:nvPr/>
          </p:nvSpPr>
          <p:spPr>
            <a:xfrm>
              <a:off x="4367368" y="2240740"/>
              <a:ext cx="901312" cy="1786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</a:t>
              </a:r>
            </a:p>
          </p:txBody>
        </p: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7615CAE0-AABD-2DFC-929D-C642B20398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5382" y="2437298"/>
              <a:ext cx="691462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</a:t>
              </a:r>
              <a:r>
                <a:rPr lang="en-US" altLang="zh-CN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8069A9-086F-F41E-F878-EF7E56B08B45}"/>
              </a:ext>
            </a:extLst>
          </p:cNvPr>
          <p:cNvGrpSpPr/>
          <p:nvPr/>
        </p:nvGrpSpPr>
        <p:grpSpPr>
          <a:xfrm>
            <a:off x="4882777" y="1401224"/>
            <a:ext cx="1294367" cy="1290210"/>
            <a:chOff x="3395261" y="1209491"/>
            <a:chExt cx="1073298" cy="1069851"/>
          </a:xfrm>
          <a:solidFill>
            <a:srgbClr val="92D050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942250E-94E3-239A-2682-9EFBE3254200}"/>
                </a:ext>
              </a:extLst>
            </p:cNvPr>
            <p:cNvSpPr/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TextBox 83">
              <a:extLst>
                <a:ext uri="{FF2B5EF4-FFF2-40B4-BE49-F238E27FC236}">
                  <a16:creationId xmlns:a16="http://schemas.microsoft.com/office/drawing/2014/main" id="{A9282F2E-4912-02FC-40C9-5995F4499411}"/>
                </a:ext>
              </a:extLst>
            </p:cNvPr>
            <p:cNvSpPr txBox="1"/>
            <p:nvPr/>
          </p:nvSpPr>
          <p:spPr>
            <a:xfrm>
              <a:off x="3582648" y="1516900"/>
              <a:ext cx="698523" cy="15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</a:t>
              </a:r>
            </a:p>
          </p:txBody>
        </p:sp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9F3EAB99-2CF1-E67E-E63B-2FE236A417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9981" y="1682942"/>
              <a:ext cx="563856" cy="3828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10</a:t>
              </a:r>
              <a:r>
                <a:rPr lang="en-US" altLang="zh-CN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650824C-040B-EDA7-AD4F-23CFAD0F730C}"/>
              </a:ext>
            </a:extLst>
          </p:cNvPr>
          <p:cNvGrpSpPr/>
          <p:nvPr/>
        </p:nvGrpSpPr>
        <p:grpSpPr>
          <a:xfrm>
            <a:off x="6266024" y="1376826"/>
            <a:ext cx="2604586" cy="764901"/>
            <a:chOff x="7956393" y="4309542"/>
            <a:chExt cx="2604586" cy="76490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131D5F-865E-74C1-CE8E-90B1E4C899A6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3321620-8C97-F31B-14FA-D4F2D0AAB8E1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3A4EBB-4914-7AAE-B3E3-B380069C19A0}"/>
              </a:ext>
            </a:extLst>
          </p:cNvPr>
          <p:cNvGrpSpPr/>
          <p:nvPr/>
        </p:nvGrpSpPr>
        <p:grpSpPr>
          <a:xfrm>
            <a:off x="7468069" y="2664099"/>
            <a:ext cx="2604586" cy="764901"/>
            <a:chOff x="7956393" y="4309542"/>
            <a:chExt cx="2604586" cy="7649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5B03901-C65B-2B81-A8B7-28A6D7CA158C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F4D387-F5D6-7229-C11A-A5C1E6D8EA07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AC30367-6B52-0426-2AD6-80F5B47073A5}"/>
              </a:ext>
            </a:extLst>
          </p:cNvPr>
          <p:cNvGrpSpPr/>
          <p:nvPr/>
        </p:nvGrpSpPr>
        <p:grpSpPr>
          <a:xfrm>
            <a:off x="6638641" y="4333823"/>
            <a:ext cx="2604586" cy="764901"/>
            <a:chOff x="7956393" y="4309542"/>
            <a:chExt cx="2604586" cy="76490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A636409-35A6-1496-F5AE-1AB2E95D6897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33BEB8B-AB84-C574-04A2-593799726501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4CB2F02-0061-E1F5-1A41-2182ED292019}"/>
              </a:ext>
            </a:extLst>
          </p:cNvPr>
          <p:cNvGrpSpPr/>
          <p:nvPr/>
        </p:nvGrpSpPr>
        <p:grpSpPr>
          <a:xfrm>
            <a:off x="1244806" y="4362998"/>
            <a:ext cx="2590428" cy="764901"/>
            <a:chOff x="7970551" y="4309542"/>
            <a:chExt cx="2590428" cy="7649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5E5EAB-0DB1-23C6-C915-1CADBDBCD20E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574C306-13D1-89DE-0EFB-5BF73AB886AC}"/>
                </a:ext>
              </a:extLst>
            </p:cNvPr>
            <p:cNvSpPr txBox="1"/>
            <p:nvPr/>
          </p:nvSpPr>
          <p:spPr>
            <a:xfrm>
              <a:off x="9151827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2613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财务与融资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66F18717-71A4-6D87-B4D4-EF2F699946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149171"/>
              </p:ext>
            </p:extLst>
          </p:nvPr>
        </p:nvGraphicFramePr>
        <p:xfrm>
          <a:off x="3505299" y="2060848"/>
          <a:ext cx="5832648" cy="367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:a16="http://schemas.microsoft.com/office/drawing/2014/main" id="{304D64D8-194A-0AB2-EB1C-9C2FB2B0E793}"/>
              </a:ext>
            </a:extLst>
          </p:cNvPr>
          <p:cNvGrpSpPr/>
          <p:nvPr/>
        </p:nvGrpSpPr>
        <p:grpSpPr>
          <a:xfrm>
            <a:off x="8035654" y="4702061"/>
            <a:ext cx="2604586" cy="764901"/>
            <a:chOff x="7956393" y="4309542"/>
            <a:chExt cx="2604586" cy="76490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DC495D-B7A6-CEBE-FC30-845E600967CB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315D66-064A-0E78-23D9-85BD92A85096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5A0515F-B32D-C2F2-7C6F-03B2BD51EC4E}"/>
              </a:ext>
            </a:extLst>
          </p:cNvPr>
          <p:cNvGrpSpPr/>
          <p:nvPr/>
        </p:nvGrpSpPr>
        <p:grpSpPr>
          <a:xfrm>
            <a:off x="1475678" y="3937160"/>
            <a:ext cx="2590428" cy="764901"/>
            <a:chOff x="7970551" y="4309542"/>
            <a:chExt cx="2590428" cy="76490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A35141A-2687-8942-7430-F00D4EA85D29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BADCD1C-48CF-34D6-D265-4B17686C5DF5}"/>
                </a:ext>
              </a:extLst>
            </p:cNvPr>
            <p:cNvSpPr txBox="1"/>
            <p:nvPr/>
          </p:nvSpPr>
          <p:spPr>
            <a:xfrm>
              <a:off x="9151827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987ADBC-084D-9B4E-E0D4-52EF2C32CBF4}"/>
              </a:ext>
            </a:extLst>
          </p:cNvPr>
          <p:cNvGrpSpPr/>
          <p:nvPr/>
        </p:nvGrpSpPr>
        <p:grpSpPr>
          <a:xfrm>
            <a:off x="3181262" y="1270547"/>
            <a:ext cx="2590428" cy="764901"/>
            <a:chOff x="7970551" y="4309542"/>
            <a:chExt cx="2590428" cy="76490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11520E-AF2E-A66E-5C8D-31ACABE4168D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8B28609-585B-82F4-03A8-CAFDD5194361}"/>
                </a:ext>
              </a:extLst>
            </p:cNvPr>
            <p:cNvSpPr txBox="1"/>
            <p:nvPr/>
          </p:nvSpPr>
          <p:spPr>
            <a:xfrm>
              <a:off x="9151827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8147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财务与融资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DC3ED4E-BDC6-7308-3D3B-D85B62684D20}"/>
              </a:ext>
            </a:extLst>
          </p:cNvPr>
          <p:cNvSpPr/>
          <p:nvPr/>
        </p:nvSpPr>
        <p:spPr>
          <a:xfrm>
            <a:off x="1931553" y="1685755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7AB46C6-FB00-A1C3-86CD-55AF85C90C7B}"/>
              </a:ext>
            </a:extLst>
          </p:cNvPr>
          <p:cNvSpPr/>
          <p:nvPr/>
        </p:nvSpPr>
        <p:spPr>
          <a:xfrm>
            <a:off x="1931553" y="1685755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1B4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9">
            <a:extLst>
              <a:ext uri="{FF2B5EF4-FFF2-40B4-BE49-F238E27FC236}">
                <a16:creationId xmlns:a16="http://schemas.microsoft.com/office/drawing/2014/main" id="{32D8A756-2CFB-32E3-50A1-B919A2AB2DF3}"/>
              </a:ext>
            </a:extLst>
          </p:cNvPr>
          <p:cNvSpPr txBox="1"/>
          <p:nvPr/>
        </p:nvSpPr>
        <p:spPr>
          <a:xfrm>
            <a:off x="2123692" y="2174758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50%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707074-8445-D283-7811-D84535E067E0}"/>
              </a:ext>
            </a:extLst>
          </p:cNvPr>
          <p:cNvGrpSpPr/>
          <p:nvPr/>
        </p:nvGrpSpPr>
        <p:grpSpPr>
          <a:xfrm>
            <a:off x="3491844" y="1526686"/>
            <a:ext cx="663125" cy="663125"/>
            <a:chOff x="8125599" y="1434035"/>
            <a:chExt cx="2036802" cy="203680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BAA4007-F576-63B7-5307-2690829B5C87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261">
              <a:extLst>
                <a:ext uri="{FF2B5EF4-FFF2-40B4-BE49-F238E27FC236}">
                  <a16:creationId xmlns:a16="http://schemas.microsoft.com/office/drawing/2014/main" id="{5496EDA2-57EF-6B1B-B815-DB803CC4D32E}"/>
                </a:ext>
              </a:extLst>
            </p:cNvPr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B1FCC72B-AB4B-7829-56AD-778E7DAA1834}"/>
              </a:ext>
            </a:extLst>
          </p:cNvPr>
          <p:cNvSpPr/>
          <p:nvPr/>
        </p:nvSpPr>
        <p:spPr>
          <a:xfrm>
            <a:off x="7183822" y="170080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8D932208-ED57-84F4-91E5-EE0A78E926F6}"/>
              </a:ext>
            </a:extLst>
          </p:cNvPr>
          <p:cNvSpPr/>
          <p:nvPr/>
        </p:nvSpPr>
        <p:spPr>
          <a:xfrm>
            <a:off x="7183822" y="1700808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1B4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9">
            <a:extLst>
              <a:ext uri="{FF2B5EF4-FFF2-40B4-BE49-F238E27FC236}">
                <a16:creationId xmlns:a16="http://schemas.microsoft.com/office/drawing/2014/main" id="{5DC0EDE1-3AF7-86D5-215C-8699D56EDBD1}"/>
              </a:ext>
            </a:extLst>
          </p:cNvPr>
          <p:cNvSpPr txBox="1"/>
          <p:nvPr/>
        </p:nvSpPr>
        <p:spPr>
          <a:xfrm>
            <a:off x="7375961" y="2189811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261">
            <a:extLst>
              <a:ext uri="{FF2B5EF4-FFF2-40B4-BE49-F238E27FC236}">
                <a16:creationId xmlns:a16="http://schemas.microsoft.com/office/drawing/2014/main" id="{5FA659B1-0923-520A-3542-FA35622055A6}"/>
              </a:ext>
            </a:extLst>
          </p:cNvPr>
          <p:cNvSpPr/>
          <p:nvPr/>
        </p:nvSpPr>
        <p:spPr bwMode="auto">
          <a:xfrm>
            <a:off x="8907857" y="1715244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E370543-41C1-19DA-BFEA-1A769F962231}"/>
              </a:ext>
            </a:extLst>
          </p:cNvPr>
          <p:cNvSpPr/>
          <p:nvPr/>
        </p:nvSpPr>
        <p:spPr>
          <a:xfrm>
            <a:off x="1931553" y="3902950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CEFA17C7-AB44-E393-E937-EEDA000E2396}"/>
              </a:ext>
            </a:extLst>
          </p:cNvPr>
          <p:cNvSpPr/>
          <p:nvPr/>
        </p:nvSpPr>
        <p:spPr>
          <a:xfrm>
            <a:off x="1931553" y="3902950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1B4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9">
            <a:extLst>
              <a:ext uri="{FF2B5EF4-FFF2-40B4-BE49-F238E27FC236}">
                <a16:creationId xmlns:a16="http://schemas.microsoft.com/office/drawing/2014/main" id="{A07264E1-C9B8-0DC6-FA7C-C9EA5DE6A8A5}"/>
              </a:ext>
            </a:extLst>
          </p:cNvPr>
          <p:cNvSpPr txBox="1"/>
          <p:nvPr/>
        </p:nvSpPr>
        <p:spPr>
          <a:xfrm>
            <a:off x="2123692" y="4391953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58B6983-E043-C77A-CBE9-B62B91AE4A88}"/>
              </a:ext>
            </a:extLst>
          </p:cNvPr>
          <p:cNvSpPr/>
          <p:nvPr/>
        </p:nvSpPr>
        <p:spPr>
          <a:xfrm>
            <a:off x="7183822" y="391800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1B22F478-2DD9-7BBC-7483-CE36C4DB20AE}"/>
              </a:ext>
            </a:extLst>
          </p:cNvPr>
          <p:cNvSpPr/>
          <p:nvPr/>
        </p:nvSpPr>
        <p:spPr>
          <a:xfrm>
            <a:off x="7183822" y="3918003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1B4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文本框 9">
            <a:extLst>
              <a:ext uri="{FF2B5EF4-FFF2-40B4-BE49-F238E27FC236}">
                <a16:creationId xmlns:a16="http://schemas.microsoft.com/office/drawing/2014/main" id="{CEFDEDE6-FACB-16AF-3DB9-2743955F298C}"/>
              </a:ext>
            </a:extLst>
          </p:cNvPr>
          <p:cNvSpPr txBox="1"/>
          <p:nvPr/>
        </p:nvSpPr>
        <p:spPr>
          <a:xfrm>
            <a:off x="7375961" y="4407006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90%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982E0E-CF9E-F7E7-DA59-AF1C15800A68}"/>
              </a:ext>
            </a:extLst>
          </p:cNvPr>
          <p:cNvGrpSpPr/>
          <p:nvPr/>
        </p:nvGrpSpPr>
        <p:grpSpPr>
          <a:xfrm>
            <a:off x="8744113" y="1546618"/>
            <a:ext cx="663125" cy="663125"/>
            <a:chOff x="8125599" y="1434035"/>
            <a:chExt cx="2036802" cy="203680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BA2E85A-F0CD-0391-1966-13FDA6C2EB3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206">
              <a:extLst>
                <a:ext uri="{FF2B5EF4-FFF2-40B4-BE49-F238E27FC236}">
                  <a16:creationId xmlns:a16="http://schemas.microsoft.com/office/drawing/2014/main" id="{696D1A74-0670-4B64-773C-C27C5A3F647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D8924C3-A5EA-5B7D-68F4-9BDEF066CF47}"/>
              </a:ext>
            </a:extLst>
          </p:cNvPr>
          <p:cNvGrpSpPr/>
          <p:nvPr/>
        </p:nvGrpSpPr>
        <p:grpSpPr>
          <a:xfrm>
            <a:off x="3491844" y="3758934"/>
            <a:ext cx="663125" cy="663125"/>
            <a:chOff x="8125599" y="1434035"/>
            <a:chExt cx="2036802" cy="203680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B832980-D40B-8D2A-E23D-7107370023F1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77CD86C6-15FE-8C48-4D4C-6461B11E92F3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1A72CE8-D35B-4D08-E0BD-03DFB74E6D75}"/>
              </a:ext>
            </a:extLst>
          </p:cNvPr>
          <p:cNvGrpSpPr/>
          <p:nvPr/>
        </p:nvGrpSpPr>
        <p:grpSpPr>
          <a:xfrm>
            <a:off x="8748993" y="3743881"/>
            <a:ext cx="663125" cy="663125"/>
            <a:chOff x="8125599" y="1434035"/>
            <a:chExt cx="2036802" cy="203680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1391F24-59AD-9DB8-B883-292BC06EB77A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AFA8F9D-197E-D1F6-1BF5-9960AC216B2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43" name="Freeform 301">
                <a:extLst>
                  <a:ext uri="{FF2B5EF4-FFF2-40B4-BE49-F238E27FC236}">
                    <a16:creationId xmlns:a16="http://schemas.microsoft.com/office/drawing/2014/main" id="{60E1AB64-D39B-8B42-54FD-1E17888F2F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302">
                <a:extLst>
                  <a:ext uri="{FF2B5EF4-FFF2-40B4-BE49-F238E27FC236}">
                    <a16:creationId xmlns:a16="http://schemas.microsoft.com/office/drawing/2014/main" id="{5AA01BAB-BABB-C31E-7C8C-383D1CEFC9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Freeform 303">
                <a:extLst>
                  <a:ext uri="{FF2B5EF4-FFF2-40B4-BE49-F238E27FC236}">
                    <a16:creationId xmlns:a16="http://schemas.microsoft.com/office/drawing/2014/main" id="{9A1F0B80-6E8A-8573-BE7F-4CA8470791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91A6A1B-EAA4-B233-E8E6-4F64E1647F77}"/>
              </a:ext>
            </a:extLst>
          </p:cNvPr>
          <p:cNvGrpSpPr/>
          <p:nvPr/>
        </p:nvGrpSpPr>
        <p:grpSpPr>
          <a:xfrm>
            <a:off x="3491844" y="2369831"/>
            <a:ext cx="2604586" cy="764901"/>
            <a:chOff x="7956393" y="4309542"/>
            <a:chExt cx="2604586" cy="76490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D0C03D6-0F24-5971-B723-9F4694DC3829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7591CAC-30E9-9656-A3CF-643E11DCAF58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25583D7-9446-51C8-E43C-DF190E8D7801}"/>
              </a:ext>
            </a:extLst>
          </p:cNvPr>
          <p:cNvGrpSpPr/>
          <p:nvPr/>
        </p:nvGrpSpPr>
        <p:grpSpPr>
          <a:xfrm>
            <a:off x="8744113" y="2369831"/>
            <a:ext cx="2604586" cy="764901"/>
            <a:chOff x="7956393" y="4309542"/>
            <a:chExt cx="2604586" cy="76490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C841087-B2CE-8554-768B-D1826D9B04EC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5E273D8-E369-FDEF-C2FF-9E71E81B8F96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06B7CD9-241A-8FE8-979C-F9E7CADA35BD}"/>
              </a:ext>
            </a:extLst>
          </p:cNvPr>
          <p:cNvGrpSpPr/>
          <p:nvPr/>
        </p:nvGrpSpPr>
        <p:grpSpPr>
          <a:xfrm>
            <a:off x="3491844" y="4557791"/>
            <a:ext cx="2604586" cy="764901"/>
            <a:chOff x="7956393" y="4309542"/>
            <a:chExt cx="2604586" cy="76490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846C657-5221-A840-8A04-9C9E58C231F2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29220B9-5CBD-CE76-ADC2-5DAA37EDA5B4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746E104-483D-0945-1923-65F8D361D368}"/>
              </a:ext>
            </a:extLst>
          </p:cNvPr>
          <p:cNvGrpSpPr/>
          <p:nvPr/>
        </p:nvGrpSpPr>
        <p:grpSpPr>
          <a:xfrm>
            <a:off x="8744113" y="4557791"/>
            <a:ext cx="2604586" cy="764901"/>
            <a:chOff x="7956393" y="4309542"/>
            <a:chExt cx="2604586" cy="76490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AC36B9B-8555-BFE9-0A34-028DDE1787AA}"/>
                </a:ext>
              </a:extLst>
            </p:cNvPr>
            <p:cNvSpPr txBox="1"/>
            <p:nvPr/>
          </p:nvSpPr>
          <p:spPr>
            <a:xfrm>
              <a:off x="7970551" y="4584885"/>
              <a:ext cx="259042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27945C2-66FB-E2BE-7623-9DDCC2301EC8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6497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37">
            <a:extLst>
              <a:ext uri="{FF2B5EF4-FFF2-40B4-BE49-F238E27FC236}">
                <a16:creationId xmlns:a16="http://schemas.microsoft.com/office/drawing/2014/main" id="{1BAA6454-F8A2-4465-8664-0210163A2EA8}"/>
              </a:ext>
            </a:extLst>
          </p:cNvPr>
          <p:cNvSpPr/>
          <p:nvPr/>
        </p:nvSpPr>
        <p:spPr>
          <a:xfrm>
            <a:off x="916077" y="1767690"/>
            <a:ext cx="4003239" cy="408546"/>
          </a:xfrm>
          <a:prstGeom prst="roundRect">
            <a:avLst>
              <a:gd name="adj" fmla="val 14562"/>
            </a:avLst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财务与融资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 20">
            <a:extLst>
              <a:ext uri="{FF2B5EF4-FFF2-40B4-BE49-F238E27FC236}">
                <a16:creationId xmlns:a16="http://schemas.microsoft.com/office/drawing/2014/main" id="{7BB6DF4B-FDC4-5CC1-6936-005184CAEA1C}"/>
              </a:ext>
            </a:extLst>
          </p:cNvPr>
          <p:cNvGrpSpPr/>
          <p:nvPr/>
        </p:nvGrpSpPr>
        <p:grpSpPr>
          <a:xfrm>
            <a:off x="6632833" y="1688888"/>
            <a:ext cx="3804576" cy="3804576"/>
            <a:chOff x="2522719" y="997209"/>
            <a:chExt cx="2853432" cy="285343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90EA2BB-0475-24B6-AA0B-29CDF61C92E2}"/>
                </a:ext>
              </a:extLst>
            </p:cNvPr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rgbClr val="1B48EC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7348722-C4BF-A923-F8D7-737A7001ACB9}"/>
                </a:ext>
              </a:extLst>
            </p:cNvPr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8E4A960-07D7-6112-4A23-7ECA0D43E88B}"/>
                </a:ext>
              </a:extLst>
            </p:cNvPr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rgbClr val="1B48EC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6237936-8264-606B-DE8D-F603BFC7EFD2}"/>
                </a:ext>
              </a:extLst>
            </p:cNvPr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43498D6-29F4-D83C-C4EC-97A24695029E}"/>
                </a:ext>
              </a:extLst>
            </p:cNvPr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rgbClr val="1B48EC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 21">
            <a:extLst>
              <a:ext uri="{FF2B5EF4-FFF2-40B4-BE49-F238E27FC236}">
                <a16:creationId xmlns:a16="http://schemas.microsoft.com/office/drawing/2014/main" id="{F5AD4AF4-96FC-265C-215F-5EF7029ABFB1}"/>
              </a:ext>
            </a:extLst>
          </p:cNvPr>
          <p:cNvGrpSpPr/>
          <p:nvPr/>
        </p:nvGrpSpPr>
        <p:grpSpPr>
          <a:xfrm rot="13138453">
            <a:off x="9431512" y="296343"/>
            <a:ext cx="484085" cy="3737285"/>
            <a:chOff x="3814989" y="425423"/>
            <a:chExt cx="503853" cy="3889897"/>
          </a:xfrm>
        </p:grpSpPr>
        <p:sp>
          <p:nvSpPr>
            <p:cNvPr id="10" name="左箭头 20">
              <a:extLst>
                <a:ext uri="{FF2B5EF4-FFF2-40B4-BE49-F238E27FC236}">
                  <a16:creationId xmlns:a16="http://schemas.microsoft.com/office/drawing/2014/main" id="{672ADB64-4736-911D-E724-83FE6FD0061F}"/>
                </a:ext>
              </a:extLst>
            </p:cNvPr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1" name="组 23">
              <a:extLst>
                <a:ext uri="{FF2B5EF4-FFF2-40B4-BE49-F238E27FC236}">
                  <a16:creationId xmlns:a16="http://schemas.microsoft.com/office/drawing/2014/main" id="{790E9B76-A6CB-2A26-8BA3-2AFC11103DCB}"/>
                </a:ext>
              </a:extLst>
            </p:cNvPr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12" name="组 24">
                <a:extLst>
                  <a:ext uri="{FF2B5EF4-FFF2-40B4-BE49-F238E27FC236}">
                    <a16:creationId xmlns:a16="http://schemas.microsoft.com/office/drawing/2014/main" id="{880EDD97-FF6F-E1CA-E386-8A2C07B521F4}"/>
                  </a:ext>
                </a:extLst>
              </p:cNvPr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18" name="平行四边形 17">
                  <a:extLst>
                    <a:ext uri="{FF2B5EF4-FFF2-40B4-BE49-F238E27FC236}">
                      <a16:creationId xmlns:a16="http://schemas.microsoft.com/office/drawing/2014/main" id="{D44460B0-4656-6C85-CD04-3BE534006F6F}"/>
                    </a:ext>
                  </a:extLst>
                </p:cNvPr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9" name="平行四边形 18">
                  <a:extLst>
                    <a:ext uri="{FF2B5EF4-FFF2-40B4-BE49-F238E27FC236}">
                      <a16:creationId xmlns:a16="http://schemas.microsoft.com/office/drawing/2014/main" id="{3623A4F0-8255-99F1-1E96-F7D2CB370B0C}"/>
                    </a:ext>
                  </a:extLst>
                </p:cNvPr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0" name="平行四边形 19">
                  <a:extLst>
                    <a:ext uri="{FF2B5EF4-FFF2-40B4-BE49-F238E27FC236}">
                      <a16:creationId xmlns:a16="http://schemas.microsoft.com/office/drawing/2014/main" id="{8C10E261-D668-80EA-E2F6-0154AFD7189C}"/>
                    </a:ext>
                  </a:extLst>
                </p:cNvPr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1" name="平行四边形 20">
                  <a:extLst>
                    <a:ext uri="{FF2B5EF4-FFF2-40B4-BE49-F238E27FC236}">
                      <a16:creationId xmlns:a16="http://schemas.microsoft.com/office/drawing/2014/main" id="{15CA3727-94C3-27FA-0D09-D7BA2B65BDBE}"/>
                    </a:ext>
                  </a:extLst>
                </p:cNvPr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  <p:grpSp>
            <p:nvGrpSpPr>
              <p:cNvPr id="13" name="组 25">
                <a:extLst>
                  <a:ext uri="{FF2B5EF4-FFF2-40B4-BE49-F238E27FC236}">
                    <a16:creationId xmlns:a16="http://schemas.microsoft.com/office/drawing/2014/main" id="{D591AF44-8195-A15F-90C7-24FF958FA0FB}"/>
                  </a:ext>
                </a:extLst>
              </p:cNvPr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14" name="平行四边形 13">
                  <a:extLst>
                    <a:ext uri="{FF2B5EF4-FFF2-40B4-BE49-F238E27FC236}">
                      <a16:creationId xmlns:a16="http://schemas.microsoft.com/office/drawing/2014/main" id="{CFCFEC87-BD7B-C95B-FB43-EA89794ADF3A}"/>
                    </a:ext>
                  </a:extLst>
                </p:cNvPr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5" name="平行四边形 14">
                  <a:extLst>
                    <a:ext uri="{FF2B5EF4-FFF2-40B4-BE49-F238E27FC236}">
                      <a16:creationId xmlns:a16="http://schemas.microsoft.com/office/drawing/2014/main" id="{1E7C511A-1309-0411-3282-393271AE5497}"/>
                    </a:ext>
                  </a:extLst>
                </p:cNvPr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6" name="平行四边形 15">
                  <a:extLst>
                    <a:ext uri="{FF2B5EF4-FFF2-40B4-BE49-F238E27FC236}">
                      <a16:creationId xmlns:a16="http://schemas.microsoft.com/office/drawing/2014/main" id="{9198EA45-A9E6-026A-54CB-3B5B849A7E07}"/>
                    </a:ext>
                  </a:extLst>
                </p:cNvPr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7" name="平行四边形 16">
                  <a:extLst>
                    <a:ext uri="{FF2B5EF4-FFF2-40B4-BE49-F238E27FC236}">
                      <a16:creationId xmlns:a16="http://schemas.microsoft.com/office/drawing/2014/main" id="{DADEB14B-E03B-2102-ACC8-1C499F50C1EF}"/>
                    </a:ext>
                  </a:extLst>
                </p:cNvPr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87ABA1-AE53-165B-FD5A-478F3083738D}"/>
              </a:ext>
            </a:extLst>
          </p:cNvPr>
          <p:cNvGrpSpPr/>
          <p:nvPr/>
        </p:nvGrpSpPr>
        <p:grpSpPr>
          <a:xfrm>
            <a:off x="916077" y="1792901"/>
            <a:ext cx="4002240" cy="1111429"/>
            <a:chOff x="1217714" y="4245243"/>
            <a:chExt cx="4002240" cy="111142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D63199B-E45A-C8C3-1DC6-CF9DD1E43E7D}"/>
                </a:ext>
              </a:extLst>
            </p:cNvPr>
            <p:cNvSpPr txBox="1"/>
            <p:nvPr/>
          </p:nvSpPr>
          <p:spPr>
            <a:xfrm>
              <a:off x="1217714" y="4659365"/>
              <a:ext cx="4002240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63878EE-783B-79DE-4712-56F45C461C57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01/ </a:t>
              </a: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6" name="圆角矩形 37">
            <a:extLst>
              <a:ext uri="{FF2B5EF4-FFF2-40B4-BE49-F238E27FC236}">
                <a16:creationId xmlns:a16="http://schemas.microsoft.com/office/drawing/2014/main" id="{FBB4CFA9-A018-F6B4-6EEE-3BAE62410FBC}"/>
              </a:ext>
            </a:extLst>
          </p:cNvPr>
          <p:cNvSpPr/>
          <p:nvPr/>
        </p:nvSpPr>
        <p:spPr>
          <a:xfrm>
            <a:off x="916077" y="3045613"/>
            <a:ext cx="4003239" cy="408546"/>
          </a:xfrm>
          <a:prstGeom prst="roundRect">
            <a:avLst>
              <a:gd name="adj" fmla="val 14562"/>
            </a:avLst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93C8978-25EF-AD3C-FB7B-64E184BD7160}"/>
              </a:ext>
            </a:extLst>
          </p:cNvPr>
          <p:cNvGrpSpPr/>
          <p:nvPr/>
        </p:nvGrpSpPr>
        <p:grpSpPr>
          <a:xfrm>
            <a:off x="916077" y="3070824"/>
            <a:ext cx="4002240" cy="1111429"/>
            <a:chOff x="1217714" y="4245243"/>
            <a:chExt cx="4002240" cy="11114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EC9B905-BE17-5835-8925-A91FBC65319B}"/>
                </a:ext>
              </a:extLst>
            </p:cNvPr>
            <p:cNvSpPr txBox="1"/>
            <p:nvPr/>
          </p:nvSpPr>
          <p:spPr>
            <a:xfrm>
              <a:off x="1217714" y="4659365"/>
              <a:ext cx="4002240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EC1A554-C7D4-8389-431D-D37EC0DADBD5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02/ </a:t>
              </a: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0" name="圆角矩形 37">
            <a:extLst>
              <a:ext uri="{FF2B5EF4-FFF2-40B4-BE49-F238E27FC236}">
                <a16:creationId xmlns:a16="http://schemas.microsoft.com/office/drawing/2014/main" id="{DFCD16A5-6DF3-DE9E-1899-8C05DEE6E272}"/>
              </a:ext>
            </a:extLst>
          </p:cNvPr>
          <p:cNvSpPr/>
          <p:nvPr/>
        </p:nvSpPr>
        <p:spPr>
          <a:xfrm>
            <a:off x="916077" y="4323536"/>
            <a:ext cx="4003239" cy="408546"/>
          </a:xfrm>
          <a:prstGeom prst="roundRect">
            <a:avLst>
              <a:gd name="adj" fmla="val 14562"/>
            </a:avLst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D48CB9-CB95-8FB0-1E8F-6B97E758D192}"/>
              </a:ext>
            </a:extLst>
          </p:cNvPr>
          <p:cNvGrpSpPr/>
          <p:nvPr/>
        </p:nvGrpSpPr>
        <p:grpSpPr>
          <a:xfrm>
            <a:off x="916077" y="4348747"/>
            <a:ext cx="4002240" cy="1111429"/>
            <a:chOff x="1217714" y="4245243"/>
            <a:chExt cx="4002240" cy="111142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7C5039-0628-635B-F52A-9048988CCBF4}"/>
                </a:ext>
              </a:extLst>
            </p:cNvPr>
            <p:cNvSpPr txBox="1"/>
            <p:nvPr/>
          </p:nvSpPr>
          <p:spPr>
            <a:xfrm>
              <a:off x="1217714" y="4659365"/>
              <a:ext cx="4002240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E857FEE-693A-9183-83F7-A8481A3D0E1D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03/ </a:t>
              </a: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560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2328129B-DFE4-A3F7-81BD-1D0697E20F94}"/>
              </a:ext>
            </a:extLst>
          </p:cNvPr>
          <p:cNvSpPr/>
          <p:nvPr/>
        </p:nvSpPr>
        <p:spPr>
          <a:xfrm rot="2700000">
            <a:off x="959109" y="-2075421"/>
            <a:ext cx="10276958" cy="10276958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6A9322-D7B7-B866-7F49-B8E0C5734B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5271" y="3751304"/>
            <a:ext cx="4469904" cy="3106695"/>
          </a:xfrm>
          <a:prstGeom prst="rect">
            <a:avLst/>
          </a:prstGeom>
        </p:spPr>
      </p:pic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4186476" y="1603908"/>
            <a:ext cx="3413850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BUSINESS PLAN</a:t>
            </a:r>
            <a:endParaRPr lang="en-US" altLang="zh-CN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TextBox 49">
            <a:extLst>
              <a:ext uri="{FF2B5EF4-FFF2-40B4-BE49-F238E27FC236}">
                <a16:creationId xmlns:a16="http://schemas.microsoft.com/office/drawing/2014/main" id="{3F5BD765-3E75-F230-B3D0-223E754124D2}"/>
              </a:ext>
            </a:extLst>
          </p:cNvPr>
          <p:cNvSpPr txBox="1"/>
          <p:nvPr/>
        </p:nvSpPr>
        <p:spPr>
          <a:xfrm>
            <a:off x="1593292" y="2256520"/>
            <a:ext cx="900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9723234-AE4B-6895-5A45-F368649B4D9F}"/>
              </a:ext>
            </a:extLst>
          </p:cNvPr>
          <p:cNvSpPr/>
          <p:nvPr/>
        </p:nvSpPr>
        <p:spPr>
          <a:xfrm rot="2700000">
            <a:off x="11264607" y="5914392"/>
            <a:ext cx="610603" cy="610603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8102D5B-6B66-03D2-D328-FD1C3E94DC3B}"/>
              </a:ext>
            </a:extLst>
          </p:cNvPr>
          <p:cNvGrpSpPr/>
          <p:nvPr/>
        </p:nvGrpSpPr>
        <p:grpSpPr>
          <a:xfrm>
            <a:off x="3820702" y="3781801"/>
            <a:ext cx="4553771" cy="368786"/>
            <a:chOff x="3820702" y="3671575"/>
            <a:chExt cx="4553771" cy="36878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0F32372-A17C-2F8D-1B07-4EDE665F7FE2}"/>
                </a:ext>
              </a:extLst>
            </p:cNvPr>
            <p:cNvSpPr/>
            <p:nvPr/>
          </p:nvSpPr>
          <p:spPr>
            <a:xfrm>
              <a:off x="3820702" y="3671575"/>
              <a:ext cx="4553771" cy="365100"/>
            </a:xfrm>
            <a:prstGeom prst="roundRect">
              <a:avLst>
                <a:gd name="adj" fmla="val 50000"/>
              </a:avLst>
            </a:prstGeom>
            <a:solidFill>
              <a:srgbClr val="1B48EC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标题 4">
              <a:extLst>
                <a:ext uri="{FF2B5EF4-FFF2-40B4-BE49-F238E27FC236}">
                  <a16:creationId xmlns:a16="http://schemas.microsoft.com/office/drawing/2014/main" id="{83FA365E-18FE-174D-57AF-28B41AE06C56}"/>
                </a:ext>
              </a:extLst>
            </p:cNvPr>
            <p:cNvSpPr txBox="1"/>
            <p:nvPr/>
          </p:nvSpPr>
          <p:spPr>
            <a:xfrm>
              <a:off x="4189375" y="3671575"/>
              <a:ext cx="3816424" cy="36878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投资合作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企业宣传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计划书  </a:t>
              </a: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融资计划等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BDD4AA5D-D2F6-A66C-BD9A-41AD3917C577}"/>
              </a:ext>
            </a:extLst>
          </p:cNvPr>
          <p:cNvGrpSpPr/>
          <p:nvPr/>
        </p:nvGrpSpPr>
        <p:grpSpPr>
          <a:xfrm>
            <a:off x="4436121" y="5054621"/>
            <a:ext cx="3517925" cy="283114"/>
            <a:chOff x="4379862" y="5054621"/>
            <a:chExt cx="3517925" cy="283114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BEF29FA-FAFF-545A-92DE-A42AD618F3FD}"/>
                </a:ext>
              </a:extLst>
            </p:cNvPr>
            <p:cNvSpPr txBox="1"/>
            <p:nvPr/>
          </p:nvSpPr>
          <p:spPr>
            <a:xfrm>
              <a:off x="4617331" y="5054621"/>
              <a:ext cx="17075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3" name="specialist-user_80886">
              <a:extLst>
                <a:ext uri="{FF2B5EF4-FFF2-40B4-BE49-F238E27FC236}">
                  <a16:creationId xmlns:a16="http://schemas.microsoft.com/office/drawing/2014/main" id="{05498F05-949D-1934-EF33-636CB75745A9}"/>
                </a:ext>
              </a:extLst>
            </p:cNvPr>
            <p:cNvSpPr/>
            <p:nvPr/>
          </p:nvSpPr>
          <p:spPr>
            <a:xfrm>
              <a:off x="4379862" y="5062773"/>
              <a:ext cx="208051" cy="241878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iconfont-11899-5651509">
              <a:extLst>
                <a:ext uri="{FF2B5EF4-FFF2-40B4-BE49-F238E27FC236}">
                  <a16:creationId xmlns:a16="http://schemas.microsoft.com/office/drawing/2014/main" id="{B20BE0D9-2075-41BD-0211-03C423E79D92}"/>
                </a:ext>
              </a:extLst>
            </p:cNvPr>
            <p:cNvSpPr/>
            <p:nvPr/>
          </p:nvSpPr>
          <p:spPr>
            <a:xfrm>
              <a:off x="6401947" y="5061963"/>
              <a:ext cx="241926" cy="241878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062C4E2-03F2-7809-4D07-89F7C46BB116}"/>
                </a:ext>
              </a:extLst>
            </p:cNvPr>
            <p:cNvSpPr txBox="1"/>
            <p:nvPr/>
          </p:nvSpPr>
          <p:spPr>
            <a:xfrm>
              <a:off x="6643873" y="5060736"/>
              <a:ext cx="125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</a:t>
              </a:r>
              <a:endParaRPr lang="zh-CN" altLang="en-US" sz="1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3C75837-5372-97A0-E642-F0CA7CF7B4E8}"/>
              </a:ext>
            </a:extLst>
          </p:cNvPr>
          <p:cNvGrpSpPr/>
          <p:nvPr/>
        </p:nvGrpSpPr>
        <p:grpSpPr>
          <a:xfrm>
            <a:off x="-914305" y="1879199"/>
            <a:ext cx="3095625" cy="733269"/>
            <a:chOff x="-171450" y="2618730"/>
            <a:chExt cx="3095625" cy="733269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E0F133D-C69B-D703-88A2-F9B79A9FA63E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F3C2D98-183F-5E0D-9254-190DCABF8E4E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76A7D05-8AE9-506B-CBB3-E5D847137FC6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F6260045-DE43-7D3C-D233-57A512A9681E}"/>
              </a:ext>
            </a:extLst>
          </p:cNvPr>
          <p:cNvGrpSpPr/>
          <p:nvPr/>
        </p:nvGrpSpPr>
        <p:grpSpPr>
          <a:xfrm flipH="1">
            <a:off x="-340997" y="2363429"/>
            <a:ext cx="2982597" cy="733269"/>
            <a:chOff x="-171450" y="2618730"/>
            <a:chExt cx="3095625" cy="733269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6CDF477-B737-0A60-0ECE-78F92E62C969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51E64F0-0D19-1B67-18ED-F9BA6DB4718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B877B0C-7B0F-4BD3-4B6F-B50073CD83C2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1DFE4F45-A7A6-E94C-44C9-E9C4954E7489}"/>
              </a:ext>
            </a:extLst>
          </p:cNvPr>
          <p:cNvGrpSpPr/>
          <p:nvPr/>
        </p:nvGrpSpPr>
        <p:grpSpPr>
          <a:xfrm>
            <a:off x="9553575" y="2359398"/>
            <a:ext cx="3095625" cy="733269"/>
            <a:chOff x="-171450" y="2618730"/>
            <a:chExt cx="3095625" cy="733269"/>
          </a:xfrm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B976369-45D9-AFA9-66B8-178D6C580297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ADBEE9D-0603-5861-F027-1BF4EEFF5EC8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C46983E-13E4-AD74-2C58-899DFB83FBD1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A8ED18A4-AD63-AEDA-30FC-398146DBDBFC}"/>
              </a:ext>
            </a:extLst>
          </p:cNvPr>
          <p:cNvGrpSpPr/>
          <p:nvPr/>
        </p:nvGrpSpPr>
        <p:grpSpPr>
          <a:xfrm flipH="1">
            <a:off x="9855372" y="1800318"/>
            <a:ext cx="2982597" cy="733269"/>
            <a:chOff x="-171450" y="2618730"/>
            <a:chExt cx="3095625" cy="73326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972557-63E0-E8A6-3B43-CC2E0DD54AA0}"/>
                </a:ext>
              </a:extLst>
            </p:cNvPr>
            <p:cNvSpPr/>
            <p:nvPr/>
          </p:nvSpPr>
          <p:spPr>
            <a:xfrm>
              <a:off x="-171450" y="2618730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9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5027373-1E03-EC4F-5FCF-F3172493CF92}"/>
                </a:ext>
              </a:extLst>
            </p:cNvPr>
            <p:cNvSpPr/>
            <p:nvPr/>
          </p:nvSpPr>
          <p:spPr>
            <a:xfrm>
              <a:off x="-171450" y="2823062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4567918-B8F1-89C8-4568-75BE58667379}"/>
                </a:ext>
              </a:extLst>
            </p:cNvPr>
            <p:cNvSpPr/>
            <p:nvPr/>
          </p:nvSpPr>
          <p:spPr>
            <a:xfrm>
              <a:off x="-171450" y="3027394"/>
              <a:ext cx="3095625" cy="324605"/>
            </a:xfrm>
            <a:custGeom>
              <a:avLst/>
              <a:gdLst>
                <a:gd name="connsiteX0" fmla="*/ 3095625 w 3095625"/>
                <a:gd name="connsiteY0" fmla="*/ 257820 h 324605"/>
                <a:gd name="connsiteX1" fmla="*/ 2419350 w 3095625"/>
                <a:gd name="connsiteY1" fmla="*/ 645 h 324605"/>
                <a:gd name="connsiteX2" fmla="*/ 1362075 w 3095625"/>
                <a:gd name="connsiteY2" fmla="*/ 324495 h 324605"/>
                <a:gd name="connsiteX3" fmla="*/ 0 w 3095625"/>
                <a:gd name="connsiteY3" fmla="*/ 29220 h 32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25" h="324605">
                  <a:moveTo>
                    <a:pt x="3095625" y="257820"/>
                  </a:moveTo>
                  <a:cubicBezTo>
                    <a:pt x="2901950" y="123676"/>
                    <a:pt x="2708275" y="-10467"/>
                    <a:pt x="2419350" y="645"/>
                  </a:cubicBezTo>
                  <a:cubicBezTo>
                    <a:pt x="2130425" y="11757"/>
                    <a:pt x="1765300" y="319733"/>
                    <a:pt x="1362075" y="324495"/>
                  </a:cubicBezTo>
                  <a:cubicBezTo>
                    <a:pt x="958850" y="329257"/>
                    <a:pt x="479425" y="179238"/>
                    <a:pt x="0" y="2922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F5EB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图形 3">
            <a:extLst>
              <a:ext uri="{FF2B5EF4-FFF2-40B4-BE49-F238E27FC236}">
                <a16:creationId xmlns:a16="http://schemas.microsoft.com/office/drawing/2014/main" id="{1869E9CC-AE2C-A189-9482-A2CF6920B920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7138F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DC3D3FF-4710-5232-CC91-1F669191BE3E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76F9160-525F-BDC6-D14A-435ECA0FEFC6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F091C89-EDD6-ABB9-6009-0BF64234E99A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D071231E-F8B3-2A33-465A-AC7650502C27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193A6A7-7F1A-FC70-785F-72CE41BE0DFA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1" name="图形 3">
                <a:extLst>
                  <a:ext uri="{FF2B5EF4-FFF2-40B4-BE49-F238E27FC236}">
                    <a16:creationId xmlns:a16="http://schemas.microsoft.com/office/drawing/2014/main" id="{28D058D1-6AEC-88E9-77C3-AB7DF92F400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4DCC94EF-FBA7-C516-F1C1-8088AE500100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155E8F4F-E2DC-B2F7-C85D-BE03C7BFC8E7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EDB08A1B-7B59-AEE0-4115-C3435D2CFA25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CD42E5A4-AC13-C376-78A5-54E31E0F1AC8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3">
                <a:extLst>
                  <a:ext uri="{FF2B5EF4-FFF2-40B4-BE49-F238E27FC236}">
                    <a16:creationId xmlns:a16="http://schemas.microsoft.com/office/drawing/2014/main" id="{049FA166-2D39-359F-5ACA-18AF8CB16781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3A0A0F2A-3B23-EC4D-9F4E-437C493D7714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D74B2338-9910-0306-C450-9782BC16C017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7DA25AEB-5C65-D88E-76E3-8A8B6355B31E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5B5C1A2C-26E0-773D-934A-F15A3E13C22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185B8DC7-DF4E-CEC6-44D6-B55B93D06DB1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7E06A675-08F7-69A6-B60A-3E754A55EB20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01D19718-52FE-4889-D4A0-B913397BB406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B219ACB5-45CF-294E-A7D3-044FB6F0F396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4FD2D179-6B89-D251-43EF-F173D468562B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907C7A5-D4DE-DA8C-3879-936D0A0F8048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DDAB4D4-D00B-E0F7-00A8-FD9D0BCED7C8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CE19FC5-1D10-712E-7C82-19D7B6C84150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0861604-6747-362D-A274-52E0BE7E4F27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D0892A3-7CBB-6B33-A67C-8128738717A1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11612CE-CB91-2B11-F715-ACAD1D7D9B93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14817E2-8D0A-B6B6-B025-BE4537DDFD2E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C6FC7C3-E18D-3197-24C8-E674C546C136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">
              <a:extLst>
                <a:ext uri="{FF2B5EF4-FFF2-40B4-BE49-F238E27FC236}">
                  <a16:creationId xmlns:a16="http://schemas.microsoft.com/office/drawing/2014/main" id="{54D1E634-9675-C326-30C7-8F8CB1E18096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0A164C47-FFAC-A8F7-07A2-9F32CC817FD5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97FA3CC-E6D7-716E-34E9-05C0C96DD4C1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" name="图形 3">
                <a:extLst>
                  <a:ext uri="{FF2B5EF4-FFF2-40B4-BE49-F238E27FC236}">
                    <a16:creationId xmlns:a16="http://schemas.microsoft.com/office/drawing/2014/main" id="{5D70318C-87B7-AF6B-B296-13DE4B7563A7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8F519F9D-BBFB-E5D1-7A3F-B82C4A6B24E4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77E0B90-BC2E-340C-0EA5-1F8E6ABD8E29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EDDCBEB9-AF4B-F8BC-3004-92B4C73A2D73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67CE640D-B5E5-EE98-7AC6-54B30377B2C3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69FDC0A0-4865-453D-8E8A-89B69391EA30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08EF0A34-D411-D307-4AAA-ED490A876E09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84C0DB08-0650-BA7F-F814-F3FCBAE7AFF7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7F9D8366-018F-15AF-822E-DA601E4BAAF4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49B7B185-5BDF-BC2F-1D4C-B7F24B70D72F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107CC8AB-4ECA-25FC-2182-0710FA8EC700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6333929-A6CA-5D5D-C4AE-9CFA661BB2A6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31381B4E-1458-6DED-D9C3-E5644D74B532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AD225225-AB26-BAE4-34C1-D11FB1CE4C3D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43257D72-9788-2048-2569-A9B1DE515F4B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C05EE118-3451-B595-C7D0-50DA4C094842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A44B53CB-877A-EAFC-8B64-6F4B8C9BB08E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5DE1C709-C123-C46B-53C6-CFF879D6E104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04EDC00F-61E2-0355-3014-DB005F8080C2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93F81379-0F4A-D269-6D16-C4CE3B3A297F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DEA49945-E6EE-9103-E83A-572681FD616E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76309477-57E0-B911-F2DB-0F455AF24544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05CE9C4F-2DFD-38C5-555E-EE5363D8AE9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1481340E-3178-0F5C-B2C4-D9032ECBE6AA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7918DCC2-7FAE-4587-D511-212A4C08AC32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F5531230-AAD7-5119-7617-4DFA626BD825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CCC927D3-8540-E3FF-C604-059784622A3D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34F02091-F00C-C8B9-ADCC-2B5AF17E0B11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883F7EFC-4C05-6842-4F06-B4BC0005CFCE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9DCAA908-99C4-0155-BAFE-AE795141152E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571ED041-1E24-9ABC-22EE-E2B5BC124431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AC3079C-781E-CD35-177E-3DCE1ECC0891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65D65079-0255-3BAC-967A-FF64D597B646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2801B312-CC33-D893-B870-8EC3B2018557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40211AE0-552F-7A61-2337-1534E9BF62DF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692FCD34-1D29-372A-A12E-2DE9FA57DFAE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42393DC3-0E30-7423-5219-6F1300B85D21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0BDF4E6-C5EF-8AE1-09E4-F29396D7FD34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130478D9-E681-FACD-1E9E-348397EE4287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5D081D65-E43D-1DB8-6582-6719B0E42D23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47C91893-8F1F-D4B2-2333-0DAEB6D580D9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46035E1B-B6BB-7108-B3CE-88EBE3C8FEDD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5E3A16D-2EBA-78FC-C896-7A8E2EE4316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771CFA6E-FEBD-A720-C142-52C3702751A8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D47CB74-6F6E-303F-3A5B-FC9C5D0BEADB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A724CFA-7F8E-559B-32EC-E6B850DF7053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03B9E9E-BFE8-5FC7-E727-C379150EF12A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D8B6202-8BD6-0D37-86DB-A51B8AACEE56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E2F0CDC-7D51-338E-2EAE-BFE4D6199AA5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E6920B4-5739-2D17-2F8E-5C8564D77F6C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EA88F3E-1DFF-66FB-6690-5A0299CA3672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9953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EC7AD2-63F5-782F-19D3-7823E698810D}"/>
              </a:ext>
            </a:extLst>
          </p:cNvPr>
          <p:cNvSpPr txBox="1"/>
          <p:nvPr/>
        </p:nvSpPr>
        <p:spPr>
          <a:xfrm>
            <a:off x="1257149" y="354347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03319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12B20B-48F6-8D3B-BCDA-C7C9FF5575F4}"/>
              </a:ext>
            </a:extLst>
          </p:cNvPr>
          <p:cNvSpPr/>
          <p:nvPr/>
        </p:nvSpPr>
        <p:spPr>
          <a:xfrm rot="2700000">
            <a:off x="6727708" y="-633951"/>
            <a:ext cx="5129610" cy="8748404"/>
          </a:xfrm>
          <a:custGeom>
            <a:avLst/>
            <a:gdLst>
              <a:gd name="connsiteX0" fmla="*/ 1505025 w 5129610"/>
              <a:gd name="connsiteY0" fmla="*/ 649655 h 8748404"/>
              <a:gd name="connsiteX1" fmla="*/ 2100230 w 5129610"/>
              <a:gd name="connsiteY1" fmla="*/ 138181 h 8748404"/>
              <a:gd name="connsiteX2" fmla="*/ 2298493 w 5129610"/>
              <a:gd name="connsiteY2" fmla="*/ 0 h 8748404"/>
              <a:gd name="connsiteX3" fmla="*/ 4641401 w 5129610"/>
              <a:gd name="connsiteY3" fmla="*/ 2342908 h 8748404"/>
              <a:gd name="connsiteX4" fmla="*/ 3346308 w 5129610"/>
              <a:gd name="connsiteY4" fmla="*/ 2342908 h 8748404"/>
              <a:gd name="connsiteX5" fmla="*/ 3241631 w 5129610"/>
              <a:gd name="connsiteY5" fmla="*/ 2386268 h 8748404"/>
              <a:gd name="connsiteX6" fmla="*/ 3198271 w 5129610"/>
              <a:gd name="connsiteY6" fmla="*/ 2490945 h 8748404"/>
              <a:gd name="connsiteX7" fmla="*/ 3198272 w 5129610"/>
              <a:gd name="connsiteY7" fmla="*/ 6075284 h 8748404"/>
              <a:gd name="connsiteX8" fmla="*/ 3346309 w 5129610"/>
              <a:gd name="connsiteY8" fmla="*/ 6223321 h 8748404"/>
              <a:gd name="connsiteX9" fmla="*/ 5129610 w 5129610"/>
              <a:gd name="connsiteY9" fmla="*/ 6223321 h 8748404"/>
              <a:gd name="connsiteX10" fmla="*/ 2604527 w 5129610"/>
              <a:gd name="connsiteY10" fmla="*/ 8748404 h 8748404"/>
              <a:gd name="connsiteX11" fmla="*/ 2311112 w 5129610"/>
              <a:gd name="connsiteY11" fmla="*/ 8575016 h 8748404"/>
              <a:gd name="connsiteX12" fmla="*/ 1505026 w 5129610"/>
              <a:gd name="connsiteY12" fmla="*/ 7916567 h 8748404"/>
              <a:gd name="connsiteX13" fmla="*/ 1505025 w 5129610"/>
              <a:gd name="connsiteY13" fmla="*/ 649655 h 874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29610" h="8748404">
                <a:moveTo>
                  <a:pt x="1505025" y="649655"/>
                </a:moveTo>
                <a:cubicBezTo>
                  <a:pt x="1693153" y="461526"/>
                  <a:pt x="1892239" y="291036"/>
                  <a:pt x="2100230" y="138181"/>
                </a:cubicBezTo>
                <a:lnTo>
                  <a:pt x="2298493" y="0"/>
                </a:lnTo>
                <a:lnTo>
                  <a:pt x="4641401" y="2342908"/>
                </a:lnTo>
                <a:lnTo>
                  <a:pt x="3346308" y="2342908"/>
                </a:lnTo>
                <a:cubicBezTo>
                  <a:pt x="3305427" y="2342908"/>
                  <a:pt x="3268418" y="2359478"/>
                  <a:pt x="3241631" y="2386268"/>
                </a:cubicBezTo>
                <a:cubicBezTo>
                  <a:pt x="3214841" y="2413055"/>
                  <a:pt x="3198271" y="2450064"/>
                  <a:pt x="3198271" y="2490945"/>
                </a:cubicBezTo>
                <a:lnTo>
                  <a:pt x="3198272" y="6075284"/>
                </a:lnTo>
                <a:cubicBezTo>
                  <a:pt x="3198271" y="6157042"/>
                  <a:pt x="3264550" y="6223321"/>
                  <a:pt x="3346309" y="6223321"/>
                </a:cubicBezTo>
                <a:lnTo>
                  <a:pt x="5129610" y="6223321"/>
                </a:lnTo>
                <a:lnTo>
                  <a:pt x="2604527" y="8748404"/>
                </a:lnTo>
                <a:lnTo>
                  <a:pt x="2311112" y="8575016"/>
                </a:lnTo>
                <a:cubicBezTo>
                  <a:pt x="2026182" y="8386888"/>
                  <a:pt x="1755863" y="8167404"/>
                  <a:pt x="1505026" y="7916567"/>
                </a:cubicBezTo>
                <a:cubicBezTo>
                  <a:pt x="-501675" y="5909867"/>
                  <a:pt x="-501676" y="2656359"/>
                  <a:pt x="1505025" y="649655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-506347" y="429552"/>
            <a:ext cx="6027134" cy="544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39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5282862" y="2110737"/>
            <a:ext cx="347902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公司与团队</a:t>
            </a:r>
            <a:endParaRPr lang="zh-CN" altLang="en-US" sz="3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A50FC5-0C15-75CF-41FE-812F94BC218F}"/>
              </a:ext>
            </a:extLst>
          </p:cNvPr>
          <p:cNvSpPr/>
          <p:nvPr/>
        </p:nvSpPr>
        <p:spPr>
          <a:xfrm rot="2700000">
            <a:off x="1132912" y="3264854"/>
            <a:ext cx="456215" cy="45621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C5D76C-A0B7-4BEF-4A82-1D08B15CC716}"/>
              </a:ext>
            </a:extLst>
          </p:cNvPr>
          <p:cNvSpPr/>
          <p:nvPr/>
        </p:nvSpPr>
        <p:spPr>
          <a:xfrm rot="2700000">
            <a:off x="3703534" y="878539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D8159-FA1B-D69B-2777-EB0E8EC4E4E3}"/>
              </a:ext>
            </a:extLst>
          </p:cNvPr>
          <p:cNvSpPr txBox="1"/>
          <p:nvPr/>
        </p:nvSpPr>
        <p:spPr>
          <a:xfrm>
            <a:off x="5302995" y="2720918"/>
            <a:ext cx="56191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1" name="图形 3">
            <a:extLst>
              <a:ext uri="{FF2B5EF4-FFF2-40B4-BE49-F238E27FC236}">
                <a16:creationId xmlns:a16="http://schemas.microsoft.com/office/drawing/2014/main" id="{924663A8-56DE-1523-692F-9AE492792449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CC9B76B-8B2E-B5E7-DA26-647B8DF99F23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CD3148B-E940-D6E7-C137-FC299CFAED53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7C57EF-15A8-0475-EF2C-29A41E0DF5C8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3">
              <a:extLst>
                <a:ext uri="{FF2B5EF4-FFF2-40B4-BE49-F238E27FC236}">
                  <a16:creationId xmlns:a16="http://schemas.microsoft.com/office/drawing/2014/main" id="{A90E7464-F6F4-3FE7-9F7C-F64C83BDE53B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24AC5783-2C0C-7F36-1E2E-F9FCAE93E925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">
                <a:extLst>
                  <a:ext uri="{FF2B5EF4-FFF2-40B4-BE49-F238E27FC236}">
                    <a16:creationId xmlns:a16="http://schemas.microsoft.com/office/drawing/2014/main" id="{8C1CEF83-6C2C-E384-0CC3-4C929632F05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26361BD1-5696-37B6-47A4-3ACADB55205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7A43C7A9-510C-1257-3AD3-2631F985DC0E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E7C3101-C96E-6CB0-0C1A-2D0F34DA609E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4E063BC-E217-641A-D069-D8CA3EC873D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9" name="图形 3">
                <a:extLst>
                  <a:ext uri="{FF2B5EF4-FFF2-40B4-BE49-F238E27FC236}">
                    <a16:creationId xmlns:a16="http://schemas.microsoft.com/office/drawing/2014/main" id="{81803500-D1D9-2AEB-0759-091B187E936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B74A26F-3690-150D-41C1-296DAF978D97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D03F2FB-A77D-0B61-D925-DB20A97C2FD4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32F6FFE-0AA4-0341-C0E1-B5BA9489175B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7E4ABFFA-D7A0-BDE3-5502-032E11D1DF5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ABE9C120-E37B-D59A-ACFA-41D39181D6C4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E7B3862-86D7-B256-0799-F7B537B3F5DC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36B062C6-9ADD-EF9A-6A26-3CE19F13EA61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B0FDD58A-EC16-21F4-F9AC-695210DD8ACF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11EAF22-4EB4-9D90-CA90-16B3DD04112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EEBA4803-8E06-9221-1FF8-A1F9698B0F4C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84838BA-C465-9ACD-4539-53179843883C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2ADD9F1-CBDE-2E7F-9A28-F5EEDE123D77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335A473-5D86-5016-D204-87D99D56E65C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9C1A2DC-09FA-BEA6-DC30-51AB087AB590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DAFE9FF-D0B8-E393-2FA7-15BCEA00A21F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4E1F606-9022-FEFE-0875-10A3384450A4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4659D6-D67F-05FC-AE20-4395E95A378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32815848-40D1-2399-21A3-4B8E2123928D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1F0BDB-2A4C-A08F-E191-24FF38AEDC41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CE01FC2-B88A-8FCC-26E3-CCE533F922BD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3">
                <a:extLst>
                  <a:ext uri="{FF2B5EF4-FFF2-40B4-BE49-F238E27FC236}">
                    <a16:creationId xmlns:a16="http://schemas.microsoft.com/office/drawing/2014/main" id="{20D476C9-AD70-E4F4-8548-36DB2D737E8F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80C271-699C-D339-89FF-3446B39B4921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4BAEF6F-4E90-7CFC-6BF0-A1D022697DF7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DC0EFB-4C73-ECAE-05EF-992CA5AE88CA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9F9AFFE-1BD6-D1AD-26A8-80147C26E538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801E4E1D-2680-41BF-67C8-33C049FB128C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7CA5013D-D020-516F-05BF-4A2E48E99854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90A9F64-0B38-FCD5-4E5C-D8108CDA876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7AE2821-700F-099B-23C3-A57E4193EF3C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12093C4-183C-FCAD-5C05-AD207ED8CCA3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DD7CB961-D63F-E6EB-8420-751AF0F9E1BA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DB6A15E-65A3-EE2B-D419-C510E3E7394F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810209B-37DF-05F8-7BFC-957E9A2BE40A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210D3F21-9337-8607-0BF2-951F26E4B087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F808417-A0FE-B992-4B82-9CF1168E26A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8F14C6D-E1B8-9039-E066-2CD68A482E2D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F0CF6F0E-DB23-214F-2830-1E84EAE1F00D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C793E9BD-E8A8-E888-203A-D1BE05DA61F7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62F9BA5-2E12-E9D9-66CF-9B8E5E09E92A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4ABE986-9E57-1544-F1A2-95C46DC3019C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C6B89F4-2650-DE3C-0851-D1995E884D4B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033AE54-DD14-CE6F-3D86-20492538E70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712F328-F6F3-9BE5-546F-6B3252A986E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CA419811-D108-B2CA-5A61-77CE9DC56C06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BBF07CA-00CA-2FE7-4911-275084488A30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97B17CC7-376D-26C1-A743-497A981ACED1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31EB42E7-3690-64BD-DCD0-78C390BCFF14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5522D38-8C0E-6C68-3CBA-5AFA35DF78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E1F4AFD-A3F4-0490-0A0E-9A0D64102721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1B66C129-1438-0FE7-8341-1A25DA22697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A41AD7-2380-4F4D-801C-76D544ABE08A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F70ABBC6-9417-B90C-2ED2-3D0DDCD7138D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BD18EB67-D12F-60A3-F98E-AEF6EF2E4ACA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066E4A8E-0124-DEC5-9A50-6D4708031B9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902F375B-D152-DDD2-6DB9-1F221B747ED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5CE243F-AB1C-BF86-4373-81C2096BF7E3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5D122F5-6317-C2FD-D2AA-1E3BF7AEB433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D45072B-B9DD-B3BE-A2FE-0121704AACD9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82348C12-C89F-8438-D5EB-524EAF074A36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4228E48-3F63-0B41-07D7-9269895C985C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D33AEE4-7F65-FBB5-2949-92627E485712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B5B2D02-3151-9769-EB80-864DC70B58F1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1039FD4-92BF-2A33-8858-75927A6DBD3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2AB0E4E8-25E0-5770-A977-9F1C67BFE439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59976B1-663D-0074-198C-0D13082CA0A6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0DA98A-9258-069D-42CF-F022ABE0BDD7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EB5614A-F11B-4709-8CFE-9D9C6BA1BD11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91279D3-3AB1-951D-34A0-57A3A16CFBA1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C68D27-DA26-1BD4-30F0-0CCE71B5CB51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BD92C5E-6D06-2B64-D6DD-587269AAAE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7BC670E-E757-21A5-D19B-3C446D42553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KSO_Shape">
            <a:extLst>
              <a:ext uri="{FF2B5EF4-FFF2-40B4-BE49-F238E27FC236}">
                <a16:creationId xmlns:a16="http://schemas.microsoft.com/office/drawing/2014/main" id="{E10B139C-F6DC-66F1-5669-6E3AA381FB28}"/>
              </a:ext>
            </a:extLst>
          </p:cNvPr>
          <p:cNvSpPr/>
          <p:nvPr/>
        </p:nvSpPr>
        <p:spPr bwMode="auto">
          <a:xfrm>
            <a:off x="9420012" y="4474735"/>
            <a:ext cx="2093657" cy="143763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128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4111780-A60C-279D-6AE5-1F8020C8E0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840" y="1628800"/>
            <a:ext cx="4543362" cy="19298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DE0ABA2-7060-A1A5-D072-D9CB0B6CF9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412" y="1628800"/>
            <a:ext cx="4297388" cy="1929807"/>
          </a:xfrm>
          <a:prstGeom prst="rect">
            <a:avLst/>
          </a:prstGeom>
        </p:spPr>
      </p:pic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公司与团队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6C3AB37-4141-24C2-4808-806E4EB569F7}"/>
              </a:ext>
            </a:extLst>
          </p:cNvPr>
          <p:cNvSpPr/>
          <p:nvPr/>
        </p:nvSpPr>
        <p:spPr>
          <a:xfrm>
            <a:off x="3721323" y="1628800"/>
            <a:ext cx="4752528" cy="1929807"/>
          </a:xfrm>
          <a:prstGeom prst="rect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965BA4-7387-70EA-7FD4-18DB9D8D0096}"/>
              </a:ext>
            </a:extLst>
          </p:cNvPr>
          <p:cNvGrpSpPr/>
          <p:nvPr/>
        </p:nvGrpSpPr>
        <p:grpSpPr>
          <a:xfrm>
            <a:off x="4585419" y="2147979"/>
            <a:ext cx="2880320" cy="792267"/>
            <a:chOff x="558799" y="4352389"/>
            <a:chExt cx="2880320" cy="79226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C690E9-C5E9-2385-F3ED-1EA1027BD421}"/>
                </a:ext>
              </a:extLst>
            </p:cNvPr>
            <p:cNvSpPr txBox="1"/>
            <p:nvPr/>
          </p:nvSpPr>
          <p:spPr>
            <a:xfrm>
              <a:off x="558799" y="4352389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0A89D44-183E-19EA-2436-893CBA369588}"/>
                </a:ext>
              </a:extLst>
            </p:cNvPr>
            <p:cNvSpPr txBox="1"/>
            <p:nvPr/>
          </p:nvSpPr>
          <p:spPr>
            <a:xfrm>
              <a:off x="558799" y="4655098"/>
              <a:ext cx="288032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Freeform 12">
            <a:extLst>
              <a:ext uri="{FF2B5EF4-FFF2-40B4-BE49-F238E27FC236}">
                <a16:creationId xmlns:a16="http://schemas.microsoft.com/office/drawing/2014/main" id="{A7433FE1-66E6-FCDF-0ADC-E8871F8CA21F}"/>
              </a:ext>
            </a:extLst>
          </p:cNvPr>
          <p:cNvSpPr/>
          <p:nvPr/>
        </p:nvSpPr>
        <p:spPr bwMode="auto">
          <a:xfrm>
            <a:off x="852840" y="388429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7138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D461C287-5C6D-D0A3-1F86-C37352366D87}"/>
              </a:ext>
            </a:extLst>
          </p:cNvPr>
          <p:cNvSpPr/>
          <p:nvPr/>
        </p:nvSpPr>
        <p:spPr bwMode="auto">
          <a:xfrm flipH="1" flipV="1">
            <a:off x="10825162" y="481836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D3388E-9215-F327-FC9C-9E09FBD65BA9}"/>
              </a:ext>
            </a:extLst>
          </p:cNvPr>
          <p:cNvGrpSpPr/>
          <p:nvPr/>
        </p:nvGrpSpPr>
        <p:grpSpPr>
          <a:xfrm>
            <a:off x="1409314" y="4245243"/>
            <a:ext cx="9415848" cy="796450"/>
            <a:chOff x="1516911" y="4245243"/>
            <a:chExt cx="9415848" cy="79645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9F54CA4-4A66-9A88-ECE5-14074F799079}"/>
                </a:ext>
              </a:extLst>
            </p:cNvPr>
            <p:cNvSpPr txBox="1"/>
            <p:nvPr/>
          </p:nvSpPr>
          <p:spPr>
            <a:xfrm>
              <a:off x="1516911" y="4552135"/>
              <a:ext cx="9415848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6F3490C-2407-CE2F-D7B1-95735A792A3D}"/>
                </a:ext>
              </a:extLst>
            </p:cNvPr>
            <p:cNvSpPr txBox="1"/>
            <p:nvPr/>
          </p:nvSpPr>
          <p:spPr>
            <a:xfrm>
              <a:off x="1516911" y="4245243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2220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公司与团队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50BC54A-ACBA-10F5-CC92-22B9BD893682}"/>
              </a:ext>
            </a:extLst>
          </p:cNvPr>
          <p:cNvSpPr/>
          <p:nvPr/>
        </p:nvSpPr>
        <p:spPr>
          <a:xfrm>
            <a:off x="876671" y="1311821"/>
            <a:ext cx="2088232" cy="2088232"/>
          </a:xfrm>
          <a:prstGeom prst="ellipse">
            <a:avLst/>
          </a:prstGeom>
          <a:blipFill dpi="0" rotWithShape="1">
            <a:blip r:embed="rId4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BDB23243-C172-E2DB-C4CB-AA23673F6CA9}"/>
              </a:ext>
            </a:extLst>
          </p:cNvPr>
          <p:cNvSpPr/>
          <p:nvPr/>
        </p:nvSpPr>
        <p:spPr>
          <a:xfrm>
            <a:off x="2151065" y="2759416"/>
            <a:ext cx="1210218" cy="417177"/>
          </a:xfrm>
          <a:prstGeom prst="round2DiagRect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897C67-A839-F655-C69D-930DE238D707}"/>
              </a:ext>
            </a:extLst>
          </p:cNvPr>
          <p:cNvSpPr txBox="1"/>
          <p:nvPr/>
        </p:nvSpPr>
        <p:spPr>
          <a:xfrm>
            <a:off x="2360873" y="2798727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代用名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C515B3C-3CC6-1D66-E6AD-EE06726F5222}"/>
              </a:ext>
            </a:extLst>
          </p:cNvPr>
          <p:cNvSpPr/>
          <p:nvPr/>
        </p:nvSpPr>
        <p:spPr>
          <a:xfrm>
            <a:off x="3591561" y="1311821"/>
            <a:ext cx="2088232" cy="2088232"/>
          </a:xfrm>
          <a:prstGeom prst="ellipse">
            <a:avLst/>
          </a:prstGeom>
          <a:blipFill dpi="0" rotWithShape="1">
            <a:blip r:embed="rId5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9A75EEF8-BF19-D6EA-1F11-780977CD460A}"/>
              </a:ext>
            </a:extLst>
          </p:cNvPr>
          <p:cNvSpPr/>
          <p:nvPr/>
        </p:nvSpPr>
        <p:spPr>
          <a:xfrm>
            <a:off x="4865955" y="2759416"/>
            <a:ext cx="1210218" cy="417177"/>
          </a:xfrm>
          <a:prstGeom prst="round2DiagRect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3A63D48-0446-7097-4284-4EAB1E5A5F6D}"/>
              </a:ext>
            </a:extLst>
          </p:cNvPr>
          <p:cNvSpPr txBox="1"/>
          <p:nvPr/>
        </p:nvSpPr>
        <p:spPr>
          <a:xfrm>
            <a:off x="5075763" y="2798727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代用名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46644E9-1FCE-45E0-3148-358E6CACCD4A}"/>
              </a:ext>
            </a:extLst>
          </p:cNvPr>
          <p:cNvSpPr/>
          <p:nvPr/>
        </p:nvSpPr>
        <p:spPr>
          <a:xfrm>
            <a:off x="866526" y="3803532"/>
            <a:ext cx="2088232" cy="2088232"/>
          </a:xfrm>
          <a:prstGeom prst="ellipse">
            <a:avLst/>
          </a:prstGeom>
          <a:blipFill dpi="0" rotWithShape="1">
            <a:blip r:embed="rId6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EF1E16C6-26DB-9FC2-5366-8B727CFF9899}"/>
              </a:ext>
            </a:extLst>
          </p:cNvPr>
          <p:cNvSpPr/>
          <p:nvPr/>
        </p:nvSpPr>
        <p:spPr>
          <a:xfrm>
            <a:off x="2140920" y="5251127"/>
            <a:ext cx="1210218" cy="417177"/>
          </a:xfrm>
          <a:prstGeom prst="round2DiagRect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4B7C81A-9E43-B944-7DE0-F319FF02CE7A}"/>
              </a:ext>
            </a:extLst>
          </p:cNvPr>
          <p:cNvSpPr/>
          <p:nvPr/>
        </p:nvSpPr>
        <p:spPr>
          <a:xfrm>
            <a:off x="3591561" y="3803532"/>
            <a:ext cx="2088232" cy="2088232"/>
          </a:xfrm>
          <a:prstGeom prst="ellipse">
            <a:avLst/>
          </a:prstGeom>
          <a:blipFill dpi="0" rotWithShape="1">
            <a:blip r:embed="rId7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F3B44D55-9C17-EF6F-FEE7-6831E172F7A2}"/>
              </a:ext>
            </a:extLst>
          </p:cNvPr>
          <p:cNvSpPr/>
          <p:nvPr/>
        </p:nvSpPr>
        <p:spPr>
          <a:xfrm>
            <a:off x="4865955" y="5251127"/>
            <a:ext cx="1210218" cy="417177"/>
          </a:xfrm>
          <a:prstGeom prst="round2DiagRect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A65A39E-0962-97BF-0EA3-9296A59B078F}"/>
              </a:ext>
            </a:extLst>
          </p:cNvPr>
          <p:cNvSpPr/>
          <p:nvPr/>
        </p:nvSpPr>
        <p:spPr>
          <a:xfrm>
            <a:off x="6954187" y="289792"/>
            <a:ext cx="6220522" cy="6220522"/>
          </a:xfrm>
          <a:prstGeom prst="ellipse">
            <a:avLst/>
          </a:prstGeom>
          <a:blipFill dpi="0" rotWithShape="1">
            <a:blip r:embed="rId8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8498AB-8DDB-9CA3-86CE-F6462A8D9E6F}"/>
              </a:ext>
            </a:extLst>
          </p:cNvPr>
          <p:cNvSpPr/>
          <p:nvPr/>
        </p:nvSpPr>
        <p:spPr>
          <a:xfrm rot="2700000">
            <a:off x="9391367" y="2755920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C57896-C7E4-0756-F7AA-9F6985D982F0}"/>
              </a:ext>
            </a:extLst>
          </p:cNvPr>
          <p:cNvSpPr txBox="1"/>
          <p:nvPr/>
        </p:nvSpPr>
        <p:spPr>
          <a:xfrm>
            <a:off x="2360873" y="5303978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代用名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C38B23-0506-55C0-A524-E7E14D1A8F7B}"/>
              </a:ext>
            </a:extLst>
          </p:cNvPr>
          <p:cNvSpPr txBox="1"/>
          <p:nvPr/>
        </p:nvSpPr>
        <p:spPr>
          <a:xfrm>
            <a:off x="5075763" y="5303978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代用名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040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公司与团队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0C0E4B8-80A5-322C-7134-343F00CDC185}"/>
              </a:ext>
            </a:extLst>
          </p:cNvPr>
          <p:cNvSpPr/>
          <p:nvPr/>
        </p:nvSpPr>
        <p:spPr>
          <a:xfrm>
            <a:off x="1345059" y="1340768"/>
            <a:ext cx="2088232" cy="2088232"/>
          </a:xfrm>
          <a:prstGeom prst="ellipse">
            <a:avLst/>
          </a:prstGeom>
          <a:blipFill dpi="0" rotWithShape="1">
            <a:blip r:embed="rId4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CD379862-4D23-1200-123F-8752994DB15B}"/>
              </a:ext>
            </a:extLst>
          </p:cNvPr>
          <p:cNvSpPr/>
          <p:nvPr/>
        </p:nvSpPr>
        <p:spPr>
          <a:xfrm>
            <a:off x="2209155" y="3558668"/>
            <a:ext cx="360040" cy="215304"/>
          </a:xfrm>
          <a:prstGeom prst="triangle">
            <a:avLst/>
          </a:prstGeom>
          <a:solidFill>
            <a:srgbClr val="1B4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1522CB3-C630-D82C-D824-1D8F65618577}"/>
              </a:ext>
            </a:extLst>
          </p:cNvPr>
          <p:cNvSpPr/>
          <p:nvPr/>
        </p:nvSpPr>
        <p:spPr>
          <a:xfrm>
            <a:off x="8761883" y="3838807"/>
            <a:ext cx="2088232" cy="2088232"/>
          </a:xfrm>
          <a:prstGeom prst="ellipse">
            <a:avLst/>
          </a:prstGeom>
          <a:blipFill dpi="0" rotWithShape="1">
            <a:blip r:embed="rId5"/>
            <a:srcRect/>
            <a:tile tx="-35560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1D566926-57E4-484C-8E11-C1A78AC7978C}"/>
              </a:ext>
            </a:extLst>
          </p:cNvPr>
          <p:cNvSpPr/>
          <p:nvPr/>
        </p:nvSpPr>
        <p:spPr>
          <a:xfrm rot="10800000">
            <a:off x="9625979" y="3319729"/>
            <a:ext cx="360040" cy="215304"/>
          </a:xfrm>
          <a:prstGeom prst="triangle">
            <a:avLst/>
          </a:prstGeom>
          <a:solidFill>
            <a:srgbClr val="071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BCAD3E-58A7-C3DA-FDBB-B07EDF943531}"/>
              </a:ext>
            </a:extLst>
          </p:cNvPr>
          <p:cNvSpPr/>
          <p:nvPr/>
        </p:nvSpPr>
        <p:spPr>
          <a:xfrm>
            <a:off x="3865339" y="1484784"/>
            <a:ext cx="7488461" cy="1834944"/>
          </a:xfrm>
          <a:prstGeom prst="roundRect">
            <a:avLst>
              <a:gd name="adj" fmla="val 50000"/>
            </a:avLst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6EBCB7D-5121-020A-E030-DC69C6D9FD10}"/>
              </a:ext>
            </a:extLst>
          </p:cNvPr>
          <p:cNvSpPr/>
          <p:nvPr/>
        </p:nvSpPr>
        <p:spPr>
          <a:xfrm>
            <a:off x="830828" y="3773972"/>
            <a:ext cx="7488461" cy="1834944"/>
          </a:xfrm>
          <a:prstGeom prst="roundRect">
            <a:avLst>
              <a:gd name="adj" fmla="val 50000"/>
            </a:avLst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413FB2-68F9-BFEF-EB7B-8F035C5C7B21}"/>
              </a:ext>
            </a:extLst>
          </p:cNvPr>
          <p:cNvSpPr txBox="1"/>
          <p:nvPr/>
        </p:nvSpPr>
        <p:spPr>
          <a:xfrm>
            <a:off x="1561083" y="4569995"/>
            <a:ext cx="4608512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</a:t>
            </a:r>
            <a:r>
              <a:rPr lang="en-US" altLang="zh-CN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 …</a:t>
            </a:r>
            <a:endParaRPr lang="zh-CN" altLang="en-US" sz="9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5FACDFE-E96F-6D28-18A4-FDDCE47D0EE1}"/>
              </a:ext>
            </a:extLst>
          </p:cNvPr>
          <p:cNvSpPr txBox="1"/>
          <p:nvPr/>
        </p:nvSpPr>
        <p:spPr>
          <a:xfrm>
            <a:off x="6529634" y="2256082"/>
            <a:ext cx="3804113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</a:t>
            </a:r>
            <a:r>
              <a:rPr lang="en-US" altLang="zh-CN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 …</a:t>
            </a:r>
            <a:endParaRPr lang="zh-CN" altLang="en-US" sz="9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A3B0ED-AD92-C84B-B0A0-6409FE09C9ED}"/>
              </a:ext>
            </a:extLst>
          </p:cNvPr>
          <p:cNvSpPr txBox="1"/>
          <p:nvPr/>
        </p:nvSpPr>
        <p:spPr>
          <a:xfrm>
            <a:off x="8927711" y="195230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2B2599B-4C97-4FF1-CBD9-A13FBCEEFB21}"/>
              </a:ext>
            </a:extLst>
          </p:cNvPr>
          <p:cNvSpPr txBox="1"/>
          <p:nvPr/>
        </p:nvSpPr>
        <p:spPr>
          <a:xfrm>
            <a:off x="1604707" y="426679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2462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1DD4565-C4F0-E9FF-1224-6427030B730F}"/>
              </a:ext>
            </a:extLst>
          </p:cNvPr>
          <p:cNvSpPr/>
          <p:nvPr/>
        </p:nvSpPr>
        <p:spPr>
          <a:xfrm rot="2700000">
            <a:off x="3632409" y="1149942"/>
            <a:ext cx="4930356" cy="4930356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F5F5F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公司与团队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FF2127-4BB5-0848-4190-61A3EDB4A8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381" y="2391750"/>
            <a:ext cx="3744414" cy="269466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A743457-5AD4-7241-F365-FF8C7DE12545}"/>
              </a:ext>
            </a:extLst>
          </p:cNvPr>
          <p:cNvGrpSpPr/>
          <p:nvPr/>
        </p:nvGrpSpPr>
        <p:grpSpPr>
          <a:xfrm>
            <a:off x="2848635" y="1730294"/>
            <a:ext cx="1210218" cy="417177"/>
            <a:chOff x="4865955" y="2759416"/>
            <a:chExt cx="1210218" cy="417177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45B99D01-67D7-288D-949D-AAF6B625734D}"/>
                </a:ext>
              </a:extLst>
            </p:cNvPr>
            <p:cNvSpPr/>
            <p:nvPr/>
          </p:nvSpPr>
          <p:spPr>
            <a:xfrm>
              <a:off x="4865955" y="2759416"/>
              <a:ext cx="1210218" cy="417177"/>
            </a:xfrm>
            <a:prstGeom prst="round2DiagRect">
              <a:avLst/>
            </a:prstGeom>
            <a:solidFill>
              <a:srgbClr val="07138F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BE080E9-2EA4-8C8B-6A22-F543ABD9990B}"/>
                </a:ext>
              </a:extLst>
            </p:cNvPr>
            <p:cNvSpPr txBox="1"/>
            <p:nvPr/>
          </p:nvSpPr>
          <p:spPr>
            <a:xfrm>
              <a:off x="5075762" y="2798727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代用名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153D576-4664-EC5E-2E1C-F4BFE7AE6D43}"/>
              </a:ext>
            </a:extLst>
          </p:cNvPr>
          <p:cNvSpPr txBox="1"/>
          <p:nvPr/>
        </p:nvSpPr>
        <p:spPr>
          <a:xfrm>
            <a:off x="1273051" y="2203408"/>
            <a:ext cx="2952330" cy="697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</a:t>
            </a:r>
            <a:r>
              <a:rPr lang="en-US" altLang="zh-CN" dirty="0"/>
              <a:t>… …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D38D59-6FEE-5410-8B2A-5410FB8BFA97}"/>
              </a:ext>
            </a:extLst>
          </p:cNvPr>
          <p:cNvGrpSpPr/>
          <p:nvPr/>
        </p:nvGrpSpPr>
        <p:grpSpPr>
          <a:xfrm>
            <a:off x="2848635" y="4171596"/>
            <a:ext cx="1210218" cy="417177"/>
            <a:chOff x="4865955" y="2759416"/>
            <a:chExt cx="1210218" cy="417177"/>
          </a:xfrm>
        </p:grpSpPr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4EA0B487-50E4-D0BD-AE98-2374A8655285}"/>
                </a:ext>
              </a:extLst>
            </p:cNvPr>
            <p:cNvSpPr/>
            <p:nvPr/>
          </p:nvSpPr>
          <p:spPr>
            <a:xfrm>
              <a:off x="4865955" y="2759416"/>
              <a:ext cx="1210218" cy="417177"/>
            </a:xfrm>
            <a:prstGeom prst="round2DiagRect">
              <a:avLst/>
            </a:prstGeom>
            <a:solidFill>
              <a:srgbClr val="1B48EC"/>
            </a:solidFill>
            <a:ln w="28575">
              <a:noFill/>
            </a:ln>
            <a:effectLst>
              <a:outerShdw blurRad="101600" dist="101600" dir="2700000" algn="tl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672A72-8C80-3DB8-4179-E2795C6A146A}"/>
                </a:ext>
              </a:extLst>
            </p:cNvPr>
            <p:cNvSpPr txBox="1"/>
            <p:nvPr/>
          </p:nvSpPr>
          <p:spPr>
            <a:xfrm>
              <a:off x="5084352" y="2792627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代用名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5B49A6D-7918-A810-BCD6-5654D334C886}"/>
              </a:ext>
            </a:extLst>
          </p:cNvPr>
          <p:cNvSpPr txBox="1"/>
          <p:nvPr/>
        </p:nvSpPr>
        <p:spPr>
          <a:xfrm>
            <a:off x="1273049" y="4644710"/>
            <a:ext cx="2952331" cy="697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</a:t>
            </a:r>
            <a:r>
              <a:rPr lang="en-US" altLang="zh-CN" dirty="0"/>
              <a:t>… …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5F172DD-C511-7800-12C0-C29797765FEA}"/>
              </a:ext>
            </a:extLst>
          </p:cNvPr>
          <p:cNvGrpSpPr/>
          <p:nvPr/>
        </p:nvGrpSpPr>
        <p:grpSpPr>
          <a:xfrm>
            <a:off x="7969794" y="1730294"/>
            <a:ext cx="2952329" cy="1170421"/>
            <a:chOff x="841375" y="1636235"/>
            <a:chExt cx="2952329" cy="117042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E49003-94AB-DD1B-C899-40682796DF28}"/>
                </a:ext>
              </a:extLst>
            </p:cNvPr>
            <p:cNvGrpSpPr/>
            <p:nvPr/>
          </p:nvGrpSpPr>
          <p:grpSpPr>
            <a:xfrm>
              <a:off x="857078" y="1636235"/>
              <a:ext cx="1210218" cy="417177"/>
              <a:chOff x="4865955" y="2759416"/>
              <a:chExt cx="1210218" cy="417177"/>
            </a:xfrm>
          </p:grpSpPr>
          <p:sp>
            <p:nvSpPr>
              <p:cNvPr id="17" name="矩形: 对角圆角 16">
                <a:extLst>
                  <a:ext uri="{FF2B5EF4-FFF2-40B4-BE49-F238E27FC236}">
                    <a16:creationId xmlns:a16="http://schemas.microsoft.com/office/drawing/2014/main" id="{5004C0B0-ECAA-75D0-EAC2-7CC01B486EAC}"/>
                  </a:ext>
                </a:extLst>
              </p:cNvPr>
              <p:cNvSpPr/>
              <p:nvPr/>
            </p:nvSpPr>
            <p:spPr>
              <a:xfrm>
                <a:off x="4865955" y="2759416"/>
                <a:ext cx="1210218" cy="417177"/>
              </a:xfrm>
              <a:prstGeom prst="round2DiagRect">
                <a:avLst/>
              </a:prstGeom>
              <a:solidFill>
                <a:srgbClr val="1B48EC"/>
              </a:solidFill>
              <a:ln w="28575">
                <a:noFill/>
              </a:ln>
              <a:effectLst>
                <a:outerShdw blurRad="101600" dist="101600" dir="2700000" algn="tl" rotWithShape="0">
                  <a:schemeClr val="tx1">
                    <a:lumMod val="95000"/>
                    <a:lumOff val="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A9C05A6-12F1-D2F2-3E1F-75D31E413B2E}"/>
                  </a:ext>
                </a:extLst>
              </p:cNvPr>
              <p:cNvSpPr txBox="1"/>
              <p:nvPr/>
            </p:nvSpPr>
            <p:spPr>
              <a:xfrm>
                <a:off x="5076885" y="2813748"/>
                <a:ext cx="7906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代用名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DF36B6-F3A4-3CB3-F499-91535FC3B7FC}"/>
                </a:ext>
              </a:extLst>
            </p:cNvPr>
            <p:cNvSpPr txBox="1"/>
            <p:nvPr/>
          </p:nvSpPr>
          <p:spPr>
            <a:xfrm>
              <a:off x="841375" y="2109349"/>
              <a:ext cx="2952329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AF9AE6-3A79-5D03-E57E-5DD223DFF629}"/>
              </a:ext>
            </a:extLst>
          </p:cNvPr>
          <p:cNvGrpSpPr/>
          <p:nvPr/>
        </p:nvGrpSpPr>
        <p:grpSpPr>
          <a:xfrm>
            <a:off x="7969794" y="4171596"/>
            <a:ext cx="2952329" cy="1170421"/>
            <a:chOff x="841375" y="1636235"/>
            <a:chExt cx="2952329" cy="117042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5CDD0B8-18BE-4355-5935-67C76F0E1D6E}"/>
                </a:ext>
              </a:extLst>
            </p:cNvPr>
            <p:cNvGrpSpPr/>
            <p:nvPr/>
          </p:nvGrpSpPr>
          <p:grpSpPr>
            <a:xfrm>
              <a:off x="857078" y="1636235"/>
              <a:ext cx="1210218" cy="417177"/>
              <a:chOff x="4865955" y="2759416"/>
              <a:chExt cx="1210218" cy="417177"/>
            </a:xfrm>
          </p:grpSpPr>
          <p:sp>
            <p:nvSpPr>
              <p:cNvPr id="22" name="矩形: 对角圆角 21">
                <a:extLst>
                  <a:ext uri="{FF2B5EF4-FFF2-40B4-BE49-F238E27FC236}">
                    <a16:creationId xmlns:a16="http://schemas.microsoft.com/office/drawing/2014/main" id="{1AD6B22E-3CC6-B5EF-2D52-97AAF1E23899}"/>
                  </a:ext>
                </a:extLst>
              </p:cNvPr>
              <p:cNvSpPr/>
              <p:nvPr/>
            </p:nvSpPr>
            <p:spPr>
              <a:xfrm>
                <a:off x="4865955" y="2759416"/>
                <a:ext cx="1210218" cy="417177"/>
              </a:xfrm>
              <a:prstGeom prst="round2DiagRect">
                <a:avLst/>
              </a:prstGeom>
              <a:solidFill>
                <a:srgbClr val="07138F"/>
              </a:solidFill>
              <a:ln w="28575">
                <a:noFill/>
              </a:ln>
              <a:effectLst>
                <a:outerShdw blurRad="101600" dist="101600" dir="2700000" algn="tl" rotWithShape="0">
                  <a:schemeClr val="tx1">
                    <a:lumMod val="95000"/>
                    <a:lumOff val="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C02CC2-FAAC-D771-7874-6495F8A235BC}"/>
                  </a:ext>
                </a:extLst>
              </p:cNvPr>
              <p:cNvSpPr txBox="1"/>
              <p:nvPr/>
            </p:nvSpPr>
            <p:spPr>
              <a:xfrm>
                <a:off x="5092189" y="2798100"/>
                <a:ext cx="7906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代用名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99C3066-E69F-E523-3728-9AAC78FC703F}"/>
                </a:ext>
              </a:extLst>
            </p:cNvPr>
            <p:cNvSpPr txBox="1"/>
            <p:nvPr/>
          </p:nvSpPr>
          <p:spPr>
            <a:xfrm>
              <a:off x="841375" y="2109349"/>
              <a:ext cx="2952329" cy="697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06303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12B20B-48F6-8D3B-BCDA-C7C9FF5575F4}"/>
              </a:ext>
            </a:extLst>
          </p:cNvPr>
          <p:cNvSpPr/>
          <p:nvPr/>
        </p:nvSpPr>
        <p:spPr>
          <a:xfrm rot="2700000">
            <a:off x="6727708" y="-633951"/>
            <a:ext cx="5129610" cy="8748404"/>
          </a:xfrm>
          <a:custGeom>
            <a:avLst/>
            <a:gdLst>
              <a:gd name="connsiteX0" fmla="*/ 1505025 w 5129610"/>
              <a:gd name="connsiteY0" fmla="*/ 649655 h 8748404"/>
              <a:gd name="connsiteX1" fmla="*/ 2100230 w 5129610"/>
              <a:gd name="connsiteY1" fmla="*/ 138181 h 8748404"/>
              <a:gd name="connsiteX2" fmla="*/ 2298493 w 5129610"/>
              <a:gd name="connsiteY2" fmla="*/ 0 h 8748404"/>
              <a:gd name="connsiteX3" fmla="*/ 4641401 w 5129610"/>
              <a:gd name="connsiteY3" fmla="*/ 2342908 h 8748404"/>
              <a:gd name="connsiteX4" fmla="*/ 3346308 w 5129610"/>
              <a:gd name="connsiteY4" fmla="*/ 2342908 h 8748404"/>
              <a:gd name="connsiteX5" fmla="*/ 3241631 w 5129610"/>
              <a:gd name="connsiteY5" fmla="*/ 2386268 h 8748404"/>
              <a:gd name="connsiteX6" fmla="*/ 3198271 w 5129610"/>
              <a:gd name="connsiteY6" fmla="*/ 2490945 h 8748404"/>
              <a:gd name="connsiteX7" fmla="*/ 3198272 w 5129610"/>
              <a:gd name="connsiteY7" fmla="*/ 6075284 h 8748404"/>
              <a:gd name="connsiteX8" fmla="*/ 3346309 w 5129610"/>
              <a:gd name="connsiteY8" fmla="*/ 6223321 h 8748404"/>
              <a:gd name="connsiteX9" fmla="*/ 5129610 w 5129610"/>
              <a:gd name="connsiteY9" fmla="*/ 6223321 h 8748404"/>
              <a:gd name="connsiteX10" fmla="*/ 2604527 w 5129610"/>
              <a:gd name="connsiteY10" fmla="*/ 8748404 h 8748404"/>
              <a:gd name="connsiteX11" fmla="*/ 2311112 w 5129610"/>
              <a:gd name="connsiteY11" fmla="*/ 8575016 h 8748404"/>
              <a:gd name="connsiteX12" fmla="*/ 1505026 w 5129610"/>
              <a:gd name="connsiteY12" fmla="*/ 7916567 h 8748404"/>
              <a:gd name="connsiteX13" fmla="*/ 1505025 w 5129610"/>
              <a:gd name="connsiteY13" fmla="*/ 649655 h 874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29610" h="8748404">
                <a:moveTo>
                  <a:pt x="1505025" y="649655"/>
                </a:moveTo>
                <a:cubicBezTo>
                  <a:pt x="1693153" y="461526"/>
                  <a:pt x="1892239" y="291036"/>
                  <a:pt x="2100230" y="138181"/>
                </a:cubicBezTo>
                <a:lnTo>
                  <a:pt x="2298493" y="0"/>
                </a:lnTo>
                <a:lnTo>
                  <a:pt x="4641401" y="2342908"/>
                </a:lnTo>
                <a:lnTo>
                  <a:pt x="3346308" y="2342908"/>
                </a:lnTo>
                <a:cubicBezTo>
                  <a:pt x="3305427" y="2342908"/>
                  <a:pt x="3268418" y="2359478"/>
                  <a:pt x="3241631" y="2386268"/>
                </a:cubicBezTo>
                <a:cubicBezTo>
                  <a:pt x="3214841" y="2413055"/>
                  <a:pt x="3198271" y="2450064"/>
                  <a:pt x="3198271" y="2490945"/>
                </a:cubicBezTo>
                <a:lnTo>
                  <a:pt x="3198272" y="6075284"/>
                </a:lnTo>
                <a:cubicBezTo>
                  <a:pt x="3198271" y="6157042"/>
                  <a:pt x="3264550" y="6223321"/>
                  <a:pt x="3346309" y="6223321"/>
                </a:cubicBezTo>
                <a:lnTo>
                  <a:pt x="5129610" y="6223321"/>
                </a:lnTo>
                <a:lnTo>
                  <a:pt x="2604527" y="8748404"/>
                </a:lnTo>
                <a:lnTo>
                  <a:pt x="2311112" y="8575016"/>
                </a:lnTo>
                <a:cubicBezTo>
                  <a:pt x="2026182" y="8386888"/>
                  <a:pt x="1755863" y="8167404"/>
                  <a:pt x="1505026" y="7916567"/>
                </a:cubicBezTo>
                <a:cubicBezTo>
                  <a:pt x="-501675" y="5909867"/>
                  <a:pt x="-501676" y="2656359"/>
                  <a:pt x="1505025" y="649655"/>
                </a:cubicBezTo>
                <a:close/>
              </a:path>
            </a:pathLst>
          </a:custGeom>
          <a:solidFill>
            <a:srgbClr val="1B48EC">
              <a:alpha val="1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id="{AC4D36E9-DBD9-634C-DC11-9990A9CC3E1B}"/>
              </a:ext>
            </a:extLst>
          </p:cNvPr>
          <p:cNvSpPr txBox="1"/>
          <p:nvPr/>
        </p:nvSpPr>
        <p:spPr>
          <a:xfrm>
            <a:off x="-193230" y="429552"/>
            <a:ext cx="6027134" cy="544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239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5282862" y="2110737"/>
            <a:ext cx="347902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项目介绍</a:t>
            </a:r>
            <a:endParaRPr lang="zh-CN" altLang="en-US" sz="3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A50FC5-0C15-75CF-41FE-812F94BC218F}"/>
              </a:ext>
            </a:extLst>
          </p:cNvPr>
          <p:cNvSpPr/>
          <p:nvPr/>
        </p:nvSpPr>
        <p:spPr>
          <a:xfrm rot="2700000">
            <a:off x="1132912" y="3264854"/>
            <a:ext cx="456215" cy="456215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9C5D76C-A0B7-4BEF-4A82-1D08B15CC716}"/>
              </a:ext>
            </a:extLst>
          </p:cNvPr>
          <p:cNvSpPr/>
          <p:nvPr/>
        </p:nvSpPr>
        <p:spPr>
          <a:xfrm rot="2700000">
            <a:off x="3703534" y="878539"/>
            <a:ext cx="1346162" cy="1346162"/>
          </a:xfrm>
          <a:custGeom>
            <a:avLst/>
            <a:gdLst>
              <a:gd name="connsiteX0" fmla="*/ 426831 w 2914590"/>
              <a:gd name="connsiteY0" fmla="*/ 426831 h 2914590"/>
              <a:gd name="connsiteX1" fmla="*/ 2487759 w 2914590"/>
              <a:gd name="connsiteY1" fmla="*/ 426831 h 2914590"/>
              <a:gd name="connsiteX2" fmla="*/ 2487759 w 2914590"/>
              <a:gd name="connsiteY2" fmla="*/ 2487759 h 2914590"/>
              <a:gd name="connsiteX3" fmla="*/ 426831 w 2914590"/>
              <a:gd name="connsiteY3" fmla="*/ 2487759 h 2914590"/>
              <a:gd name="connsiteX4" fmla="*/ 426831 w 2914590"/>
              <a:gd name="connsiteY4" fmla="*/ 426831 h 2914590"/>
              <a:gd name="connsiteX5" fmla="*/ 919340 w 2914590"/>
              <a:gd name="connsiteY5" fmla="*/ 919342 h 2914590"/>
              <a:gd name="connsiteX6" fmla="*/ 907043 w 2914590"/>
              <a:gd name="connsiteY6" fmla="*/ 949029 h 2914590"/>
              <a:gd name="connsiteX7" fmla="*/ 907043 w 2914590"/>
              <a:gd name="connsiteY7" fmla="*/ 1965563 h 2914590"/>
              <a:gd name="connsiteX8" fmla="*/ 949027 w 2914590"/>
              <a:gd name="connsiteY8" fmla="*/ 2007547 h 2914590"/>
              <a:gd name="connsiteX9" fmla="*/ 1965561 w 2914590"/>
              <a:gd name="connsiteY9" fmla="*/ 2007547 h 2914590"/>
              <a:gd name="connsiteX10" fmla="*/ 2007545 w 2914590"/>
              <a:gd name="connsiteY10" fmla="*/ 1965563 h 2914590"/>
              <a:gd name="connsiteX11" fmla="*/ 2007545 w 2914590"/>
              <a:gd name="connsiteY11" fmla="*/ 949029 h 2914590"/>
              <a:gd name="connsiteX12" fmla="*/ 1965561 w 2914590"/>
              <a:gd name="connsiteY12" fmla="*/ 907045 h 2914590"/>
              <a:gd name="connsiteX13" fmla="*/ 949027 w 2914590"/>
              <a:gd name="connsiteY13" fmla="*/ 907045 h 2914590"/>
              <a:gd name="connsiteX14" fmla="*/ 919340 w 2914590"/>
              <a:gd name="connsiteY14" fmla="*/ 919342 h 291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590" h="2914590">
                <a:moveTo>
                  <a:pt x="426831" y="426831"/>
                </a:moveTo>
                <a:cubicBezTo>
                  <a:pt x="995940" y="-142278"/>
                  <a:pt x="1918649" y="-142278"/>
                  <a:pt x="2487759" y="426831"/>
                </a:cubicBezTo>
                <a:cubicBezTo>
                  <a:pt x="3056868" y="995941"/>
                  <a:pt x="3056868" y="1918650"/>
                  <a:pt x="2487759" y="2487759"/>
                </a:cubicBezTo>
                <a:cubicBezTo>
                  <a:pt x="1918649" y="3056868"/>
                  <a:pt x="995940" y="3056868"/>
                  <a:pt x="426831" y="2487759"/>
                </a:cubicBezTo>
                <a:cubicBezTo>
                  <a:pt x="-142278" y="1918650"/>
                  <a:pt x="-142278" y="995941"/>
                  <a:pt x="426831" y="426831"/>
                </a:cubicBezTo>
                <a:close/>
                <a:moveTo>
                  <a:pt x="919340" y="919342"/>
                </a:moveTo>
                <a:cubicBezTo>
                  <a:pt x="911742" y="926939"/>
                  <a:pt x="907043" y="937435"/>
                  <a:pt x="907043" y="949029"/>
                </a:cubicBezTo>
                <a:lnTo>
                  <a:pt x="907043" y="1965563"/>
                </a:lnTo>
                <a:cubicBezTo>
                  <a:pt x="907043" y="1988750"/>
                  <a:pt x="925840" y="2007547"/>
                  <a:pt x="949027" y="2007547"/>
                </a:cubicBezTo>
                <a:lnTo>
                  <a:pt x="1965561" y="2007547"/>
                </a:lnTo>
                <a:cubicBezTo>
                  <a:pt x="1988748" y="2007547"/>
                  <a:pt x="2007545" y="1988750"/>
                  <a:pt x="2007545" y="1965563"/>
                </a:cubicBezTo>
                <a:lnTo>
                  <a:pt x="2007545" y="949029"/>
                </a:lnTo>
                <a:cubicBezTo>
                  <a:pt x="2007545" y="925842"/>
                  <a:pt x="1988748" y="907045"/>
                  <a:pt x="1965561" y="907045"/>
                </a:cubicBezTo>
                <a:lnTo>
                  <a:pt x="949027" y="907045"/>
                </a:lnTo>
                <a:cubicBezTo>
                  <a:pt x="937433" y="907045"/>
                  <a:pt x="926937" y="911744"/>
                  <a:pt x="919340" y="919342"/>
                </a:cubicBezTo>
                <a:close/>
              </a:path>
            </a:pathLst>
          </a:custGeom>
          <a:solidFill>
            <a:srgbClr val="1B48E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D8159-FA1B-D69B-2777-EB0E8EC4E4E3}"/>
              </a:ext>
            </a:extLst>
          </p:cNvPr>
          <p:cNvSpPr txBox="1"/>
          <p:nvPr/>
        </p:nvSpPr>
        <p:spPr>
          <a:xfrm>
            <a:off x="5302995" y="2720918"/>
            <a:ext cx="56191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1" name="图形 3">
            <a:extLst>
              <a:ext uri="{FF2B5EF4-FFF2-40B4-BE49-F238E27FC236}">
                <a16:creationId xmlns:a16="http://schemas.microsoft.com/office/drawing/2014/main" id="{924663A8-56DE-1523-692F-9AE492792449}"/>
              </a:ext>
            </a:extLst>
          </p:cNvPr>
          <p:cNvGrpSpPr/>
          <p:nvPr/>
        </p:nvGrpSpPr>
        <p:grpSpPr>
          <a:xfrm flipH="1">
            <a:off x="-555714" y="3861048"/>
            <a:ext cx="7078624" cy="2975727"/>
            <a:chOff x="-1860580" y="3699994"/>
            <a:chExt cx="7150254" cy="2975727"/>
          </a:xfrm>
          <a:solidFill>
            <a:srgbClr val="0C21A8"/>
          </a:soli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CC9B76B-8B2E-B5E7-DA26-647B8DF99F23}"/>
                </a:ext>
              </a:extLst>
            </p:cNvPr>
            <p:cNvSpPr/>
            <p:nvPr/>
          </p:nvSpPr>
          <p:spPr>
            <a:xfrm>
              <a:off x="1268946" y="3699994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CD3148B-E940-D6E7-C137-FC299CFAED53}"/>
                </a:ext>
              </a:extLst>
            </p:cNvPr>
            <p:cNvSpPr/>
            <p:nvPr/>
          </p:nvSpPr>
          <p:spPr>
            <a:xfrm>
              <a:off x="3875830" y="5017664"/>
              <a:ext cx="1413844" cy="165805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  <a:gd name="connsiteX0" fmla="*/ 526976 w 1385943"/>
                <a:gd name="connsiteY0" fmla="*/ 1356236 h 1650437"/>
                <a:gd name="connsiteX1" fmla="*/ 530209 w 1385943"/>
                <a:gd name="connsiteY1" fmla="*/ 0 h 1650437"/>
                <a:gd name="connsiteX2" fmla="*/ 274803 w 1385943"/>
                <a:gd name="connsiteY2" fmla="*/ 35563 h 1650437"/>
                <a:gd name="connsiteX3" fmla="*/ 274803 w 1385943"/>
                <a:gd name="connsiteY3" fmla="*/ 1320673 h 1650437"/>
                <a:gd name="connsiteX4" fmla="*/ 245706 w 1385943"/>
                <a:gd name="connsiteY4" fmla="*/ 1349770 h 1650437"/>
                <a:gd name="connsiteX5" fmla="*/ 245706 w 1385943"/>
                <a:gd name="connsiteY5" fmla="*/ 1267329 h 1650437"/>
                <a:gd name="connsiteX6" fmla="*/ 0 w 1385943"/>
                <a:gd name="connsiteY6" fmla="*/ 1267329 h 1650437"/>
                <a:gd name="connsiteX7" fmla="*/ 0 w 1385943"/>
                <a:gd name="connsiteY7" fmla="*/ 1650437 h 1650437"/>
                <a:gd name="connsiteX8" fmla="*/ 659528 w 1385943"/>
                <a:gd name="connsiteY8" fmla="*/ 1650437 h 1650437"/>
                <a:gd name="connsiteX9" fmla="*/ 1385943 w 1385943"/>
                <a:gd name="connsiteY9" fmla="*/ 1549882 h 1650437"/>
                <a:gd name="connsiteX10" fmla="*/ 526976 w 1385943"/>
                <a:gd name="connsiteY10" fmla="*/ 1354619 h 1650437"/>
                <a:gd name="connsiteX11" fmla="*/ 526976 w 1385943"/>
                <a:gd name="connsiteY11" fmla="*/ 1356236 h 1650437"/>
                <a:gd name="connsiteX12" fmla="*/ 463933 w 1385943"/>
                <a:gd name="connsiteY12" fmla="*/ 184280 h 1650437"/>
                <a:gd name="connsiteX13" fmla="*/ 316832 w 1385943"/>
                <a:gd name="connsiteY13" fmla="*/ 197212 h 1650437"/>
                <a:gd name="connsiteX14" fmla="*/ 308749 w 1385943"/>
                <a:gd name="connsiteY14" fmla="*/ 96989 h 1650437"/>
                <a:gd name="connsiteX15" fmla="*/ 488180 w 1385943"/>
                <a:gd name="connsiteY15" fmla="*/ 71126 h 1650437"/>
                <a:gd name="connsiteX16" fmla="*/ 463933 w 1385943"/>
                <a:gd name="connsiteY16" fmla="*/ 184280 h 1650437"/>
                <a:gd name="connsiteX0" fmla="*/ 526976 w 1413845"/>
                <a:gd name="connsiteY0" fmla="*/ 1356236 h 1658057"/>
                <a:gd name="connsiteX1" fmla="*/ 530209 w 1413845"/>
                <a:gd name="connsiteY1" fmla="*/ 0 h 1658057"/>
                <a:gd name="connsiteX2" fmla="*/ 274803 w 1413845"/>
                <a:gd name="connsiteY2" fmla="*/ 35563 h 1658057"/>
                <a:gd name="connsiteX3" fmla="*/ 274803 w 1413845"/>
                <a:gd name="connsiteY3" fmla="*/ 1320673 h 1658057"/>
                <a:gd name="connsiteX4" fmla="*/ 245706 w 1413845"/>
                <a:gd name="connsiteY4" fmla="*/ 1349770 h 1658057"/>
                <a:gd name="connsiteX5" fmla="*/ 245706 w 1413845"/>
                <a:gd name="connsiteY5" fmla="*/ 1267329 h 1658057"/>
                <a:gd name="connsiteX6" fmla="*/ 0 w 1413845"/>
                <a:gd name="connsiteY6" fmla="*/ 1267329 h 1658057"/>
                <a:gd name="connsiteX7" fmla="*/ 0 w 1413845"/>
                <a:gd name="connsiteY7" fmla="*/ 1650437 h 1658057"/>
                <a:gd name="connsiteX8" fmla="*/ 1413845 w 1413845"/>
                <a:gd name="connsiteY8" fmla="*/ 1658057 h 1658057"/>
                <a:gd name="connsiteX9" fmla="*/ 1385943 w 1413845"/>
                <a:gd name="connsiteY9" fmla="*/ 1549882 h 1658057"/>
                <a:gd name="connsiteX10" fmla="*/ 526976 w 1413845"/>
                <a:gd name="connsiteY10" fmla="*/ 1354619 h 1658057"/>
                <a:gd name="connsiteX11" fmla="*/ 526976 w 1413845"/>
                <a:gd name="connsiteY11" fmla="*/ 1356236 h 1658057"/>
                <a:gd name="connsiteX12" fmla="*/ 463933 w 1413845"/>
                <a:gd name="connsiteY12" fmla="*/ 184280 h 1658057"/>
                <a:gd name="connsiteX13" fmla="*/ 316832 w 1413845"/>
                <a:gd name="connsiteY13" fmla="*/ 197212 h 1658057"/>
                <a:gd name="connsiteX14" fmla="*/ 308749 w 1413845"/>
                <a:gd name="connsiteY14" fmla="*/ 96989 h 1658057"/>
                <a:gd name="connsiteX15" fmla="*/ 488180 w 1413845"/>
                <a:gd name="connsiteY15" fmla="*/ 71126 h 1658057"/>
                <a:gd name="connsiteX16" fmla="*/ 463933 w 1413845"/>
                <a:gd name="connsiteY16" fmla="*/ 184280 h 165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3845" h="165805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1413845" y="1658057"/>
                  </a:lnTo>
                  <a:lnTo>
                    <a:pt x="1385943" y="1549882"/>
                  </a:lnTo>
                  <a:cubicBezTo>
                    <a:pt x="1341759" y="1549882"/>
                    <a:pt x="571160" y="1354619"/>
                    <a:pt x="526976" y="1354619"/>
                  </a:cubicBezTo>
                  <a:lnTo>
                    <a:pt x="526976" y="1356236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7C57EF-15A8-0475-EF2C-29A41E0DF5C8}"/>
                </a:ext>
              </a:extLst>
            </p:cNvPr>
            <p:cNvSpPr/>
            <p:nvPr/>
          </p:nvSpPr>
          <p:spPr>
            <a:xfrm>
              <a:off x="3034154" y="5366595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3">
              <a:extLst>
                <a:ext uri="{FF2B5EF4-FFF2-40B4-BE49-F238E27FC236}">
                  <a16:creationId xmlns:a16="http://schemas.microsoft.com/office/drawing/2014/main" id="{A90E7464-F6F4-3FE7-9F7C-F64C83BDE53B}"/>
                </a:ext>
              </a:extLst>
            </p:cNvPr>
            <p:cNvGrpSpPr/>
            <p:nvPr/>
          </p:nvGrpSpPr>
          <p:grpSpPr>
            <a:xfrm>
              <a:off x="2930698" y="5654331"/>
              <a:ext cx="297434" cy="948880"/>
              <a:chOff x="2930698" y="5654331"/>
              <a:chExt cx="297434" cy="94888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24AC5783-2C0C-7F36-1E2E-F9FCAE93E925}"/>
                  </a:ext>
                </a:extLst>
              </p:cNvPr>
              <p:cNvSpPr/>
              <p:nvPr/>
            </p:nvSpPr>
            <p:spPr>
              <a:xfrm>
                <a:off x="2943630" y="5972780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">
                <a:extLst>
                  <a:ext uri="{FF2B5EF4-FFF2-40B4-BE49-F238E27FC236}">
                    <a16:creationId xmlns:a16="http://schemas.microsoft.com/office/drawing/2014/main" id="{8C1CEF83-6C2C-E384-0CC3-4C929632F05F}"/>
                  </a:ext>
                </a:extLst>
              </p:cNvPr>
              <p:cNvGrpSpPr/>
              <p:nvPr/>
            </p:nvGrpSpPr>
            <p:grpSpPr>
              <a:xfrm>
                <a:off x="2930698" y="5654331"/>
                <a:ext cx="297434" cy="336230"/>
                <a:chOff x="2930698" y="5654331"/>
                <a:chExt cx="297434" cy="336230"/>
              </a:xfrm>
              <a:grpFill/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26361BD1-5696-37B6-47A4-3ACADB55205D}"/>
                    </a:ext>
                  </a:extLst>
                </p:cNvPr>
                <p:cNvSpPr/>
                <p:nvPr/>
              </p:nvSpPr>
              <p:spPr>
                <a:xfrm>
                  <a:off x="2930698" y="5819213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7A43C7A9-510C-1257-3AD3-2631F985DC0E}"/>
                    </a:ext>
                  </a:extLst>
                </p:cNvPr>
                <p:cNvSpPr/>
                <p:nvPr/>
              </p:nvSpPr>
              <p:spPr>
                <a:xfrm>
                  <a:off x="3090731" y="5654331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E7C3101-C96E-6CB0-0C1A-2D0F34DA609E}"/>
                    </a:ext>
                  </a:extLst>
                </p:cNvPr>
                <p:cNvSpPr/>
                <p:nvPr/>
              </p:nvSpPr>
              <p:spPr>
                <a:xfrm>
                  <a:off x="3081032" y="5738388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4E063BC-E217-641A-D069-D8CA3EC873D0}"/>
                    </a:ext>
                  </a:extLst>
                </p:cNvPr>
                <p:cNvSpPr/>
                <p:nvPr/>
              </p:nvSpPr>
              <p:spPr>
                <a:xfrm>
                  <a:off x="3081032" y="5786883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9" name="图形 3">
                <a:extLst>
                  <a:ext uri="{FF2B5EF4-FFF2-40B4-BE49-F238E27FC236}">
                    <a16:creationId xmlns:a16="http://schemas.microsoft.com/office/drawing/2014/main" id="{81803500-D1D9-2AEB-0759-091B187E9362}"/>
                  </a:ext>
                </a:extLst>
              </p:cNvPr>
              <p:cNvGrpSpPr/>
              <p:nvPr/>
            </p:nvGrpSpPr>
            <p:grpSpPr>
              <a:xfrm>
                <a:off x="2985659" y="5864475"/>
                <a:ext cx="218226" cy="43645"/>
                <a:chOff x="2985659" y="5864475"/>
                <a:chExt cx="218226" cy="43645"/>
              </a:xfrm>
              <a:grpFill/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B74A26F-3690-150D-41C1-296DAF978D97}"/>
                    </a:ext>
                  </a:extLst>
                </p:cNvPr>
                <p:cNvSpPr/>
                <p:nvPr/>
              </p:nvSpPr>
              <p:spPr>
                <a:xfrm>
                  <a:off x="2985659" y="5870941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D03F2FB-A77D-0B61-D925-DB20A97C2FD4}"/>
                    </a:ext>
                  </a:extLst>
                </p:cNvPr>
                <p:cNvSpPr/>
                <p:nvPr/>
              </p:nvSpPr>
              <p:spPr>
                <a:xfrm>
                  <a:off x="2996975" y="5867708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32F6FFE-0AA4-0341-C0E1-B5BA9489175B}"/>
                    </a:ext>
                  </a:extLst>
                </p:cNvPr>
                <p:cNvSpPr/>
                <p:nvPr/>
              </p:nvSpPr>
              <p:spPr>
                <a:xfrm>
                  <a:off x="3008290" y="5864475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7E4ABFFA-D7A0-BDE3-5502-032E11D1DF57}"/>
                    </a:ext>
                  </a:extLst>
                </p:cNvPr>
                <p:cNvSpPr/>
                <p:nvPr/>
              </p:nvSpPr>
              <p:spPr>
                <a:xfrm>
                  <a:off x="3024455" y="5864475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ABE9C120-E37B-D59A-ACFA-41D39181D6C4}"/>
                    </a:ext>
                  </a:extLst>
                </p:cNvPr>
                <p:cNvSpPr/>
                <p:nvPr/>
              </p:nvSpPr>
              <p:spPr>
                <a:xfrm>
                  <a:off x="3047086" y="5864475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E7B3862-86D7-B256-0799-F7B537B3F5DC}"/>
                    </a:ext>
                  </a:extLst>
                </p:cNvPr>
                <p:cNvSpPr/>
                <p:nvPr/>
              </p:nvSpPr>
              <p:spPr>
                <a:xfrm rot="-491550">
                  <a:off x="3076075" y="5864773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36B062C6-9ADD-EF9A-6A26-3CE19F13EA61}"/>
                    </a:ext>
                  </a:extLst>
                </p:cNvPr>
                <p:cNvSpPr/>
                <p:nvPr/>
              </p:nvSpPr>
              <p:spPr>
                <a:xfrm>
                  <a:off x="3173172" y="5879023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B0FDD58A-EC16-21F4-F9AC-695210DD8ACF}"/>
                    </a:ext>
                  </a:extLst>
                </p:cNvPr>
                <p:cNvSpPr/>
                <p:nvPr/>
              </p:nvSpPr>
              <p:spPr>
                <a:xfrm>
                  <a:off x="3157007" y="5874174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11EAF22-4EB4-9D90-CA90-16B3DD04112F}"/>
                    </a:ext>
                  </a:extLst>
                </p:cNvPr>
                <p:cNvSpPr/>
                <p:nvPr/>
              </p:nvSpPr>
              <p:spPr>
                <a:xfrm>
                  <a:off x="3137609" y="5869324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EEBA4803-8E06-9221-1FF8-A1F9698B0F4C}"/>
                    </a:ext>
                  </a:extLst>
                </p:cNvPr>
                <p:cNvSpPr/>
                <p:nvPr/>
              </p:nvSpPr>
              <p:spPr>
                <a:xfrm>
                  <a:off x="3123061" y="5869324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84838BA-C465-9ACD-4539-53179843883C}"/>
                </a:ext>
              </a:extLst>
            </p:cNvPr>
            <p:cNvSpPr/>
            <p:nvPr/>
          </p:nvSpPr>
          <p:spPr>
            <a:xfrm>
              <a:off x="1944639" y="5534711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2ADD9F1-CBDE-2E7F-9A28-F5EEDE123D77}"/>
                </a:ext>
              </a:extLst>
            </p:cNvPr>
            <p:cNvSpPr/>
            <p:nvPr/>
          </p:nvSpPr>
          <p:spPr>
            <a:xfrm>
              <a:off x="1498488" y="6176457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335A473-5D86-5016-D204-87D99D56E65C}"/>
                </a:ext>
              </a:extLst>
            </p:cNvPr>
            <p:cNvSpPr/>
            <p:nvPr/>
          </p:nvSpPr>
          <p:spPr>
            <a:xfrm>
              <a:off x="772683" y="6294461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9C1A2DC-09FA-BEA6-DC30-51AB087AB590}"/>
                </a:ext>
              </a:extLst>
            </p:cNvPr>
            <p:cNvSpPr/>
            <p:nvPr/>
          </p:nvSpPr>
          <p:spPr>
            <a:xfrm>
              <a:off x="1364319" y="6535318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DAFE9FF-D0B8-E393-2FA7-15BCEA00A21F}"/>
                </a:ext>
              </a:extLst>
            </p:cNvPr>
            <p:cNvSpPr/>
            <p:nvPr/>
          </p:nvSpPr>
          <p:spPr>
            <a:xfrm>
              <a:off x="269955" y="6213637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4E1F606-9022-FEFE-0875-10A3384450A4}"/>
                </a:ext>
              </a:extLst>
            </p:cNvPr>
            <p:cNvSpPr/>
            <p:nvPr/>
          </p:nvSpPr>
          <p:spPr>
            <a:xfrm>
              <a:off x="515661" y="6528852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4659D6-D67F-05FC-AE20-4395E95A3784}"/>
                </a:ext>
              </a:extLst>
            </p:cNvPr>
            <p:cNvSpPr/>
            <p:nvPr/>
          </p:nvSpPr>
          <p:spPr>
            <a:xfrm>
              <a:off x="882604" y="5639782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32815848-40D1-2399-21A3-4B8E2123928D}"/>
                </a:ext>
              </a:extLst>
            </p:cNvPr>
            <p:cNvGrpSpPr/>
            <p:nvPr/>
          </p:nvGrpSpPr>
          <p:grpSpPr>
            <a:xfrm>
              <a:off x="672461" y="5827295"/>
              <a:ext cx="254792" cy="530208"/>
              <a:chOff x="672461" y="5827295"/>
              <a:chExt cx="254792" cy="530208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1F0BDB-2A4C-A08F-E191-24FF38AEDC41}"/>
                  </a:ext>
                </a:extLst>
              </p:cNvPr>
              <p:cNvSpPr/>
              <p:nvPr/>
            </p:nvSpPr>
            <p:spPr>
              <a:xfrm>
                <a:off x="672461" y="5827295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CE01FC2-B88A-8FCC-26E3-CCE533F922BD}"/>
                  </a:ext>
                </a:extLst>
              </p:cNvPr>
              <p:cNvSpPr/>
              <p:nvPr/>
            </p:nvSpPr>
            <p:spPr>
              <a:xfrm>
                <a:off x="682160" y="5840227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3">
                <a:extLst>
                  <a:ext uri="{FF2B5EF4-FFF2-40B4-BE49-F238E27FC236}">
                    <a16:creationId xmlns:a16="http://schemas.microsoft.com/office/drawing/2014/main" id="{20D476C9-AD70-E4F4-8548-36DB2D737E8F}"/>
                  </a:ext>
                </a:extLst>
              </p:cNvPr>
              <p:cNvGrpSpPr/>
              <p:nvPr/>
            </p:nvGrpSpPr>
            <p:grpSpPr>
              <a:xfrm>
                <a:off x="717722" y="5840227"/>
                <a:ext cx="119620" cy="77591"/>
                <a:chOff x="717722" y="5840227"/>
                <a:chExt cx="119620" cy="77591"/>
              </a:xfrm>
              <a:grpFill/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80C271-699C-D339-89FF-3446B39B4921}"/>
                    </a:ext>
                  </a:extLst>
                </p:cNvPr>
                <p:cNvSpPr/>
                <p:nvPr/>
              </p:nvSpPr>
              <p:spPr>
                <a:xfrm>
                  <a:off x="717722" y="5840227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4BAEF6F-4E90-7CFC-6BF0-A1D022697DF7}"/>
                    </a:ext>
                  </a:extLst>
                </p:cNvPr>
                <p:cNvSpPr/>
                <p:nvPr/>
              </p:nvSpPr>
              <p:spPr>
                <a:xfrm>
                  <a:off x="717722" y="5853159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DC0EFB-4C73-ECAE-05EF-992CA5AE88CA}"/>
                    </a:ext>
                  </a:extLst>
                </p:cNvPr>
                <p:cNvSpPr/>
                <p:nvPr/>
              </p:nvSpPr>
              <p:spPr>
                <a:xfrm>
                  <a:off x="717722" y="5867708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9F9AFFE-1BD6-D1AD-26A8-80147C26E538}"/>
                    </a:ext>
                  </a:extLst>
                </p:cNvPr>
                <p:cNvSpPr/>
                <p:nvPr/>
              </p:nvSpPr>
              <p:spPr>
                <a:xfrm>
                  <a:off x="717722" y="58822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801E4E1D-2680-41BF-67C8-33C049FB128C}"/>
                    </a:ext>
                  </a:extLst>
                </p:cNvPr>
                <p:cNvSpPr/>
                <p:nvPr/>
              </p:nvSpPr>
              <p:spPr>
                <a:xfrm>
                  <a:off x="717722" y="58968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7CA5013D-D020-516F-05BF-4A2E48E99854}"/>
                    </a:ext>
                  </a:extLst>
                </p:cNvPr>
                <p:cNvSpPr/>
                <p:nvPr/>
              </p:nvSpPr>
              <p:spPr>
                <a:xfrm>
                  <a:off x="717722" y="5911353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90A9F64-0B38-FCD5-4E5C-D8108CDA8760}"/>
                    </a:ext>
                  </a:extLst>
                </p:cNvPr>
                <p:cNvSpPr/>
                <p:nvPr/>
              </p:nvSpPr>
              <p:spPr>
                <a:xfrm>
                  <a:off x="729038" y="5841844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7AE2821-700F-099B-23C3-A57E4193EF3C}"/>
                    </a:ext>
                  </a:extLst>
                </p:cNvPr>
                <p:cNvSpPr/>
                <p:nvPr/>
              </p:nvSpPr>
              <p:spPr>
                <a:xfrm>
                  <a:off x="729038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12093C4-183C-FCAD-5C05-AD207ED8CCA3}"/>
                    </a:ext>
                  </a:extLst>
                </p:cNvPr>
                <p:cNvSpPr/>
                <p:nvPr/>
              </p:nvSpPr>
              <p:spPr>
                <a:xfrm>
                  <a:off x="729038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DD7CB961-D63F-E6EB-8420-751AF0F9E1BA}"/>
                    </a:ext>
                  </a:extLst>
                </p:cNvPr>
                <p:cNvSpPr/>
                <p:nvPr/>
              </p:nvSpPr>
              <p:spPr>
                <a:xfrm>
                  <a:off x="729038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DB6A15E-65A3-EE2B-D419-C510E3E7394F}"/>
                    </a:ext>
                  </a:extLst>
                </p:cNvPr>
                <p:cNvSpPr/>
                <p:nvPr/>
              </p:nvSpPr>
              <p:spPr>
                <a:xfrm>
                  <a:off x="729038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810209B-37DF-05F8-7BFC-957E9A2BE40A}"/>
                    </a:ext>
                  </a:extLst>
                </p:cNvPr>
                <p:cNvSpPr/>
                <p:nvPr/>
              </p:nvSpPr>
              <p:spPr>
                <a:xfrm>
                  <a:off x="72903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210D3F21-9337-8607-0BF2-951F26E4B087}"/>
                    </a:ext>
                  </a:extLst>
                </p:cNvPr>
                <p:cNvSpPr/>
                <p:nvPr/>
              </p:nvSpPr>
              <p:spPr>
                <a:xfrm>
                  <a:off x="740353" y="5846693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F808417-A0FE-B992-4B82-9CF1168E26A7}"/>
                    </a:ext>
                  </a:extLst>
                </p:cNvPr>
                <p:cNvSpPr/>
                <p:nvPr/>
              </p:nvSpPr>
              <p:spPr>
                <a:xfrm>
                  <a:off x="740353" y="5853159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8F14C6D-E1B8-9039-E066-2CD68A482E2D}"/>
                    </a:ext>
                  </a:extLst>
                </p:cNvPr>
                <p:cNvSpPr/>
                <p:nvPr/>
              </p:nvSpPr>
              <p:spPr>
                <a:xfrm>
                  <a:off x="740353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F0CF6F0E-DB23-214F-2830-1E84EAE1F00D}"/>
                    </a:ext>
                  </a:extLst>
                </p:cNvPr>
                <p:cNvSpPr/>
                <p:nvPr/>
              </p:nvSpPr>
              <p:spPr>
                <a:xfrm>
                  <a:off x="740353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C793E9BD-E8A8-E888-203A-D1BE05DA61F7}"/>
                    </a:ext>
                  </a:extLst>
                </p:cNvPr>
                <p:cNvSpPr/>
                <p:nvPr/>
              </p:nvSpPr>
              <p:spPr>
                <a:xfrm>
                  <a:off x="740353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62F9BA5-2E12-E9D9-66CF-9B8E5E09E92A}"/>
                    </a:ext>
                  </a:extLst>
                </p:cNvPr>
                <p:cNvSpPr/>
                <p:nvPr/>
              </p:nvSpPr>
              <p:spPr>
                <a:xfrm>
                  <a:off x="740353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C4ABE986-9E57-1544-F1A2-95C46DC3019C}"/>
                    </a:ext>
                  </a:extLst>
                </p:cNvPr>
                <p:cNvSpPr/>
                <p:nvPr/>
              </p:nvSpPr>
              <p:spPr>
                <a:xfrm>
                  <a:off x="753285" y="5853159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C6B89F4-2650-DE3C-0851-D1995E884D4B}"/>
                    </a:ext>
                  </a:extLst>
                </p:cNvPr>
                <p:cNvSpPr/>
                <p:nvPr/>
              </p:nvSpPr>
              <p:spPr>
                <a:xfrm>
                  <a:off x="753285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033AE54-DD14-CE6F-3D86-20492538E709}"/>
                    </a:ext>
                  </a:extLst>
                </p:cNvPr>
                <p:cNvSpPr/>
                <p:nvPr/>
              </p:nvSpPr>
              <p:spPr>
                <a:xfrm>
                  <a:off x="753285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712F328-F6F3-9BE5-546F-6B3252A986E2}"/>
                    </a:ext>
                  </a:extLst>
                </p:cNvPr>
                <p:cNvSpPr/>
                <p:nvPr/>
              </p:nvSpPr>
              <p:spPr>
                <a:xfrm>
                  <a:off x="753285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CA419811-D108-B2CA-5A61-77CE9DC56C06}"/>
                    </a:ext>
                  </a:extLst>
                </p:cNvPr>
                <p:cNvSpPr/>
                <p:nvPr/>
              </p:nvSpPr>
              <p:spPr>
                <a:xfrm>
                  <a:off x="753285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BBF07CA-00CA-2FE7-4911-275084488A30}"/>
                    </a:ext>
                  </a:extLst>
                </p:cNvPr>
                <p:cNvSpPr/>
                <p:nvPr/>
              </p:nvSpPr>
              <p:spPr>
                <a:xfrm>
                  <a:off x="766217" y="5859625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97B17CC7-376D-26C1-A743-497A981ACED1}"/>
                    </a:ext>
                  </a:extLst>
                </p:cNvPr>
                <p:cNvSpPr/>
                <p:nvPr/>
              </p:nvSpPr>
              <p:spPr>
                <a:xfrm>
                  <a:off x="766217" y="5867708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31EB42E7-3690-64BD-DCD0-78C390BCFF14}"/>
                    </a:ext>
                  </a:extLst>
                </p:cNvPr>
                <p:cNvSpPr/>
                <p:nvPr/>
              </p:nvSpPr>
              <p:spPr>
                <a:xfrm>
                  <a:off x="766217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D5522D38-8C0E-6C68-3CBA-5AFA35DF789A}"/>
                    </a:ext>
                  </a:extLst>
                </p:cNvPr>
                <p:cNvSpPr/>
                <p:nvPr/>
              </p:nvSpPr>
              <p:spPr>
                <a:xfrm>
                  <a:off x="766217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E1F4AFD-A3F4-0490-0A0E-9A0D64102721}"/>
                    </a:ext>
                  </a:extLst>
                </p:cNvPr>
                <p:cNvSpPr/>
                <p:nvPr/>
              </p:nvSpPr>
              <p:spPr>
                <a:xfrm>
                  <a:off x="766217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1B66C129-1438-0FE7-8341-1A25DA226970}"/>
                    </a:ext>
                  </a:extLst>
                </p:cNvPr>
                <p:cNvSpPr/>
                <p:nvPr/>
              </p:nvSpPr>
              <p:spPr>
                <a:xfrm>
                  <a:off x="779149" y="586932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A41AD7-2380-4F4D-801C-76D544ABE08A}"/>
                    </a:ext>
                  </a:extLst>
                </p:cNvPr>
                <p:cNvSpPr/>
                <p:nvPr/>
              </p:nvSpPr>
              <p:spPr>
                <a:xfrm>
                  <a:off x="779149" y="58822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F70ABBC6-9417-B90C-2ED2-3D0DDCD7138D}"/>
                    </a:ext>
                  </a:extLst>
                </p:cNvPr>
                <p:cNvSpPr/>
                <p:nvPr/>
              </p:nvSpPr>
              <p:spPr>
                <a:xfrm>
                  <a:off x="779149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BD18EB67-D12F-60A3-F98E-AEF6EF2E4ACA}"/>
                    </a:ext>
                  </a:extLst>
                </p:cNvPr>
                <p:cNvSpPr/>
                <p:nvPr/>
              </p:nvSpPr>
              <p:spPr>
                <a:xfrm>
                  <a:off x="779149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066E4A8E-0124-DEC5-9A50-6D4708031B9A}"/>
                    </a:ext>
                  </a:extLst>
                </p:cNvPr>
                <p:cNvSpPr/>
                <p:nvPr/>
              </p:nvSpPr>
              <p:spPr>
                <a:xfrm>
                  <a:off x="792081" y="5875790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902F375B-D152-DDD2-6DB9-1F221B747ED2}"/>
                    </a:ext>
                  </a:extLst>
                </p:cNvPr>
                <p:cNvSpPr/>
                <p:nvPr/>
              </p:nvSpPr>
              <p:spPr>
                <a:xfrm>
                  <a:off x="792081" y="5882256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5CE243F-AB1C-BF86-4373-81C2096BF7E3}"/>
                    </a:ext>
                  </a:extLst>
                </p:cNvPr>
                <p:cNvSpPr/>
                <p:nvPr/>
              </p:nvSpPr>
              <p:spPr>
                <a:xfrm>
                  <a:off x="792081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5D122F5-6317-C2FD-D2AA-1E3BF7AEB433}"/>
                    </a:ext>
                  </a:extLst>
                </p:cNvPr>
                <p:cNvSpPr/>
                <p:nvPr/>
              </p:nvSpPr>
              <p:spPr>
                <a:xfrm>
                  <a:off x="792081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D45072B-B9DD-B3BE-A2FE-0121704AACD9}"/>
                    </a:ext>
                  </a:extLst>
                </p:cNvPr>
                <p:cNvSpPr/>
                <p:nvPr/>
              </p:nvSpPr>
              <p:spPr>
                <a:xfrm>
                  <a:off x="805013" y="5885489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82348C12-C89F-8438-D5EB-524EAF074A36}"/>
                    </a:ext>
                  </a:extLst>
                </p:cNvPr>
                <p:cNvSpPr/>
                <p:nvPr/>
              </p:nvSpPr>
              <p:spPr>
                <a:xfrm>
                  <a:off x="803396" y="58968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4228E48-3F63-0B41-07D7-9269895C985C}"/>
                    </a:ext>
                  </a:extLst>
                </p:cNvPr>
                <p:cNvSpPr/>
                <p:nvPr/>
              </p:nvSpPr>
              <p:spPr>
                <a:xfrm>
                  <a:off x="803396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D33AEE4-7F65-FBB5-2949-92627E485712}"/>
                    </a:ext>
                  </a:extLst>
                </p:cNvPr>
                <p:cNvSpPr/>
                <p:nvPr/>
              </p:nvSpPr>
              <p:spPr>
                <a:xfrm>
                  <a:off x="816328" y="5911353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B5B2D02-3151-9769-EB80-864DC70B58F1}"/>
                    </a:ext>
                  </a:extLst>
                </p:cNvPr>
                <p:cNvSpPr/>
                <p:nvPr/>
              </p:nvSpPr>
              <p:spPr>
                <a:xfrm>
                  <a:off x="817945" y="5896804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1039FD4-92BF-2A33-8858-75927A6DBD33}"/>
                    </a:ext>
                  </a:extLst>
                </p:cNvPr>
                <p:cNvSpPr/>
                <p:nvPr/>
              </p:nvSpPr>
              <p:spPr>
                <a:xfrm>
                  <a:off x="829260" y="5911353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2AB0E4E8-25E0-5770-A977-9F1C67BFE439}"/>
                    </a:ext>
                  </a:extLst>
                </p:cNvPr>
                <p:cNvSpPr/>
                <p:nvPr/>
              </p:nvSpPr>
              <p:spPr>
                <a:xfrm>
                  <a:off x="816328" y="5896804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59976B1-663D-0074-198C-0D13082CA0A6}"/>
                    </a:ext>
                  </a:extLst>
                </p:cNvPr>
                <p:cNvSpPr/>
                <p:nvPr/>
              </p:nvSpPr>
              <p:spPr>
                <a:xfrm>
                  <a:off x="753689" y="5853159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0DA98A-9258-069D-42CF-F022ABE0BDD7}"/>
                </a:ext>
              </a:extLst>
            </p:cNvPr>
            <p:cNvSpPr/>
            <p:nvPr/>
          </p:nvSpPr>
          <p:spPr>
            <a:xfrm>
              <a:off x="67893" y="6171608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EB5614A-F11B-4709-8CFE-9D9C6BA1BD11}"/>
                </a:ext>
              </a:extLst>
            </p:cNvPr>
            <p:cNvSpPr/>
            <p:nvPr/>
          </p:nvSpPr>
          <p:spPr>
            <a:xfrm>
              <a:off x="-156798" y="5707675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91279D3-3AB1-951D-34A0-57A3A16CFBA1}"/>
                </a:ext>
              </a:extLst>
            </p:cNvPr>
            <p:cNvSpPr/>
            <p:nvPr/>
          </p:nvSpPr>
          <p:spPr>
            <a:xfrm>
              <a:off x="619116" y="6326791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C68D27-DA26-1BD4-30F0-0CCE71B5CB51}"/>
                </a:ext>
              </a:extLst>
            </p:cNvPr>
            <p:cNvSpPr/>
            <p:nvPr/>
          </p:nvSpPr>
          <p:spPr>
            <a:xfrm>
              <a:off x="46879" y="6477125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BD92C5E-6D06-2B64-D6DD-587269AAAEBF}"/>
                </a:ext>
              </a:extLst>
            </p:cNvPr>
            <p:cNvSpPr/>
            <p:nvPr/>
          </p:nvSpPr>
          <p:spPr>
            <a:xfrm>
              <a:off x="2930698" y="6549867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7BC670E-E757-21A5-D19B-3C446D425537}"/>
                </a:ext>
              </a:extLst>
            </p:cNvPr>
            <p:cNvSpPr/>
            <p:nvPr/>
          </p:nvSpPr>
          <p:spPr>
            <a:xfrm>
              <a:off x="-1860580" y="6066536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KSO_Shape">
            <a:extLst>
              <a:ext uri="{FF2B5EF4-FFF2-40B4-BE49-F238E27FC236}">
                <a16:creationId xmlns:a16="http://schemas.microsoft.com/office/drawing/2014/main" id="{C934BD3F-76A4-B9E4-A6F2-393EDAF5772D}"/>
              </a:ext>
            </a:extLst>
          </p:cNvPr>
          <p:cNvSpPr/>
          <p:nvPr/>
        </p:nvSpPr>
        <p:spPr bwMode="auto">
          <a:xfrm>
            <a:off x="9819877" y="4698061"/>
            <a:ext cx="1577731" cy="123953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B48E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1C666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0682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D13409DE-0B9C-2D58-20EB-17326AC54413}"/>
              </a:ext>
            </a:extLst>
          </p:cNvPr>
          <p:cNvSpPr txBox="1"/>
          <p:nvPr/>
        </p:nvSpPr>
        <p:spPr>
          <a:xfrm>
            <a:off x="1133350" y="343592"/>
            <a:ext cx="18678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项目介绍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C868AB-8594-15F9-404F-E2AEA18B2AD0}"/>
              </a:ext>
            </a:extLst>
          </p:cNvPr>
          <p:cNvGrpSpPr/>
          <p:nvPr/>
        </p:nvGrpSpPr>
        <p:grpSpPr>
          <a:xfrm>
            <a:off x="5521771" y="5169729"/>
            <a:ext cx="1289708" cy="923567"/>
            <a:chOff x="4350532" y="1811995"/>
            <a:chExt cx="3661868" cy="2622287"/>
          </a:xfrm>
        </p:grpSpPr>
        <p:sp>
          <p:nvSpPr>
            <p:cNvPr id="142" name="Freeform 36">
              <a:extLst>
                <a:ext uri="{FF2B5EF4-FFF2-40B4-BE49-F238E27FC236}">
                  <a16:creationId xmlns:a16="http://schemas.microsoft.com/office/drawing/2014/main" id="{C390C163-8837-95D0-C31C-4E50C60BB941}"/>
                </a:ext>
              </a:extLst>
            </p:cNvPr>
            <p:cNvSpPr/>
            <p:nvPr/>
          </p:nvSpPr>
          <p:spPr bwMode="auto">
            <a:xfrm>
              <a:off x="4539997" y="3410609"/>
              <a:ext cx="3282939" cy="162892"/>
            </a:xfrm>
            <a:custGeom>
              <a:avLst/>
              <a:gdLst>
                <a:gd name="connsiteX0" fmla="*/ 35766 w 3282939"/>
                <a:gd name="connsiteY0" fmla="*/ 320938 h 340225"/>
                <a:gd name="connsiteX1" fmla="*/ 48093 w 3282939"/>
                <a:gd name="connsiteY1" fmla="*/ 338101 h 340225"/>
                <a:gd name="connsiteX2" fmla="*/ 0 w 3282939"/>
                <a:gd name="connsiteY2" fmla="*/ 340225 h 340225"/>
                <a:gd name="connsiteX3" fmla="*/ 35766 w 3282939"/>
                <a:gd name="connsiteY3" fmla="*/ 320938 h 340225"/>
                <a:gd name="connsiteX4" fmla="*/ 3253542 w 3282939"/>
                <a:gd name="connsiteY4" fmla="*/ 179372 h 340225"/>
                <a:gd name="connsiteX5" fmla="*/ 3253837 w 3282939"/>
                <a:gd name="connsiteY5" fmla="*/ 196497 h 340225"/>
                <a:gd name="connsiteX6" fmla="*/ 3253542 w 3282939"/>
                <a:gd name="connsiteY6" fmla="*/ 179372 h 340225"/>
                <a:gd name="connsiteX7" fmla="*/ 3282939 w 3282939"/>
                <a:gd name="connsiteY7" fmla="*/ 0 h 340225"/>
                <a:gd name="connsiteX8" fmla="*/ 3202017 w 3282939"/>
                <a:gd name="connsiteY8" fmla="*/ 103183 h 340225"/>
                <a:gd name="connsiteX9" fmla="*/ 3217148 w 3282939"/>
                <a:gd name="connsiteY9" fmla="*/ 145976 h 340225"/>
                <a:gd name="connsiteX10" fmla="*/ 15867 w 3282939"/>
                <a:gd name="connsiteY10" fmla="*/ 144596 h 340225"/>
                <a:gd name="connsiteX11" fmla="*/ 13528 w 3282939"/>
                <a:gd name="connsiteY11" fmla="*/ 151326 h 340225"/>
                <a:gd name="connsiteX12" fmla="*/ 0 w 3282939"/>
                <a:gd name="connsiteY12" fmla="*/ 145014 h 340225"/>
                <a:gd name="connsiteX13" fmla="*/ 3282939 w 3282939"/>
                <a:gd name="connsiteY13" fmla="*/ 0 h 340225"/>
                <a:gd name="connsiteX0-1" fmla="*/ 35766 w 3282939"/>
                <a:gd name="connsiteY0-2" fmla="*/ 320938 h 340225"/>
                <a:gd name="connsiteX1-3" fmla="*/ 48093 w 3282939"/>
                <a:gd name="connsiteY1-4" fmla="*/ 338101 h 340225"/>
                <a:gd name="connsiteX2-5" fmla="*/ 0 w 3282939"/>
                <a:gd name="connsiteY2-6" fmla="*/ 340225 h 340225"/>
                <a:gd name="connsiteX3-7" fmla="*/ 35766 w 3282939"/>
                <a:gd name="connsiteY3-8" fmla="*/ 320938 h 340225"/>
                <a:gd name="connsiteX4-9" fmla="*/ 3282939 w 3282939"/>
                <a:gd name="connsiteY4-10" fmla="*/ 0 h 340225"/>
                <a:gd name="connsiteX5-11" fmla="*/ 3202017 w 3282939"/>
                <a:gd name="connsiteY5-12" fmla="*/ 103183 h 340225"/>
                <a:gd name="connsiteX6-13" fmla="*/ 3217148 w 3282939"/>
                <a:gd name="connsiteY6-14" fmla="*/ 145976 h 340225"/>
                <a:gd name="connsiteX7-15" fmla="*/ 15867 w 3282939"/>
                <a:gd name="connsiteY7-16" fmla="*/ 144596 h 340225"/>
                <a:gd name="connsiteX8-17" fmla="*/ 13528 w 3282939"/>
                <a:gd name="connsiteY8-18" fmla="*/ 151326 h 340225"/>
                <a:gd name="connsiteX9-19" fmla="*/ 0 w 3282939"/>
                <a:gd name="connsiteY9-20" fmla="*/ 145014 h 340225"/>
                <a:gd name="connsiteX10-21" fmla="*/ 3282939 w 3282939"/>
                <a:gd name="connsiteY10-22" fmla="*/ 0 h 340225"/>
                <a:gd name="connsiteX0-23" fmla="*/ 0 w 3282939"/>
                <a:gd name="connsiteY0-24" fmla="*/ 340225 h 340225"/>
                <a:gd name="connsiteX1-25" fmla="*/ 48093 w 3282939"/>
                <a:gd name="connsiteY1-26" fmla="*/ 338101 h 340225"/>
                <a:gd name="connsiteX2-27" fmla="*/ 0 w 3282939"/>
                <a:gd name="connsiteY2-28" fmla="*/ 340225 h 340225"/>
                <a:gd name="connsiteX3-29" fmla="*/ 3282939 w 3282939"/>
                <a:gd name="connsiteY3-30" fmla="*/ 0 h 340225"/>
                <a:gd name="connsiteX4-31" fmla="*/ 3202017 w 3282939"/>
                <a:gd name="connsiteY4-32" fmla="*/ 103183 h 340225"/>
                <a:gd name="connsiteX5-33" fmla="*/ 3217148 w 3282939"/>
                <a:gd name="connsiteY5-34" fmla="*/ 145976 h 340225"/>
                <a:gd name="connsiteX6-35" fmla="*/ 15867 w 3282939"/>
                <a:gd name="connsiteY6-36" fmla="*/ 144596 h 340225"/>
                <a:gd name="connsiteX7-37" fmla="*/ 13528 w 3282939"/>
                <a:gd name="connsiteY7-38" fmla="*/ 151326 h 340225"/>
                <a:gd name="connsiteX8-39" fmla="*/ 0 w 3282939"/>
                <a:gd name="connsiteY8-40" fmla="*/ 145014 h 340225"/>
                <a:gd name="connsiteX9-41" fmla="*/ 3282939 w 3282939"/>
                <a:gd name="connsiteY9-42" fmla="*/ 0 h 340225"/>
                <a:gd name="connsiteX0-43" fmla="*/ 3282939 w 3374379"/>
                <a:gd name="connsiteY0-44" fmla="*/ 0 h 151326"/>
                <a:gd name="connsiteX1-45" fmla="*/ 3202017 w 3374379"/>
                <a:gd name="connsiteY1-46" fmla="*/ 103183 h 151326"/>
                <a:gd name="connsiteX2-47" fmla="*/ 3217148 w 3374379"/>
                <a:gd name="connsiteY2-48" fmla="*/ 145976 h 151326"/>
                <a:gd name="connsiteX3-49" fmla="*/ 15867 w 3374379"/>
                <a:gd name="connsiteY3-50" fmla="*/ 144596 h 151326"/>
                <a:gd name="connsiteX4-51" fmla="*/ 13528 w 3374379"/>
                <a:gd name="connsiteY4-52" fmla="*/ 151326 h 151326"/>
                <a:gd name="connsiteX5-53" fmla="*/ 0 w 3374379"/>
                <a:gd name="connsiteY5-54" fmla="*/ 145014 h 151326"/>
                <a:gd name="connsiteX6-55" fmla="*/ 3374379 w 3374379"/>
                <a:gd name="connsiteY6-56" fmla="*/ 81944 h 151326"/>
                <a:gd name="connsiteX0-57" fmla="*/ 3282939 w 3282939"/>
                <a:gd name="connsiteY0-58" fmla="*/ 0 h 151326"/>
                <a:gd name="connsiteX1-59" fmla="*/ 3202017 w 3282939"/>
                <a:gd name="connsiteY1-60" fmla="*/ 103183 h 151326"/>
                <a:gd name="connsiteX2-61" fmla="*/ 3217148 w 3282939"/>
                <a:gd name="connsiteY2-62" fmla="*/ 145976 h 151326"/>
                <a:gd name="connsiteX3-63" fmla="*/ 15867 w 3282939"/>
                <a:gd name="connsiteY3-64" fmla="*/ 144596 h 151326"/>
                <a:gd name="connsiteX4-65" fmla="*/ 13528 w 3282939"/>
                <a:gd name="connsiteY4-66" fmla="*/ 151326 h 151326"/>
                <a:gd name="connsiteX5-67" fmla="*/ 0 w 3282939"/>
                <a:gd name="connsiteY5-68" fmla="*/ 145014 h 151326"/>
                <a:gd name="connsiteX6-69" fmla="*/ 3272779 w 3282939"/>
                <a:gd name="connsiteY6-70" fmla="*/ 7967 h 151326"/>
                <a:gd name="connsiteX0-71" fmla="*/ 3282939 w 3282939"/>
                <a:gd name="connsiteY0-72" fmla="*/ 0 h 145976"/>
                <a:gd name="connsiteX1-73" fmla="*/ 3202017 w 3282939"/>
                <a:gd name="connsiteY1-74" fmla="*/ 103183 h 145976"/>
                <a:gd name="connsiteX2-75" fmla="*/ 3217148 w 3282939"/>
                <a:gd name="connsiteY2-76" fmla="*/ 145976 h 145976"/>
                <a:gd name="connsiteX3-77" fmla="*/ 15867 w 3282939"/>
                <a:gd name="connsiteY3-78" fmla="*/ 144596 h 145976"/>
                <a:gd name="connsiteX4-79" fmla="*/ 0 w 3282939"/>
                <a:gd name="connsiteY4-80" fmla="*/ 145014 h 145976"/>
                <a:gd name="connsiteX5-81" fmla="*/ 3272779 w 3282939"/>
                <a:gd name="connsiteY5-82" fmla="*/ 7967 h 145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282939" h="145976">
                  <a:close/>
                  <a:moveTo>
                    <a:pt x="3282939" y="0"/>
                  </a:moveTo>
                  <a:cubicBezTo>
                    <a:pt x="3192270" y="39034"/>
                    <a:pt x="3202013" y="103156"/>
                    <a:pt x="3202017" y="103183"/>
                  </a:cubicBezTo>
                  <a:cubicBezTo>
                    <a:pt x="3202746" y="119931"/>
                    <a:pt x="3208611" y="134207"/>
                    <a:pt x="3217148" y="145976"/>
                  </a:cubicBezTo>
                  <a:lnTo>
                    <a:pt x="15867" y="144596"/>
                  </a:lnTo>
                  <a:lnTo>
                    <a:pt x="0" y="145014"/>
                  </a:lnTo>
                  <a:lnTo>
                    <a:pt x="3272779" y="7967"/>
                  </a:lnTo>
                </a:path>
              </a:pathLst>
            </a:custGeom>
            <a:gradFill flip="none" rotWithShape="1">
              <a:gsLst>
                <a:gs pos="0">
                  <a:srgbClr val="494949"/>
                </a:gs>
                <a:gs pos="100000">
                  <a:srgbClr val="9D9D9D"/>
                </a:gs>
              </a:gsLst>
              <a:lin ang="16200000" scaled="1"/>
              <a:tileRect/>
            </a:gra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3" name="Freeform 38">
              <a:extLst>
                <a:ext uri="{FF2B5EF4-FFF2-40B4-BE49-F238E27FC236}">
                  <a16:creationId xmlns:a16="http://schemas.microsoft.com/office/drawing/2014/main" id="{FC7FD8CF-B2EE-6F08-AEBF-3928CC8A16D5}"/>
                </a:ext>
              </a:extLst>
            </p:cNvPr>
            <p:cNvSpPr/>
            <p:nvPr/>
          </p:nvSpPr>
          <p:spPr bwMode="auto">
            <a:xfrm>
              <a:off x="4548266" y="3630966"/>
              <a:ext cx="3266400" cy="534674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76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952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4" name="Freeform 38">
              <a:extLst>
                <a:ext uri="{FF2B5EF4-FFF2-40B4-BE49-F238E27FC236}">
                  <a16:creationId xmlns:a16="http://schemas.microsoft.com/office/drawing/2014/main" id="{93BD63C7-6C84-AE1F-C5FA-B151EAE7BA65}"/>
                </a:ext>
              </a:extLst>
            </p:cNvPr>
            <p:cNvSpPr/>
            <p:nvPr/>
          </p:nvSpPr>
          <p:spPr bwMode="auto">
            <a:xfrm>
              <a:off x="4527833" y="3574415"/>
              <a:ext cx="3266400" cy="524514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833">
                  <a:srgbClr val="494949"/>
                </a:gs>
                <a:gs pos="59000">
                  <a:srgbClr val="9D9D9D"/>
                </a:gs>
                <a:gs pos="100000">
                  <a:srgbClr val="5E5E5E"/>
                </a:gs>
              </a:gsLst>
              <a:lin ang="0" scaled="1"/>
              <a:tileRect/>
            </a:gradFill>
            <a:ln w="9525">
              <a:solidFill>
                <a:srgbClr val="5E5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5" name="矩形 2788">
              <a:extLst>
                <a:ext uri="{FF2B5EF4-FFF2-40B4-BE49-F238E27FC236}">
                  <a16:creationId xmlns:a16="http://schemas.microsoft.com/office/drawing/2014/main" id="{8B799244-3A42-9AE5-A178-64DEE258F04B}"/>
                </a:ext>
              </a:extLst>
            </p:cNvPr>
            <p:cNvSpPr/>
            <p:nvPr/>
          </p:nvSpPr>
          <p:spPr>
            <a:xfrm rot="1283126">
              <a:off x="4475511" y="3459588"/>
              <a:ext cx="3292758" cy="452993"/>
            </a:xfrm>
            <a:custGeom>
              <a:avLst/>
              <a:gdLst>
                <a:gd name="connsiteX0" fmla="*/ 0 w 5717811"/>
                <a:gd name="connsiteY0" fmla="*/ 0 h 237842"/>
                <a:gd name="connsiteX1" fmla="*/ 5717811 w 5717811"/>
                <a:gd name="connsiteY1" fmla="*/ 0 h 237842"/>
                <a:gd name="connsiteX2" fmla="*/ 5717811 w 5717811"/>
                <a:gd name="connsiteY2" fmla="*/ 237842 h 237842"/>
                <a:gd name="connsiteX3" fmla="*/ 0 w 5717811"/>
                <a:gd name="connsiteY3" fmla="*/ 237842 h 237842"/>
                <a:gd name="connsiteX4" fmla="*/ 0 w 5717811"/>
                <a:gd name="connsiteY4" fmla="*/ 0 h 237842"/>
                <a:gd name="connsiteX0-1" fmla="*/ 122548 w 5840359"/>
                <a:gd name="connsiteY0-2" fmla="*/ 0 h 237842"/>
                <a:gd name="connsiteX1-3" fmla="*/ 5840359 w 5840359"/>
                <a:gd name="connsiteY1-4" fmla="*/ 0 h 237842"/>
                <a:gd name="connsiteX2-5" fmla="*/ 5840359 w 5840359"/>
                <a:gd name="connsiteY2-6" fmla="*/ 237842 h 237842"/>
                <a:gd name="connsiteX3-7" fmla="*/ 0 w 5840359"/>
                <a:gd name="connsiteY3-8" fmla="*/ 200134 h 237842"/>
                <a:gd name="connsiteX4-9" fmla="*/ 122548 w 5840359"/>
                <a:gd name="connsiteY4-10" fmla="*/ 0 h 237842"/>
                <a:gd name="connsiteX0-11" fmla="*/ 223749 w 5941560"/>
                <a:gd name="connsiteY0-12" fmla="*/ 0 h 237842"/>
                <a:gd name="connsiteX1-13" fmla="*/ 5941560 w 5941560"/>
                <a:gd name="connsiteY1-14" fmla="*/ 0 h 237842"/>
                <a:gd name="connsiteX2-15" fmla="*/ 5941560 w 5941560"/>
                <a:gd name="connsiteY2-16" fmla="*/ 237842 h 237842"/>
                <a:gd name="connsiteX3-17" fmla="*/ 101201 w 5941560"/>
                <a:gd name="connsiteY3-18" fmla="*/ 200134 h 237842"/>
                <a:gd name="connsiteX4-19" fmla="*/ 223749 w 5941560"/>
                <a:gd name="connsiteY4-20" fmla="*/ 0 h 237842"/>
                <a:gd name="connsiteX0-21" fmla="*/ 258267 w 5976078"/>
                <a:gd name="connsiteY0-22" fmla="*/ 0 h 237842"/>
                <a:gd name="connsiteX1-23" fmla="*/ 5976078 w 5976078"/>
                <a:gd name="connsiteY1-24" fmla="*/ 0 h 237842"/>
                <a:gd name="connsiteX2-25" fmla="*/ 5976078 w 5976078"/>
                <a:gd name="connsiteY2-26" fmla="*/ 237842 h 237842"/>
                <a:gd name="connsiteX3-27" fmla="*/ 135719 w 5976078"/>
                <a:gd name="connsiteY3-28" fmla="*/ 200134 h 237842"/>
                <a:gd name="connsiteX4-29" fmla="*/ 258267 w 5976078"/>
                <a:gd name="connsiteY4-30" fmla="*/ 0 h 237842"/>
                <a:gd name="connsiteX0-31" fmla="*/ 336427 w 6054238"/>
                <a:gd name="connsiteY0-32" fmla="*/ 0 h 237842"/>
                <a:gd name="connsiteX1-33" fmla="*/ 6054238 w 6054238"/>
                <a:gd name="connsiteY1-34" fmla="*/ 0 h 237842"/>
                <a:gd name="connsiteX2-35" fmla="*/ 6054238 w 6054238"/>
                <a:gd name="connsiteY2-36" fmla="*/ 237842 h 237842"/>
                <a:gd name="connsiteX3-37" fmla="*/ 110185 w 6054238"/>
                <a:gd name="connsiteY3-38" fmla="*/ 200134 h 237842"/>
                <a:gd name="connsiteX4-39" fmla="*/ 336427 w 6054238"/>
                <a:gd name="connsiteY4-40" fmla="*/ 0 h 237842"/>
                <a:gd name="connsiteX0-41" fmla="*/ 340565 w 6058376"/>
                <a:gd name="connsiteY0-42" fmla="*/ 0 h 237842"/>
                <a:gd name="connsiteX1-43" fmla="*/ 6058376 w 6058376"/>
                <a:gd name="connsiteY1-44" fmla="*/ 0 h 237842"/>
                <a:gd name="connsiteX2-45" fmla="*/ 6058376 w 6058376"/>
                <a:gd name="connsiteY2-46" fmla="*/ 237842 h 237842"/>
                <a:gd name="connsiteX3-47" fmla="*/ 114323 w 6058376"/>
                <a:gd name="connsiteY3-48" fmla="*/ 200134 h 237842"/>
                <a:gd name="connsiteX4-49" fmla="*/ 340565 w 6058376"/>
                <a:gd name="connsiteY4-50" fmla="*/ 0 h 237842"/>
                <a:gd name="connsiteX0-51" fmla="*/ 340565 w 6213394"/>
                <a:gd name="connsiteY0-52" fmla="*/ 0 h 237842"/>
                <a:gd name="connsiteX1-53" fmla="*/ 6058376 w 6213394"/>
                <a:gd name="connsiteY1-54" fmla="*/ 0 h 237842"/>
                <a:gd name="connsiteX2-55" fmla="*/ 6058376 w 6213394"/>
                <a:gd name="connsiteY2-56" fmla="*/ 237842 h 237842"/>
                <a:gd name="connsiteX3-57" fmla="*/ 114323 w 6213394"/>
                <a:gd name="connsiteY3-58" fmla="*/ 200134 h 237842"/>
                <a:gd name="connsiteX4-59" fmla="*/ 340565 w 6213394"/>
                <a:gd name="connsiteY4-60" fmla="*/ 0 h 237842"/>
                <a:gd name="connsiteX0-61" fmla="*/ 340565 w 6236541"/>
                <a:gd name="connsiteY0-62" fmla="*/ 0 h 237842"/>
                <a:gd name="connsiteX1-63" fmla="*/ 6058376 w 6236541"/>
                <a:gd name="connsiteY1-64" fmla="*/ 0 h 237842"/>
                <a:gd name="connsiteX2-65" fmla="*/ 6058376 w 6236541"/>
                <a:gd name="connsiteY2-66" fmla="*/ 237842 h 237842"/>
                <a:gd name="connsiteX3-67" fmla="*/ 114323 w 6236541"/>
                <a:gd name="connsiteY3-68" fmla="*/ 200134 h 237842"/>
                <a:gd name="connsiteX4-69" fmla="*/ 340565 w 6236541"/>
                <a:gd name="connsiteY4-70" fmla="*/ 0 h 2378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236541" h="237842">
                  <a:moveTo>
                    <a:pt x="340565" y="0"/>
                  </a:moveTo>
                  <a:lnTo>
                    <a:pt x="6058376" y="0"/>
                  </a:lnTo>
                  <a:cubicBezTo>
                    <a:pt x="6407167" y="154695"/>
                    <a:pt x="6152644" y="158561"/>
                    <a:pt x="6058376" y="237842"/>
                  </a:cubicBezTo>
                  <a:lnTo>
                    <a:pt x="114323" y="200134"/>
                  </a:lnTo>
                  <a:cubicBezTo>
                    <a:pt x="-165338" y="86289"/>
                    <a:pt x="130034" y="19577"/>
                    <a:pt x="340565" y="0"/>
                  </a:cubicBezTo>
                  <a:close/>
                </a:path>
              </a:pathLst>
            </a:custGeom>
            <a:gradFill flip="none" rotWithShape="0">
              <a:gsLst>
                <a:gs pos="87000">
                  <a:schemeClr val="bg1">
                    <a:lumMod val="65000"/>
                  </a:schemeClr>
                </a:gs>
                <a:gs pos="16000">
                  <a:schemeClr val="bg1">
                    <a:lumMod val="75000"/>
                  </a:schemeClr>
                </a:gs>
                <a:gs pos="0">
                  <a:srgbClr val="5E5E5E"/>
                </a:gs>
                <a:gs pos="49000">
                  <a:schemeClr val="bg1"/>
                </a:gs>
                <a:gs pos="100000">
                  <a:srgbClr val="494949"/>
                </a:gs>
              </a:gsLst>
              <a:lin ang="16200000" scaled="1"/>
              <a:tileRect/>
            </a:gradFill>
            <a:ln>
              <a:noFill/>
            </a:ln>
            <a:effectLst>
              <a:softEdge rad="1270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89A91D64-F5A4-0F1E-33C8-C94E7DA813D0}"/>
                </a:ext>
              </a:extLst>
            </p:cNvPr>
            <p:cNvGrpSpPr/>
            <p:nvPr/>
          </p:nvGrpSpPr>
          <p:grpSpPr>
            <a:xfrm>
              <a:off x="4350532" y="1811995"/>
              <a:ext cx="3661868" cy="598986"/>
              <a:chOff x="4350532" y="2259168"/>
              <a:chExt cx="3661868" cy="598986"/>
            </a:xfrm>
          </p:grpSpPr>
          <p:sp>
            <p:nvSpPr>
              <p:cNvPr id="161" name="Freeform 35">
                <a:extLst>
                  <a:ext uri="{FF2B5EF4-FFF2-40B4-BE49-F238E27FC236}">
                    <a16:creationId xmlns:a16="http://schemas.microsoft.com/office/drawing/2014/main" id="{17EF2E68-0453-7769-1074-8161EE0221D7}"/>
                  </a:ext>
                </a:extLst>
              </p:cNvPr>
              <p:cNvSpPr/>
              <p:nvPr/>
            </p:nvSpPr>
            <p:spPr bwMode="auto">
              <a:xfrm>
                <a:off x="4466938" y="2451774"/>
                <a:ext cx="3396347" cy="406380"/>
              </a:xfrm>
              <a:custGeom>
                <a:avLst/>
                <a:gdLst>
                  <a:gd name="T0" fmla="*/ 1 w 2434"/>
                  <a:gd name="T1" fmla="*/ 0 h 291"/>
                  <a:gd name="T2" fmla="*/ 1 w 2434"/>
                  <a:gd name="T3" fmla="*/ 271 h 291"/>
                  <a:gd name="T4" fmla="*/ 41 w 2434"/>
                  <a:gd name="T5" fmla="*/ 291 h 291"/>
                  <a:gd name="T6" fmla="*/ 2383 w 2434"/>
                  <a:gd name="T7" fmla="*/ 189 h 291"/>
                  <a:gd name="T8" fmla="*/ 2430 w 2434"/>
                  <a:gd name="T9" fmla="*/ 140 h 291"/>
                  <a:gd name="T10" fmla="*/ 2430 w 2434"/>
                  <a:gd name="T11" fmla="*/ 0 h 291"/>
                  <a:gd name="T12" fmla="*/ 2322 w 2434"/>
                  <a:gd name="T13" fmla="*/ 21 h 291"/>
                  <a:gd name="T14" fmla="*/ 113 w 2434"/>
                  <a:gd name="T15" fmla="*/ 21 h 291"/>
                  <a:gd name="T16" fmla="*/ 1 w 2434"/>
                  <a:gd name="T1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4" h="291">
                    <a:moveTo>
                      <a:pt x="1" y="0"/>
                    </a:moveTo>
                    <a:cubicBezTo>
                      <a:pt x="1" y="271"/>
                      <a:pt x="1" y="271"/>
                      <a:pt x="1" y="271"/>
                    </a:cubicBezTo>
                    <a:cubicBezTo>
                      <a:pt x="1" y="271"/>
                      <a:pt x="0" y="291"/>
                      <a:pt x="41" y="291"/>
                    </a:cubicBezTo>
                    <a:cubicBezTo>
                      <a:pt x="82" y="291"/>
                      <a:pt x="2383" y="189"/>
                      <a:pt x="2383" y="189"/>
                    </a:cubicBezTo>
                    <a:cubicBezTo>
                      <a:pt x="2383" y="189"/>
                      <a:pt x="2434" y="185"/>
                      <a:pt x="2430" y="140"/>
                    </a:cubicBezTo>
                    <a:cubicBezTo>
                      <a:pt x="2430" y="0"/>
                      <a:pt x="2430" y="0"/>
                      <a:pt x="2430" y="0"/>
                    </a:cubicBezTo>
                    <a:cubicBezTo>
                      <a:pt x="2430" y="0"/>
                      <a:pt x="2404" y="22"/>
                      <a:pt x="2322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3" y="21"/>
                      <a:pt x="44" y="28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49000">
                    <a:schemeClr val="bg1"/>
                  </a:gs>
                  <a:gs pos="100000">
                    <a:srgbClr val="4C4C4C"/>
                  </a:gs>
                </a:gsLst>
                <a:lin ang="10800000" scaled="1"/>
                <a:tileRect/>
              </a:gradFill>
              <a:ln w="12700">
                <a:solidFill>
                  <a:schemeClr val="tx1">
                    <a:alpha val="9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2" name="Freeform 40">
                <a:extLst>
                  <a:ext uri="{FF2B5EF4-FFF2-40B4-BE49-F238E27FC236}">
                    <a16:creationId xmlns:a16="http://schemas.microsoft.com/office/drawing/2014/main" id="{08B8F052-9586-5002-B628-7A698B86162A}"/>
                  </a:ext>
                </a:extLst>
              </p:cNvPr>
              <p:cNvSpPr/>
              <p:nvPr/>
            </p:nvSpPr>
            <p:spPr bwMode="auto">
              <a:xfrm>
                <a:off x="4376932" y="2259168"/>
                <a:ext cx="3570004" cy="238630"/>
              </a:xfrm>
              <a:custGeom>
                <a:avLst/>
                <a:gdLst>
                  <a:gd name="T0" fmla="*/ 153 w 2559"/>
                  <a:gd name="T1" fmla="*/ 7 h 171"/>
                  <a:gd name="T2" fmla="*/ 1 w 2559"/>
                  <a:gd name="T3" fmla="*/ 92 h 171"/>
                  <a:gd name="T4" fmla="*/ 144 w 2559"/>
                  <a:gd name="T5" fmla="*/ 171 h 171"/>
                  <a:gd name="T6" fmla="*/ 2399 w 2559"/>
                  <a:gd name="T7" fmla="*/ 171 h 171"/>
                  <a:gd name="T8" fmla="*/ 2551 w 2559"/>
                  <a:gd name="T9" fmla="*/ 94 h 171"/>
                  <a:gd name="T10" fmla="*/ 2399 w 2559"/>
                  <a:gd name="T11" fmla="*/ 7 h 171"/>
                  <a:gd name="T12" fmla="*/ 2398 w 2559"/>
                  <a:gd name="T13" fmla="*/ 7 h 171"/>
                  <a:gd name="T14" fmla="*/ 2399 w 2559"/>
                  <a:gd name="T15" fmla="*/ 7 h 171"/>
                  <a:gd name="T16" fmla="*/ 153 w 2559"/>
                  <a:gd name="T17" fmla="*/ 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9" h="171">
                    <a:moveTo>
                      <a:pt x="153" y="7"/>
                    </a:moveTo>
                    <a:cubicBezTo>
                      <a:pt x="153" y="7"/>
                      <a:pt x="10" y="8"/>
                      <a:pt x="1" y="92"/>
                    </a:cubicBezTo>
                    <a:cubicBezTo>
                      <a:pt x="1" y="92"/>
                      <a:pt x="0" y="160"/>
                      <a:pt x="144" y="171"/>
                    </a:cubicBezTo>
                    <a:cubicBezTo>
                      <a:pt x="2399" y="171"/>
                      <a:pt x="2399" y="171"/>
                      <a:pt x="2399" y="171"/>
                    </a:cubicBezTo>
                    <a:cubicBezTo>
                      <a:pt x="2399" y="171"/>
                      <a:pt x="2544" y="169"/>
                      <a:pt x="2551" y="94"/>
                    </a:cubicBezTo>
                    <a:cubicBezTo>
                      <a:pt x="2551" y="94"/>
                      <a:pt x="2559" y="14"/>
                      <a:pt x="2399" y="7"/>
                    </a:cubicBezTo>
                    <a:cubicBezTo>
                      <a:pt x="2399" y="7"/>
                      <a:pt x="2399" y="7"/>
                      <a:pt x="2398" y="7"/>
                    </a:cubicBezTo>
                    <a:cubicBezTo>
                      <a:pt x="2240" y="0"/>
                      <a:pt x="2399" y="7"/>
                      <a:pt x="2399" y="7"/>
                    </a:cubicBezTo>
                    <a:lnTo>
                      <a:pt x="153" y="7"/>
                    </a:lnTo>
                    <a:close/>
                  </a:path>
                </a:pathLst>
              </a:custGeom>
              <a:gradFill>
                <a:gsLst>
                  <a:gs pos="15827">
                    <a:srgbClr val="717171"/>
                  </a:gs>
                  <a:gs pos="0">
                    <a:srgbClr val="2D3939"/>
                  </a:gs>
                  <a:gs pos="49000">
                    <a:srgbClr val="2D3939"/>
                  </a:gs>
                  <a:gs pos="100000">
                    <a:srgbClr val="4C4C4C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3" name="矩形 2788">
                <a:extLst>
                  <a:ext uri="{FF2B5EF4-FFF2-40B4-BE49-F238E27FC236}">
                    <a16:creationId xmlns:a16="http://schemas.microsoft.com/office/drawing/2014/main" id="{1FF0EEBE-95E8-5096-4163-CC6E044D8317}"/>
                  </a:ext>
                </a:extLst>
              </p:cNvPr>
              <p:cNvSpPr/>
              <p:nvPr/>
            </p:nvSpPr>
            <p:spPr>
              <a:xfrm>
                <a:off x="4350532" y="2274408"/>
                <a:ext cx="3661868" cy="261491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7BB1F209-79E6-D1B2-0198-9153D6B4EDDD}"/>
                </a:ext>
              </a:extLst>
            </p:cNvPr>
            <p:cNvGrpSpPr/>
            <p:nvPr/>
          </p:nvGrpSpPr>
          <p:grpSpPr>
            <a:xfrm>
              <a:off x="4513666" y="2274205"/>
              <a:ext cx="3282939" cy="340225"/>
              <a:chOff x="4513666" y="2710466"/>
              <a:chExt cx="3282939" cy="340225"/>
            </a:xfrm>
          </p:grpSpPr>
          <p:sp>
            <p:nvSpPr>
              <p:cNvPr id="159" name="Freeform 36">
                <a:extLst>
                  <a:ext uri="{FF2B5EF4-FFF2-40B4-BE49-F238E27FC236}">
                    <a16:creationId xmlns:a16="http://schemas.microsoft.com/office/drawing/2014/main" id="{2667B4E6-AF3A-B630-8513-AF32168A7CFD}"/>
                  </a:ext>
                </a:extLst>
              </p:cNvPr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0" name="矩形 2788">
                <a:extLst>
                  <a:ext uri="{FF2B5EF4-FFF2-40B4-BE49-F238E27FC236}">
                    <a16:creationId xmlns:a16="http://schemas.microsoft.com/office/drawing/2014/main" id="{F4C41ECC-11EF-AD75-AD1E-AF34E33B9BB7}"/>
                  </a:ext>
                </a:extLst>
              </p:cNvPr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D1CFCFCE-E84B-7E3B-30BC-52627C37798A}"/>
                </a:ext>
              </a:extLst>
            </p:cNvPr>
            <p:cNvGrpSpPr/>
            <p:nvPr/>
          </p:nvGrpSpPr>
          <p:grpSpPr>
            <a:xfrm>
              <a:off x="4513666" y="2657696"/>
              <a:ext cx="3282939" cy="340225"/>
              <a:chOff x="4513666" y="2710466"/>
              <a:chExt cx="3282939" cy="340225"/>
            </a:xfrm>
          </p:grpSpPr>
          <p:sp>
            <p:nvSpPr>
              <p:cNvPr id="157" name="Freeform 36">
                <a:extLst>
                  <a:ext uri="{FF2B5EF4-FFF2-40B4-BE49-F238E27FC236}">
                    <a16:creationId xmlns:a16="http://schemas.microsoft.com/office/drawing/2014/main" id="{3E272CEB-6DDA-2CFA-296D-0F55A88C1513}"/>
                  </a:ext>
                </a:extLst>
              </p:cNvPr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8" name="矩形 2788">
                <a:extLst>
                  <a:ext uri="{FF2B5EF4-FFF2-40B4-BE49-F238E27FC236}">
                    <a16:creationId xmlns:a16="http://schemas.microsoft.com/office/drawing/2014/main" id="{89687EDF-6066-10C4-CFCA-78DDEBA6CFF0}"/>
                  </a:ext>
                </a:extLst>
              </p:cNvPr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49" name="Freeform 37">
              <a:extLst>
                <a:ext uri="{FF2B5EF4-FFF2-40B4-BE49-F238E27FC236}">
                  <a16:creationId xmlns:a16="http://schemas.microsoft.com/office/drawing/2014/main" id="{8D5395D7-EE69-FB55-40F9-4D1F6ECB77ED}"/>
                </a:ext>
              </a:extLst>
            </p:cNvPr>
            <p:cNvSpPr/>
            <p:nvPr/>
          </p:nvSpPr>
          <p:spPr bwMode="auto">
            <a:xfrm>
              <a:off x="4438212" y="2463286"/>
              <a:ext cx="3464274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A7E4AB93-69E4-F93C-02A1-9BA159DC799A}"/>
                </a:ext>
              </a:extLst>
            </p:cNvPr>
            <p:cNvGrpSpPr/>
            <p:nvPr/>
          </p:nvGrpSpPr>
          <p:grpSpPr>
            <a:xfrm>
              <a:off x="4513666" y="3041297"/>
              <a:ext cx="3282939" cy="340225"/>
              <a:chOff x="4513666" y="2710466"/>
              <a:chExt cx="3282939" cy="340225"/>
            </a:xfrm>
          </p:grpSpPr>
          <p:sp>
            <p:nvSpPr>
              <p:cNvPr id="155" name="Freeform 36">
                <a:extLst>
                  <a:ext uri="{FF2B5EF4-FFF2-40B4-BE49-F238E27FC236}">
                    <a16:creationId xmlns:a16="http://schemas.microsoft.com/office/drawing/2014/main" id="{86D66477-323E-27E8-60CD-F6519E50EE68}"/>
                  </a:ext>
                </a:extLst>
              </p:cNvPr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6" name="矩形 2788">
                <a:extLst>
                  <a:ext uri="{FF2B5EF4-FFF2-40B4-BE49-F238E27FC236}">
                    <a16:creationId xmlns:a16="http://schemas.microsoft.com/office/drawing/2014/main" id="{02B0EF47-AD6F-BC27-7568-C597A3EF48DD}"/>
                  </a:ext>
                </a:extLst>
              </p:cNvPr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1" name="Freeform 37">
              <a:extLst>
                <a:ext uri="{FF2B5EF4-FFF2-40B4-BE49-F238E27FC236}">
                  <a16:creationId xmlns:a16="http://schemas.microsoft.com/office/drawing/2014/main" id="{06BFD6DC-C965-FDDF-F255-612540D479E8}"/>
                </a:ext>
              </a:extLst>
            </p:cNvPr>
            <p:cNvSpPr/>
            <p:nvPr/>
          </p:nvSpPr>
          <p:spPr bwMode="auto">
            <a:xfrm>
              <a:off x="4438212" y="3230378"/>
              <a:ext cx="3464274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2" name="Freeform 37">
              <a:extLst>
                <a:ext uri="{FF2B5EF4-FFF2-40B4-BE49-F238E27FC236}">
                  <a16:creationId xmlns:a16="http://schemas.microsoft.com/office/drawing/2014/main" id="{DEA19D3F-620F-BBB0-77D4-C35F7E6D1D99}"/>
                </a:ext>
              </a:extLst>
            </p:cNvPr>
            <p:cNvSpPr/>
            <p:nvPr/>
          </p:nvSpPr>
          <p:spPr bwMode="auto">
            <a:xfrm>
              <a:off x="4438212" y="2846777"/>
              <a:ext cx="3464274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tx1"/>
                </a:gs>
                <a:gs pos="87000">
                  <a:schemeClr val="tx1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3" name="Freeform 38">
              <a:extLst>
                <a:ext uri="{FF2B5EF4-FFF2-40B4-BE49-F238E27FC236}">
                  <a16:creationId xmlns:a16="http://schemas.microsoft.com/office/drawing/2014/main" id="{66B66F45-6F66-235B-0365-925717B90116}"/>
                </a:ext>
              </a:extLst>
            </p:cNvPr>
            <p:cNvSpPr/>
            <p:nvPr/>
          </p:nvSpPr>
          <p:spPr bwMode="auto">
            <a:xfrm rot="1313089">
              <a:off x="4499716" y="3552379"/>
              <a:ext cx="3266400" cy="829006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0">
              <a:gsLst>
                <a:gs pos="87000">
                  <a:schemeClr val="bg1">
                    <a:lumMod val="65000"/>
                    <a:alpha val="34000"/>
                  </a:schemeClr>
                </a:gs>
                <a:gs pos="16000">
                  <a:schemeClr val="bg1">
                    <a:lumMod val="75000"/>
                  </a:schemeClr>
                </a:gs>
                <a:gs pos="0">
                  <a:srgbClr val="5E5E5E"/>
                </a:gs>
                <a:gs pos="49000">
                  <a:schemeClr val="bg1"/>
                </a:gs>
                <a:gs pos="100000">
                  <a:srgbClr val="494949"/>
                </a:gs>
              </a:gsLst>
              <a:lin ang="16800000" scaled="0"/>
              <a:tileRect/>
            </a:gradFill>
            <a:ln>
              <a:noFill/>
            </a:ln>
            <a:effectLst>
              <a:softEdge rad="2286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4" name="Freeform 39">
              <a:extLst>
                <a:ext uri="{FF2B5EF4-FFF2-40B4-BE49-F238E27FC236}">
                  <a16:creationId xmlns:a16="http://schemas.microsoft.com/office/drawing/2014/main" id="{EE8F86C3-5BA3-768E-4722-40BC53BC1566}"/>
                </a:ext>
              </a:extLst>
            </p:cNvPr>
            <p:cNvSpPr/>
            <p:nvPr/>
          </p:nvSpPr>
          <p:spPr bwMode="auto">
            <a:xfrm>
              <a:off x="4968446" y="4105279"/>
              <a:ext cx="2382168" cy="329003"/>
            </a:xfrm>
            <a:custGeom>
              <a:avLst/>
              <a:gdLst>
                <a:gd name="T0" fmla="*/ 0 w 1707"/>
                <a:gd name="T1" fmla="*/ 0 h 236"/>
                <a:gd name="T2" fmla="*/ 82 w 1707"/>
                <a:gd name="T3" fmla="*/ 104 h 236"/>
                <a:gd name="T4" fmla="*/ 181 w 1707"/>
                <a:gd name="T5" fmla="*/ 191 h 236"/>
                <a:gd name="T6" fmla="*/ 857 w 1707"/>
                <a:gd name="T7" fmla="*/ 231 h 236"/>
                <a:gd name="T8" fmla="*/ 1524 w 1707"/>
                <a:gd name="T9" fmla="*/ 192 h 236"/>
                <a:gd name="T10" fmla="*/ 1553 w 1707"/>
                <a:gd name="T11" fmla="*/ 159 h 236"/>
                <a:gd name="T12" fmla="*/ 1675 w 1707"/>
                <a:gd name="T13" fmla="*/ 55 h 236"/>
                <a:gd name="T14" fmla="*/ 1707 w 1707"/>
                <a:gd name="T15" fmla="*/ 0 h 236"/>
                <a:gd name="T16" fmla="*/ 0 w 1707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7" h="236">
                  <a:moveTo>
                    <a:pt x="0" y="0"/>
                  </a:moveTo>
                  <a:cubicBezTo>
                    <a:pt x="0" y="0"/>
                    <a:pt x="16" y="51"/>
                    <a:pt x="82" y="104"/>
                  </a:cubicBezTo>
                  <a:cubicBezTo>
                    <a:pt x="82" y="104"/>
                    <a:pt x="187" y="174"/>
                    <a:pt x="181" y="191"/>
                  </a:cubicBezTo>
                  <a:cubicBezTo>
                    <a:pt x="181" y="191"/>
                    <a:pt x="789" y="236"/>
                    <a:pt x="857" y="231"/>
                  </a:cubicBezTo>
                  <a:cubicBezTo>
                    <a:pt x="857" y="231"/>
                    <a:pt x="1522" y="194"/>
                    <a:pt x="1524" y="192"/>
                  </a:cubicBezTo>
                  <a:cubicBezTo>
                    <a:pt x="1524" y="192"/>
                    <a:pt x="1522" y="181"/>
                    <a:pt x="1553" y="159"/>
                  </a:cubicBezTo>
                  <a:cubicBezTo>
                    <a:pt x="1553" y="159"/>
                    <a:pt x="1646" y="94"/>
                    <a:pt x="1675" y="55"/>
                  </a:cubicBezTo>
                  <a:cubicBezTo>
                    <a:pt x="1675" y="55"/>
                    <a:pt x="1700" y="23"/>
                    <a:pt x="1707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61B18"/>
                </a:gs>
                <a:gs pos="100000">
                  <a:srgbClr val="443F3F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AutoShape 291">
            <a:extLst>
              <a:ext uri="{FF2B5EF4-FFF2-40B4-BE49-F238E27FC236}">
                <a16:creationId xmlns:a16="http://schemas.microsoft.com/office/drawing/2014/main" id="{E1E397CC-08BF-7AAE-82B5-F9D36947D14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87090" y="1712007"/>
            <a:ext cx="2806701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D24EC14F-4D87-4760-5C59-476F6326AA93}"/>
              </a:ext>
            </a:extLst>
          </p:cNvPr>
          <p:cNvGrpSpPr/>
          <p:nvPr/>
        </p:nvGrpSpPr>
        <p:grpSpPr>
          <a:xfrm>
            <a:off x="4764878" y="1764395"/>
            <a:ext cx="2617788" cy="3255962"/>
            <a:chOff x="4764878" y="1764395"/>
            <a:chExt cx="2617788" cy="3255962"/>
          </a:xfrm>
        </p:grpSpPr>
        <p:sp>
          <p:nvSpPr>
            <p:cNvPr id="26" name="Rectangle 293">
              <a:extLst>
                <a:ext uri="{FF2B5EF4-FFF2-40B4-BE49-F238E27FC236}">
                  <a16:creationId xmlns:a16="http://schemas.microsoft.com/office/drawing/2014/main" id="{24164646-B0CC-1E9F-0024-8E1B02162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915" y="4129770"/>
              <a:ext cx="26988" cy="8572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294">
              <a:extLst>
                <a:ext uri="{FF2B5EF4-FFF2-40B4-BE49-F238E27FC236}">
                  <a16:creationId xmlns:a16="http://schemas.microsoft.com/office/drawing/2014/main" id="{E5435511-4AC8-4CDA-231E-BFF6777659C9}"/>
                </a:ext>
              </a:extLst>
            </p:cNvPr>
            <p:cNvSpPr/>
            <p:nvPr/>
          </p:nvSpPr>
          <p:spPr bwMode="auto">
            <a:xfrm>
              <a:off x="6090440" y="4971145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295">
              <a:extLst>
                <a:ext uri="{FF2B5EF4-FFF2-40B4-BE49-F238E27FC236}">
                  <a16:creationId xmlns:a16="http://schemas.microsoft.com/office/drawing/2014/main" id="{A0A4C8AC-C97F-A13B-15E4-208F2850FC97}"/>
                </a:ext>
              </a:extLst>
            </p:cNvPr>
            <p:cNvSpPr/>
            <p:nvPr/>
          </p:nvSpPr>
          <p:spPr bwMode="auto">
            <a:xfrm>
              <a:off x="5795165" y="4599670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296">
              <a:extLst>
                <a:ext uri="{FF2B5EF4-FFF2-40B4-BE49-F238E27FC236}">
                  <a16:creationId xmlns:a16="http://schemas.microsoft.com/office/drawing/2014/main" id="{748DF44B-9479-88BB-C803-9A3C45453624}"/>
                </a:ext>
              </a:extLst>
            </p:cNvPr>
            <p:cNvSpPr/>
            <p:nvPr/>
          </p:nvSpPr>
          <p:spPr bwMode="auto">
            <a:xfrm>
              <a:off x="6074565" y="4644120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297">
              <a:extLst>
                <a:ext uri="{FF2B5EF4-FFF2-40B4-BE49-F238E27FC236}">
                  <a16:creationId xmlns:a16="http://schemas.microsoft.com/office/drawing/2014/main" id="{30D8A79D-1F55-655A-3968-DBEBF953492E}"/>
                </a:ext>
              </a:extLst>
            </p:cNvPr>
            <p:cNvSpPr/>
            <p:nvPr/>
          </p:nvSpPr>
          <p:spPr bwMode="auto">
            <a:xfrm>
              <a:off x="5468140" y="4979082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298">
              <a:extLst>
                <a:ext uri="{FF2B5EF4-FFF2-40B4-BE49-F238E27FC236}">
                  <a16:creationId xmlns:a16="http://schemas.microsoft.com/office/drawing/2014/main" id="{4DA9F4D0-3F57-8D4E-AD9E-0F2B66468D1E}"/>
                </a:ext>
              </a:extLst>
            </p:cNvPr>
            <p:cNvSpPr/>
            <p:nvPr/>
          </p:nvSpPr>
          <p:spPr bwMode="auto">
            <a:xfrm>
              <a:off x="5328440" y="4542520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299">
              <a:extLst>
                <a:ext uri="{FF2B5EF4-FFF2-40B4-BE49-F238E27FC236}">
                  <a16:creationId xmlns:a16="http://schemas.microsoft.com/office/drawing/2014/main" id="{16148CC2-980D-DCAB-1151-551164C4764A}"/>
                </a:ext>
              </a:extLst>
            </p:cNvPr>
            <p:cNvSpPr/>
            <p:nvPr/>
          </p:nvSpPr>
          <p:spPr bwMode="auto">
            <a:xfrm>
              <a:off x="5453853" y="4604432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303">
              <a:extLst>
                <a:ext uri="{FF2B5EF4-FFF2-40B4-BE49-F238E27FC236}">
                  <a16:creationId xmlns:a16="http://schemas.microsoft.com/office/drawing/2014/main" id="{2BBCB362-3648-8FEC-F066-9C63DBDEF157}"/>
                </a:ext>
              </a:extLst>
            </p:cNvPr>
            <p:cNvSpPr/>
            <p:nvPr/>
          </p:nvSpPr>
          <p:spPr bwMode="auto">
            <a:xfrm>
              <a:off x="6480966" y="4656820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306">
              <a:extLst>
                <a:ext uri="{FF2B5EF4-FFF2-40B4-BE49-F238E27FC236}">
                  <a16:creationId xmlns:a16="http://schemas.microsoft.com/office/drawing/2014/main" id="{FBCB3C89-40DA-6E06-CA82-044EA2BF5639}"/>
                </a:ext>
              </a:extLst>
            </p:cNvPr>
            <p:cNvSpPr/>
            <p:nvPr/>
          </p:nvSpPr>
          <p:spPr bwMode="auto">
            <a:xfrm>
              <a:off x="6500016" y="4629832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307">
              <a:extLst>
                <a:ext uri="{FF2B5EF4-FFF2-40B4-BE49-F238E27FC236}">
                  <a16:creationId xmlns:a16="http://schemas.microsoft.com/office/drawing/2014/main" id="{69343A68-4D2D-8728-F1B6-E594A9F2F332}"/>
                </a:ext>
              </a:extLst>
            </p:cNvPr>
            <p:cNvSpPr/>
            <p:nvPr/>
          </p:nvSpPr>
          <p:spPr bwMode="auto">
            <a:xfrm>
              <a:off x="6493666" y="4923520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308">
              <a:extLst>
                <a:ext uri="{FF2B5EF4-FFF2-40B4-BE49-F238E27FC236}">
                  <a16:creationId xmlns:a16="http://schemas.microsoft.com/office/drawing/2014/main" id="{D6F43DCA-B36B-68EE-E919-D4FCDAF972BE}"/>
                </a:ext>
              </a:extLst>
            </p:cNvPr>
            <p:cNvSpPr/>
            <p:nvPr/>
          </p:nvSpPr>
          <p:spPr bwMode="auto">
            <a:xfrm>
              <a:off x="6798466" y="4399645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300">
              <a:extLst>
                <a:ext uri="{FF2B5EF4-FFF2-40B4-BE49-F238E27FC236}">
                  <a16:creationId xmlns:a16="http://schemas.microsoft.com/office/drawing/2014/main" id="{9275618F-B572-9BE7-194C-D62FA6F4A07F}"/>
                </a:ext>
              </a:extLst>
            </p:cNvPr>
            <p:cNvSpPr/>
            <p:nvPr/>
          </p:nvSpPr>
          <p:spPr bwMode="auto">
            <a:xfrm>
              <a:off x="5331615" y="4531407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301">
              <a:extLst>
                <a:ext uri="{FF2B5EF4-FFF2-40B4-BE49-F238E27FC236}">
                  <a16:creationId xmlns:a16="http://schemas.microsoft.com/office/drawing/2014/main" id="{24205CB7-C0CA-D038-48D7-F011C7208CFD}"/>
                </a:ext>
              </a:extLst>
            </p:cNvPr>
            <p:cNvSpPr/>
            <p:nvPr/>
          </p:nvSpPr>
          <p:spPr bwMode="auto">
            <a:xfrm>
              <a:off x="5793578" y="4129770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302">
              <a:extLst>
                <a:ext uri="{FF2B5EF4-FFF2-40B4-BE49-F238E27FC236}">
                  <a16:creationId xmlns:a16="http://schemas.microsoft.com/office/drawing/2014/main" id="{B6C76FAB-90E5-BCD2-BF2C-DEDE80D311B6}"/>
                </a:ext>
              </a:extLst>
            </p:cNvPr>
            <p:cNvSpPr/>
            <p:nvPr/>
          </p:nvSpPr>
          <p:spPr bwMode="auto">
            <a:xfrm>
              <a:off x="6503191" y="4386945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304">
              <a:extLst>
                <a:ext uri="{FF2B5EF4-FFF2-40B4-BE49-F238E27FC236}">
                  <a16:creationId xmlns:a16="http://schemas.microsoft.com/office/drawing/2014/main" id="{4132A964-1EAD-2554-040D-2B8771298B7C}"/>
                </a:ext>
              </a:extLst>
            </p:cNvPr>
            <p:cNvSpPr/>
            <p:nvPr/>
          </p:nvSpPr>
          <p:spPr bwMode="auto">
            <a:xfrm>
              <a:off x="5809453" y="4579032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305">
              <a:extLst>
                <a:ext uri="{FF2B5EF4-FFF2-40B4-BE49-F238E27FC236}">
                  <a16:creationId xmlns:a16="http://schemas.microsoft.com/office/drawing/2014/main" id="{E6BDD2EE-CFB7-BC97-61BB-C262E4F61117}"/>
                </a:ext>
              </a:extLst>
            </p:cNvPr>
            <p:cNvSpPr/>
            <p:nvPr/>
          </p:nvSpPr>
          <p:spPr bwMode="auto">
            <a:xfrm>
              <a:off x="6488903" y="4186920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309">
              <a:extLst>
                <a:ext uri="{FF2B5EF4-FFF2-40B4-BE49-F238E27FC236}">
                  <a16:creationId xmlns:a16="http://schemas.microsoft.com/office/drawing/2014/main" id="{9AF6C0DF-C9D0-1CE2-1CBD-85E8E15D31BA}"/>
                </a:ext>
              </a:extLst>
            </p:cNvPr>
            <p:cNvSpPr/>
            <p:nvPr/>
          </p:nvSpPr>
          <p:spPr bwMode="auto">
            <a:xfrm>
              <a:off x="6866728" y="3912282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310">
              <a:extLst>
                <a:ext uri="{FF2B5EF4-FFF2-40B4-BE49-F238E27FC236}">
                  <a16:creationId xmlns:a16="http://schemas.microsoft.com/office/drawing/2014/main" id="{1756C146-3204-C9BA-0537-FE7883C4FFA4}"/>
                </a:ext>
              </a:extLst>
            </p:cNvPr>
            <p:cNvSpPr/>
            <p:nvPr/>
          </p:nvSpPr>
          <p:spPr bwMode="auto">
            <a:xfrm>
              <a:off x="7074691" y="3312207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311">
              <a:extLst>
                <a:ext uri="{FF2B5EF4-FFF2-40B4-BE49-F238E27FC236}">
                  <a16:creationId xmlns:a16="http://schemas.microsoft.com/office/drawing/2014/main" id="{3264DC7B-91F4-82B4-F23B-E1042FE20995}"/>
                </a:ext>
              </a:extLst>
            </p:cNvPr>
            <p:cNvSpPr/>
            <p:nvPr/>
          </p:nvSpPr>
          <p:spPr bwMode="auto">
            <a:xfrm>
              <a:off x="6773066" y="3582082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312">
              <a:extLst>
                <a:ext uri="{FF2B5EF4-FFF2-40B4-BE49-F238E27FC236}">
                  <a16:creationId xmlns:a16="http://schemas.microsoft.com/office/drawing/2014/main" id="{1E9A6165-4C4F-6C9D-7CA2-A5A4FA8E8B5A}"/>
                </a:ext>
              </a:extLst>
            </p:cNvPr>
            <p:cNvSpPr/>
            <p:nvPr/>
          </p:nvSpPr>
          <p:spPr bwMode="auto">
            <a:xfrm>
              <a:off x="6493666" y="3582082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313">
              <a:extLst>
                <a:ext uri="{FF2B5EF4-FFF2-40B4-BE49-F238E27FC236}">
                  <a16:creationId xmlns:a16="http://schemas.microsoft.com/office/drawing/2014/main" id="{691CBAFF-7ABF-D43D-443D-71B96F84D2FE}"/>
                </a:ext>
              </a:extLst>
            </p:cNvPr>
            <p:cNvSpPr/>
            <p:nvPr/>
          </p:nvSpPr>
          <p:spPr bwMode="auto">
            <a:xfrm>
              <a:off x="6092028" y="4120245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314">
              <a:extLst>
                <a:ext uri="{FF2B5EF4-FFF2-40B4-BE49-F238E27FC236}">
                  <a16:creationId xmlns:a16="http://schemas.microsoft.com/office/drawing/2014/main" id="{A4D9F8BD-8625-86FF-DEA9-B36369DBFFE6}"/>
                </a:ext>
              </a:extLst>
            </p:cNvPr>
            <p:cNvSpPr/>
            <p:nvPr/>
          </p:nvSpPr>
          <p:spPr bwMode="auto">
            <a:xfrm>
              <a:off x="6503191" y="4175807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315">
              <a:extLst>
                <a:ext uri="{FF2B5EF4-FFF2-40B4-BE49-F238E27FC236}">
                  <a16:creationId xmlns:a16="http://schemas.microsoft.com/office/drawing/2014/main" id="{756D71BA-7816-A241-2FE0-1C2D8407543B}"/>
                </a:ext>
              </a:extLst>
            </p:cNvPr>
            <p:cNvSpPr/>
            <p:nvPr/>
          </p:nvSpPr>
          <p:spPr bwMode="auto">
            <a:xfrm>
              <a:off x="6507953" y="3905932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316">
              <a:extLst>
                <a:ext uri="{FF2B5EF4-FFF2-40B4-BE49-F238E27FC236}">
                  <a16:creationId xmlns:a16="http://schemas.microsoft.com/office/drawing/2014/main" id="{C1C73C85-A1D6-71DB-7A9B-C1150FEEE45D}"/>
                </a:ext>
              </a:extLst>
            </p:cNvPr>
            <p:cNvSpPr/>
            <p:nvPr/>
          </p:nvSpPr>
          <p:spPr bwMode="auto">
            <a:xfrm>
              <a:off x="6412703" y="3686857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317">
              <a:extLst>
                <a:ext uri="{FF2B5EF4-FFF2-40B4-BE49-F238E27FC236}">
                  <a16:creationId xmlns:a16="http://schemas.microsoft.com/office/drawing/2014/main" id="{5C013504-825A-BBCE-106D-6A0AB0476046}"/>
                </a:ext>
              </a:extLst>
            </p:cNvPr>
            <p:cNvSpPr/>
            <p:nvPr/>
          </p:nvSpPr>
          <p:spPr bwMode="auto">
            <a:xfrm>
              <a:off x="6077740" y="3705978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318">
              <a:extLst>
                <a:ext uri="{FF2B5EF4-FFF2-40B4-BE49-F238E27FC236}">
                  <a16:creationId xmlns:a16="http://schemas.microsoft.com/office/drawing/2014/main" id="{6D97C510-24C6-D8D9-C23C-287E47B5FAA3}"/>
                </a:ext>
              </a:extLst>
            </p:cNvPr>
            <p:cNvSpPr/>
            <p:nvPr/>
          </p:nvSpPr>
          <p:spPr bwMode="auto">
            <a:xfrm>
              <a:off x="6050753" y="3031290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319">
              <a:extLst>
                <a:ext uri="{FF2B5EF4-FFF2-40B4-BE49-F238E27FC236}">
                  <a16:creationId xmlns:a16="http://schemas.microsoft.com/office/drawing/2014/main" id="{71E646E9-34A6-7383-B4AA-93FCD254CA0F}"/>
                </a:ext>
              </a:extLst>
            </p:cNvPr>
            <p:cNvSpPr/>
            <p:nvPr/>
          </p:nvSpPr>
          <p:spPr bwMode="auto">
            <a:xfrm>
              <a:off x="6096791" y="3682165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Freeform 320">
              <a:extLst>
                <a:ext uri="{FF2B5EF4-FFF2-40B4-BE49-F238E27FC236}">
                  <a16:creationId xmlns:a16="http://schemas.microsoft.com/office/drawing/2014/main" id="{34C894E8-459A-1BA3-B107-013008D0FA2D}"/>
                </a:ext>
              </a:extLst>
            </p:cNvPr>
            <p:cNvSpPr/>
            <p:nvPr/>
          </p:nvSpPr>
          <p:spPr bwMode="auto">
            <a:xfrm>
              <a:off x="5620540" y="3702732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Freeform 321">
              <a:extLst>
                <a:ext uri="{FF2B5EF4-FFF2-40B4-BE49-F238E27FC236}">
                  <a16:creationId xmlns:a16="http://schemas.microsoft.com/office/drawing/2014/main" id="{1614E621-0D32-2056-AFC0-76FBD742BF47}"/>
                </a:ext>
              </a:extLst>
            </p:cNvPr>
            <p:cNvSpPr/>
            <p:nvPr/>
          </p:nvSpPr>
          <p:spPr bwMode="auto">
            <a:xfrm>
              <a:off x="5325265" y="4005945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Freeform 322">
              <a:extLst>
                <a:ext uri="{FF2B5EF4-FFF2-40B4-BE49-F238E27FC236}">
                  <a16:creationId xmlns:a16="http://schemas.microsoft.com/office/drawing/2014/main" id="{BE80F729-B97A-C0C4-D469-799B97F5ADA4}"/>
                </a:ext>
              </a:extLst>
            </p:cNvPr>
            <p:cNvSpPr/>
            <p:nvPr/>
          </p:nvSpPr>
          <p:spPr bwMode="auto">
            <a:xfrm>
              <a:off x="5331615" y="4125007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323">
              <a:extLst>
                <a:ext uri="{FF2B5EF4-FFF2-40B4-BE49-F238E27FC236}">
                  <a16:creationId xmlns:a16="http://schemas.microsoft.com/office/drawing/2014/main" id="{E0791D12-A270-CC3D-955A-334853FFE0D3}"/>
                </a:ext>
              </a:extLst>
            </p:cNvPr>
            <p:cNvSpPr/>
            <p:nvPr/>
          </p:nvSpPr>
          <p:spPr bwMode="auto">
            <a:xfrm>
              <a:off x="5618953" y="4005945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Freeform 324">
              <a:extLst>
                <a:ext uri="{FF2B5EF4-FFF2-40B4-BE49-F238E27FC236}">
                  <a16:creationId xmlns:a16="http://schemas.microsoft.com/office/drawing/2014/main" id="{933B9C81-3147-ED5E-3261-DD3507E12AF8}"/>
                </a:ext>
              </a:extLst>
            </p:cNvPr>
            <p:cNvSpPr/>
            <p:nvPr/>
          </p:nvSpPr>
          <p:spPr bwMode="auto">
            <a:xfrm>
              <a:off x="4937915" y="3715432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325">
              <a:extLst>
                <a:ext uri="{FF2B5EF4-FFF2-40B4-BE49-F238E27FC236}">
                  <a16:creationId xmlns:a16="http://schemas.microsoft.com/office/drawing/2014/main" id="{0E78BBC1-61E5-6199-660D-0A20B2717DB8}"/>
                </a:ext>
              </a:extLst>
            </p:cNvPr>
            <p:cNvSpPr/>
            <p:nvPr/>
          </p:nvSpPr>
          <p:spPr bwMode="auto">
            <a:xfrm>
              <a:off x="4764878" y="2872470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 326">
              <a:extLst>
                <a:ext uri="{FF2B5EF4-FFF2-40B4-BE49-F238E27FC236}">
                  <a16:creationId xmlns:a16="http://schemas.microsoft.com/office/drawing/2014/main" id="{DDDE7519-841F-2E7A-765A-39A145F15BF1}"/>
                </a:ext>
              </a:extLst>
            </p:cNvPr>
            <p:cNvSpPr/>
            <p:nvPr/>
          </p:nvSpPr>
          <p:spPr bwMode="auto">
            <a:xfrm>
              <a:off x="4771228" y="2882065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327">
              <a:extLst>
                <a:ext uri="{FF2B5EF4-FFF2-40B4-BE49-F238E27FC236}">
                  <a16:creationId xmlns:a16="http://schemas.microsoft.com/office/drawing/2014/main" id="{6C1AE0E2-A4F2-6A54-066B-FF19DCEF104B}"/>
                </a:ext>
              </a:extLst>
            </p:cNvPr>
            <p:cNvSpPr/>
            <p:nvPr/>
          </p:nvSpPr>
          <p:spPr bwMode="auto">
            <a:xfrm>
              <a:off x="4934740" y="3188382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328">
              <a:extLst>
                <a:ext uri="{FF2B5EF4-FFF2-40B4-BE49-F238E27FC236}">
                  <a16:creationId xmlns:a16="http://schemas.microsoft.com/office/drawing/2014/main" id="{6A77E566-9048-1514-B2BA-C5C92ECF9630}"/>
                </a:ext>
              </a:extLst>
            </p:cNvPr>
            <p:cNvSpPr/>
            <p:nvPr/>
          </p:nvSpPr>
          <p:spPr bwMode="auto">
            <a:xfrm>
              <a:off x="5145878" y="3177270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 329">
              <a:extLst>
                <a:ext uri="{FF2B5EF4-FFF2-40B4-BE49-F238E27FC236}">
                  <a16:creationId xmlns:a16="http://schemas.microsoft.com/office/drawing/2014/main" id="{817FE793-42BB-F057-9B7E-9BD205ED3849}"/>
                </a:ext>
              </a:extLst>
            </p:cNvPr>
            <p:cNvSpPr/>
            <p:nvPr/>
          </p:nvSpPr>
          <p:spPr bwMode="auto">
            <a:xfrm>
              <a:off x="5537990" y="3409045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Freeform 330">
              <a:extLst>
                <a:ext uri="{FF2B5EF4-FFF2-40B4-BE49-F238E27FC236}">
                  <a16:creationId xmlns:a16="http://schemas.microsoft.com/office/drawing/2014/main" id="{81208695-8E82-47A0-F777-5514246AF916}"/>
                </a:ext>
              </a:extLst>
            </p:cNvPr>
            <p:cNvSpPr/>
            <p:nvPr/>
          </p:nvSpPr>
          <p:spPr bwMode="auto">
            <a:xfrm>
              <a:off x="5552278" y="3401107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Freeform 331">
              <a:extLst>
                <a:ext uri="{FF2B5EF4-FFF2-40B4-BE49-F238E27FC236}">
                  <a16:creationId xmlns:a16="http://schemas.microsoft.com/office/drawing/2014/main" id="{D2929573-2A73-550D-4D0E-3177CAC94519}"/>
                </a:ext>
              </a:extLst>
            </p:cNvPr>
            <p:cNvSpPr/>
            <p:nvPr/>
          </p:nvSpPr>
          <p:spPr bwMode="auto">
            <a:xfrm>
              <a:off x="5490365" y="3104315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332">
              <a:extLst>
                <a:ext uri="{FF2B5EF4-FFF2-40B4-BE49-F238E27FC236}">
                  <a16:creationId xmlns:a16="http://schemas.microsoft.com/office/drawing/2014/main" id="{17E31A9A-ECFA-1C17-8084-382CF61B5E7E}"/>
                </a:ext>
              </a:extLst>
            </p:cNvPr>
            <p:cNvSpPr/>
            <p:nvPr/>
          </p:nvSpPr>
          <p:spPr bwMode="auto">
            <a:xfrm>
              <a:off x="4944265" y="3396345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Freeform 333">
              <a:extLst>
                <a:ext uri="{FF2B5EF4-FFF2-40B4-BE49-F238E27FC236}">
                  <a16:creationId xmlns:a16="http://schemas.microsoft.com/office/drawing/2014/main" id="{DAAACDFB-3D96-5167-215F-F5E1429F8556}"/>
                </a:ext>
              </a:extLst>
            </p:cNvPr>
            <p:cNvSpPr/>
            <p:nvPr/>
          </p:nvSpPr>
          <p:spPr bwMode="auto">
            <a:xfrm>
              <a:off x="4949028" y="3693207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Freeform 334">
              <a:extLst>
                <a:ext uri="{FF2B5EF4-FFF2-40B4-BE49-F238E27FC236}">
                  <a16:creationId xmlns:a16="http://schemas.microsoft.com/office/drawing/2014/main" id="{3CC126B7-55DD-A1DA-69D9-C101E7195755}"/>
                </a:ext>
              </a:extLst>
            </p:cNvPr>
            <p:cNvSpPr/>
            <p:nvPr/>
          </p:nvSpPr>
          <p:spPr bwMode="auto">
            <a:xfrm>
              <a:off x="5633240" y="3905932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335">
              <a:extLst>
                <a:ext uri="{FF2B5EF4-FFF2-40B4-BE49-F238E27FC236}">
                  <a16:creationId xmlns:a16="http://schemas.microsoft.com/office/drawing/2014/main" id="{76E2A31F-1A65-0FC4-E0B3-7AD401EB859C}"/>
                </a:ext>
              </a:extLst>
            </p:cNvPr>
            <p:cNvSpPr/>
            <p:nvPr/>
          </p:nvSpPr>
          <p:spPr bwMode="auto">
            <a:xfrm>
              <a:off x="6777828" y="3309032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Freeform 336">
              <a:extLst>
                <a:ext uri="{FF2B5EF4-FFF2-40B4-BE49-F238E27FC236}">
                  <a16:creationId xmlns:a16="http://schemas.microsoft.com/office/drawing/2014/main" id="{F8C834AF-09DA-A8A7-6F2B-AF8A0892B407}"/>
                </a:ext>
              </a:extLst>
            </p:cNvPr>
            <p:cNvSpPr/>
            <p:nvPr/>
          </p:nvSpPr>
          <p:spPr bwMode="auto">
            <a:xfrm>
              <a:off x="6420641" y="3582153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Freeform 337">
              <a:extLst>
                <a:ext uri="{FF2B5EF4-FFF2-40B4-BE49-F238E27FC236}">
                  <a16:creationId xmlns:a16="http://schemas.microsoft.com/office/drawing/2014/main" id="{34B19FE6-6BCF-888F-41DB-F5A85879304D}"/>
                </a:ext>
              </a:extLst>
            </p:cNvPr>
            <p:cNvSpPr/>
            <p:nvPr/>
          </p:nvSpPr>
          <p:spPr bwMode="auto">
            <a:xfrm>
              <a:off x="7322341" y="2551795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338">
              <a:extLst>
                <a:ext uri="{FF2B5EF4-FFF2-40B4-BE49-F238E27FC236}">
                  <a16:creationId xmlns:a16="http://schemas.microsoft.com/office/drawing/2014/main" id="{06677BDD-AFC6-4829-84E9-DC0BF196373E}"/>
                </a:ext>
              </a:extLst>
            </p:cNvPr>
            <p:cNvSpPr/>
            <p:nvPr/>
          </p:nvSpPr>
          <p:spPr bwMode="auto">
            <a:xfrm>
              <a:off x="6908003" y="2069195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Freeform 339">
              <a:extLst>
                <a:ext uri="{FF2B5EF4-FFF2-40B4-BE49-F238E27FC236}">
                  <a16:creationId xmlns:a16="http://schemas.microsoft.com/office/drawing/2014/main" id="{28C1C12C-2CB7-E7D5-F83C-C7E747BDE1FA}"/>
                </a:ext>
              </a:extLst>
            </p:cNvPr>
            <p:cNvSpPr/>
            <p:nvPr/>
          </p:nvSpPr>
          <p:spPr bwMode="auto">
            <a:xfrm>
              <a:off x="6990553" y="2550207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Freeform 340">
              <a:extLst>
                <a:ext uri="{FF2B5EF4-FFF2-40B4-BE49-F238E27FC236}">
                  <a16:creationId xmlns:a16="http://schemas.microsoft.com/office/drawing/2014/main" id="{58E7D17C-5676-FA03-D8D1-3313814B0268}"/>
                </a:ext>
              </a:extLst>
            </p:cNvPr>
            <p:cNvSpPr/>
            <p:nvPr/>
          </p:nvSpPr>
          <p:spPr bwMode="auto">
            <a:xfrm>
              <a:off x="6639716" y="2802620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Freeform 341">
              <a:extLst>
                <a:ext uri="{FF2B5EF4-FFF2-40B4-BE49-F238E27FC236}">
                  <a16:creationId xmlns:a16="http://schemas.microsoft.com/office/drawing/2014/main" id="{73584C2F-1DF1-5312-88E1-60B7BEE859AC}"/>
                </a:ext>
              </a:extLst>
            </p:cNvPr>
            <p:cNvSpPr/>
            <p:nvPr/>
          </p:nvSpPr>
          <p:spPr bwMode="auto">
            <a:xfrm>
              <a:off x="6061865" y="3031290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 342">
              <a:extLst>
                <a:ext uri="{FF2B5EF4-FFF2-40B4-BE49-F238E27FC236}">
                  <a16:creationId xmlns:a16="http://schemas.microsoft.com/office/drawing/2014/main" id="{DCA23A97-113D-B954-2C58-83213DD24BD4}"/>
                </a:ext>
              </a:extLst>
            </p:cNvPr>
            <p:cNvSpPr/>
            <p:nvPr/>
          </p:nvSpPr>
          <p:spPr bwMode="auto">
            <a:xfrm>
              <a:off x="5501478" y="3026457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Freeform 343">
              <a:extLst>
                <a:ext uri="{FF2B5EF4-FFF2-40B4-BE49-F238E27FC236}">
                  <a16:creationId xmlns:a16="http://schemas.microsoft.com/office/drawing/2014/main" id="{CDA3CC6D-35F2-9EF5-CC02-229C76C3C258}"/>
                </a:ext>
              </a:extLst>
            </p:cNvPr>
            <p:cNvSpPr/>
            <p:nvPr/>
          </p:nvSpPr>
          <p:spPr bwMode="auto">
            <a:xfrm>
              <a:off x="4775990" y="2866120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Freeform 344">
              <a:extLst>
                <a:ext uri="{FF2B5EF4-FFF2-40B4-BE49-F238E27FC236}">
                  <a16:creationId xmlns:a16="http://schemas.microsoft.com/office/drawing/2014/main" id="{E1BED594-3559-CEB5-02CD-7DC51BC5312E}"/>
                </a:ext>
              </a:extLst>
            </p:cNvPr>
            <p:cNvSpPr/>
            <p:nvPr/>
          </p:nvSpPr>
          <p:spPr bwMode="auto">
            <a:xfrm>
              <a:off x="5152228" y="3093132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Freeform 345">
              <a:extLst>
                <a:ext uri="{FF2B5EF4-FFF2-40B4-BE49-F238E27FC236}">
                  <a16:creationId xmlns:a16="http://schemas.microsoft.com/office/drawing/2014/main" id="{5CD25793-8394-3C29-68BD-D8819F344617}"/>
                </a:ext>
              </a:extLst>
            </p:cNvPr>
            <p:cNvSpPr/>
            <p:nvPr/>
          </p:nvSpPr>
          <p:spPr bwMode="auto">
            <a:xfrm>
              <a:off x="5547515" y="3099482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Freeform 346">
              <a:extLst>
                <a:ext uri="{FF2B5EF4-FFF2-40B4-BE49-F238E27FC236}">
                  <a16:creationId xmlns:a16="http://schemas.microsoft.com/office/drawing/2014/main" id="{77EA80D8-E7C7-3696-7367-C6844A698C50}"/>
                </a:ext>
              </a:extLst>
            </p:cNvPr>
            <p:cNvSpPr/>
            <p:nvPr/>
          </p:nvSpPr>
          <p:spPr bwMode="auto">
            <a:xfrm>
              <a:off x="5547515" y="3032807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Freeform 347">
              <a:extLst>
                <a:ext uri="{FF2B5EF4-FFF2-40B4-BE49-F238E27FC236}">
                  <a16:creationId xmlns:a16="http://schemas.microsoft.com/office/drawing/2014/main" id="{062AA653-B374-9A54-DA19-E71702DE4ED8}"/>
                </a:ext>
              </a:extLst>
            </p:cNvPr>
            <p:cNvSpPr/>
            <p:nvPr/>
          </p:nvSpPr>
          <p:spPr bwMode="auto">
            <a:xfrm>
              <a:off x="6074565" y="2802620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Freeform 348">
              <a:extLst>
                <a:ext uri="{FF2B5EF4-FFF2-40B4-BE49-F238E27FC236}">
                  <a16:creationId xmlns:a16="http://schemas.microsoft.com/office/drawing/2014/main" id="{327D1BAA-33B4-9523-4442-566ADE6E2852}"/>
                </a:ext>
              </a:extLst>
            </p:cNvPr>
            <p:cNvSpPr/>
            <p:nvPr/>
          </p:nvSpPr>
          <p:spPr bwMode="auto">
            <a:xfrm>
              <a:off x="6638128" y="3115357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Freeform 349">
              <a:extLst>
                <a:ext uri="{FF2B5EF4-FFF2-40B4-BE49-F238E27FC236}">
                  <a16:creationId xmlns:a16="http://schemas.microsoft.com/office/drawing/2014/main" id="{65FE2110-35E5-281D-C0CF-794E3CB170E9}"/>
                </a:ext>
              </a:extLst>
            </p:cNvPr>
            <p:cNvSpPr/>
            <p:nvPr/>
          </p:nvSpPr>
          <p:spPr bwMode="auto">
            <a:xfrm>
              <a:off x="6390478" y="2443845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3" name="Freeform 350">
              <a:extLst>
                <a:ext uri="{FF2B5EF4-FFF2-40B4-BE49-F238E27FC236}">
                  <a16:creationId xmlns:a16="http://schemas.microsoft.com/office/drawing/2014/main" id="{8DCC3152-BCE9-B18C-F53D-ED583910DB6F}"/>
                </a:ext>
              </a:extLst>
            </p:cNvPr>
            <p:cNvSpPr/>
            <p:nvPr/>
          </p:nvSpPr>
          <p:spPr bwMode="auto">
            <a:xfrm>
              <a:off x="6387303" y="2070782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Freeform 351">
              <a:extLst>
                <a:ext uri="{FF2B5EF4-FFF2-40B4-BE49-F238E27FC236}">
                  <a16:creationId xmlns:a16="http://schemas.microsoft.com/office/drawing/2014/main" id="{4EBDE2AC-D638-1333-4559-E9071C7E30AA}"/>
                </a:ext>
              </a:extLst>
            </p:cNvPr>
            <p:cNvSpPr/>
            <p:nvPr/>
          </p:nvSpPr>
          <p:spPr bwMode="auto">
            <a:xfrm>
              <a:off x="4764878" y="2293032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5" name="Freeform 352">
              <a:extLst>
                <a:ext uri="{FF2B5EF4-FFF2-40B4-BE49-F238E27FC236}">
                  <a16:creationId xmlns:a16="http://schemas.microsoft.com/office/drawing/2014/main" id="{5683F0FB-2598-E48A-8A4B-154E3FE60FAA}"/>
                </a:ext>
              </a:extLst>
            </p:cNvPr>
            <p:cNvSpPr/>
            <p:nvPr/>
          </p:nvSpPr>
          <p:spPr bwMode="auto">
            <a:xfrm>
              <a:off x="5010940" y="2281920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Freeform 353">
              <a:extLst>
                <a:ext uri="{FF2B5EF4-FFF2-40B4-BE49-F238E27FC236}">
                  <a16:creationId xmlns:a16="http://schemas.microsoft.com/office/drawing/2014/main" id="{EB65348D-C484-0B71-FBDC-4FC4A785A768}"/>
                </a:ext>
              </a:extLst>
            </p:cNvPr>
            <p:cNvSpPr/>
            <p:nvPr/>
          </p:nvSpPr>
          <p:spPr bwMode="auto">
            <a:xfrm>
              <a:off x="5414165" y="2810557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Freeform 354">
              <a:extLst>
                <a:ext uri="{FF2B5EF4-FFF2-40B4-BE49-F238E27FC236}">
                  <a16:creationId xmlns:a16="http://schemas.microsoft.com/office/drawing/2014/main" id="{4FDEE148-9946-B50B-3FDF-21B8E9EC1890}"/>
                </a:ext>
              </a:extLst>
            </p:cNvPr>
            <p:cNvSpPr/>
            <p:nvPr/>
          </p:nvSpPr>
          <p:spPr bwMode="auto">
            <a:xfrm>
              <a:off x="5398290" y="2831265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Freeform 355">
              <a:extLst>
                <a:ext uri="{FF2B5EF4-FFF2-40B4-BE49-F238E27FC236}">
                  <a16:creationId xmlns:a16="http://schemas.microsoft.com/office/drawing/2014/main" id="{B3AD4ED0-1015-2408-793A-30478FC13CC8}"/>
                </a:ext>
              </a:extLst>
            </p:cNvPr>
            <p:cNvSpPr/>
            <p:nvPr/>
          </p:nvSpPr>
          <p:spPr bwMode="auto">
            <a:xfrm>
              <a:off x="5141115" y="2813732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356">
              <a:extLst>
                <a:ext uri="{FF2B5EF4-FFF2-40B4-BE49-F238E27FC236}">
                  <a16:creationId xmlns:a16="http://schemas.microsoft.com/office/drawing/2014/main" id="{7E89A0D6-C6F1-AA90-00E3-C426BBD8BE6E}"/>
                </a:ext>
              </a:extLst>
            </p:cNvPr>
            <p:cNvSpPr/>
            <p:nvPr/>
          </p:nvSpPr>
          <p:spPr bwMode="auto">
            <a:xfrm>
              <a:off x="4998240" y="1929495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Freeform 357">
              <a:extLst>
                <a:ext uri="{FF2B5EF4-FFF2-40B4-BE49-F238E27FC236}">
                  <a16:creationId xmlns:a16="http://schemas.microsoft.com/office/drawing/2014/main" id="{DC65C98D-02D0-7B91-6B5D-649458013A87}"/>
                </a:ext>
              </a:extLst>
            </p:cNvPr>
            <p:cNvSpPr/>
            <p:nvPr/>
          </p:nvSpPr>
          <p:spPr bwMode="auto">
            <a:xfrm>
              <a:off x="5431628" y="1934257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Freeform 358">
              <a:extLst>
                <a:ext uri="{FF2B5EF4-FFF2-40B4-BE49-F238E27FC236}">
                  <a16:creationId xmlns:a16="http://schemas.microsoft.com/office/drawing/2014/main" id="{392EAD77-C054-C2F3-732A-305E8AC73738}"/>
                </a:ext>
              </a:extLst>
            </p:cNvPr>
            <p:cNvSpPr/>
            <p:nvPr/>
          </p:nvSpPr>
          <p:spPr bwMode="auto">
            <a:xfrm>
              <a:off x="5398290" y="2485120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Freeform 359">
              <a:extLst>
                <a:ext uri="{FF2B5EF4-FFF2-40B4-BE49-F238E27FC236}">
                  <a16:creationId xmlns:a16="http://schemas.microsoft.com/office/drawing/2014/main" id="{DBBF9F9F-CC18-D3A9-B31A-B6892B6C8626}"/>
                </a:ext>
              </a:extLst>
            </p:cNvPr>
            <p:cNvSpPr/>
            <p:nvPr/>
          </p:nvSpPr>
          <p:spPr bwMode="auto">
            <a:xfrm>
              <a:off x="4780753" y="2810557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Freeform 360">
              <a:extLst>
                <a:ext uri="{FF2B5EF4-FFF2-40B4-BE49-F238E27FC236}">
                  <a16:creationId xmlns:a16="http://schemas.microsoft.com/office/drawing/2014/main" id="{45A62B24-2946-F94A-7BA4-4CF9ECC6ED9D}"/>
                </a:ext>
              </a:extLst>
            </p:cNvPr>
            <p:cNvSpPr/>
            <p:nvPr/>
          </p:nvSpPr>
          <p:spPr bwMode="auto">
            <a:xfrm>
              <a:off x="5906290" y="2439082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Freeform 361">
              <a:extLst>
                <a:ext uri="{FF2B5EF4-FFF2-40B4-BE49-F238E27FC236}">
                  <a16:creationId xmlns:a16="http://schemas.microsoft.com/office/drawing/2014/main" id="{F070722F-798A-DC1F-3E55-F68C798DD888}"/>
                </a:ext>
              </a:extLst>
            </p:cNvPr>
            <p:cNvSpPr/>
            <p:nvPr/>
          </p:nvSpPr>
          <p:spPr bwMode="auto">
            <a:xfrm>
              <a:off x="6201566" y="1767570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Freeform 362">
              <a:extLst>
                <a:ext uri="{FF2B5EF4-FFF2-40B4-BE49-F238E27FC236}">
                  <a16:creationId xmlns:a16="http://schemas.microsoft.com/office/drawing/2014/main" id="{3DA9EC19-52D3-DBEB-42B7-17EE8C6C109E}"/>
                </a:ext>
              </a:extLst>
            </p:cNvPr>
            <p:cNvSpPr/>
            <p:nvPr/>
          </p:nvSpPr>
          <p:spPr bwMode="auto">
            <a:xfrm>
              <a:off x="5436390" y="1764395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Freeform 363">
              <a:extLst>
                <a:ext uri="{FF2B5EF4-FFF2-40B4-BE49-F238E27FC236}">
                  <a16:creationId xmlns:a16="http://schemas.microsoft.com/office/drawing/2014/main" id="{7E64D41D-BA9A-C62D-467D-56E1200AB3FA}"/>
                </a:ext>
              </a:extLst>
            </p:cNvPr>
            <p:cNvSpPr/>
            <p:nvPr/>
          </p:nvSpPr>
          <p:spPr bwMode="auto">
            <a:xfrm>
              <a:off x="6195216" y="1773920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Freeform 364">
              <a:extLst>
                <a:ext uri="{FF2B5EF4-FFF2-40B4-BE49-F238E27FC236}">
                  <a16:creationId xmlns:a16="http://schemas.microsoft.com/office/drawing/2014/main" id="{69BE78C2-6343-37D4-041A-F08A8DBB02A3}"/>
                </a:ext>
              </a:extLst>
            </p:cNvPr>
            <p:cNvSpPr/>
            <p:nvPr/>
          </p:nvSpPr>
          <p:spPr bwMode="auto">
            <a:xfrm>
              <a:off x="5882478" y="1786620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Freeform 365">
              <a:extLst>
                <a:ext uri="{FF2B5EF4-FFF2-40B4-BE49-F238E27FC236}">
                  <a16:creationId xmlns:a16="http://schemas.microsoft.com/office/drawing/2014/main" id="{136068F2-EBE9-6A0B-11E5-5FC1DFD405D5}"/>
                </a:ext>
              </a:extLst>
            </p:cNvPr>
            <p:cNvSpPr/>
            <p:nvPr/>
          </p:nvSpPr>
          <p:spPr bwMode="auto">
            <a:xfrm>
              <a:off x="5387178" y="1937432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Freeform 366">
              <a:extLst>
                <a:ext uri="{FF2B5EF4-FFF2-40B4-BE49-F238E27FC236}">
                  <a16:creationId xmlns:a16="http://schemas.microsoft.com/office/drawing/2014/main" id="{95E900D0-6744-4FAB-90BF-757684E5A087}"/>
                </a:ext>
              </a:extLst>
            </p:cNvPr>
            <p:cNvSpPr/>
            <p:nvPr/>
          </p:nvSpPr>
          <p:spPr bwMode="auto">
            <a:xfrm>
              <a:off x="6385716" y="2447020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Freeform 367">
              <a:extLst>
                <a:ext uri="{FF2B5EF4-FFF2-40B4-BE49-F238E27FC236}">
                  <a16:creationId xmlns:a16="http://schemas.microsoft.com/office/drawing/2014/main" id="{36476093-DA17-863D-5F18-8CBC3606A612}"/>
                </a:ext>
              </a:extLst>
            </p:cNvPr>
            <p:cNvSpPr/>
            <p:nvPr/>
          </p:nvSpPr>
          <p:spPr bwMode="auto">
            <a:xfrm>
              <a:off x="5901528" y="2494645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Freeform 368">
              <a:extLst>
                <a:ext uri="{FF2B5EF4-FFF2-40B4-BE49-F238E27FC236}">
                  <a16:creationId xmlns:a16="http://schemas.microsoft.com/office/drawing/2014/main" id="{131A29C9-B296-D6F5-9F4B-2D55D1E264EA}"/>
                </a:ext>
              </a:extLst>
            </p:cNvPr>
            <p:cNvSpPr/>
            <p:nvPr/>
          </p:nvSpPr>
          <p:spPr bwMode="auto">
            <a:xfrm>
              <a:off x="6052340" y="2456545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Freeform 369">
              <a:extLst>
                <a:ext uri="{FF2B5EF4-FFF2-40B4-BE49-F238E27FC236}">
                  <a16:creationId xmlns:a16="http://schemas.microsoft.com/office/drawing/2014/main" id="{087FCA7C-FA5A-B978-E692-9593B6E5A02B}"/>
                </a:ext>
              </a:extLst>
            </p:cNvPr>
            <p:cNvSpPr/>
            <p:nvPr/>
          </p:nvSpPr>
          <p:spPr bwMode="auto">
            <a:xfrm>
              <a:off x="6404766" y="2445432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Freeform 370">
              <a:extLst>
                <a:ext uri="{FF2B5EF4-FFF2-40B4-BE49-F238E27FC236}">
                  <a16:creationId xmlns:a16="http://schemas.microsoft.com/office/drawing/2014/main" id="{97ECEE95-DD52-DC96-7ACE-035404BCAB94}"/>
                </a:ext>
              </a:extLst>
            </p:cNvPr>
            <p:cNvSpPr/>
            <p:nvPr/>
          </p:nvSpPr>
          <p:spPr bwMode="auto">
            <a:xfrm>
              <a:off x="6985791" y="2813732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4" name="Freeform 371">
              <a:extLst>
                <a:ext uri="{FF2B5EF4-FFF2-40B4-BE49-F238E27FC236}">
                  <a16:creationId xmlns:a16="http://schemas.microsoft.com/office/drawing/2014/main" id="{E5B25AAA-AB4F-E123-B3BF-A83E9B71B842}"/>
                </a:ext>
              </a:extLst>
            </p:cNvPr>
            <p:cNvSpPr/>
            <p:nvPr/>
          </p:nvSpPr>
          <p:spPr bwMode="auto">
            <a:xfrm>
              <a:off x="6784178" y="2831195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Freeform 372">
              <a:extLst>
                <a:ext uri="{FF2B5EF4-FFF2-40B4-BE49-F238E27FC236}">
                  <a16:creationId xmlns:a16="http://schemas.microsoft.com/office/drawing/2014/main" id="{B0C02AAF-4058-2664-F3AA-80808DDA0D58}"/>
                </a:ext>
              </a:extLst>
            </p:cNvPr>
            <p:cNvSpPr/>
            <p:nvPr/>
          </p:nvSpPr>
          <p:spPr bwMode="auto">
            <a:xfrm>
              <a:off x="6058690" y="3032807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6" name="Freeform 373">
              <a:extLst>
                <a:ext uri="{FF2B5EF4-FFF2-40B4-BE49-F238E27FC236}">
                  <a16:creationId xmlns:a16="http://schemas.microsoft.com/office/drawing/2014/main" id="{0770DA36-F717-752D-8043-D4EE91488235}"/>
                </a:ext>
              </a:extLst>
            </p:cNvPr>
            <p:cNvSpPr/>
            <p:nvPr/>
          </p:nvSpPr>
          <p:spPr bwMode="auto">
            <a:xfrm>
              <a:off x="6404766" y="3110595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Freeform 374">
              <a:extLst>
                <a:ext uri="{FF2B5EF4-FFF2-40B4-BE49-F238E27FC236}">
                  <a16:creationId xmlns:a16="http://schemas.microsoft.com/office/drawing/2014/main" id="{A91D32D6-B2C5-19B7-F057-6BFBB3E45BFB}"/>
                </a:ext>
              </a:extLst>
            </p:cNvPr>
            <p:cNvSpPr/>
            <p:nvPr/>
          </p:nvSpPr>
          <p:spPr bwMode="auto">
            <a:xfrm>
              <a:off x="6085678" y="3680507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Freeform 375">
              <a:extLst>
                <a:ext uri="{FF2B5EF4-FFF2-40B4-BE49-F238E27FC236}">
                  <a16:creationId xmlns:a16="http://schemas.microsoft.com/office/drawing/2014/main" id="{F6C5BE55-3411-146D-A346-E4B830719B67}"/>
                </a:ext>
              </a:extLst>
            </p:cNvPr>
            <p:cNvSpPr/>
            <p:nvPr/>
          </p:nvSpPr>
          <p:spPr bwMode="auto">
            <a:xfrm>
              <a:off x="6085678" y="4153582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Freeform 376">
              <a:extLst>
                <a:ext uri="{FF2B5EF4-FFF2-40B4-BE49-F238E27FC236}">
                  <a16:creationId xmlns:a16="http://schemas.microsoft.com/office/drawing/2014/main" id="{7E2F45B9-D118-1213-2F3B-E8F197AD2F71}"/>
                </a:ext>
              </a:extLst>
            </p:cNvPr>
            <p:cNvSpPr/>
            <p:nvPr/>
          </p:nvSpPr>
          <p:spPr bwMode="auto">
            <a:xfrm>
              <a:off x="5541165" y="3420157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1BB73F77-3AAC-85A4-29E0-8E3FA5A290E7}"/>
              </a:ext>
            </a:extLst>
          </p:cNvPr>
          <p:cNvGrpSpPr/>
          <p:nvPr/>
        </p:nvGrpSpPr>
        <p:grpSpPr>
          <a:xfrm>
            <a:off x="4701237" y="1681644"/>
            <a:ext cx="2818609" cy="3398838"/>
            <a:chOff x="4687090" y="1712007"/>
            <a:chExt cx="2818609" cy="3398838"/>
          </a:xfrm>
          <a:solidFill>
            <a:srgbClr val="1B48EC"/>
          </a:solidFill>
        </p:grpSpPr>
        <p:sp>
          <p:nvSpPr>
            <p:cNvPr id="127" name="Oval 394">
              <a:extLst>
                <a:ext uri="{FF2B5EF4-FFF2-40B4-BE49-F238E27FC236}">
                  <a16:creationId xmlns:a16="http://schemas.microsoft.com/office/drawing/2014/main" id="{E837B730-7495-68FD-B0DB-92831AB3F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153" y="3034395"/>
              <a:ext cx="133350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F85F4BDD-3B96-C925-98A8-FC44C0117A9D}"/>
                </a:ext>
              </a:extLst>
            </p:cNvPr>
            <p:cNvGrpSpPr/>
            <p:nvPr/>
          </p:nvGrpSpPr>
          <p:grpSpPr>
            <a:xfrm>
              <a:off x="4687090" y="1712007"/>
              <a:ext cx="2818609" cy="3398838"/>
              <a:chOff x="4687090" y="1712007"/>
              <a:chExt cx="2818609" cy="3398838"/>
            </a:xfrm>
            <a:grpFill/>
          </p:grpSpPr>
          <p:sp>
            <p:nvSpPr>
              <p:cNvPr id="138" name="Oval 405">
                <a:extLst>
                  <a:ext uri="{FF2B5EF4-FFF2-40B4-BE49-F238E27FC236}">
                    <a16:creationId xmlns:a16="http://schemas.microsoft.com/office/drawing/2014/main" id="{B60623EB-D576-6B41-2A08-C80A54B44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2228" y="4553632"/>
                <a:ext cx="187325" cy="1857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D742E2AE-5723-2656-0C1B-F80224F490CD}"/>
                  </a:ext>
                </a:extLst>
              </p:cNvPr>
              <p:cNvGrpSpPr/>
              <p:nvPr/>
            </p:nvGrpSpPr>
            <p:grpSpPr>
              <a:xfrm>
                <a:off x="4687090" y="1712007"/>
                <a:ext cx="2818609" cy="3398838"/>
                <a:chOff x="4687090" y="1712007"/>
                <a:chExt cx="2818609" cy="3398838"/>
              </a:xfrm>
              <a:grpFill/>
            </p:grpSpPr>
            <p:sp>
              <p:nvSpPr>
                <p:cNvPr id="110" name="Oval 378">
                  <a:extLst>
                    <a:ext uri="{FF2B5EF4-FFF2-40B4-BE49-F238E27FC236}">
                      <a16:creationId xmlns:a16="http://schemas.microsoft.com/office/drawing/2014/main" id="{AC8CD87D-4CFF-5A33-20D6-61E96DD603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32346" y="3582082"/>
                  <a:ext cx="258763" cy="2587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1" name="Oval 379">
                  <a:extLst>
                    <a:ext uri="{FF2B5EF4-FFF2-40B4-BE49-F238E27FC236}">
                      <a16:creationId xmlns:a16="http://schemas.microsoft.com/office/drawing/2014/main" id="{F7332FA7-669A-47A3-5943-281D1569A5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66615" y="4852082"/>
                  <a:ext cx="258763" cy="2587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2" name="Oval 380">
                  <a:extLst>
                    <a:ext uri="{FF2B5EF4-FFF2-40B4-BE49-F238E27FC236}">
                      <a16:creationId xmlns:a16="http://schemas.microsoft.com/office/drawing/2014/main" id="{EC28673F-830C-6228-0942-17736BE3F8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7691" y="2789071"/>
                  <a:ext cx="812962" cy="8129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3" name="Oval 381">
                  <a:extLst>
                    <a:ext uri="{FF2B5EF4-FFF2-40B4-BE49-F238E27FC236}">
                      <a16:creationId xmlns:a16="http://schemas.microsoft.com/office/drawing/2014/main" id="{C5636BC3-5E29-30D8-3EA8-427F0EF41A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43757" y="3158215"/>
                  <a:ext cx="261942" cy="26194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4" name="Oval 382">
                  <a:extLst>
                    <a:ext uri="{FF2B5EF4-FFF2-40B4-BE49-F238E27FC236}">
                      <a16:creationId xmlns:a16="http://schemas.microsoft.com/office/drawing/2014/main" id="{1542D3AA-6BC4-170F-160F-4039A8836F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25265" y="1816782"/>
                  <a:ext cx="260350" cy="2587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Oval 383">
                  <a:extLst>
                    <a:ext uri="{FF2B5EF4-FFF2-40B4-BE49-F238E27FC236}">
                      <a16:creationId xmlns:a16="http://schemas.microsoft.com/office/drawing/2014/main" id="{FBDC0E69-E9D3-6AE7-DC28-2421C5A743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23678" y="2734357"/>
                  <a:ext cx="185738" cy="1857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Oval 384">
                  <a:extLst>
                    <a:ext uri="{FF2B5EF4-FFF2-40B4-BE49-F238E27FC236}">
                      <a16:creationId xmlns:a16="http://schemas.microsoft.com/office/drawing/2014/main" id="{CEDD35A8-BD08-6C21-99DE-7B9B7FE72D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87090" y="2781982"/>
                  <a:ext cx="185738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Oval 385">
                  <a:extLst>
                    <a:ext uri="{FF2B5EF4-FFF2-40B4-BE49-F238E27FC236}">
                      <a16:creationId xmlns:a16="http://schemas.microsoft.com/office/drawing/2014/main" id="{02619830-1039-0AE0-4E0C-911E32EEA2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22040" y="2200957"/>
                  <a:ext cx="188913" cy="187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Oval 386">
                  <a:extLst>
                    <a:ext uri="{FF2B5EF4-FFF2-40B4-BE49-F238E27FC236}">
                      <a16:creationId xmlns:a16="http://schemas.microsoft.com/office/drawing/2014/main" id="{6CF47C8E-04CE-0C4A-E26D-719F1E8CC0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13484" y="2361295"/>
                  <a:ext cx="185738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Oval 387">
                  <a:extLst>
                    <a:ext uri="{FF2B5EF4-FFF2-40B4-BE49-F238E27FC236}">
                      <a16:creationId xmlns:a16="http://schemas.microsoft.com/office/drawing/2014/main" id="{C70343BF-0CB4-FD71-80A1-77CB49F083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58047" y="2454957"/>
                  <a:ext cx="185738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Oval 388">
                  <a:extLst>
                    <a:ext uri="{FF2B5EF4-FFF2-40B4-BE49-F238E27FC236}">
                      <a16:creationId xmlns:a16="http://schemas.microsoft.com/office/drawing/2014/main" id="{EBFB9CF5-B7E2-B07A-E77C-D169E7FCE6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7184" y="3501120"/>
                  <a:ext cx="187325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Oval 389">
                  <a:extLst>
                    <a:ext uri="{FF2B5EF4-FFF2-40B4-BE49-F238E27FC236}">
                      <a16:creationId xmlns:a16="http://schemas.microsoft.com/office/drawing/2014/main" id="{854AA26E-40CB-254A-04F1-CAF4BA44FB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503" y="2723245"/>
                  <a:ext cx="187325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Oval 390">
                  <a:extLst>
                    <a:ext uri="{FF2B5EF4-FFF2-40B4-BE49-F238E27FC236}">
                      <a16:creationId xmlns:a16="http://schemas.microsoft.com/office/drawing/2014/main" id="{D11BD2A5-79E3-D3C1-C4AC-A613A0E4EF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47478" y="4447270"/>
                  <a:ext cx="187325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4" name="Oval 391">
                  <a:extLst>
                    <a:ext uri="{FF2B5EF4-FFF2-40B4-BE49-F238E27FC236}">
                      <a16:creationId xmlns:a16="http://schemas.microsoft.com/office/drawing/2014/main" id="{7BA2C8AA-8C23-7DC6-DAB6-C955B1A389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5603" y="4298045"/>
                  <a:ext cx="188913" cy="1889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5" name="Oval 392">
                  <a:extLst>
                    <a:ext uri="{FF2B5EF4-FFF2-40B4-BE49-F238E27FC236}">
                      <a16:creationId xmlns:a16="http://schemas.microsoft.com/office/drawing/2014/main" id="{1D5D4894-F70D-58DA-3088-E3723C65E6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44378" y="2439082"/>
                  <a:ext cx="133350" cy="1349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6" name="Oval 393">
                  <a:extLst>
                    <a:ext uri="{FF2B5EF4-FFF2-40B4-BE49-F238E27FC236}">
                      <a16:creationId xmlns:a16="http://schemas.microsoft.com/office/drawing/2014/main" id="{E739C548-AF50-C57C-4AA4-8844BD8489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90315" y="3123295"/>
                  <a:ext cx="133350" cy="1333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8" name="Oval 395">
                  <a:extLst>
                    <a:ext uri="{FF2B5EF4-FFF2-40B4-BE49-F238E27FC236}">
                      <a16:creationId xmlns:a16="http://schemas.microsoft.com/office/drawing/2014/main" id="{F9EE1050-CF38-3DA5-D1B3-7042B9971F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4241" y="3043920"/>
                  <a:ext cx="134938" cy="1349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9" name="Oval 396">
                  <a:extLst>
                    <a:ext uri="{FF2B5EF4-FFF2-40B4-BE49-F238E27FC236}">
                      <a16:creationId xmlns:a16="http://schemas.microsoft.com/office/drawing/2014/main" id="{B0FD11D5-4F8B-970E-92D6-4176112350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2222" y="3624945"/>
                  <a:ext cx="136525" cy="1317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0" name="Oval 397">
                  <a:extLst>
                    <a:ext uri="{FF2B5EF4-FFF2-40B4-BE49-F238E27FC236}">
                      <a16:creationId xmlns:a16="http://schemas.microsoft.com/office/drawing/2014/main" id="{CF9D8827-4688-3948-3535-A30E6CCD70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39653" y="1712007"/>
                  <a:ext cx="134938" cy="1349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1" name="Oval 398">
                  <a:extLst>
                    <a:ext uri="{FF2B5EF4-FFF2-40B4-BE49-F238E27FC236}">
                      <a16:creationId xmlns:a16="http://schemas.microsoft.com/office/drawing/2014/main" id="{F3AD8F64-E10F-2912-4C58-B501847853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2441" y="2018395"/>
                  <a:ext cx="133350" cy="1349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2" name="Oval 399">
                  <a:extLst>
                    <a:ext uri="{FF2B5EF4-FFF2-40B4-BE49-F238E27FC236}">
                      <a16:creationId xmlns:a16="http://schemas.microsoft.com/office/drawing/2014/main" id="{0DBCE3A3-C2E0-90D3-15B9-2D864A1C7F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4053" y="3850370"/>
                  <a:ext cx="134938" cy="1349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3" name="Oval 400">
                  <a:extLst>
                    <a:ext uri="{FF2B5EF4-FFF2-40B4-BE49-F238E27FC236}">
                      <a16:creationId xmlns:a16="http://schemas.microsoft.com/office/drawing/2014/main" id="{14E94C86-A210-7580-FFAD-070D9EE66B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2741" y="4858432"/>
                  <a:ext cx="133350" cy="1349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4" name="Oval 401">
                  <a:extLst>
                    <a:ext uri="{FF2B5EF4-FFF2-40B4-BE49-F238E27FC236}">
                      <a16:creationId xmlns:a16="http://schemas.microsoft.com/office/drawing/2014/main" id="{2E0D2944-DAD6-802C-FEFC-4AE09E55D7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2228" y="4929870"/>
                  <a:ext cx="136525" cy="1349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5" name="Oval 402">
                  <a:extLst>
                    <a:ext uri="{FF2B5EF4-FFF2-40B4-BE49-F238E27FC236}">
                      <a16:creationId xmlns:a16="http://schemas.microsoft.com/office/drawing/2014/main" id="{DAD379FD-A562-5914-45B5-4F4548C71D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03053" y="4936220"/>
                  <a:ext cx="134938" cy="1333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6" name="Oval 403">
                  <a:extLst>
                    <a:ext uri="{FF2B5EF4-FFF2-40B4-BE49-F238E27FC236}">
                      <a16:creationId xmlns:a16="http://schemas.microsoft.com/office/drawing/2014/main" id="{20951067-3F6C-7F54-471C-7D0A72B6A4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56246" y="3912282"/>
                  <a:ext cx="188913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7" name="Oval 404">
                  <a:extLst>
                    <a:ext uri="{FF2B5EF4-FFF2-40B4-BE49-F238E27FC236}">
                      <a16:creationId xmlns:a16="http://schemas.microsoft.com/office/drawing/2014/main" id="{8C3A4316-0F63-85FE-3C5A-2AD7E58267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4291" y="4086907"/>
                  <a:ext cx="185738" cy="1889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39" name="Oval 406">
                  <a:extLst>
                    <a:ext uri="{FF2B5EF4-FFF2-40B4-BE49-F238E27FC236}">
                      <a16:creationId xmlns:a16="http://schemas.microsoft.com/office/drawing/2014/main" id="{6AF32AF8-5765-A2BD-E8A9-F479990D06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0553" y="4509182"/>
                  <a:ext cx="188913" cy="187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0" name="Oval 407">
                  <a:extLst>
                    <a:ext uri="{FF2B5EF4-FFF2-40B4-BE49-F238E27FC236}">
                      <a16:creationId xmlns:a16="http://schemas.microsoft.com/office/drawing/2014/main" id="{EF747C5C-53B2-AF86-7B3B-22E02647B6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8140" y="3324907"/>
                  <a:ext cx="185738" cy="185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1" name="Oval 128">
                  <a:extLst>
                    <a:ext uri="{FF2B5EF4-FFF2-40B4-BE49-F238E27FC236}">
                      <a16:creationId xmlns:a16="http://schemas.microsoft.com/office/drawing/2014/main" id="{6C26C4AE-40D5-066E-6D60-26F25FFC34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0896" y="3949727"/>
                  <a:ext cx="339725" cy="3397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164" name="椭圆 163">
            <a:extLst>
              <a:ext uri="{FF2B5EF4-FFF2-40B4-BE49-F238E27FC236}">
                <a16:creationId xmlns:a16="http://schemas.microsoft.com/office/drawing/2014/main" id="{919BB237-E7C7-DFA8-29F3-A7F6E37D6503}"/>
              </a:ext>
            </a:extLst>
          </p:cNvPr>
          <p:cNvSpPr/>
          <p:nvPr/>
        </p:nvSpPr>
        <p:spPr>
          <a:xfrm>
            <a:off x="7393731" y="1702605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5" name="标题 4">
            <a:extLst>
              <a:ext uri="{FF2B5EF4-FFF2-40B4-BE49-F238E27FC236}">
                <a16:creationId xmlns:a16="http://schemas.microsoft.com/office/drawing/2014/main" id="{532F4AA6-47E3-5EDF-74EA-73CF41A52D94}"/>
              </a:ext>
            </a:extLst>
          </p:cNvPr>
          <p:cNvSpPr txBox="1"/>
          <p:nvPr/>
        </p:nvSpPr>
        <p:spPr>
          <a:xfrm>
            <a:off x="7422860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</a:p>
        </p:txBody>
      </p:sp>
      <p:sp>
        <p:nvSpPr>
          <p:cNvPr id="168" name="椭圆 167">
            <a:extLst>
              <a:ext uri="{FF2B5EF4-FFF2-40B4-BE49-F238E27FC236}">
                <a16:creationId xmlns:a16="http://schemas.microsoft.com/office/drawing/2014/main" id="{F63110B7-4D14-48A7-B6E5-D81CEAF218F7}"/>
              </a:ext>
            </a:extLst>
          </p:cNvPr>
          <p:cNvSpPr/>
          <p:nvPr/>
        </p:nvSpPr>
        <p:spPr>
          <a:xfrm>
            <a:off x="7710891" y="2998749"/>
            <a:ext cx="546935" cy="546935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9" name="标题 4">
            <a:extLst>
              <a:ext uri="{FF2B5EF4-FFF2-40B4-BE49-F238E27FC236}">
                <a16:creationId xmlns:a16="http://schemas.microsoft.com/office/drawing/2014/main" id="{221B5EED-5338-B791-055B-0B9357DF2409}"/>
              </a:ext>
            </a:extLst>
          </p:cNvPr>
          <p:cNvSpPr txBox="1"/>
          <p:nvPr/>
        </p:nvSpPr>
        <p:spPr>
          <a:xfrm>
            <a:off x="7740020" y="3093322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B285015E-5AEC-FBCE-0187-B2530F763657}"/>
              </a:ext>
            </a:extLst>
          </p:cNvPr>
          <p:cNvSpPr/>
          <p:nvPr/>
        </p:nvSpPr>
        <p:spPr>
          <a:xfrm>
            <a:off x="7321723" y="4207558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3" name="标题 4">
            <a:extLst>
              <a:ext uri="{FF2B5EF4-FFF2-40B4-BE49-F238E27FC236}">
                <a16:creationId xmlns:a16="http://schemas.microsoft.com/office/drawing/2014/main" id="{9B4F6BDA-EDBD-F391-1663-D6BDC36B3705}"/>
              </a:ext>
            </a:extLst>
          </p:cNvPr>
          <p:cNvSpPr txBox="1"/>
          <p:nvPr/>
        </p:nvSpPr>
        <p:spPr>
          <a:xfrm>
            <a:off x="7350852" y="430213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３</a:t>
            </a:r>
            <a:endParaRPr lang="en-US" altLang="zh-CN" sz="16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6" name="椭圆 175">
            <a:extLst>
              <a:ext uri="{FF2B5EF4-FFF2-40B4-BE49-F238E27FC236}">
                <a16:creationId xmlns:a16="http://schemas.microsoft.com/office/drawing/2014/main" id="{20FB0E36-1C24-398F-3B10-66A60489DF6A}"/>
              </a:ext>
            </a:extLst>
          </p:cNvPr>
          <p:cNvSpPr/>
          <p:nvPr/>
        </p:nvSpPr>
        <p:spPr>
          <a:xfrm>
            <a:off x="4110492" y="1728078"/>
            <a:ext cx="546935" cy="546935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7" name="标题 4">
            <a:extLst>
              <a:ext uri="{FF2B5EF4-FFF2-40B4-BE49-F238E27FC236}">
                <a16:creationId xmlns:a16="http://schemas.microsoft.com/office/drawing/2014/main" id="{2FF33FD2-3610-AF90-8AF8-CA6C0B09F729}"/>
              </a:ext>
            </a:extLst>
          </p:cNvPr>
          <p:cNvSpPr txBox="1"/>
          <p:nvPr/>
        </p:nvSpPr>
        <p:spPr>
          <a:xfrm>
            <a:off x="4139621" y="182265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４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2EABB73E-6C12-35BB-D098-FD425DE84E62}"/>
              </a:ext>
            </a:extLst>
          </p:cNvPr>
          <p:cNvSpPr/>
          <p:nvPr/>
        </p:nvSpPr>
        <p:spPr>
          <a:xfrm>
            <a:off x="3966476" y="2998749"/>
            <a:ext cx="546935" cy="546935"/>
          </a:xfrm>
          <a:prstGeom prst="ellipse">
            <a:avLst/>
          </a:prstGeom>
          <a:solidFill>
            <a:srgbClr val="1B48EC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1" name="标题 4">
            <a:extLst>
              <a:ext uri="{FF2B5EF4-FFF2-40B4-BE49-F238E27FC236}">
                <a16:creationId xmlns:a16="http://schemas.microsoft.com/office/drawing/2014/main" id="{5A5CD4AF-E866-9E88-BD5D-A2378716BFFA}"/>
              </a:ext>
            </a:extLst>
          </p:cNvPr>
          <p:cNvSpPr txBox="1"/>
          <p:nvPr/>
        </p:nvSpPr>
        <p:spPr>
          <a:xfrm>
            <a:off x="3995605" y="3093132"/>
            <a:ext cx="517805" cy="360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５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F03AD7C3-417E-FAB5-2012-7C4FC22BC9A8}"/>
              </a:ext>
            </a:extLst>
          </p:cNvPr>
          <p:cNvSpPr/>
          <p:nvPr/>
        </p:nvSpPr>
        <p:spPr>
          <a:xfrm>
            <a:off x="4326516" y="4222885"/>
            <a:ext cx="546935" cy="546935"/>
          </a:xfrm>
          <a:prstGeom prst="ellipse">
            <a:avLst/>
          </a:prstGeom>
          <a:solidFill>
            <a:srgbClr val="07138F"/>
          </a:solidFill>
          <a:ln w="28575">
            <a:noFill/>
          </a:ln>
          <a:effectLst>
            <a:outerShdw blurRad="101600" dist="101600" dir="2700000" algn="tl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5" name="标题 4">
            <a:extLst>
              <a:ext uri="{FF2B5EF4-FFF2-40B4-BE49-F238E27FC236}">
                <a16:creationId xmlns:a16="http://schemas.microsoft.com/office/drawing/2014/main" id="{97F3A589-2AEA-CDD9-E618-113246DA3E10}"/>
              </a:ext>
            </a:extLst>
          </p:cNvPr>
          <p:cNvSpPr txBox="1"/>
          <p:nvPr/>
        </p:nvSpPr>
        <p:spPr>
          <a:xfrm>
            <a:off x="4355645" y="431745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６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8" name="文本框 9">
            <a:extLst>
              <a:ext uri="{FF2B5EF4-FFF2-40B4-BE49-F238E27FC236}">
                <a16:creationId xmlns:a16="http://schemas.microsoft.com/office/drawing/2014/main" id="{39E4AA8C-9BC0-3F68-8550-16546A516025}"/>
              </a:ext>
            </a:extLst>
          </p:cNvPr>
          <p:cNvSpPr txBox="1"/>
          <p:nvPr/>
        </p:nvSpPr>
        <p:spPr>
          <a:xfrm>
            <a:off x="5838336" y="2914248"/>
            <a:ext cx="60082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220A185C-B582-03C7-52FA-805C0D9880CE}"/>
              </a:ext>
            </a:extLst>
          </p:cNvPr>
          <p:cNvGrpSpPr/>
          <p:nvPr/>
        </p:nvGrpSpPr>
        <p:grpSpPr>
          <a:xfrm>
            <a:off x="7963541" y="4272782"/>
            <a:ext cx="3109746" cy="764901"/>
            <a:chOff x="7956393" y="4309542"/>
            <a:chExt cx="3109746" cy="764901"/>
          </a:xfrm>
        </p:grpSpPr>
        <p:sp>
          <p:nvSpPr>
            <p:cNvPr id="316" name="文本框 315">
              <a:extLst>
                <a:ext uri="{FF2B5EF4-FFF2-40B4-BE49-F238E27FC236}">
                  <a16:creationId xmlns:a16="http://schemas.microsoft.com/office/drawing/2014/main" id="{D3914CA2-CC74-DF0E-292C-5BE1F62649B5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17" name="文本框 316">
              <a:extLst>
                <a:ext uri="{FF2B5EF4-FFF2-40B4-BE49-F238E27FC236}">
                  <a16:creationId xmlns:a16="http://schemas.microsoft.com/office/drawing/2014/main" id="{5DBB5ACF-85CB-6DF5-C153-7301B4E7020E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6AF3C2CB-E76A-0027-2A4D-B7DE5958B82B}"/>
              </a:ext>
            </a:extLst>
          </p:cNvPr>
          <p:cNvGrpSpPr/>
          <p:nvPr/>
        </p:nvGrpSpPr>
        <p:grpSpPr>
          <a:xfrm>
            <a:off x="1203235" y="4272782"/>
            <a:ext cx="3095589" cy="764901"/>
            <a:chOff x="7970550" y="4309542"/>
            <a:chExt cx="3095589" cy="764901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F390D4D4-D126-14AF-93CD-41EE0A6874BE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158859A6-998B-0FE4-CD65-0B209ED54FBE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D7C04D96-E804-7C6D-B39A-495A37C5D733}"/>
              </a:ext>
            </a:extLst>
          </p:cNvPr>
          <p:cNvGrpSpPr/>
          <p:nvPr/>
        </p:nvGrpSpPr>
        <p:grpSpPr>
          <a:xfrm>
            <a:off x="8329835" y="2927983"/>
            <a:ext cx="3109746" cy="764901"/>
            <a:chOff x="7956393" y="4309542"/>
            <a:chExt cx="3109746" cy="764901"/>
          </a:xfrm>
        </p:grpSpPr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90BBAE45-63DE-A08F-0934-AECE0409451C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4585B8B0-DC17-A7D7-7D73-C64AF73F05A2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7E912BF0-35AE-B715-DB43-5F37E74F227C}"/>
              </a:ext>
            </a:extLst>
          </p:cNvPr>
          <p:cNvGrpSpPr/>
          <p:nvPr/>
        </p:nvGrpSpPr>
        <p:grpSpPr>
          <a:xfrm>
            <a:off x="773970" y="2927983"/>
            <a:ext cx="3095589" cy="764901"/>
            <a:chOff x="7970550" y="4309542"/>
            <a:chExt cx="3095589" cy="764901"/>
          </a:xfrm>
        </p:grpSpPr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id="{5B0E19CE-E093-EA76-37EF-17D4E9A66E60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C5707354-7CA7-60AE-47AD-4E5A9870DDA8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9C41FE5F-955F-0EFE-5854-A6DBD29B39E0}"/>
              </a:ext>
            </a:extLst>
          </p:cNvPr>
          <p:cNvGrpSpPr/>
          <p:nvPr/>
        </p:nvGrpSpPr>
        <p:grpSpPr>
          <a:xfrm>
            <a:off x="8003628" y="1626556"/>
            <a:ext cx="3109746" cy="764901"/>
            <a:chOff x="7956393" y="4309542"/>
            <a:chExt cx="3109746" cy="764901"/>
          </a:xfrm>
        </p:grpSpPr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F2115343-BC40-B969-A8C6-B191C1B54E87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E40D04AF-A102-482F-33EE-FC0855A50DEB}"/>
                </a:ext>
              </a:extLst>
            </p:cNvPr>
            <p:cNvSpPr txBox="1"/>
            <p:nvPr/>
          </p:nvSpPr>
          <p:spPr>
            <a:xfrm>
              <a:off x="7956393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31" name="组合 330">
            <a:extLst>
              <a:ext uri="{FF2B5EF4-FFF2-40B4-BE49-F238E27FC236}">
                <a16:creationId xmlns:a16="http://schemas.microsoft.com/office/drawing/2014/main" id="{F4C9178E-FFAC-0677-0DAB-1D8D54E7B349}"/>
              </a:ext>
            </a:extLst>
          </p:cNvPr>
          <p:cNvGrpSpPr/>
          <p:nvPr/>
        </p:nvGrpSpPr>
        <p:grpSpPr>
          <a:xfrm>
            <a:off x="1013379" y="1626556"/>
            <a:ext cx="3095589" cy="764901"/>
            <a:chOff x="7970550" y="4309542"/>
            <a:chExt cx="3095589" cy="764901"/>
          </a:xfrm>
        </p:grpSpPr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id="{2B5EC42E-DAA7-513E-9453-6807CA4C6E22}"/>
                </a:ext>
              </a:extLst>
            </p:cNvPr>
            <p:cNvSpPr txBox="1"/>
            <p:nvPr/>
          </p:nvSpPr>
          <p:spPr>
            <a:xfrm>
              <a:off x="7970550" y="4584885"/>
              <a:ext cx="3095589" cy="489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D9055E93-DF94-091F-2491-11C5E972EADB}"/>
                </a:ext>
              </a:extLst>
            </p:cNvPr>
            <p:cNvSpPr txBox="1"/>
            <p:nvPr/>
          </p:nvSpPr>
          <p:spPr>
            <a:xfrm>
              <a:off x="9624384" y="430954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268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037;#40708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48EC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2849</Words>
  <Application>Microsoft Office PowerPoint</Application>
  <PresentationFormat>自定义</PresentationFormat>
  <Paragraphs>298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HarmonyOS Sans SC Light</vt:lpstr>
      <vt:lpstr>MiSans Heavy</vt:lpstr>
      <vt:lpstr>MiSans Semibold</vt:lpstr>
      <vt:lpstr>阿里巴巴普惠体 2.0 55 Regular</vt:lpstr>
      <vt:lpstr>Arial</vt:lpstr>
      <vt:lpstr>Calibri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商业路演融资计划书ppt模板</dc:title>
  <dc:subject>计划书</dc:subject>
  <dc:creator>51PPT模板网</dc:creator>
  <cp:keywords>www.51pptmoban.com</cp:keywords>
  <dc:description>www.51pptmoban.com</dc:description>
  <cp:lastModifiedBy>Power user</cp:lastModifiedBy>
  <cp:revision>164</cp:revision>
  <dcterms:created xsi:type="dcterms:W3CDTF">2015-12-30T00:59:00Z</dcterms:created>
  <dcterms:modified xsi:type="dcterms:W3CDTF">2022-12-07T13:24:15Z</dcterms:modified>
  <cp:category>office</cp:category>
  <cp:contentStatus>顶尖PPT | www.gfxaa.com</cp:contentStatus>
  <cp:version>顶尖PPT | www.gfxaa.com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