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304" r:id="rId3"/>
    <p:sldId id="305" r:id="rId4"/>
    <p:sldId id="308" r:id="rId5"/>
    <p:sldId id="307" r:id="rId6"/>
    <p:sldId id="309" r:id="rId7"/>
    <p:sldId id="311" r:id="rId8"/>
    <p:sldId id="312" r:id="rId9"/>
    <p:sldId id="310" r:id="rId10"/>
    <p:sldId id="313" r:id="rId11"/>
    <p:sldId id="314" r:id="rId12"/>
    <p:sldId id="315" r:id="rId13"/>
    <p:sldId id="317" r:id="rId14"/>
    <p:sldId id="322" r:id="rId15"/>
    <p:sldId id="316" r:id="rId16"/>
    <p:sldId id="318" r:id="rId17"/>
    <p:sldId id="319" r:id="rId18"/>
    <p:sldId id="323" r:id="rId19"/>
    <p:sldId id="320" r:id="rId20"/>
    <p:sldId id="324" r:id="rId21"/>
    <p:sldId id="325" r:id="rId22"/>
    <p:sldId id="326" r:id="rId23"/>
    <p:sldId id="327" r:id="rId24"/>
    <p:sldId id="32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8FF"/>
    <a:srgbClr val="262626"/>
    <a:srgbClr val="40A693"/>
    <a:srgbClr val="778495"/>
    <a:srgbClr val="4276AA"/>
    <a:srgbClr val="178AA1"/>
    <a:srgbClr val="5268A5"/>
    <a:srgbClr val="5E5CA2"/>
    <a:srgbClr val="345B78"/>
    <a:srgbClr val="4AA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60" autoAdjust="0"/>
    <p:restoredTop sz="95578" autoAdjust="0"/>
  </p:normalViewPr>
  <p:slideViewPr>
    <p:cSldViewPr snapToGrid="0" showGuides="1">
      <p:cViewPr>
        <p:scale>
          <a:sx n="50" d="100"/>
          <a:sy n="50" d="100"/>
        </p:scale>
        <p:origin x="1404" y="102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0A69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AF2-4563-A3D7-51FD1FE125DA}"/>
              </c:ext>
            </c:extLst>
          </c:dPt>
          <c:dPt>
            <c:idx val="1"/>
            <c:bubble3D val="0"/>
            <c:spPr>
              <a:solidFill>
                <a:srgbClr val="D9E8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AF2-4563-A3D7-51FD1FE125DA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AF2-4563-A3D7-51FD1FE125DA}"/>
              </c:ext>
            </c:extLst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AF2-4563-A3D7-51FD1FE125DA}"/>
              </c:ext>
            </c:extLst>
          </c:dPt>
          <c:dLbls>
            <c:dLbl>
              <c:idx val="0"/>
              <c:layout>
                <c:manualLayout>
                  <c:x val="0.15406319514873568"/>
                  <c:y val="-7.6589094482569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AF2-4563-A3D7-51FD1FE125DA}"/>
                </c:ext>
              </c:extLst>
            </c:dLbl>
            <c:dLbl>
              <c:idx val="1"/>
              <c:layout>
                <c:manualLayout>
                  <c:x val="-0.16788937932875042"/>
                  <c:y val="1.458839894906092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F2-4563-A3D7-51FD1FE125DA}"/>
                </c:ext>
              </c:extLst>
            </c:dLbl>
            <c:dLbl>
              <c:idx val="2"/>
              <c:layout>
                <c:manualLayout>
                  <c:x val="-0.21726860854308877"/>
                  <c:y val="2.917679789812185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AF2-4563-A3D7-51FD1FE125DA}"/>
                </c:ext>
              </c:extLst>
            </c:dLbl>
            <c:dLbl>
              <c:idx val="3"/>
              <c:layout>
                <c:manualLayout>
                  <c:x val="-0.14616251847444151"/>
                  <c:y val="-0.1021187926434265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AF2-4563-A3D7-51FD1FE125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F2-4563-A3D7-51FD1FE12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65000"/>
            </a:schemeClr>
          </a:solidFill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04E96-871F-4E74-B88C-179F29EF6E8D}" type="datetimeFigureOut">
              <a:rPr lang="zh-CN" altLang="en-US" smtClean="0"/>
              <a:t>2022/12/8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BB27C-FF4A-4200-BD11-98B793A95B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6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26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25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153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18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17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05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99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711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97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650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36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43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536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42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328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31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4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08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65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31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9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/>
              <a:t> 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51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BB27C-FF4A-4200-BD11-98B793A95B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704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1622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026A36F-A0B6-3E95-5FE1-E7532C37EF35}"/>
              </a:ext>
            </a:extLst>
          </p:cNvPr>
          <p:cNvGrpSpPr/>
          <p:nvPr userDrawn="1"/>
        </p:nvGrpSpPr>
        <p:grpSpPr>
          <a:xfrm>
            <a:off x="-1809681" y="-87849"/>
            <a:ext cx="3619362" cy="2856365"/>
            <a:chOff x="-503340" y="443128"/>
            <a:chExt cx="3619362" cy="28563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CE580E3-4E10-09AB-413F-65E654622E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7" name="Oval 69">
                <a:extLst>
                  <a:ext uri="{FF2B5EF4-FFF2-40B4-BE49-F238E27FC236}">
                    <a16:creationId xmlns:a16="http://schemas.microsoft.com/office/drawing/2014/main" id="{49209E39-DE11-51DD-8A20-1BAC0F8C3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Oval 70">
                <a:extLst>
                  <a:ext uri="{FF2B5EF4-FFF2-40B4-BE49-F238E27FC236}">
                    <a16:creationId xmlns:a16="http://schemas.microsoft.com/office/drawing/2014/main" id="{AC4DB6B9-E204-0DA9-9FA2-F2162E41B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Oval 71">
                <a:extLst>
                  <a:ext uri="{FF2B5EF4-FFF2-40B4-BE49-F238E27FC236}">
                    <a16:creationId xmlns:a16="http://schemas.microsoft.com/office/drawing/2014/main" id="{FCCE6BF9-4E78-EC30-E32B-1FF43355D8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Oval 72">
                <a:extLst>
                  <a:ext uri="{FF2B5EF4-FFF2-40B4-BE49-F238E27FC236}">
                    <a16:creationId xmlns:a16="http://schemas.microsoft.com/office/drawing/2014/main" id="{F7A034AD-75B1-82D2-33B2-7EA69E990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345D86D-7829-F731-ADE3-8DC7EBB291E6}"/>
                </a:ext>
              </a:extLst>
            </p:cNvPr>
            <p:cNvSpPr/>
            <p:nvPr/>
          </p:nvSpPr>
          <p:spPr>
            <a:xfrm rot="1894600">
              <a:off x="1655400" y="1011887"/>
              <a:ext cx="194954" cy="19495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166002-7AB2-8566-266B-F3BF909835DD}"/>
                </a:ext>
              </a:extLst>
            </p:cNvPr>
            <p:cNvSpPr/>
            <p:nvPr/>
          </p:nvSpPr>
          <p:spPr>
            <a:xfrm rot="1894600">
              <a:off x="1772340" y="647806"/>
              <a:ext cx="654942" cy="654942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58743B-3232-7F9A-2D46-BE3E03458108}"/>
              </a:ext>
            </a:extLst>
          </p:cNvPr>
          <p:cNvGrpSpPr/>
          <p:nvPr userDrawn="1"/>
        </p:nvGrpSpPr>
        <p:grpSpPr>
          <a:xfrm>
            <a:off x="-964453" y="5220186"/>
            <a:ext cx="14154616" cy="4809123"/>
            <a:chOff x="-964453" y="4674086"/>
            <a:chExt cx="14154616" cy="480912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DA85D2A-D580-76E5-5776-25965D3E2B98}"/>
                </a:ext>
              </a:extLst>
            </p:cNvPr>
            <p:cNvSpPr/>
            <p:nvPr/>
          </p:nvSpPr>
          <p:spPr>
            <a:xfrm rot="1894600">
              <a:off x="6968917" y="5655140"/>
              <a:ext cx="1287182" cy="1287182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F109DE6-5CB0-8A50-164A-B0E9DFE2856E}"/>
                </a:ext>
              </a:extLst>
            </p:cNvPr>
            <p:cNvSpPr/>
            <p:nvPr/>
          </p:nvSpPr>
          <p:spPr>
            <a:xfrm rot="1894600">
              <a:off x="5468047" y="5554096"/>
              <a:ext cx="1633020" cy="1633020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DF6FAE9-E849-F60A-6530-968CC32F0C24}"/>
                </a:ext>
              </a:extLst>
            </p:cNvPr>
            <p:cNvSpPr/>
            <p:nvPr/>
          </p:nvSpPr>
          <p:spPr>
            <a:xfrm rot="1894600">
              <a:off x="4333654" y="5718520"/>
              <a:ext cx="1749827" cy="174982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5C44FD7-A571-C1AF-E70A-2E6B692520D0}"/>
                </a:ext>
              </a:extLst>
            </p:cNvPr>
            <p:cNvSpPr/>
            <p:nvPr/>
          </p:nvSpPr>
          <p:spPr>
            <a:xfrm rot="1894600">
              <a:off x="-964453" y="4674086"/>
              <a:ext cx="2328943" cy="2328943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C20C85B-2980-C024-B32B-0432B4961823}"/>
                </a:ext>
              </a:extLst>
            </p:cNvPr>
            <p:cNvSpPr/>
            <p:nvPr/>
          </p:nvSpPr>
          <p:spPr>
            <a:xfrm rot="1894600">
              <a:off x="285468" y="5467387"/>
              <a:ext cx="1961257" cy="196125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A66512C-46AA-AC3B-34A2-10B076CFABF2}"/>
                </a:ext>
              </a:extLst>
            </p:cNvPr>
            <p:cNvSpPr/>
            <p:nvPr/>
          </p:nvSpPr>
          <p:spPr>
            <a:xfrm rot="1894600">
              <a:off x="1852849" y="5595680"/>
              <a:ext cx="2026628" cy="2026628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0FB748A-44F5-5FFB-9293-3A2B06B89882}"/>
                </a:ext>
              </a:extLst>
            </p:cNvPr>
            <p:cNvSpPr/>
            <p:nvPr/>
          </p:nvSpPr>
          <p:spPr>
            <a:xfrm rot="1894600">
              <a:off x="6535204" y="6292554"/>
              <a:ext cx="1648129" cy="164812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90EFF11-C412-DCE3-E80B-699934E3FE3E}"/>
                </a:ext>
              </a:extLst>
            </p:cNvPr>
            <p:cNvSpPr/>
            <p:nvPr/>
          </p:nvSpPr>
          <p:spPr>
            <a:xfrm rot="1894600">
              <a:off x="7779201" y="5967495"/>
              <a:ext cx="2298245" cy="2298245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2214C95-0774-C02C-0C30-7B8285F593F2}"/>
                </a:ext>
              </a:extLst>
            </p:cNvPr>
            <p:cNvSpPr/>
            <p:nvPr/>
          </p:nvSpPr>
          <p:spPr>
            <a:xfrm rot="1894600">
              <a:off x="8962327" y="5401510"/>
              <a:ext cx="4081699" cy="408169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358D848-1E48-BB6E-1EF4-4310C279D7CF}"/>
                </a:ext>
              </a:extLst>
            </p:cNvPr>
            <p:cNvSpPr/>
            <p:nvPr/>
          </p:nvSpPr>
          <p:spPr>
            <a:xfrm rot="1894600">
              <a:off x="11647029" y="4944352"/>
              <a:ext cx="1543134" cy="154313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E0F493C-9570-940A-30A4-96AF09F14D51}"/>
                </a:ext>
              </a:extLst>
            </p:cNvPr>
            <p:cNvSpPr/>
            <p:nvPr/>
          </p:nvSpPr>
          <p:spPr>
            <a:xfrm rot="1894600">
              <a:off x="2860948" y="6103302"/>
              <a:ext cx="2026628" cy="2026628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853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80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09D7B6B4-3EB6-99C5-2D39-10FE58D82255}"/>
              </a:ext>
            </a:extLst>
          </p:cNvPr>
          <p:cNvGrpSpPr>
            <a:grpSpLocks noChangeAspect="1"/>
          </p:cNvGrpSpPr>
          <p:nvPr/>
        </p:nvGrpSpPr>
        <p:grpSpPr>
          <a:xfrm>
            <a:off x="-503340" y="443128"/>
            <a:ext cx="3619362" cy="2856365"/>
            <a:chOff x="6224517" y="3695048"/>
            <a:chExt cx="557479" cy="439957"/>
          </a:xfrm>
        </p:grpSpPr>
        <p:sp>
          <p:nvSpPr>
            <p:cNvPr id="42" name="Oval 69">
              <a:extLst>
                <a:ext uri="{FF2B5EF4-FFF2-40B4-BE49-F238E27FC236}">
                  <a16:creationId xmlns:a16="http://schemas.microsoft.com/office/drawing/2014/main" id="{61813BA3-2755-F82A-2AB6-9BF4041B1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908" y="3747783"/>
              <a:ext cx="158204" cy="123549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70">
              <a:extLst>
                <a:ext uri="{FF2B5EF4-FFF2-40B4-BE49-F238E27FC236}">
                  <a16:creationId xmlns:a16="http://schemas.microsoft.com/office/drawing/2014/main" id="{C3340D68-1980-59A7-18D8-DF93565A7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7107" y="3729702"/>
              <a:ext cx="292300" cy="230526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71">
              <a:extLst>
                <a:ext uri="{FF2B5EF4-FFF2-40B4-BE49-F238E27FC236}">
                  <a16:creationId xmlns:a16="http://schemas.microsoft.com/office/drawing/2014/main" id="{7F2F5C9A-DF2D-A273-3EA0-F84AD683C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812" y="3713128"/>
              <a:ext cx="424890" cy="332981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72">
              <a:extLst>
                <a:ext uri="{FF2B5EF4-FFF2-40B4-BE49-F238E27FC236}">
                  <a16:creationId xmlns:a16="http://schemas.microsoft.com/office/drawing/2014/main" id="{0BBEE48A-2AB4-6087-66C7-D078D2B45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4517" y="3695048"/>
              <a:ext cx="557479" cy="43995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19CB2DFC-6146-076E-0BD2-17BC48807F47}"/>
              </a:ext>
            </a:extLst>
          </p:cNvPr>
          <p:cNvSpPr/>
          <p:nvPr/>
        </p:nvSpPr>
        <p:spPr>
          <a:xfrm rot="1894600">
            <a:off x="7686830" y="5219941"/>
            <a:ext cx="680673" cy="68067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73322" y="1753653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dirty="0">
                <a:gradFill flip="none" rotWithShape="1"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新年工作计划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F0F2F2-5F38-0D92-E7DB-8F0CCCA17E6C}"/>
              </a:ext>
            </a:extLst>
          </p:cNvPr>
          <p:cNvGrpSpPr/>
          <p:nvPr/>
        </p:nvGrpSpPr>
        <p:grpSpPr>
          <a:xfrm rot="20812839">
            <a:off x="7923338" y="1204946"/>
            <a:ext cx="3509584" cy="3403346"/>
            <a:chOff x="3336234" y="1883025"/>
            <a:chExt cx="2347881" cy="22768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7A1D5B5-BD31-716E-07E4-1B7BA11C47F3}"/>
                </a:ext>
              </a:extLst>
            </p:cNvPr>
            <p:cNvSpPr/>
            <p:nvPr/>
          </p:nvSpPr>
          <p:spPr>
            <a:xfrm>
              <a:off x="3398144" y="3689834"/>
              <a:ext cx="415039" cy="398249"/>
            </a:xfrm>
            <a:custGeom>
              <a:avLst/>
              <a:gdLst>
                <a:gd name="connsiteX0" fmla="*/ 415039 w 415039"/>
                <a:gd name="connsiteY0" fmla="*/ 0 h 398249"/>
                <a:gd name="connsiteX1" fmla="*/ 415039 w 415039"/>
                <a:gd name="connsiteY1" fmla="*/ 9 h 398249"/>
                <a:gd name="connsiteX2" fmla="*/ 0 w 415039"/>
                <a:gd name="connsiteY2" fmla="*/ 398250 h 398249"/>
                <a:gd name="connsiteX3" fmla="*/ 137274 w 415039"/>
                <a:gd name="connsiteY3" fmla="*/ 272061 h 398249"/>
                <a:gd name="connsiteX4" fmla="*/ 273762 w 415039"/>
                <a:gd name="connsiteY4" fmla="*/ 134620 h 398249"/>
                <a:gd name="connsiteX5" fmla="*/ 415039 w 415039"/>
                <a:gd name="connsiteY5" fmla="*/ 0 h 3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039" h="398249">
                  <a:moveTo>
                    <a:pt x="415039" y="0"/>
                  </a:moveTo>
                  <a:lnTo>
                    <a:pt x="415039" y="9"/>
                  </a:lnTo>
                  <a:cubicBezTo>
                    <a:pt x="259179" y="140762"/>
                    <a:pt x="120833" y="273508"/>
                    <a:pt x="0" y="398250"/>
                  </a:cubicBezTo>
                  <a:cubicBezTo>
                    <a:pt x="45889" y="358055"/>
                    <a:pt x="91647" y="315992"/>
                    <a:pt x="137274" y="272061"/>
                  </a:cubicBezTo>
                  <a:cubicBezTo>
                    <a:pt x="182902" y="228134"/>
                    <a:pt x="228398" y="182320"/>
                    <a:pt x="273762" y="134620"/>
                  </a:cubicBezTo>
                  <a:lnTo>
                    <a:pt x="415039" y="0"/>
                  </a:lnTo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B8E3BE8-9A40-1871-97BD-71546A4A5C49}"/>
                </a:ext>
              </a:extLst>
            </p:cNvPr>
            <p:cNvSpPr/>
            <p:nvPr/>
          </p:nvSpPr>
          <p:spPr>
            <a:xfrm>
              <a:off x="3387340" y="4088532"/>
              <a:ext cx="10360" cy="10478"/>
            </a:xfrm>
            <a:custGeom>
              <a:avLst/>
              <a:gdLst>
                <a:gd name="connsiteX0" fmla="*/ 10361 w 10360"/>
                <a:gd name="connsiteY0" fmla="*/ 0 h 10478"/>
                <a:gd name="connsiteX1" fmla="*/ 9851 w 10360"/>
                <a:gd name="connsiteY1" fmla="*/ 514 h 10478"/>
                <a:gd name="connsiteX2" fmla="*/ 0 w 10360"/>
                <a:gd name="connsiteY2" fmla="*/ 10478 h 10478"/>
                <a:gd name="connsiteX3" fmla="*/ 5015 w 10360"/>
                <a:gd name="connsiteY3" fmla="*/ 5551 h 10478"/>
                <a:gd name="connsiteX4" fmla="*/ 10361 w 10360"/>
                <a:gd name="connsiteY4" fmla="*/ 0 h 1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0" h="10478">
                  <a:moveTo>
                    <a:pt x="10361" y="0"/>
                  </a:moveTo>
                  <a:lnTo>
                    <a:pt x="9851" y="514"/>
                  </a:lnTo>
                  <a:lnTo>
                    <a:pt x="0" y="10478"/>
                  </a:lnTo>
                  <a:cubicBezTo>
                    <a:pt x="1389" y="9153"/>
                    <a:pt x="3060" y="7511"/>
                    <a:pt x="5015" y="5551"/>
                  </a:cubicBezTo>
                  <a:cubicBezTo>
                    <a:pt x="7990" y="2532"/>
                    <a:pt x="9772" y="682"/>
                    <a:pt x="10361" y="0"/>
                  </a:cubicBezTo>
                  <a:close/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53A9D50-7B3A-1162-FA87-F67241D63471}"/>
                </a:ext>
              </a:extLst>
            </p:cNvPr>
            <p:cNvSpPr/>
            <p:nvPr/>
          </p:nvSpPr>
          <p:spPr>
            <a:xfrm>
              <a:off x="3415372" y="3363852"/>
              <a:ext cx="701127" cy="695115"/>
            </a:xfrm>
            <a:custGeom>
              <a:avLst/>
              <a:gdLst>
                <a:gd name="connsiteX0" fmla="*/ 0 w 701127"/>
                <a:gd name="connsiteY0" fmla="*/ 695116 h 695115"/>
                <a:gd name="connsiteX1" fmla="*/ 64479 w 701127"/>
                <a:gd name="connsiteY1" fmla="*/ 531685 h 695115"/>
                <a:gd name="connsiteX2" fmla="*/ 227804 w 701127"/>
                <a:gd name="connsiteY2" fmla="*/ 218215 h 695115"/>
                <a:gd name="connsiteX3" fmla="*/ 338393 w 701127"/>
                <a:gd name="connsiteY3" fmla="*/ 160586 h 695115"/>
                <a:gd name="connsiteX4" fmla="*/ 352660 w 701127"/>
                <a:gd name="connsiteY4" fmla="*/ 157900 h 695115"/>
                <a:gd name="connsiteX5" fmla="*/ 514842 w 701127"/>
                <a:gd name="connsiteY5" fmla="*/ 0 h 695115"/>
                <a:gd name="connsiteX6" fmla="*/ 701128 w 701127"/>
                <a:gd name="connsiteY6" fmla="*/ 223658 h 695115"/>
                <a:gd name="connsiteX7" fmla="*/ 550284 w 701127"/>
                <a:gd name="connsiteY7" fmla="*/ 362711 h 695115"/>
                <a:gd name="connsiteX8" fmla="*/ 546906 w 701127"/>
                <a:gd name="connsiteY8" fmla="*/ 377216 h 695115"/>
                <a:gd name="connsiteX9" fmla="*/ 485167 w 701127"/>
                <a:gd name="connsiteY9" fmla="*/ 485670 h 695115"/>
                <a:gd name="connsiteX10" fmla="*/ 165766 w 701127"/>
                <a:gd name="connsiteY10" fmla="*/ 636852 h 695115"/>
                <a:gd name="connsiteX11" fmla="*/ 0 w 701127"/>
                <a:gd name="connsiteY11" fmla="*/ 695116 h 69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1127" h="695115">
                  <a:moveTo>
                    <a:pt x="0" y="695116"/>
                  </a:moveTo>
                  <a:cubicBezTo>
                    <a:pt x="17196" y="649562"/>
                    <a:pt x="39549" y="591656"/>
                    <a:pt x="64479" y="531685"/>
                  </a:cubicBezTo>
                  <a:cubicBezTo>
                    <a:pt x="158304" y="305408"/>
                    <a:pt x="207018" y="238158"/>
                    <a:pt x="227804" y="218215"/>
                  </a:cubicBezTo>
                  <a:cubicBezTo>
                    <a:pt x="258915" y="188201"/>
                    <a:pt x="297154" y="168311"/>
                    <a:pt x="338393" y="160586"/>
                  </a:cubicBezTo>
                  <a:lnTo>
                    <a:pt x="352660" y="157900"/>
                  </a:lnTo>
                  <a:lnTo>
                    <a:pt x="514842" y="0"/>
                  </a:lnTo>
                  <a:lnTo>
                    <a:pt x="701128" y="223658"/>
                  </a:lnTo>
                  <a:lnTo>
                    <a:pt x="550284" y="362711"/>
                  </a:lnTo>
                  <a:lnTo>
                    <a:pt x="546906" y="377216"/>
                  </a:lnTo>
                  <a:cubicBezTo>
                    <a:pt x="537684" y="418132"/>
                    <a:pt x="516280" y="455583"/>
                    <a:pt x="485167" y="485670"/>
                  </a:cubicBezTo>
                  <a:cubicBezTo>
                    <a:pt x="464381" y="505540"/>
                    <a:pt x="395385" y="551787"/>
                    <a:pt x="165766" y="636852"/>
                  </a:cubicBezTo>
                  <a:cubicBezTo>
                    <a:pt x="104830" y="659400"/>
                    <a:pt x="46032" y="679670"/>
                    <a:pt x="0" y="695116"/>
                  </a:cubicBezTo>
                  <a:close/>
                </a:path>
              </a:pathLst>
            </a:custGeom>
            <a:solidFill>
              <a:srgbClr val="FFCE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B58FF61-CA70-6E9A-52B2-4C212A9C66C2}"/>
                </a:ext>
              </a:extLst>
            </p:cNvPr>
            <p:cNvSpPr/>
            <p:nvPr/>
          </p:nvSpPr>
          <p:spPr>
            <a:xfrm>
              <a:off x="3336234" y="3293414"/>
              <a:ext cx="846185" cy="841655"/>
            </a:xfrm>
            <a:custGeom>
              <a:avLst/>
              <a:gdLst>
                <a:gd name="connsiteX0" fmla="*/ 597722 w 846185"/>
                <a:gd name="connsiteY0" fmla="*/ 0 h 841655"/>
                <a:gd name="connsiteX1" fmla="*/ 408723 w 846185"/>
                <a:gd name="connsiteY1" fmla="*/ 183924 h 841655"/>
                <a:gd name="connsiteX2" fmla="*/ 273685 w 846185"/>
                <a:gd name="connsiteY2" fmla="*/ 254176 h 841655"/>
                <a:gd name="connsiteX3" fmla="*/ 0 w 846185"/>
                <a:gd name="connsiteY3" fmla="*/ 841656 h 841655"/>
                <a:gd name="connsiteX4" fmla="*/ 597567 w 846185"/>
                <a:gd name="connsiteY4" fmla="*/ 590587 h 841655"/>
                <a:gd name="connsiteX5" fmla="*/ 672851 w 846185"/>
                <a:gd name="connsiteY5" fmla="*/ 458256 h 841655"/>
                <a:gd name="connsiteX6" fmla="*/ 846186 w 846185"/>
                <a:gd name="connsiteY6" fmla="*/ 298447 h 841655"/>
                <a:gd name="connsiteX7" fmla="*/ 597722 w 846185"/>
                <a:gd name="connsiteY7" fmla="*/ 0 h 841655"/>
                <a:gd name="connsiteX8" fmla="*/ 607914 w 846185"/>
                <a:gd name="connsiteY8" fmla="*/ 387773 h 841655"/>
                <a:gd name="connsiteX9" fmla="*/ 585994 w 846185"/>
                <a:gd name="connsiteY9" fmla="*/ 408042 h 841655"/>
                <a:gd name="connsiteX10" fmla="*/ 579388 w 846185"/>
                <a:gd name="connsiteY10" fmla="*/ 437117 h 841655"/>
                <a:gd name="connsiteX11" fmla="*/ 531054 w 846185"/>
                <a:gd name="connsiteY11" fmla="*/ 521554 h 841655"/>
                <a:gd name="connsiteX12" fmla="*/ 228603 w 846185"/>
                <a:gd name="connsiteY12" fmla="*/ 662222 h 841655"/>
                <a:gd name="connsiteX13" fmla="*/ 161010 w 846185"/>
                <a:gd name="connsiteY13" fmla="*/ 686614 h 841655"/>
                <a:gd name="connsiteX14" fmla="*/ 188034 w 846185"/>
                <a:gd name="connsiteY14" fmla="*/ 620135 h 841655"/>
                <a:gd name="connsiteX15" fmla="*/ 340203 w 846185"/>
                <a:gd name="connsiteY15" fmla="*/ 323203 h 841655"/>
                <a:gd name="connsiteX16" fmla="*/ 426347 w 846185"/>
                <a:gd name="connsiteY16" fmla="*/ 278198 h 841655"/>
                <a:gd name="connsiteX17" fmla="*/ 454875 w 846185"/>
                <a:gd name="connsiteY17" fmla="*/ 272835 h 841655"/>
                <a:gd name="connsiteX18" fmla="*/ 475668 w 846185"/>
                <a:gd name="connsiteY18" fmla="*/ 252615 h 841655"/>
                <a:gd name="connsiteX19" fmla="*/ 590243 w 846185"/>
                <a:gd name="connsiteY19" fmla="*/ 140950 h 841655"/>
                <a:gd name="connsiteX20" fmla="*/ 714205 w 846185"/>
                <a:gd name="connsiteY20" fmla="*/ 289749 h 841655"/>
                <a:gd name="connsiteX21" fmla="*/ 607914 w 846185"/>
                <a:gd name="connsiteY21" fmla="*/ 387773 h 8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185" h="841655">
                  <a:moveTo>
                    <a:pt x="597722" y="0"/>
                  </a:moveTo>
                  <a:lnTo>
                    <a:pt x="408723" y="183924"/>
                  </a:lnTo>
                  <a:cubicBezTo>
                    <a:pt x="360280" y="192991"/>
                    <a:pt x="312964" y="216364"/>
                    <a:pt x="273685" y="254176"/>
                  </a:cubicBezTo>
                  <a:cubicBezTo>
                    <a:pt x="173329" y="350769"/>
                    <a:pt x="0" y="841656"/>
                    <a:pt x="0" y="841656"/>
                  </a:cubicBezTo>
                  <a:cubicBezTo>
                    <a:pt x="0" y="841656"/>
                    <a:pt x="497069" y="687253"/>
                    <a:pt x="597567" y="590587"/>
                  </a:cubicBezTo>
                  <a:cubicBezTo>
                    <a:pt x="636705" y="552842"/>
                    <a:pt x="661944" y="506391"/>
                    <a:pt x="672851" y="458256"/>
                  </a:cubicBezTo>
                  <a:lnTo>
                    <a:pt x="846186" y="298447"/>
                  </a:lnTo>
                  <a:lnTo>
                    <a:pt x="597722" y="0"/>
                  </a:lnTo>
                  <a:close/>
                  <a:moveTo>
                    <a:pt x="607914" y="387773"/>
                  </a:moveTo>
                  <a:lnTo>
                    <a:pt x="585994" y="408042"/>
                  </a:lnTo>
                  <a:lnTo>
                    <a:pt x="579388" y="437117"/>
                  </a:lnTo>
                  <a:cubicBezTo>
                    <a:pt x="572166" y="468862"/>
                    <a:pt x="555427" y="498097"/>
                    <a:pt x="531054" y="521554"/>
                  </a:cubicBezTo>
                  <a:cubicBezTo>
                    <a:pt x="523024" y="529281"/>
                    <a:pt x="470550" y="572539"/>
                    <a:pt x="228603" y="662222"/>
                  </a:cubicBezTo>
                  <a:cubicBezTo>
                    <a:pt x="205500" y="670715"/>
                    <a:pt x="182826" y="678938"/>
                    <a:pt x="161010" y="686614"/>
                  </a:cubicBezTo>
                  <a:cubicBezTo>
                    <a:pt x="169580" y="665108"/>
                    <a:pt x="178593" y="642762"/>
                    <a:pt x="188034" y="620135"/>
                  </a:cubicBezTo>
                  <a:cubicBezTo>
                    <a:pt x="286878" y="381716"/>
                    <a:pt x="332034" y="330930"/>
                    <a:pt x="340203" y="323203"/>
                  </a:cubicBezTo>
                  <a:cubicBezTo>
                    <a:pt x="364577" y="299678"/>
                    <a:pt x="394432" y="284130"/>
                    <a:pt x="426347" y="278198"/>
                  </a:cubicBezTo>
                  <a:lnTo>
                    <a:pt x="454875" y="272835"/>
                  </a:lnTo>
                  <a:lnTo>
                    <a:pt x="475668" y="252615"/>
                  </a:lnTo>
                  <a:lnTo>
                    <a:pt x="590243" y="140950"/>
                  </a:lnTo>
                  <a:lnTo>
                    <a:pt x="714205" y="289749"/>
                  </a:lnTo>
                  <a:lnTo>
                    <a:pt x="607914" y="387773"/>
                  </a:lnTo>
                  <a:close/>
                </a:path>
              </a:pathLst>
            </a:custGeom>
            <a:solidFill>
              <a:srgbClr val="F6BB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E11FB39-E922-259F-3025-304AC0F04CCA}"/>
                </a:ext>
              </a:extLst>
            </p:cNvPr>
            <p:cNvSpPr/>
            <p:nvPr/>
          </p:nvSpPr>
          <p:spPr>
            <a:xfrm>
              <a:off x="4236560" y="3241977"/>
              <a:ext cx="748262" cy="917857"/>
            </a:xfrm>
            <a:custGeom>
              <a:avLst/>
              <a:gdLst>
                <a:gd name="connsiteX0" fmla="*/ 7102 w 748262"/>
                <a:gd name="connsiteY0" fmla="*/ 518749 h 917857"/>
                <a:gd name="connsiteX1" fmla="*/ 88335 w 748262"/>
                <a:gd name="connsiteY1" fmla="*/ 480325 h 917857"/>
                <a:gd name="connsiteX2" fmla="*/ 642767 w 748262"/>
                <a:gd name="connsiteY2" fmla="*/ 100092 h 917857"/>
                <a:gd name="connsiteX3" fmla="*/ 710251 w 748262"/>
                <a:gd name="connsiteY3" fmla="*/ 37416 h 917857"/>
                <a:gd name="connsiteX4" fmla="*/ 748262 w 748262"/>
                <a:gd name="connsiteY4" fmla="*/ 0 h 917857"/>
                <a:gd name="connsiteX5" fmla="*/ 400882 w 748262"/>
                <a:gd name="connsiteY5" fmla="*/ 732513 h 917857"/>
                <a:gd name="connsiteX6" fmla="*/ 164999 w 748262"/>
                <a:gd name="connsiteY6" fmla="*/ 910328 h 917857"/>
                <a:gd name="connsiteX7" fmla="*/ 161151 w 748262"/>
                <a:gd name="connsiteY7" fmla="*/ 912509 h 917857"/>
                <a:gd name="connsiteX8" fmla="*/ 104613 w 748262"/>
                <a:gd name="connsiteY8" fmla="*/ 903197 h 917857"/>
                <a:gd name="connsiteX9" fmla="*/ 93970 w 748262"/>
                <a:gd name="connsiteY9" fmla="*/ 885542 h 917857"/>
                <a:gd name="connsiteX10" fmla="*/ 91996 w 748262"/>
                <a:gd name="connsiteY10" fmla="*/ 878326 h 917857"/>
                <a:gd name="connsiteX11" fmla="*/ 0 w 748262"/>
                <a:gd name="connsiteY11" fmla="*/ 521846 h 917857"/>
                <a:gd name="connsiteX12" fmla="*/ 7102 w 748262"/>
                <a:gd name="connsiteY12" fmla="*/ 518749 h 91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262" h="917857">
                  <a:moveTo>
                    <a:pt x="7102" y="518749"/>
                  </a:moveTo>
                  <a:cubicBezTo>
                    <a:pt x="34213" y="506670"/>
                    <a:pt x="61341" y="493808"/>
                    <a:pt x="88335" y="480325"/>
                  </a:cubicBezTo>
                  <a:lnTo>
                    <a:pt x="642767" y="100092"/>
                  </a:lnTo>
                  <a:cubicBezTo>
                    <a:pt x="665536" y="79623"/>
                    <a:pt x="688030" y="58663"/>
                    <a:pt x="710251" y="37416"/>
                  </a:cubicBezTo>
                  <a:cubicBezTo>
                    <a:pt x="723013" y="24995"/>
                    <a:pt x="735775" y="12571"/>
                    <a:pt x="748262" y="0"/>
                  </a:cubicBezTo>
                  <a:cubicBezTo>
                    <a:pt x="741397" y="249177"/>
                    <a:pt x="621955" y="519647"/>
                    <a:pt x="400882" y="732513"/>
                  </a:cubicBezTo>
                  <a:cubicBezTo>
                    <a:pt x="327198" y="803372"/>
                    <a:pt x="247672" y="862721"/>
                    <a:pt x="164999" y="910328"/>
                  </a:cubicBezTo>
                  <a:cubicBezTo>
                    <a:pt x="164430" y="910668"/>
                    <a:pt x="161151" y="912509"/>
                    <a:pt x="161151" y="912509"/>
                  </a:cubicBezTo>
                  <a:cubicBezTo>
                    <a:pt x="142816" y="922009"/>
                    <a:pt x="119653" y="918821"/>
                    <a:pt x="104613" y="903197"/>
                  </a:cubicBezTo>
                  <a:cubicBezTo>
                    <a:pt x="99645" y="897962"/>
                    <a:pt x="96099" y="891915"/>
                    <a:pt x="93970" y="885542"/>
                  </a:cubicBezTo>
                  <a:cubicBezTo>
                    <a:pt x="93970" y="885542"/>
                    <a:pt x="92375" y="880517"/>
                    <a:pt x="91996" y="878326"/>
                  </a:cubicBezTo>
                  <a:lnTo>
                    <a:pt x="0" y="521846"/>
                  </a:lnTo>
                  <a:cubicBezTo>
                    <a:pt x="2420" y="520838"/>
                    <a:pt x="4692" y="519758"/>
                    <a:pt x="7102" y="518749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E88E95C-5F25-B983-5C76-949A77FDA3E5}"/>
                </a:ext>
              </a:extLst>
            </p:cNvPr>
            <p:cNvSpPr/>
            <p:nvPr/>
          </p:nvSpPr>
          <p:spPr>
            <a:xfrm>
              <a:off x="3360891" y="2531756"/>
              <a:ext cx="940562" cy="727915"/>
            </a:xfrm>
            <a:custGeom>
              <a:avLst/>
              <a:gdLst>
                <a:gd name="connsiteX0" fmla="*/ 940562 w 940562"/>
                <a:gd name="connsiteY0" fmla="*/ 50 h 727915"/>
                <a:gd name="connsiteX1" fmla="*/ 901723 w 940562"/>
                <a:gd name="connsiteY1" fmla="*/ 36742 h 727915"/>
                <a:gd name="connsiteX2" fmla="*/ 836586 w 940562"/>
                <a:gd name="connsiteY2" fmla="*/ 101712 h 727915"/>
                <a:gd name="connsiteX3" fmla="*/ 435335 w 940562"/>
                <a:gd name="connsiteY3" fmla="*/ 641300 h 727915"/>
                <a:gd name="connsiteX4" fmla="*/ 393847 w 940562"/>
                <a:gd name="connsiteY4" fmla="*/ 721011 h 727915"/>
                <a:gd name="connsiteX5" fmla="*/ 390478 w 940562"/>
                <a:gd name="connsiteY5" fmla="*/ 727916 h 727915"/>
                <a:gd name="connsiteX6" fmla="*/ 37691 w 940562"/>
                <a:gd name="connsiteY6" fmla="*/ 622383 h 727915"/>
                <a:gd name="connsiteX7" fmla="*/ 30558 w 940562"/>
                <a:gd name="connsiteY7" fmla="*/ 620132 h 727915"/>
                <a:gd name="connsiteX8" fmla="*/ 13324 w 940562"/>
                <a:gd name="connsiteY8" fmla="*/ 608758 h 727915"/>
                <a:gd name="connsiteX9" fmla="*/ 6249 w 940562"/>
                <a:gd name="connsiteY9" fmla="*/ 551903 h 727915"/>
                <a:gd name="connsiteX10" fmla="*/ 8571 w 940562"/>
                <a:gd name="connsiteY10" fmla="*/ 548220 h 727915"/>
                <a:gd name="connsiteX11" fmla="*/ 195189 w 940562"/>
                <a:gd name="connsiteY11" fmla="*/ 319293 h 727915"/>
                <a:gd name="connsiteX12" fmla="*/ 940562 w 940562"/>
                <a:gd name="connsiteY12" fmla="*/ 50 h 7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0562" h="727915">
                  <a:moveTo>
                    <a:pt x="940562" y="50"/>
                  </a:moveTo>
                  <a:cubicBezTo>
                    <a:pt x="927521" y="12113"/>
                    <a:pt x="914624" y="24398"/>
                    <a:pt x="901723" y="36742"/>
                  </a:cubicBezTo>
                  <a:cubicBezTo>
                    <a:pt x="879640" y="58062"/>
                    <a:pt x="857837" y="79737"/>
                    <a:pt x="836586" y="101712"/>
                  </a:cubicBezTo>
                  <a:cubicBezTo>
                    <a:pt x="740529" y="113387"/>
                    <a:pt x="435335" y="641300"/>
                    <a:pt x="435335" y="641300"/>
                  </a:cubicBezTo>
                  <a:cubicBezTo>
                    <a:pt x="420897" y="667766"/>
                    <a:pt x="407024" y="694317"/>
                    <a:pt x="393847" y="721011"/>
                  </a:cubicBezTo>
                  <a:cubicBezTo>
                    <a:pt x="392677" y="723314"/>
                    <a:pt x="391646" y="725616"/>
                    <a:pt x="390478" y="727916"/>
                  </a:cubicBezTo>
                  <a:lnTo>
                    <a:pt x="37691" y="622383"/>
                  </a:lnTo>
                  <a:cubicBezTo>
                    <a:pt x="35588" y="621918"/>
                    <a:pt x="30558" y="620132"/>
                    <a:pt x="30558" y="620132"/>
                  </a:cubicBezTo>
                  <a:cubicBezTo>
                    <a:pt x="24273" y="617760"/>
                    <a:pt x="18430" y="613992"/>
                    <a:pt x="13324" y="608758"/>
                  </a:cubicBezTo>
                  <a:cubicBezTo>
                    <a:pt x="-1716" y="593131"/>
                    <a:pt x="-3949" y="569936"/>
                    <a:pt x="6249" y="551903"/>
                  </a:cubicBezTo>
                  <a:cubicBezTo>
                    <a:pt x="6249" y="551903"/>
                    <a:pt x="8137" y="548773"/>
                    <a:pt x="8571" y="548220"/>
                  </a:cubicBezTo>
                  <a:cubicBezTo>
                    <a:pt x="59227" y="467418"/>
                    <a:pt x="121500" y="390218"/>
                    <a:pt x="195189" y="319293"/>
                  </a:cubicBezTo>
                  <a:cubicBezTo>
                    <a:pt x="416408" y="106361"/>
                    <a:pt x="691229" y="-2670"/>
                    <a:pt x="940562" y="50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D4EC0A8-4C09-92BE-A04A-02D1E6EA1620}"/>
                </a:ext>
              </a:extLst>
            </p:cNvPr>
            <p:cNvSpPr/>
            <p:nvPr/>
          </p:nvSpPr>
          <p:spPr>
            <a:xfrm>
              <a:off x="3656800" y="1883025"/>
              <a:ext cx="2027315" cy="1968985"/>
            </a:xfrm>
            <a:custGeom>
              <a:avLst/>
              <a:gdLst>
                <a:gd name="connsiteX0" fmla="*/ 597177 w 2027315"/>
                <a:gd name="connsiteY0" fmla="*/ 651393 h 1968985"/>
                <a:gd name="connsiteX1" fmla="*/ 2945 w 2027315"/>
                <a:gd name="connsiteY1" fmla="*/ 1524075 h 1968985"/>
                <a:gd name="connsiteX2" fmla="*/ 13395 w 2027315"/>
                <a:gd name="connsiteY2" fmla="*/ 1573884 h 1968985"/>
                <a:gd name="connsiteX3" fmla="*/ 379503 w 2027315"/>
                <a:gd name="connsiteY3" fmla="*/ 1954378 h 1968985"/>
                <a:gd name="connsiteX4" fmla="*/ 428944 w 2027315"/>
                <a:gd name="connsiteY4" fmla="*/ 1966656 h 1968985"/>
                <a:gd name="connsiteX5" fmla="*/ 1323602 w 2027315"/>
                <a:gd name="connsiteY5" fmla="*/ 1406157 h 1968985"/>
                <a:gd name="connsiteX6" fmla="*/ 2027220 w 2027315"/>
                <a:gd name="connsiteY6" fmla="*/ 52130 h 1968985"/>
                <a:gd name="connsiteX7" fmla="*/ 2013999 w 2027315"/>
                <a:gd name="connsiteY7" fmla="*/ 14721 h 1968985"/>
                <a:gd name="connsiteX8" fmla="*/ 1976987 w 2027315"/>
                <a:gd name="connsiteY8" fmla="*/ 14 h 1968985"/>
                <a:gd name="connsiteX9" fmla="*/ 597177 w 2027315"/>
                <a:gd name="connsiteY9" fmla="*/ 651393 h 196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315" h="1968985">
                  <a:moveTo>
                    <a:pt x="597177" y="651393"/>
                  </a:moveTo>
                  <a:cubicBezTo>
                    <a:pt x="320040" y="918210"/>
                    <a:pt x="118005" y="1225167"/>
                    <a:pt x="2945" y="1524075"/>
                  </a:cubicBezTo>
                  <a:cubicBezTo>
                    <a:pt x="-3144" y="1540847"/>
                    <a:pt x="146" y="1560188"/>
                    <a:pt x="13395" y="1573884"/>
                  </a:cubicBezTo>
                  <a:lnTo>
                    <a:pt x="379503" y="1954378"/>
                  </a:lnTo>
                  <a:cubicBezTo>
                    <a:pt x="392753" y="1968003"/>
                    <a:pt x="411952" y="1972099"/>
                    <a:pt x="428944" y="1966656"/>
                  </a:cubicBezTo>
                  <a:cubicBezTo>
                    <a:pt x="732096" y="1863087"/>
                    <a:pt x="1046466" y="1672974"/>
                    <a:pt x="1323602" y="1406157"/>
                  </a:cubicBezTo>
                  <a:cubicBezTo>
                    <a:pt x="1754277" y="991746"/>
                    <a:pt x="2001194" y="486505"/>
                    <a:pt x="2027220" y="52130"/>
                  </a:cubicBezTo>
                  <a:cubicBezTo>
                    <a:pt x="2028031" y="39196"/>
                    <a:pt x="2023660" y="24828"/>
                    <a:pt x="2013999" y="14721"/>
                  </a:cubicBezTo>
                  <a:cubicBezTo>
                    <a:pt x="2004199" y="4612"/>
                    <a:pt x="1990082" y="-297"/>
                    <a:pt x="1976987" y="14"/>
                  </a:cubicBezTo>
                  <a:cubicBezTo>
                    <a:pt x="1541942" y="9444"/>
                    <a:pt x="1027713" y="236981"/>
                    <a:pt x="597177" y="651393"/>
                  </a:cubicBezTo>
                  <a:close/>
                </a:path>
              </a:pathLst>
            </a:custGeom>
            <a:solidFill>
              <a:srgbClr val="D9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450D71C-2DFE-823B-B2D1-C284E3FD81F2}"/>
                </a:ext>
              </a:extLst>
            </p:cNvPr>
            <p:cNvSpPr/>
            <p:nvPr/>
          </p:nvSpPr>
          <p:spPr>
            <a:xfrm>
              <a:off x="4601455" y="2550715"/>
              <a:ext cx="383331" cy="383440"/>
            </a:xfrm>
            <a:custGeom>
              <a:avLst/>
              <a:gdLst>
                <a:gd name="connsiteX0" fmla="*/ 187990 w 383331"/>
                <a:gd name="connsiteY0" fmla="*/ 383403 h 383440"/>
                <a:gd name="connsiteX1" fmla="*/ 53585 w 383331"/>
                <a:gd name="connsiteY1" fmla="*/ 324683 h 383440"/>
                <a:gd name="connsiteX2" fmla="*/ 36 w 383331"/>
                <a:gd name="connsiteY2" fmla="*/ 188063 h 383440"/>
                <a:gd name="connsiteX3" fmla="*/ 58757 w 383331"/>
                <a:gd name="connsiteY3" fmla="*/ 53581 h 383440"/>
                <a:gd name="connsiteX4" fmla="*/ 195303 w 383331"/>
                <a:gd name="connsiteY4" fmla="*/ 36 h 383440"/>
                <a:gd name="connsiteX5" fmla="*/ 329852 w 383331"/>
                <a:gd name="connsiteY5" fmla="*/ 58754 h 383440"/>
                <a:gd name="connsiteX6" fmla="*/ 324680 w 383331"/>
                <a:gd name="connsiteY6" fmla="*/ 329854 h 383440"/>
                <a:gd name="connsiteX7" fmla="*/ 188131 w 383331"/>
                <a:gd name="connsiteY7" fmla="*/ 383405 h 383440"/>
                <a:gd name="connsiteX8" fmla="*/ 187990 w 383331"/>
                <a:gd name="connsiteY8" fmla="*/ 383403 h 3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1" h="383440">
                  <a:moveTo>
                    <a:pt x="187990" y="383403"/>
                  </a:moveTo>
                  <a:cubicBezTo>
                    <a:pt x="136784" y="382423"/>
                    <a:pt x="89055" y="361527"/>
                    <a:pt x="53585" y="324683"/>
                  </a:cubicBezTo>
                  <a:cubicBezTo>
                    <a:pt x="18123" y="287765"/>
                    <a:pt x="-939" y="239268"/>
                    <a:pt x="36" y="188063"/>
                  </a:cubicBezTo>
                  <a:cubicBezTo>
                    <a:pt x="1014" y="136853"/>
                    <a:pt x="21910" y="89118"/>
                    <a:pt x="58757" y="53581"/>
                  </a:cubicBezTo>
                  <a:cubicBezTo>
                    <a:pt x="95598" y="18118"/>
                    <a:pt x="144237" y="-939"/>
                    <a:pt x="195303" y="36"/>
                  </a:cubicBezTo>
                  <a:cubicBezTo>
                    <a:pt x="246515" y="1015"/>
                    <a:pt x="294243" y="21909"/>
                    <a:pt x="329852" y="58754"/>
                  </a:cubicBezTo>
                  <a:cubicBezTo>
                    <a:pt x="403134" y="134955"/>
                    <a:pt x="400813" y="256575"/>
                    <a:pt x="324680" y="329854"/>
                  </a:cubicBezTo>
                  <a:cubicBezTo>
                    <a:pt x="287693" y="365320"/>
                    <a:pt x="239199" y="384379"/>
                    <a:pt x="188131" y="383405"/>
                  </a:cubicBezTo>
                  <a:cubicBezTo>
                    <a:pt x="187990" y="383403"/>
                    <a:pt x="187990" y="383403"/>
                    <a:pt x="187990" y="38340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213279B-CC61-F6D0-7C06-EEDC60A43063}"/>
                </a:ext>
              </a:extLst>
            </p:cNvPr>
            <p:cNvSpPr/>
            <p:nvPr/>
          </p:nvSpPr>
          <p:spPr>
            <a:xfrm>
              <a:off x="4187116" y="2949534"/>
              <a:ext cx="383336" cy="383435"/>
            </a:xfrm>
            <a:custGeom>
              <a:avLst/>
              <a:gdLst>
                <a:gd name="connsiteX0" fmla="*/ 187994 w 383336"/>
                <a:gd name="connsiteY0" fmla="*/ 383400 h 383435"/>
                <a:gd name="connsiteX1" fmla="*/ 53589 w 383336"/>
                <a:gd name="connsiteY1" fmla="*/ 324682 h 383435"/>
                <a:gd name="connsiteX2" fmla="*/ 36 w 383336"/>
                <a:gd name="connsiteY2" fmla="*/ 188128 h 383435"/>
                <a:gd name="connsiteX3" fmla="*/ 58761 w 383336"/>
                <a:gd name="connsiteY3" fmla="*/ 53581 h 383435"/>
                <a:gd name="connsiteX4" fmla="*/ 195309 w 383336"/>
                <a:gd name="connsiteY4" fmla="*/ 36 h 383435"/>
                <a:gd name="connsiteX5" fmla="*/ 329861 w 383336"/>
                <a:gd name="connsiteY5" fmla="*/ 58757 h 383435"/>
                <a:gd name="connsiteX6" fmla="*/ 324688 w 383336"/>
                <a:gd name="connsiteY6" fmla="*/ 329855 h 383435"/>
                <a:gd name="connsiteX7" fmla="*/ 187994 w 383336"/>
                <a:gd name="connsiteY7" fmla="*/ 383400 h 383435"/>
                <a:gd name="connsiteX8" fmla="*/ 187995 w 383336"/>
                <a:gd name="connsiteY8" fmla="*/ 383405 h 38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6" h="383435">
                  <a:moveTo>
                    <a:pt x="187994" y="383400"/>
                  </a:moveTo>
                  <a:cubicBezTo>
                    <a:pt x="136786" y="382423"/>
                    <a:pt x="89053" y="361599"/>
                    <a:pt x="53589" y="324682"/>
                  </a:cubicBezTo>
                  <a:cubicBezTo>
                    <a:pt x="18117" y="287840"/>
                    <a:pt x="-941" y="239268"/>
                    <a:pt x="36" y="188128"/>
                  </a:cubicBezTo>
                  <a:cubicBezTo>
                    <a:pt x="1012" y="136920"/>
                    <a:pt x="21911" y="89119"/>
                    <a:pt x="58761" y="53581"/>
                  </a:cubicBezTo>
                  <a:cubicBezTo>
                    <a:pt x="95604" y="18118"/>
                    <a:pt x="144099" y="-941"/>
                    <a:pt x="195309" y="36"/>
                  </a:cubicBezTo>
                  <a:cubicBezTo>
                    <a:pt x="246522" y="1014"/>
                    <a:pt x="294250" y="21909"/>
                    <a:pt x="329861" y="58757"/>
                  </a:cubicBezTo>
                  <a:cubicBezTo>
                    <a:pt x="403137" y="134957"/>
                    <a:pt x="400816" y="256581"/>
                    <a:pt x="324688" y="329855"/>
                  </a:cubicBezTo>
                  <a:cubicBezTo>
                    <a:pt x="287696" y="365391"/>
                    <a:pt x="239206" y="384379"/>
                    <a:pt x="187994" y="383400"/>
                  </a:cubicBezTo>
                  <a:lnTo>
                    <a:pt x="187995" y="38340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C61E0A1-AB93-2DA7-A37A-AF13B3C14AA5}"/>
                </a:ext>
              </a:extLst>
            </p:cNvPr>
            <p:cNvSpPr/>
            <p:nvPr/>
          </p:nvSpPr>
          <p:spPr>
            <a:xfrm>
              <a:off x="4553476" y="2502805"/>
              <a:ext cx="479254" cy="479252"/>
            </a:xfrm>
            <a:custGeom>
              <a:avLst/>
              <a:gdLst>
                <a:gd name="connsiteX0" fmla="*/ 412380 w 479254"/>
                <a:gd name="connsiteY0" fmla="*/ 73481 h 479252"/>
                <a:gd name="connsiteX1" fmla="*/ 244198 w 479254"/>
                <a:gd name="connsiteY1" fmla="*/ 45 h 479252"/>
                <a:gd name="connsiteX2" fmla="*/ 73478 w 479254"/>
                <a:gd name="connsiteY2" fmla="*/ 67015 h 479252"/>
                <a:gd name="connsiteX3" fmla="*/ 45 w 479254"/>
                <a:gd name="connsiteY3" fmla="*/ 235056 h 479252"/>
                <a:gd name="connsiteX4" fmla="*/ 67011 w 479254"/>
                <a:gd name="connsiteY4" fmla="*/ 405849 h 479252"/>
                <a:gd name="connsiteX5" fmla="*/ 235058 w 479254"/>
                <a:gd name="connsiteY5" fmla="*/ 479208 h 479252"/>
                <a:gd name="connsiteX6" fmla="*/ 405915 w 479254"/>
                <a:gd name="connsiteY6" fmla="*/ 412316 h 479252"/>
                <a:gd name="connsiteX7" fmla="*/ 412380 w 479254"/>
                <a:gd name="connsiteY7" fmla="*/ 73481 h 479252"/>
                <a:gd name="connsiteX8" fmla="*/ 339402 w 479254"/>
                <a:gd name="connsiteY8" fmla="*/ 343216 h 479252"/>
                <a:gd name="connsiteX9" fmla="*/ 236884 w 479254"/>
                <a:gd name="connsiteY9" fmla="*/ 383411 h 479252"/>
                <a:gd name="connsiteX10" fmla="*/ 136119 w 479254"/>
                <a:gd name="connsiteY10" fmla="*/ 339337 h 479252"/>
                <a:gd name="connsiteX11" fmla="*/ 139997 w 479254"/>
                <a:gd name="connsiteY11" fmla="*/ 136046 h 479252"/>
                <a:gd name="connsiteX12" fmla="*/ 242370 w 479254"/>
                <a:gd name="connsiteY12" fmla="*/ 95922 h 479252"/>
                <a:gd name="connsiteX13" fmla="*/ 343282 w 479254"/>
                <a:gd name="connsiteY13" fmla="*/ 139927 h 479252"/>
                <a:gd name="connsiteX14" fmla="*/ 339402 w 479254"/>
                <a:gd name="connsiteY14" fmla="*/ 343216 h 4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54" h="479252">
                  <a:moveTo>
                    <a:pt x="412380" y="73481"/>
                  </a:moveTo>
                  <a:cubicBezTo>
                    <a:pt x="367944" y="27387"/>
                    <a:pt x="308207" y="1268"/>
                    <a:pt x="244198" y="45"/>
                  </a:cubicBezTo>
                  <a:cubicBezTo>
                    <a:pt x="180326" y="-1174"/>
                    <a:pt x="119642" y="22650"/>
                    <a:pt x="73478" y="67015"/>
                  </a:cubicBezTo>
                  <a:cubicBezTo>
                    <a:pt x="27458" y="111387"/>
                    <a:pt x="1266" y="171118"/>
                    <a:pt x="45" y="235056"/>
                  </a:cubicBezTo>
                  <a:cubicBezTo>
                    <a:pt x="-1175" y="299066"/>
                    <a:pt x="22714" y="359688"/>
                    <a:pt x="67011" y="405849"/>
                  </a:cubicBezTo>
                  <a:cubicBezTo>
                    <a:pt x="111446" y="451940"/>
                    <a:pt x="171190" y="477990"/>
                    <a:pt x="235058" y="479208"/>
                  </a:cubicBezTo>
                  <a:cubicBezTo>
                    <a:pt x="299066" y="480433"/>
                    <a:pt x="359753" y="456684"/>
                    <a:pt x="405915" y="412316"/>
                  </a:cubicBezTo>
                  <a:cubicBezTo>
                    <a:pt x="501115" y="320687"/>
                    <a:pt x="504015" y="168682"/>
                    <a:pt x="412380" y="73481"/>
                  </a:cubicBezTo>
                  <a:close/>
                  <a:moveTo>
                    <a:pt x="339402" y="343216"/>
                  </a:moveTo>
                  <a:cubicBezTo>
                    <a:pt x="310730" y="370745"/>
                    <a:pt x="273746" y="384111"/>
                    <a:pt x="236884" y="383411"/>
                  </a:cubicBezTo>
                  <a:cubicBezTo>
                    <a:pt x="200169" y="382708"/>
                    <a:pt x="163574" y="367938"/>
                    <a:pt x="136119" y="339337"/>
                  </a:cubicBezTo>
                  <a:cubicBezTo>
                    <a:pt x="81054" y="282135"/>
                    <a:pt x="82794" y="191110"/>
                    <a:pt x="139997" y="136046"/>
                  </a:cubicBezTo>
                  <a:cubicBezTo>
                    <a:pt x="168528" y="108518"/>
                    <a:pt x="205652" y="95221"/>
                    <a:pt x="242370" y="95922"/>
                  </a:cubicBezTo>
                  <a:cubicBezTo>
                    <a:pt x="279231" y="96626"/>
                    <a:pt x="315678" y="111322"/>
                    <a:pt x="343282" y="139927"/>
                  </a:cubicBezTo>
                  <a:cubicBezTo>
                    <a:pt x="398341" y="197131"/>
                    <a:pt x="396602" y="288154"/>
                    <a:pt x="339402" y="3432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87EF728-2B50-C011-E8E9-0E0B8324955C}"/>
                </a:ext>
              </a:extLst>
            </p:cNvPr>
            <p:cNvSpPr/>
            <p:nvPr/>
          </p:nvSpPr>
          <p:spPr>
            <a:xfrm>
              <a:off x="4139134" y="2901697"/>
              <a:ext cx="479266" cy="479257"/>
            </a:xfrm>
            <a:custGeom>
              <a:avLst/>
              <a:gdLst>
                <a:gd name="connsiteX0" fmla="*/ 244204 w 479266"/>
                <a:gd name="connsiteY0" fmla="*/ 45 h 479257"/>
                <a:gd name="connsiteX1" fmla="*/ 73483 w 479266"/>
                <a:gd name="connsiteY1" fmla="*/ 66941 h 479257"/>
                <a:gd name="connsiteX2" fmla="*/ 45 w 479266"/>
                <a:gd name="connsiteY2" fmla="*/ 235051 h 479257"/>
                <a:gd name="connsiteX3" fmla="*/ 67014 w 479266"/>
                <a:gd name="connsiteY3" fmla="*/ 405777 h 479257"/>
                <a:gd name="connsiteX4" fmla="*/ 235061 w 479266"/>
                <a:gd name="connsiteY4" fmla="*/ 479213 h 479257"/>
                <a:gd name="connsiteX5" fmla="*/ 405931 w 479266"/>
                <a:gd name="connsiteY5" fmla="*/ 412246 h 479257"/>
                <a:gd name="connsiteX6" fmla="*/ 412397 w 479266"/>
                <a:gd name="connsiteY6" fmla="*/ 73410 h 479257"/>
                <a:gd name="connsiteX7" fmla="*/ 244204 w 479266"/>
                <a:gd name="connsiteY7" fmla="*/ 45 h 479257"/>
                <a:gd name="connsiteX8" fmla="*/ 339413 w 479266"/>
                <a:gd name="connsiteY8" fmla="*/ 343141 h 479257"/>
                <a:gd name="connsiteX9" fmla="*/ 236890 w 479266"/>
                <a:gd name="connsiteY9" fmla="*/ 383332 h 479257"/>
                <a:gd name="connsiteX10" fmla="*/ 136122 w 479266"/>
                <a:gd name="connsiteY10" fmla="*/ 339265 h 479257"/>
                <a:gd name="connsiteX11" fmla="*/ 140004 w 479266"/>
                <a:gd name="connsiteY11" fmla="*/ 135974 h 479257"/>
                <a:gd name="connsiteX12" fmla="*/ 242377 w 479266"/>
                <a:gd name="connsiteY12" fmla="*/ 95849 h 479257"/>
                <a:gd name="connsiteX13" fmla="*/ 343293 w 479266"/>
                <a:gd name="connsiteY13" fmla="*/ 139853 h 479257"/>
                <a:gd name="connsiteX14" fmla="*/ 339413 w 479266"/>
                <a:gd name="connsiteY14" fmla="*/ 343141 h 4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66" h="479257">
                  <a:moveTo>
                    <a:pt x="244204" y="45"/>
                  </a:moveTo>
                  <a:cubicBezTo>
                    <a:pt x="180192" y="-1176"/>
                    <a:pt x="119651" y="22576"/>
                    <a:pt x="73483" y="66941"/>
                  </a:cubicBezTo>
                  <a:cubicBezTo>
                    <a:pt x="27319" y="111303"/>
                    <a:pt x="1264" y="171044"/>
                    <a:pt x="45" y="235051"/>
                  </a:cubicBezTo>
                  <a:cubicBezTo>
                    <a:pt x="-1174" y="298997"/>
                    <a:pt x="22575" y="359614"/>
                    <a:pt x="67014" y="405777"/>
                  </a:cubicBezTo>
                  <a:cubicBezTo>
                    <a:pt x="111453" y="451872"/>
                    <a:pt x="171051" y="477992"/>
                    <a:pt x="235061" y="479213"/>
                  </a:cubicBezTo>
                  <a:cubicBezTo>
                    <a:pt x="299076" y="480436"/>
                    <a:pt x="359766" y="456612"/>
                    <a:pt x="405931" y="412246"/>
                  </a:cubicBezTo>
                  <a:cubicBezTo>
                    <a:pt x="501125" y="320619"/>
                    <a:pt x="504026" y="168604"/>
                    <a:pt x="412397" y="73410"/>
                  </a:cubicBezTo>
                  <a:cubicBezTo>
                    <a:pt x="367956" y="27315"/>
                    <a:pt x="308220" y="1266"/>
                    <a:pt x="244204" y="45"/>
                  </a:cubicBezTo>
                  <a:close/>
                  <a:moveTo>
                    <a:pt x="339413" y="343141"/>
                  </a:moveTo>
                  <a:cubicBezTo>
                    <a:pt x="310741" y="370742"/>
                    <a:pt x="273751" y="384037"/>
                    <a:pt x="236890" y="383332"/>
                  </a:cubicBezTo>
                  <a:cubicBezTo>
                    <a:pt x="200173" y="382632"/>
                    <a:pt x="163578" y="367934"/>
                    <a:pt x="136122" y="339265"/>
                  </a:cubicBezTo>
                  <a:cubicBezTo>
                    <a:pt x="81056" y="282056"/>
                    <a:pt x="82796" y="191036"/>
                    <a:pt x="140004" y="135974"/>
                  </a:cubicBezTo>
                  <a:cubicBezTo>
                    <a:pt x="168536" y="108441"/>
                    <a:pt x="205659" y="95148"/>
                    <a:pt x="242377" y="95849"/>
                  </a:cubicBezTo>
                  <a:cubicBezTo>
                    <a:pt x="279237" y="96553"/>
                    <a:pt x="315690" y="111247"/>
                    <a:pt x="343293" y="139853"/>
                  </a:cubicBezTo>
                  <a:cubicBezTo>
                    <a:pt x="398353" y="197056"/>
                    <a:pt x="396615" y="288080"/>
                    <a:pt x="339413" y="3431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397D72A-44EF-8305-C273-A2FDFBBE0137}"/>
                </a:ext>
              </a:extLst>
            </p:cNvPr>
            <p:cNvSpPr/>
            <p:nvPr/>
          </p:nvSpPr>
          <p:spPr>
            <a:xfrm>
              <a:off x="5028281" y="1883025"/>
              <a:ext cx="655833" cy="652074"/>
            </a:xfrm>
            <a:custGeom>
              <a:avLst/>
              <a:gdLst>
                <a:gd name="connsiteX0" fmla="*/ 496662 w 655833"/>
                <a:gd name="connsiteY0" fmla="*/ 652075 h 652074"/>
                <a:gd name="connsiteX1" fmla="*/ 0 w 655833"/>
                <a:gd name="connsiteY1" fmla="*/ 136161 h 652074"/>
                <a:gd name="connsiteX2" fmla="*/ 605506 w 655833"/>
                <a:gd name="connsiteY2" fmla="*/ 14 h 652074"/>
                <a:gd name="connsiteX3" fmla="*/ 642517 w 655833"/>
                <a:gd name="connsiteY3" fmla="*/ 14721 h 652074"/>
                <a:gd name="connsiteX4" fmla="*/ 655739 w 655833"/>
                <a:gd name="connsiteY4" fmla="*/ 52130 h 652074"/>
                <a:gd name="connsiteX5" fmla="*/ 496662 w 655833"/>
                <a:gd name="connsiteY5" fmla="*/ 652075 h 65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833" h="652074">
                  <a:moveTo>
                    <a:pt x="496662" y="652075"/>
                  </a:moveTo>
                  <a:lnTo>
                    <a:pt x="0" y="136161"/>
                  </a:lnTo>
                  <a:cubicBezTo>
                    <a:pt x="207954" y="50411"/>
                    <a:pt x="414453" y="4175"/>
                    <a:pt x="605506" y="14"/>
                  </a:cubicBezTo>
                  <a:cubicBezTo>
                    <a:pt x="618600" y="-297"/>
                    <a:pt x="632718" y="4612"/>
                    <a:pt x="642517" y="14721"/>
                  </a:cubicBezTo>
                  <a:cubicBezTo>
                    <a:pt x="652179" y="24828"/>
                    <a:pt x="656549" y="39196"/>
                    <a:pt x="655739" y="52130"/>
                  </a:cubicBezTo>
                  <a:cubicBezTo>
                    <a:pt x="644355" y="243027"/>
                    <a:pt x="590210" y="447544"/>
                    <a:pt x="496662" y="652075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BC2D1B3-8133-CCFA-406E-BC8AE372B301}"/>
              </a:ext>
            </a:extLst>
          </p:cNvPr>
          <p:cNvSpPr/>
          <p:nvPr/>
        </p:nvSpPr>
        <p:spPr>
          <a:xfrm rot="1894600">
            <a:off x="8125920" y="4946279"/>
            <a:ext cx="267176" cy="267176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E4AA0D7-CBFD-87DD-D88F-4FDED60DD16B}"/>
              </a:ext>
            </a:extLst>
          </p:cNvPr>
          <p:cNvSpPr txBox="1"/>
          <p:nvPr/>
        </p:nvSpPr>
        <p:spPr>
          <a:xfrm>
            <a:off x="1289421" y="1243013"/>
            <a:ext cx="4703788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New Year's work plan</a:t>
            </a:r>
            <a:endParaRPr lang="zh-CN" altLang="en-US" sz="2800" dirty="0">
              <a:gradFill>
                <a:gsLst>
                  <a:gs pos="0">
                    <a:srgbClr val="D9E8FF"/>
                  </a:gs>
                  <a:gs pos="100000">
                    <a:srgbClr val="40A693"/>
                  </a:gs>
                </a:gsLst>
                <a:lin ang="5400000" scaled="1"/>
              </a:gra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5E725E48-CA8F-ADC3-16E2-904BC2C0E4D3}"/>
              </a:ext>
            </a:extLst>
          </p:cNvPr>
          <p:cNvSpPr/>
          <p:nvPr/>
        </p:nvSpPr>
        <p:spPr>
          <a:xfrm>
            <a:off x="1289421" y="2924851"/>
            <a:ext cx="5797179" cy="411121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alpha val="19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6007559" y="1177745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02083D3B-A3DC-DB90-9497-E7C81E0C02A8}"/>
              </a:ext>
            </a:extLst>
          </p:cNvPr>
          <p:cNvSpPr txBox="1"/>
          <p:nvPr/>
        </p:nvSpPr>
        <p:spPr>
          <a:xfrm>
            <a:off x="1673458" y="2964634"/>
            <a:ext cx="5186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工作计划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年终总结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新年计划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述职演示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项目汇报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D7804EC-377B-08F1-998F-F82279614DFA}"/>
              </a:ext>
            </a:extLst>
          </p:cNvPr>
          <p:cNvGrpSpPr/>
          <p:nvPr/>
        </p:nvGrpSpPr>
        <p:grpSpPr>
          <a:xfrm>
            <a:off x="2058738" y="4016484"/>
            <a:ext cx="4117256" cy="285310"/>
            <a:chOff x="4150541" y="5894605"/>
            <a:chExt cx="3092973" cy="21433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73EB20-4058-917B-4C7B-3175189C521D}"/>
                </a:ext>
              </a:extLst>
            </p:cNvPr>
            <p:cNvSpPr txBox="1"/>
            <p:nvPr/>
          </p:nvSpPr>
          <p:spPr>
            <a:xfrm>
              <a:off x="4341135" y="5896851"/>
              <a:ext cx="1451382" cy="208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0" name="specialist-user_80886">
              <a:extLst>
                <a:ext uri="{FF2B5EF4-FFF2-40B4-BE49-F238E27FC236}">
                  <a16:creationId xmlns:a16="http://schemas.microsoft.com/office/drawing/2014/main" id="{516650A4-33F7-27D0-BF1E-E70A7E3F1D1A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3797DD3-CF4A-FE5C-C191-7E6C8D9BBFC2}"/>
                </a:ext>
              </a:extLst>
            </p:cNvPr>
            <p:cNvSpPr txBox="1"/>
            <p:nvPr/>
          </p:nvSpPr>
          <p:spPr>
            <a:xfrm>
              <a:off x="5979072" y="5900848"/>
              <a:ext cx="1264442" cy="208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2023.01.10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77" name="iconfont-10774-5184468">
              <a:extLst>
                <a:ext uri="{FF2B5EF4-FFF2-40B4-BE49-F238E27FC236}">
                  <a16:creationId xmlns:a16="http://schemas.microsoft.com/office/drawing/2014/main" id="{61D1E210-C215-CE76-CE34-D1921AFAB783}"/>
                </a:ext>
              </a:extLst>
            </p:cNvPr>
            <p:cNvSpPr/>
            <p:nvPr/>
          </p:nvSpPr>
          <p:spPr>
            <a:xfrm>
              <a:off x="5730066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C4C49CEC-54AB-D7CD-5914-D545EF82E3AD}"/>
              </a:ext>
            </a:extLst>
          </p:cNvPr>
          <p:cNvSpPr/>
          <p:nvPr/>
        </p:nvSpPr>
        <p:spPr>
          <a:xfrm rot="1894600">
            <a:off x="2371302" y="664480"/>
            <a:ext cx="188864" cy="18886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E5E1B00F-493D-0EC1-9A4A-BB171A97BEC1}"/>
              </a:ext>
            </a:extLst>
          </p:cNvPr>
          <p:cNvSpPr/>
          <p:nvPr/>
        </p:nvSpPr>
        <p:spPr>
          <a:xfrm rot="1894600">
            <a:off x="749274" y="740765"/>
            <a:ext cx="96797" cy="9679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5538057A-A01B-62F8-9856-5C6F239D36D1}"/>
              </a:ext>
            </a:extLst>
          </p:cNvPr>
          <p:cNvSpPr/>
          <p:nvPr/>
        </p:nvSpPr>
        <p:spPr>
          <a:xfrm rot="1894600">
            <a:off x="-161939" y="1877906"/>
            <a:ext cx="364859" cy="36485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88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iSḷiḑè">
            <a:extLst>
              <a:ext uri="{FF2B5EF4-FFF2-40B4-BE49-F238E27FC236}">
                <a16:creationId xmlns:a16="http://schemas.microsoft.com/office/drawing/2014/main" id="{58D097ED-6D84-381A-0F6F-E51C9787F4F3}"/>
              </a:ext>
            </a:extLst>
          </p:cNvPr>
          <p:cNvGrpSpPr/>
          <p:nvPr/>
        </p:nvGrpSpPr>
        <p:grpSpPr>
          <a:xfrm>
            <a:off x="4022921" y="2307387"/>
            <a:ext cx="1614876" cy="1919529"/>
            <a:chOff x="4004874" y="2307387"/>
            <a:chExt cx="1614876" cy="1919529"/>
          </a:xfrm>
        </p:grpSpPr>
        <p:grpSp>
          <p:nvGrpSpPr>
            <p:cNvPr id="3" name="î$líḍe">
              <a:extLst>
                <a:ext uri="{FF2B5EF4-FFF2-40B4-BE49-F238E27FC236}">
                  <a16:creationId xmlns:a16="http://schemas.microsoft.com/office/drawing/2014/main" id="{6ECFB3AE-2C5B-BA80-BF9E-2BB6D6766D71}"/>
                </a:ext>
              </a:extLst>
            </p:cNvPr>
            <p:cNvGrpSpPr/>
            <p:nvPr/>
          </p:nvGrpSpPr>
          <p:grpSpPr>
            <a:xfrm>
              <a:off x="4004874" y="2307387"/>
              <a:ext cx="1614876" cy="1919529"/>
              <a:chOff x="3647728" y="1916832"/>
              <a:chExt cx="2272017" cy="2700650"/>
            </a:xfrm>
          </p:grpSpPr>
          <p:sp>
            <p:nvSpPr>
              <p:cNvPr id="8" name="î$liḍe">
                <a:extLst>
                  <a:ext uri="{FF2B5EF4-FFF2-40B4-BE49-F238E27FC236}">
                    <a16:creationId xmlns:a16="http://schemas.microsoft.com/office/drawing/2014/main" id="{03D79CE5-73F1-03E6-517C-321B1B3B6CBC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647728" y="3053809"/>
                <a:ext cx="2272015" cy="9842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rgbClr val="40A693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" name="îṩḷíḓê">
                <a:extLst>
                  <a:ext uri="{FF2B5EF4-FFF2-40B4-BE49-F238E27FC236}">
                    <a16:creationId xmlns:a16="http://schemas.microsoft.com/office/drawing/2014/main" id="{A1D3B9B9-BE65-1B4D-9BA1-F6CC1AD9E914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4070710" y="4519060"/>
                <a:ext cx="1437652" cy="9842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rgbClr val="40A693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îsḻîḋê">
                <a:extLst>
                  <a:ext uri="{FF2B5EF4-FFF2-40B4-BE49-F238E27FC236}">
                    <a16:creationId xmlns:a16="http://schemas.microsoft.com/office/drawing/2014/main" id="{E1777355-77ED-8703-F7D1-2F92280B28F9}"/>
                  </a:ext>
                </a:extLst>
              </p:cNvPr>
              <p:cNvSpPr/>
              <p:nvPr/>
            </p:nvSpPr>
            <p:spPr>
              <a:xfrm>
                <a:off x="3647730" y="1916832"/>
                <a:ext cx="2272015" cy="2599629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rgbClr val="40A693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4" name="íŝḻídè">
              <a:extLst>
                <a:ext uri="{FF2B5EF4-FFF2-40B4-BE49-F238E27FC236}">
                  <a16:creationId xmlns:a16="http://schemas.microsoft.com/office/drawing/2014/main" id="{98F6B112-79F5-2CE2-F571-4442C452393E}"/>
                </a:ext>
              </a:extLst>
            </p:cNvPr>
            <p:cNvGrpSpPr/>
            <p:nvPr/>
          </p:nvGrpSpPr>
          <p:grpSpPr>
            <a:xfrm>
              <a:off x="4326536" y="2608839"/>
              <a:ext cx="914400" cy="1244834"/>
              <a:chOff x="4326535" y="2503096"/>
              <a:chExt cx="914400" cy="1244834"/>
            </a:xfrm>
          </p:grpSpPr>
          <p:sp>
            <p:nvSpPr>
              <p:cNvPr id="5" name="iṣļïḓé">
                <a:extLst>
                  <a:ext uri="{FF2B5EF4-FFF2-40B4-BE49-F238E27FC236}">
                    <a16:creationId xmlns:a16="http://schemas.microsoft.com/office/drawing/2014/main" id="{82A6D931-320F-9C41-1C34-7EB8ACDF7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2005" y="2503096"/>
                <a:ext cx="563461" cy="56272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" name="íṩļiḑe">
                <a:extLst>
                  <a:ext uri="{FF2B5EF4-FFF2-40B4-BE49-F238E27FC236}">
                    <a16:creationId xmlns:a16="http://schemas.microsoft.com/office/drawing/2014/main" id="{AE2BA126-4F50-6FFD-705E-1A793A9C5216}"/>
                  </a:ext>
                </a:extLst>
              </p:cNvPr>
              <p:cNvSpPr txBox="1"/>
              <p:nvPr/>
            </p:nvSpPr>
            <p:spPr>
              <a:xfrm>
                <a:off x="4326535" y="322621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关键词</a:t>
                </a:r>
              </a:p>
            </p:txBody>
          </p:sp>
        </p:grpSp>
      </p:grpSp>
      <p:grpSp>
        <p:nvGrpSpPr>
          <p:cNvPr id="11" name="is1iḑè">
            <a:extLst>
              <a:ext uri="{FF2B5EF4-FFF2-40B4-BE49-F238E27FC236}">
                <a16:creationId xmlns:a16="http://schemas.microsoft.com/office/drawing/2014/main" id="{53DA24E1-A732-5449-910F-28AA84871441}"/>
              </a:ext>
            </a:extLst>
          </p:cNvPr>
          <p:cNvGrpSpPr/>
          <p:nvPr/>
        </p:nvGrpSpPr>
        <p:grpSpPr>
          <a:xfrm>
            <a:off x="6464010" y="2307390"/>
            <a:ext cx="1614876" cy="1919534"/>
            <a:chOff x="6528048" y="2307390"/>
            <a:chExt cx="1614876" cy="1919534"/>
          </a:xfrm>
        </p:grpSpPr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id="{327828D2-15D7-8143-9438-DD9CAE4AF640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6528048" y="3348843"/>
              <a:ext cx="1614875" cy="69955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rgbClr val="D9E8FF"/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îsļîḋê">
              <a:extLst>
                <a:ext uri="{FF2B5EF4-FFF2-40B4-BE49-F238E27FC236}">
                  <a16:creationId xmlns:a16="http://schemas.microsoft.com/office/drawing/2014/main" id="{9497D7B4-7A0A-05DF-2D07-3B81D865780C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6828690" y="2307390"/>
              <a:ext cx="1021836" cy="69955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rgbClr val="D9E8FF"/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îṣľîdè">
              <a:extLst>
                <a:ext uri="{FF2B5EF4-FFF2-40B4-BE49-F238E27FC236}">
                  <a16:creationId xmlns:a16="http://schemas.microsoft.com/office/drawing/2014/main" id="{B7FA54E0-ED03-CC3E-94A0-D360EA54599A}"/>
                </a:ext>
              </a:extLst>
            </p:cNvPr>
            <p:cNvSpPr/>
            <p:nvPr/>
          </p:nvSpPr>
          <p:spPr>
            <a:xfrm flipV="1">
              <a:off x="6528049" y="2379192"/>
              <a:ext cx="1614875" cy="1847732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rgbClr val="D9E8FF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íṩḷíḋè">
              <a:extLst>
                <a:ext uri="{FF2B5EF4-FFF2-40B4-BE49-F238E27FC236}">
                  <a16:creationId xmlns:a16="http://schemas.microsoft.com/office/drawing/2014/main" id="{AE803EB5-66DE-C3D2-79AE-7E7678698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5180" y="2697951"/>
              <a:ext cx="563461" cy="384495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íṧľîďê">
              <a:extLst>
                <a:ext uri="{FF2B5EF4-FFF2-40B4-BE49-F238E27FC236}">
                  <a16:creationId xmlns:a16="http://schemas.microsoft.com/office/drawing/2014/main" id="{FF3514B8-947A-00A1-2CF3-34AE681E9665}"/>
                </a:ext>
              </a:extLst>
            </p:cNvPr>
            <p:cNvSpPr txBox="1"/>
            <p:nvPr/>
          </p:nvSpPr>
          <p:spPr>
            <a:xfrm>
              <a:off x="6849710" y="3331953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D3439A-7417-C6AA-1CED-BE156572B03C}"/>
              </a:ext>
            </a:extLst>
          </p:cNvPr>
          <p:cNvGrpSpPr/>
          <p:nvPr/>
        </p:nvGrpSpPr>
        <p:grpSpPr>
          <a:xfrm>
            <a:off x="8400546" y="2715118"/>
            <a:ext cx="2170787" cy="932925"/>
            <a:chOff x="1349574" y="1780370"/>
            <a:chExt cx="2170787" cy="93292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9BE5B71-CE54-C9C0-4731-CB775CF5063F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6A6C93B-9E7D-51BF-9CB7-F997ED936E38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45579D9-1E31-F40B-8E32-0262B5944129}"/>
              </a:ext>
            </a:extLst>
          </p:cNvPr>
          <p:cNvGrpSpPr/>
          <p:nvPr/>
        </p:nvGrpSpPr>
        <p:grpSpPr>
          <a:xfrm>
            <a:off x="1470251" y="2805583"/>
            <a:ext cx="2200606" cy="932925"/>
            <a:chOff x="2267492" y="1780370"/>
            <a:chExt cx="2200606" cy="93292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E521215-5145-D3E9-3705-B543A7E368DC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EDD677-D213-365B-8A07-15048D0E01C2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760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24E39C-3BFA-2758-6AF3-84A938771FCE}"/>
              </a:ext>
            </a:extLst>
          </p:cNvPr>
          <p:cNvSpPr/>
          <p:nvPr/>
        </p:nvSpPr>
        <p:spPr>
          <a:xfrm>
            <a:off x="1912616" y="1503369"/>
            <a:ext cx="3898111" cy="1704425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DBF24D6-3137-A095-31B5-F9D124E40421}"/>
              </a:ext>
            </a:extLst>
          </p:cNvPr>
          <p:cNvSpPr/>
          <p:nvPr/>
        </p:nvSpPr>
        <p:spPr>
          <a:xfrm>
            <a:off x="1912616" y="1503369"/>
            <a:ext cx="1007038" cy="1704425"/>
          </a:xfrm>
          <a:prstGeom prst="rect">
            <a:avLst/>
          </a:prstGeom>
          <a:solidFill>
            <a:srgbClr val="40A693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3BF7206-E7F8-D2C2-E481-13057C91036F}"/>
              </a:ext>
            </a:extLst>
          </p:cNvPr>
          <p:cNvSpPr/>
          <p:nvPr/>
        </p:nvSpPr>
        <p:spPr>
          <a:xfrm>
            <a:off x="5582559" y="2949072"/>
            <a:ext cx="445028" cy="445028"/>
          </a:xfrm>
          <a:prstGeom prst="ellipse">
            <a:avLst/>
          </a:prstGeom>
          <a:solidFill>
            <a:srgbClr val="40A6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FC2DE2-4CA1-E109-D1D9-8FA166787DC0}"/>
              </a:ext>
            </a:extLst>
          </p:cNvPr>
          <p:cNvSpPr txBox="1"/>
          <p:nvPr/>
        </p:nvSpPr>
        <p:spPr>
          <a:xfrm>
            <a:off x="1944691" y="1693861"/>
            <a:ext cx="94288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A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149A1FA-A525-EA87-245B-D0B9E8759762}"/>
              </a:ext>
            </a:extLst>
          </p:cNvPr>
          <p:cNvSpPr/>
          <p:nvPr/>
        </p:nvSpPr>
        <p:spPr>
          <a:xfrm flipH="1">
            <a:off x="6394369" y="1503369"/>
            <a:ext cx="3898111" cy="1704425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ECEFD94-4549-25A1-45C7-498AA93CDB85}"/>
              </a:ext>
            </a:extLst>
          </p:cNvPr>
          <p:cNvSpPr/>
          <p:nvPr/>
        </p:nvSpPr>
        <p:spPr>
          <a:xfrm flipH="1">
            <a:off x="9285442" y="1503369"/>
            <a:ext cx="1007038" cy="1704425"/>
          </a:xfrm>
          <a:prstGeom prst="rect">
            <a:avLst/>
          </a:prstGeom>
          <a:solidFill>
            <a:srgbClr val="D9E8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E826297-1E10-301E-AD6E-E328B4AC3F29}"/>
              </a:ext>
            </a:extLst>
          </p:cNvPr>
          <p:cNvSpPr/>
          <p:nvPr/>
        </p:nvSpPr>
        <p:spPr>
          <a:xfrm flipH="1">
            <a:off x="6150759" y="2949072"/>
            <a:ext cx="445026" cy="445028"/>
          </a:xfrm>
          <a:prstGeom prst="ellipse">
            <a:avLst/>
          </a:prstGeom>
          <a:solidFill>
            <a:srgbClr val="D9E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506EF0-5B1B-D2FC-2D0D-F28DD316F04C}"/>
              </a:ext>
            </a:extLst>
          </p:cNvPr>
          <p:cNvSpPr txBox="1"/>
          <p:nvPr/>
        </p:nvSpPr>
        <p:spPr>
          <a:xfrm flipH="1">
            <a:off x="9399272" y="1693861"/>
            <a:ext cx="779380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262626"/>
                </a:solidFill>
                <a:latin typeface="Century Gothic"/>
                <a:ea typeface="微软雅黑"/>
              </a:rPr>
              <a:t>B</a:t>
            </a:r>
            <a:endParaRPr kumimoji="1" lang="zh-CN" altLang="en-US" sz="8000" b="1" dirty="0">
              <a:solidFill>
                <a:srgbClr val="262626"/>
              </a:solidFill>
              <a:latin typeface="Century Gothic"/>
              <a:ea typeface="微软雅黑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3C65A53-1A07-7C78-CD63-6C03DD2D9700}"/>
              </a:ext>
            </a:extLst>
          </p:cNvPr>
          <p:cNvSpPr/>
          <p:nvPr/>
        </p:nvSpPr>
        <p:spPr>
          <a:xfrm flipV="1">
            <a:off x="1912616" y="3716683"/>
            <a:ext cx="3898111" cy="1704425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39C2668-2A8D-68C7-6715-25AB6C89A692}"/>
              </a:ext>
            </a:extLst>
          </p:cNvPr>
          <p:cNvSpPr/>
          <p:nvPr/>
        </p:nvSpPr>
        <p:spPr>
          <a:xfrm flipV="1">
            <a:off x="1912616" y="3716683"/>
            <a:ext cx="1007038" cy="1704425"/>
          </a:xfrm>
          <a:prstGeom prst="rect">
            <a:avLst/>
          </a:prstGeom>
          <a:solidFill>
            <a:srgbClr val="D9E8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0F6B5E-72F1-1089-6702-00B5B8817610}"/>
              </a:ext>
            </a:extLst>
          </p:cNvPr>
          <p:cNvSpPr/>
          <p:nvPr/>
        </p:nvSpPr>
        <p:spPr>
          <a:xfrm flipV="1">
            <a:off x="5582559" y="3494170"/>
            <a:ext cx="445028" cy="445026"/>
          </a:xfrm>
          <a:prstGeom prst="ellipse">
            <a:avLst/>
          </a:prstGeom>
          <a:solidFill>
            <a:srgbClr val="D9E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F2D498C-18A2-8F7F-2916-F855B5D0131A}"/>
              </a:ext>
            </a:extLst>
          </p:cNvPr>
          <p:cNvSpPr txBox="1"/>
          <p:nvPr/>
        </p:nvSpPr>
        <p:spPr>
          <a:xfrm>
            <a:off x="1923852" y="3907177"/>
            <a:ext cx="984565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262626"/>
                </a:solidFill>
                <a:latin typeface="Century Gothic"/>
                <a:ea typeface="微软雅黑"/>
              </a:rPr>
              <a:t>C</a:t>
            </a:r>
            <a:endParaRPr kumimoji="1" lang="zh-CN" altLang="en-US" sz="8000" b="1" dirty="0">
              <a:solidFill>
                <a:srgbClr val="262626"/>
              </a:solidFill>
              <a:latin typeface="Century Gothic"/>
              <a:ea typeface="微软雅黑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CB861A2-BBA1-982B-937F-3B7059D208A8}"/>
              </a:ext>
            </a:extLst>
          </p:cNvPr>
          <p:cNvSpPr/>
          <p:nvPr/>
        </p:nvSpPr>
        <p:spPr>
          <a:xfrm flipH="1" flipV="1">
            <a:off x="6394369" y="3716683"/>
            <a:ext cx="3898111" cy="1704425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6BC1C46-C45C-7FC1-8B78-A84B9DCE0BC5}"/>
              </a:ext>
            </a:extLst>
          </p:cNvPr>
          <p:cNvSpPr/>
          <p:nvPr/>
        </p:nvSpPr>
        <p:spPr>
          <a:xfrm flipH="1" flipV="1">
            <a:off x="9285442" y="3716683"/>
            <a:ext cx="1007038" cy="1704425"/>
          </a:xfrm>
          <a:prstGeom prst="rect">
            <a:avLst/>
          </a:prstGeom>
          <a:solidFill>
            <a:srgbClr val="40A693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238D8FA-4690-DBDA-874A-5A8B889FFF6A}"/>
              </a:ext>
            </a:extLst>
          </p:cNvPr>
          <p:cNvSpPr/>
          <p:nvPr/>
        </p:nvSpPr>
        <p:spPr>
          <a:xfrm flipH="1" flipV="1">
            <a:off x="6150759" y="3469732"/>
            <a:ext cx="445026" cy="445026"/>
          </a:xfrm>
          <a:prstGeom prst="ellipse">
            <a:avLst/>
          </a:prstGeom>
          <a:solidFill>
            <a:srgbClr val="40A6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0A34A93-F01C-67F1-4A91-56EE23108F8E}"/>
              </a:ext>
            </a:extLst>
          </p:cNvPr>
          <p:cNvSpPr txBox="1"/>
          <p:nvPr/>
        </p:nvSpPr>
        <p:spPr>
          <a:xfrm flipH="1">
            <a:off x="9337557" y="3907177"/>
            <a:ext cx="90281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D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1" name="右箭头 64">
            <a:extLst>
              <a:ext uri="{FF2B5EF4-FFF2-40B4-BE49-F238E27FC236}">
                <a16:creationId xmlns:a16="http://schemas.microsoft.com/office/drawing/2014/main" id="{585EE125-8C1A-5833-966E-44D98CA891F5}"/>
              </a:ext>
            </a:extLst>
          </p:cNvPr>
          <p:cNvSpPr/>
          <p:nvPr/>
        </p:nvSpPr>
        <p:spPr>
          <a:xfrm>
            <a:off x="5952788" y="3042020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2" name="右箭头 65">
            <a:extLst>
              <a:ext uri="{FF2B5EF4-FFF2-40B4-BE49-F238E27FC236}">
                <a16:creationId xmlns:a16="http://schemas.microsoft.com/office/drawing/2014/main" id="{1CC4BF6C-FE62-6F36-EF21-617D1E03D4E4}"/>
              </a:ext>
            </a:extLst>
          </p:cNvPr>
          <p:cNvSpPr/>
          <p:nvPr/>
        </p:nvSpPr>
        <p:spPr>
          <a:xfrm rot="5400000">
            <a:off x="6170493" y="3398245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3" name="右箭头 66">
            <a:extLst>
              <a:ext uri="{FF2B5EF4-FFF2-40B4-BE49-F238E27FC236}">
                <a16:creationId xmlns:a16="http://schemas.microsoft.com/office/drawing/2014/main" id="{2B3FD845-CE8E-13FF-1B59-54B01F42BD67}"/>
              </a:ext>
            </a:extLst>
          </p:cNvPr>
          <p:cNvSpPr/>
          <p:nvPr/>
        </p:nvSpPr>
        <p:spPr>
          <a:xfrm rot="10800000">
            <a:off x="5799711" y="3582644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D79899-EFA3-285E-2CD3-CAB492538E76}"/>
              </a:ext>
            </a:extLst>
          </p:cNvPr>
          <p:cNvGrpSpPr/>
          <p:nvPr/>
        </p:nvGrpSpPr>
        <p:grpSpPr>
          <a:xfrm>
            <a:off x="3163264" y="1875203"/>
            <a:ext cx="2170787" cy="932925"/>
            <a:chOff x="1349574" y="1780370"/>
            <a:chExt cx="2170787" cy="93292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C4ABEAF-65D5-21AE-0C39-20C6B0720243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D17C268-1EAA-D0D9-588E-F74D5F236B31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E48292-0A1A-6A09-C99B-BC3A06E7CCE7}"/>
              </a:ext>
            </a:extLst>
          </p:cNvPr>
          <p:cNvGrpSpPr/>
          <p:nvPr/>
        </p:nvGrpSpPr>
        <p:grpSpPr>
          <a:xfrm>
            <a:off x="6754512" y="1875203"/>
            <a:ext cx="2170787" cy="932925"/>
            <a:chOff x="1349574" y="1780370"/>
            <a:chExt cx="2170787" cy="93292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84F07D8-E37B-DF29-4801-48B8D83134B6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E73685C-EF5B-AA43-AB85-06DDC1B1C388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F018A6-474A-E783-EEAC-DDAC28E0CDA4}"/>
              </a:ext>
            </a:extLst>
          </p:cNvPr>
          <p:cNvGrpSpPr/>
          <p:nvPr/>
        </p:nvGrpSpPr>
        <p:grpSpPr>
          <a:xfrm>
            <a:off x="3163264" y="4123268"/>
            <a:ext cx="2170787" cy="932925"/>
            <a:chOff x="1349574" y="1780370"/>
            <a:chExt cx="2170787" cy="93292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2AF1FB-5DC1-7589-8212-75C3790E4429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302F148-A0D4-11DF-1116-DEFEEDEFBFA6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289F20B-EBEE-F3F3-10D6-BE9D38C9C4B7}"/>
              </a:ext>
            </a:extLst>
          </p:cNvPr>
          <p:cNvGrpSpPr/>
          <p:nvPr/>
        </p:nvGrpSpPr>
        <p:grpSpPr>
          <a:xfrm>
            <a:off x="6754512" y="4123268"/>
            <a:ext cx="2170787" cy="932925"/>
            <a:chOff x="1349574" y="1780370"/>
            <a:chExt cx="2170787" cy="93292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3757FD1-2797-79E1-4C23-CEFD068C601C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B13A568-DC7E-7E12-99F7-D5A562B91B27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1961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F21C8F9-6BDF-6ABF-BC6A-5947371D5053}"/>
              </a:ext>
            </a:extLst>
          </p:cNvPr>
          <p:cNvCxnSpPr/>
          <p:nvPr/>
        </p:nvCxnSpPr>
        <p:spPr>
          <a:xfrm>
            <a:off x="957943" y="3562351"/>
            <a:ext cx="10286320" cy="0"/>
          </a:xfrm>
          <a:prstGeom prst="line">
            <a:avLst/>
          </a:prstGeom>
          <a:ln w="101600" cap="rnd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12161E-8870-B3B8-44C9-1EEE6971A519}"/>
              </a:ext>
            </a:extLst>
          </p:cNvPr>
          <p:cNvGrpSpPr/>
          <p:nvPr/>
        </p:nvGrpSpPr>
        <p:grpSpPr>
          <a:xfrm>
            <a:off x="2137276" y="1381125"/>
            <a:ext cx="1468763" cy="2047875"/>
            <a:chOff x="1402895" y="1247774"/>
            <a:chExt cx="1468763" cy="2047875"/>
          </a:xfrm>
        </p:grpSpPr>
        <p:sp>
          <p:nvSpPr>
            <p:cNvPr id="2" name="任意形状 5">
              <a:extLst>
                <a:ext uri="{FF2B5EF4-FFF2-40B4-BE49-F238E27FC236}">
                  <a16:creationId xmlns:a16="http://schemas.microsoft.com/office/drawing/2014/main" id="{898BE9BA-2705-2FCD-023C-EC99E42B785A}"/>
                </a:ext>
              </a:extLst>
            </p:cNvPr>
            <p:cNvSpPr/>
            <p:nvPr/>
          </p:nvSpPr>
          <p:spPr>
            <a:xfrm rot="10800000">
              <a:off x="1402895" y="1247774"/>
              <a:ext cx="1468763" cy="2047875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solidFill>
              <a:srgbClr val="D9E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3270A2A-94A0-00F9-431E-12EE9D85F1FC}"/>
                </a:ext>
              </a:extLst>
            </p:cNvPr>
            <p:cNvGrpSpPr/>
            <p:nvPr/>
          </p:nvGrpSpPr>
          <p:grpSpPr>
            <a:xfrm>
              <a:off x="1453670" y="1458321"/>
              <a:ext cx="1367212" cy="1318928"/>
              <a:chOff x="1349575" y="1780370"/>
              <a:chExt cx="1367212" cy="1318928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24D51B2-5293-1686-D786-20513CE3F16D}"/>
                  </a:ext>
                </a:extLst>
              </p:cNvPr>
              <p:cNvSpPr txBox="1"/>
              <p:nvPr/>
            </p:nvSpPr>
            <p:spPr>
              <a:xfrm>
                <a:off x="1458382" y="1780370"/>
                <a:ext cx="11495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0F01F7-1199-BDA8-61AD-0DB15925C2C7}"/>
                  </a:ext>
                </a:extLst>
              </p:cNvPr>
              <p:cNvSpPr txBox="1"/>
              <p:nvPr/>
            </p:nvSpPr>
            <p:spPr>
              <a:xfrm>
                <a:off x="1349575" y="2049074"/>
                <a:ext cx="1367212" cy="1050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 algn="ctr"/>
                <a:r>
                  <a:rPr lang="zh-CN" altLang="en-US" sz="11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98DB3F-C5E6-8529-A31A-300158D8A258}"/>
              </a:ext>
            </a:extLst>
          </p:cNvPr>
          <p:cNvGrpSpPr/>
          <p:nvPr/>
        </p:nvGrpSpPr>
        <p:grpSpPr>
          <a:xfrm>
            <a:off x="5361618" y="1381125"/>
            <a:ext cx="1468763" cy="2047875"/>
            <a:chOff x="1402895" y="1247774"/>
            <a:chExt cx="1468763" cy="2047875"/>
          </a:xfrm>
        </p:grpSpPr>
        <p:sp>
          <p:nvSpPr>
            <p:cNvPr id="14" name="任意形状 5">
              <a:extLst>
                <a:ext uri="{FF2B5EF4-FFF2-40B4-BE49-F238E27FC236}">
                  <a16:creationId xmlns:a16="http://schemas.microsoft.com/office/drawing/2014/main" id="{ABDFEF70-4CB8-9094-732A-3595E061E1EA}"/>
                </a:ext>
              </a:extLst>
            </p:cNvPr>
            <p:cNvSpPr/>
            <p:nvPr/>
          </p:nvSpPr>
          <p:spPr>
            <a:xfrm rot="10800000">
              <a:off x="1402895" y="1247774"/>
              <a:ext cx="1468763" cy="2047875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618E9BC-5C8F-004B-CA37-099637A45DE0}"/>
                </a:ext>
              </a:extLst>
            </p:cNvPr>
            <p:cNvGrpSpPr/>
            <p:nvPr/>
          </p:nvGrpSpPr>
          <p:grpSpPr>
            <a:xfrm>
              <a:off x="1453670" y="1458321"/>
              <a:ext cx="1367212" cy="1318928"/>
              <a:chOff x="1349575" y="1780370"/>
              <a:chExt cx="1367212" cy="1318928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E6F78E0-A63D-D6A2-B6A2-D22DEDD2B21A}"/>
                  </a:ext>
                </a:extLst>
              </p:cNvPr>
              <p:cNvSpPr txBox="1"/>
              <p:nvPr/>
            </p:nvSpPr>
            <p:spPr>
              <a:xfrm>
                <a:off x="1458382" y="1780370"/>
                <a:ext cx="11495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+mn-lt"/>
                  </a:rPr>
                  <a:t>添加标题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C1D761E-731A-9212-9404-070A3A194EF1}"/>
                  </a:ext>
                </a:extLst>
              </p:cNvPr>
              <p:cNvSpPr txBox="1"/>
              <p:nvPr/>
            </p:nvSpPr>
            <p:spPr>
              <a:xfrm>
                <a:off x="1349575" y="2049074"/>
                <a:ext cx="1367212" cy="1050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516923-14C4-72C2-7BE4-0498CC9CA879}"/>
              </a:ext>
            </a:extLst>
          </p:cNvPr>
          <p:cNvGrpSpPr/>
          <p:nvPr/>
        </p:nvGrpSpPr>
        <p:grpSpPr>
          <a:xfrm>
            <a:off x="8585962" y="1381125"/>
            <a:ext cx="1468763" cy="2047875"/>
            <a:chOff x="1402895" y="1247774"/>
            <a:chExt cx="1468763" cy="2047875"/>
          </a:xfrm>
        </p:grpSpPr>
        <p:sp>
          <p:nvSpPr>
            <p:cNvPr id="19" name="任意形状 5">
              <a:extLst>
                <a:ext uri="{FF2B5EF4-FFF2-40B4-BE49-F238E27FC236}">
                  <a16:creationId xmlns:a16="http://schemas.microsoft.com/office/drawing/2014/main" id="{C18CCAA6-1A43-4CE4-DC72-6C0BF2EFD2A8}"/>
                </a:ext>
              </a:extLst>
            </p:cNvPr>
            <p:cNvSpPr/>
            <p:nvPr/>
          </p:nvSpPr>
          <p:spPr>
            <a:xfrm rot="10800000">
              <a:off x="1402895" y="1247774"/>
              <a:ext cx="1468763" cy="2047875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solidFill>
              <a:srgbClr val="D9E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F7D5742-F5CF-F5F6-6792-D2EDFB1B21BB}"/>
                </a:ext>
              </a:extLst>
            </p:cNvPr>
            <p:cNvGrpSpPr/>
            <p:nvPr/>
          </p:nvGrpSpPr>
          <p:grpSpPr>
            <a:xfrm>
              <a:off x="1453670" y="1458321"/>
              <a:ext cx="1367212" cy="1318928"/>
              <a:chOff x="1349575" y="1780370"/>
              <a:chExt cx="1367212" cy="1318928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5ABB935-2355-79DE-A1AF-525581DF8072}"/>
                  </a:ext>
                </a:extLst>
              </p:cNvPr>
              <p:cNvSpPr txBox="1"/>
              <p:nvPr/>
            </p:nvSpPr>
            <p:spPr>
              <a:xfrm>
                <a:off x="1458382" y="1780370"/>
                <a:ext cx="11495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AD334F2-B89F-AEE8-B3C6-2D6BF1B3FEBE}"/>
                  </a:ext>
                </a:extLst>
              </p:cNvPr>
              <p:cNvSpPr txBox="1"/>
              <p:nvPr/>
            </p:nvSpPr>
            <p:spPr>
              <a:xfrm>
                <a:off x="1349575" y="2049074"/>
                <a:ext cx="1367212" cy="10502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 algn="ctr"/>
                <a:r>
                  <a:rPr lang="zh-CN" altLang="en-US" sz="11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sp>
        <p:nvSpPr>
          <p:cNvPr id="24" name="任意形状 5">
            <a:extLst>
              <a:ext uri="{FF2B5EF4-FFF2-40B4-BE49-F238E27FC236}">
                <a16:creationId xmlns:a16="http://schemas.microsoft.com/office/drawing/2014/main" id="{39D9222D-11A3-8CE4-21BF-F3530B34637C}"/>
              </a:ext>
            </a:extLst>
          </p:cNvPr>
          <p:cNvSpPr/>
          <p:nvPr/>
        </p:nvSpPr>
        <p:spPr>
          <a:xfrm>
            <a:off x="3790224" y="3695702"/>
            <a:ext cx="1468763" cy="204787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rgbClr val="40A6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8" name="任意形状 5">
            <a:extLst>
              <a:ext uri="{FF2B5EF4-FFF2-40B4-BE49-F238E27FC236}">
                <a16:creationId xmlns:a16="http://schemas.microsoft.com/office/drawing/2014/main" id="{2E8C1209-0396-8A47-4023-0B4CF1175877}"/>
              </a:ext>
            </a:extLst>
          </p:cNvPr>
          <p:cNvSpPr/>
          <p:nvPr/>
        </p:nvSpPr>
        <p:spPr>
          <a:xfrm>
            <a:off x="7117199" y="3695702"/>
            <a:ext cx="1468763" cy="204787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rgbClr val="40A6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BA9F15A-4AF1-72FA-2040-9B626DA34F08}"/>
              </a:ext>
            </a:extLst>
          </p:cNvPr>
          <p:cNvSpPr txBox="1"/>
          <p:nvPr/>
        </p:nvSpPr>
        <p:spPr>
          <a:xfrm>
            <a:off x="3949831" y="4207872"/>
            <a:ext cx="11495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412426E-4286-1D3C-1B52-8189F5F9F67C}"/>
              </a:ext>
            </a:extLst>
          </p:cNvPr>
          <p:cNvSpPr txBox="1"/>
          <p:nvPr/>
        </p:nvSpPr>
        <p:spPr>
          <a:xfrm>
            <a:off x="3841024" y="4476576"/>
            <a:ext cx="1367212" cy="10502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935B6A1-5768-AE93-FB3D-63C69B9FC699}"/>
              </a:ext>
            </a:extLst>
          </p:cNvPr>
          <p:cNvSpPr txBox="1"/>
          <p:nvPr/>
        </p:nvSpPr>
        <p:spPr>
          <a:xfrm>
            <a:off x="7264106" y="4207872"/>
            <a:ext cx="11495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B9F9C9E-4F38-1CB6-B847-9A60D918292E}"/>
              </a:ext>
            </a:extLst>
          </p:cNvPr>
          <p:cNvSpPr txBox="1"/>
          <p:nvPr/>
        </p:nvSpPr>
        <p:spPr>
          <a:xfrm>
            <a:off x="7155299" y="4476576"/>
            <a:ext cx="1367212" cy="10502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26728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0B3DCC-3E5B-EB07-C8E4-5D8CC1CF7216}"/>
              </a:ext>
            </a:extLst>
          </p:cNvPr>
          <p:cNvGrpSpPr/>
          <p:nvPr/>
        </p:nvGrpSpPr>
        <p:grpSpPr>
          <a:xfrm>
            <a:off x="389516" y="320765"/>
            <a:ext cx="3619362" cy="2856365"/>
            <a:chOff x="-503340" y="443128"/>
            <a:chExt cx="3619362" cy="285636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9D7B6B4-3EB6-99C5-2D39-10FE58D82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42" name="Oval 69">
                <a:extLst>
                  <a:ext uri="{FF2B5EF4-FFF2-40B4-BE49-F238E27FC236}">
                    <a16:creationId xmlns:a16="http://schemas.microsoft.com/office/drawing/2014/main" id="{61813BA3-2755-F82A-2AB6-9BF4041B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70">
                <a:extLst>
                  <a:ext uri="{FF2B5EF4-FFF2-40B4-BE49-F238E27FC236}">
                    <a16:creationId xmlns:a16="http://schemas.microsoft.com/office/drawing/2014/main" id="{C3340D68-1980-59A7-18D8-DF93565A7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1">
                <a:extLst>
                  <a:ext uri="{FF2B5EF4-FFF2-40B4-BE49-F238E27FC236}">
                    <a16:creationId xmlns:a16="http://schemas.microsoft.com/office/drawing/2014/main" id="{7F2F5C9A-DF2D-A273-3EA0-F84AD683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72">
                <a:extLst>
                  <a:ext uri="{FF2B5EF4-FFF2-40B4-BE49-F238E27FC236}">
                    <a16:creationId xmlns:a16="http://schemas.microsoft.com/office/drawing/2014/main" id="{0BBEE48A-2AB4-6087-66C7-D078D2B4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C49CEC-54AB-D7CD-5914-D545EF82E3AD}"/>
                </a:ext>
              </a:extLst>
            </p:cNvPr>
            <p:cNvSpPr/>
            <p:nvPr/>
          </p:nvSpPr>
          <p:spPr>
            <a:xfrm rot="1894600">
              <a:off x="2371302" y="664480"/>
              <a:ext cx="188864" cy="18886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5E1B00F-493D-0EC1-9A4A-BB171A97BEC1}"/>
                </a:ext>
              </a:extLst>
            </p:cNvPr>
            <p:cNvSpPr/>
            <p:nvPr/>
          </p:nvSpPr>
          <p:spPr>
            <a:xfrm rot="1894600">
              <a:off x="749274" y="740765"/>
              <a:ext cx="96797" cy="9679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538057A-A01B-62F8-9856-5C6F239D36D1}"/>
                </a:ext>
              </a:extLst>
            </p:cNvPr>
            <p:cNvSpPr/>
            <p:nvPr/>
          </p:nvSpPr>
          <p:spPr>
            <a:xfrm rot="1894600">
              <a:off x="-161939" y="1877906"/>
              <a:ext cx="364859" cy="36485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1452684" y="1077856"/>
            <a:ext cx="3576620" cy="349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900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gradFill>
                <a:gsLst>
                  <a:gs pos="0">
                    <a:srgbClr val="40A693"/>
                  </a:gs>
                  <a:gs pos="100000">
                    <a:schemeClr val="bg1"/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3108673" y="1228669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弧形 2">
            <a:extLst>
              <a:ext uri="{FF2B5EF4-FFF2-40B4-BE49-F238E27FC236}">
                <a16:creationId xmlns:a16="http://schemas.microsoft.com/office/drawing/2014/main" id="{D1BE4F86-4649-0050-44E4-D0897B6BA697}"/>
              </a:ext>
            </a:extLst>
          </p:cNvPr>
          <p:cNvSpPr/>
          <p:nvPr/>
        </p:nvSpPr>
        <p:spPr>
          <a:xfrm rot="2334096">
            <a:off x="3850183" y="1425706"/>
            <a:ext cx="614884" cy="3556636"/>
          </a:xfrm>
          <a:prstGeom prst="arc">
            <a:avLst>
              <a:gd name="adj1" fmla="val 15656151"/>
              <a:gd name="adj2" fmla="val 6486273"/>
            </a:avLst>
          </a:prstGeom>
          <a:ln w="2540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EE8E0E-AF2B-6A5F-FBBD-BA6D87F1CAF0}"/>
              </a:ext>
            </a:extLst>
          </p:cNvPr>
          <p:cNvSpPr txBox="1"/>
          <p:nvPr/>
        </p:nvSpPr>
        <p:spPr>
          <a:xfrm>
            <a:off x="5705380" y="3009562"/>
            <a:ext cx="1191352" cy="4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5720894" y="2176603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858B70B-B579-2986-F755-0F6E8F6822FC}"/>
              </a:ext>
            </a:extLst>
          </p:cNvPr>
          <p:cNvSpPr txBox="1"/>
          <p:nvPr/>
        </p:nvSpPr>
        <p:spPr>
          <a:xfrm>
            <a:off x="5733594" y="2768516"/>
            <a:ext cx="518037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27432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5F616FB-2ED1-7889-1DD0-B9CCA0E549E3}"/>
              </a:ext>
            </a:extLst>
          </p:cNvPr>
          <p:cNvGrpSpPr/>
          <p:nvPr/>
        </p:nvGrpSpPr>
        <p:grpSpPr>
          <a:xfrm>
            <a:off x="1120860" y="1698249"/>
            <a:ext cx="2958793" cy="2198000"/>
            <a:chOff x="1052885" y="1786548"/>
            <a:chExt cx="2959178" cy="219828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C1041B8-466E-2B32-4D13-11DE29A1B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2885" y="1786548"/>
              <a:ext cx="2959178" cy="1972786"/>
            </a:xfrm>
            <a:prstGeom prst="rect">
              <a:avLst/>
            </a:prstGeom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0C98867-B05C-C8EC-66D4-B52A8FEAE605}"/>
                </a:ext>
              </a:extLst>
            </p:cNvPr>
            <p:cNvSpPr/>
            <p:nvPr/>
          </p:nvSpPr>
          <p:spPr>
            <a:xfrm>
              <a:off x="1555845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D9E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09">
                <a:defRPr/>
              </a:pPr>
              <a:endParaRPr lang="zh-CN" alt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D483-D884-5774-3AFF-6B2A858BD75F}"/>
                </a:ext>
              </a:extLst>
            </p:cNvPr>
            <p:cNvSpPr/>
            <p:nvPr/>
          </p:nvSpPr>
          <p:spPr>
            <a:xfrm>
              <a:off x="1847738" y="3533833"/>
              <a:ext cx="1204069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 algn="ctr" defTabSz="914309">
                <a:defRPr/>
              </a:pPr>
              <a:r>
                <a:rPr lang="zh-CN" altLang="en-US" sz="1600" b="1" kern="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CFC51C3-8E91-8BF8-2C21-203FB779442F}"/>
              </a:ext>
            </a:extLst>
          </p:cNvPr>
          <p:cNvSpPr txBox="1"/>
          <p:nvPr/>
        </p:nvSpPr>
        <p:spPr>
          <a:xfrm>
            <a:off x="1514863" y="3989677"/>
            <a:ext cx="2170787" cy="664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FEF5957-D33E-CAB4-FD4D-4471EB38A91B}"/>
              </a:ext>
            </a:extLst>
          </p:cNvPr>
          <p:cNvGrpSpPr/>
          <p:nvPr/>
        </p:nvGrpSpPr>
        <p:grpSpPr>
          <a:xfrm>
            <a:off x="4587960" y="1698249"/>
            <a:ext cx="2958793" cy="2198000"/>
            <a:chOff x="1052885" y="1786548"/>
            <a:chExt cx="2959178" cy="219828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FE1C491-F2A7-2816-2762-CB0C235ED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2885" y="1786548"/>
              <a:ext cx="2959178" cy="1972786"/>
            </a:xfrm>
            <a:prstGeom prst="rect">
              <a:avLst/>
            </a:prstGeom>
          </p:spPr>
        </p:pic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C80BE7F-2FB2-7E43-034A-B4D0EE1E7C30}"/>
                </a:ext>
              </a:extLst>
            </p:cNvPr>
            <p:cNvSpPr/>
            <p:nvPr/>
          </p:nvSpPr>
          <p:spPr>
            <a:xfrm>
              <a:off x="1555845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09">
                <a:defRPr/>
              </a:pPr>
              <a:endParaRPr lang="zh-CN" alt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3FEC404-7FD7-EFE2-EE0A-AB19259FC454}"/>
                </a:ext>
              </a:extLst>
            </p:cNvPr>
            <p:cNvSpPr/>
            <p:nvPr/>
          </p:nvSpPr>
          <p:spPr>
            <a:xfrm>
              <a:off x="1847738" y="3533833"/>
              <a:ext cx="1204069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 algn="ctr" defTabSz="914309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标题文本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A2791BB-C2D1-3AA7-8AD6-44C1C3BAB27C}"/>
              </a:ext>
            </a:extLst>
          </p:cNvPr>
          <p:cNvSpPr txBox="1"/>
          <p:nvPr/>
        </p:nvSpPr>
        <p:spPr>
          <a:xfrm>
            <a:off x="4981963" y="3989677"/>
            <a:ext cx="2170787" cy="664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FE3D9E-2D36-87BE-724D-8CA72A9521D9}"/>
              </a:ext>
            </a:extLst>
          </p:cNvPr>
          <p:cNvGrpSpPr/>
          <p:nvPr/>
        </p:nvGrpSpPr>
        <p:grpSpPr>
          <a:xfrm>
            <a:off x="8055060" y="1701842"/>
            <a:ext cx="2958794" cy="2194406"/>
            <a:chOff x="1052885" y="1790142"/>
            <a:chExt cx="2959179" cy="219469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ACB63F33-5F77-A12E-9F35-8A29049E4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2885" y="1790142"/>
              <a:ext cx="2959179" cy="1965596"/>
            </a:xfrm>
            <a:prstGeom prst="rect">
              <a:avLst/>
            </a:prstGeom>
          </p:spPr>
        </p:pic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A4E863E-EA28-16C0-1C45-B8FBF0C28954}"/>
                </a:ext>
              </a:extLst>
            </p:cNvPr>
            <p:cNvSpPr/>
            <p:nvPr/>
          </p:nvSpPr>
          <p:spPr>
            <a:xfrm>
              <a:off x="1555845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D9E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09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4E7428F-177A-F119-271E-608519C73EA4}"/>
                </a:ext>
              </a:extLst>
            </p:cNvPr>
            <p:cNvSpPr/>
            <p:nvPr/>
          </p:nvSpPr>
          <p:spPr>
            <a:xfrm>
              <a:off x="1847738" y="3533833"/>
              <a:ext cx="1204069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pPr algn="ctr" defTabSz="914309">
                <a:defRPr/>
              </a:pPr>
              <a:r>
                <a:rPr lang="zh-CN" altLang="en-US" sz="1600" b="1" kern="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A43D1D0-C053-325F-5AAE-C349F61B14D0}"/>
              </a:ext>
            </a:extLst>
          </p:cNvPr>
          <p:cNvSpPr txBox="1"/>
          <p:nvPr/>
        </p:nvSpPr>
        <p:spPr>
          <a:xfrm>
            <a:off x="8449063" y="3989677"/>
            <a:ext cx="2170787" cy="664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/>
            <a:r>
              <a: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694989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E9DD663-F24F-CBA7-74A5-A7100F367151}"/>
              </a:ext>
            </a:extLst>
          </p:cNvPr>
          <p:cNvGrpSpPr/>
          <p:nvPr/>
        </p:nvGrpSpPr>
        <p:grpSpPr>
          <a:xfrm>
            <a:off x="947738" y="1552330"/>
            <a:ext cx="10296525" cy="3357359"/>
            <a:chOff x="947738" y="1552330"/>
            <a:chExt cx="11197310" cy="3357359"/>
          </a:xfrm>
        </p:grpSpPr>
        <p:sp>
          <p:nvSpPr>
            <p:cNvPr id="24" name="矩形: 圆角 2">
              <a:extLst>
                <a:ext uri="{FF2B5EF4-FFF2-40B4-BE49-F238E27FC236}">
                  <a16:creationId xmlns:a16="http://schemas.microsoft.com/office/drawing/2014/main" id="{7D51B97F-93E5-C246-984A-94A436D772C8}"/>
                </a:ext>
              </a:extLst>
            </p:cNvPr>
            <p:cNvSpPr/>
            <p:nvPr/>
          </p:nvSpPr>
          <p:spPr>
            <a:xfrm>
              <a:off x="3864150" y="1552330"/>
              <a:ext cx="2448074" cy="3357359"/>
            </a:xfrm>
            <a:prstGeom prst="roundRect">
              <a:avLst>
                <a:gd name="adj" fmla="val 5430"/>
              </a:avLst>
            </a:prstGeom>
            <a:solidFill>
              <a:srgbClr val="D9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矩形: 圆角 2">
              <a:extLst>
                <a:ext uri="{FF2B5EF4-FFF2-40B4-BE49-F238E27FC236}">
                  <a16:creationId xmlns:a16="http://schemas.microsoft.com/office/drawing/2014/main" id="{C53A38B2-0661-19BD-165C-3BE7198EBD06}"/>
                </a:ext>
              </a:extLst>
            </p:cNvPr>
            <p:cNvSpPr/>
            <p:nvPr/>
          </p:nvSpPr>
          <p:spPr>
            <a:xfrm>
              <a:off x="6780562" y="1552330"/>
              <a:ext cx="2448074" cy="3357359"/>
            </a:xfrm>
            <a:prstGeom prst="roundRect">
              <a:avLst>
                <a:gd name="adj" fmla="val 5430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矩形: 圆角 2">
              <a:extLst>
                <a:ext uri="{FF2B5EF4-FFF2-40B4-BE49-F238E27FC236}">
                  <a16:creationId xmlns:a16="http://schemas.microsoft.com/office/drawing/2014/main" id="{6CA962EF-F1FA-5191-05BC-4A6E25D462B0}"/>
                </a:ext>
              </a:extLst>
            </p:cNvPr>
            <p:cNvSpPr/>
            <p:nvPr/>
          </p:nvSpPr>
          <p:spPr>
            <a:xfrm>
              <a:off x="9696974" y="1552330"/>
              <a:ext cx="2448074" cy="3357359"/>
            </a:xfrm>
            <a:prstGeom prst="roundRect">
              <a:avLst>
                <a:gd name="adj" fmla="val 5430"/>
              </a:avLst>
            </a:prstGeom>
            <a:solidFill>
              <a:srgbClr val="D9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" name="矩形: 圆角 2">
              <a:extLst>
                <a:ext uri="{FF2B5EF4-FFF2-40B4-BE49-F238E27FC236}">
                  <a16:creationId xmlns:a16="http://schemas.microsoft.com/office/drawing/2014/main" id="{BF041700-2C3D-FFFF-D834-25860BF11A11}"/>
                </a:ext>
              </a:extLst>
            </p:cNvPr>
            <p:cNvSpPr/>
            <p:nvPr/>
          </p:nvSpPr>
          <p:spPr>
            <a:xfrm>
              <a:off x="947738" y="1552330"/>
              <a:ext cx="2448074" cy="3357359"/>
            </a:xfrm>
            <a:prstGeom prst="roundRect">
              <a:avLst>
                <a:gd name="adj" fmla="val 5430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AutoShape 59">
            <a:extLst>
              <a:ext uri="{FF2B5EF4-FFF2-40B4-BE49-F238E27FC236}">
                <a16:creationId xmlns:a16="http://schemas.microsoft.com/office/drawing/2014/main" id="{067C0EAE-8EAD-7066-8DAC-4A6110DC61BC}"/>
              </a:ext>
            </a:extLst>
          </p:cNvPr>
          <p:cNvSpPr/>
          <p:nvPr/>
        </p:nvSpPr>
        <p:spPr bwMode="auto">
          <a:xfrm>
            <a:off x="9796103" y="2014883"/>
            <a:ext cx="645184" cy="64234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25397" tIns="25397" rIns="25397" bIns="25397" anchor="ctr"/>
          <a:lstStyle/>
          <a:p>
            <a:pPr algn="ctr" defTabSz="228577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Group 112">
            <a:extLst>
              <a:ext uri="{FF2B5EF4-FFF2-40B4-BE49-F238E27FC236}">
                <a16:creationId xmlns:a16="http://schemas.microsoft.com/office/drawing/2014/main" id="{9DA67DD0-5845-AEB5-551B-C9BC676A073B}"/>
              </a:ext>
            </a:extLst>
          </p:cNvPr>
          <p:cNvGrpSpPr/>
          <p:nvPr/>
        </p:nvGrpSpPr>
        <p:grpSpPr>
          <a:xfrm>
            <a:off x="7113276" y="2034320"/>
            <a:ext cx="644140" cy="603469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7" name="AutoShape 110">
              <a:extLst>
                <a:ext uri="{FF2B5EF4-FFF2-40B4-BE49-F238E27FC236}">
                  <a16:creationId xmlns:a16="http://schemas.microsoft.com/office/drawing/2014/main" id="{307B3792-0542-4337-A9D5-1AA90E316847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111">
              <a:extLst>
                <a:ext uri="{FF2B5EF4-FFF2-40B4-BE49-F238E27FC236}">
                  <a16:creationId xmlns:a16="http://schemas.microsoft.com/office/drawing/2014/main" id="{355A0616-740D-B731-C323-62B4B1686F9E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AutoShape 112">
            <a:extLst>
              <a:ext uri="{FF2B5EF4-FFF2-40B4-BE49-F238E27FC236}">
                <a16:creationId xmlns:a16="http://schemas.microsoft.com/office/drawing/2014/main" id="{402B0FBE-E66B-6941-0C3B-EFFBEB9EA3AC}"/>
              </a:ext>
            </a:extLst>
          </p:cNvPr>
          <p:cNvSpPr/>
          <p:nvPr/>
        </p:nvSpPr>
        <p:spPr bwMode="auto">
          <a:xfrm>
            <a:off x="4434057" y="2014883"/>
            <a:ext cx="645187" cy="642343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lIns="25397" tIns="25397" rIns="25397" bIns="25397" anchor="ctr"/>
          <a:lstStyle/>
          <a:p>
            <a:pPr algn="ctr" defTabSz="228577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ED3450-A644-81FB-7F15-AA91C591DF89}"/>
              </a:ext>
            </a:extLst>
          </p:cNvPr>
          <p:cNvGrpSpPr/>
          <p:nvPr/>
        </p:nvGrpSpPr>
        <p:grpSpPr>
          <a:xfrm>
            <a:off x="1876963" y="2013984"/>
            <a:ext cx="441885" cy="644140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1" name="AutoShape 113">
              <a:extLst>
                <a:ext uri="{FF2B5EF4-FFF2-40B4-BE49-F238E27FC236}">
                  <a16:creationId xmlns:a16="http://schemas.microsoft.com/office/drawing/2014/main" id="{077ACB3A-8A09-F520-45FC-7935E00A2AE4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" name="AutoShape 114">
              <a:extLst>
                <a:ext uri="{FF2B5EF4-FFF2-40B4-BE49-F238E27FC236}">
                  <a16:creationId xmlns:a16="http://schemas.microsoft.com/office/drawing/2014/main" id="{80861779-80E7-EF61-966D-14300E9C44DC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35BFA32-313C-6238-5925-92FE3F81D390}"/>
              </a:ext>
            </a:extLst>
          </p:cNvPr>
          <p:cNvGrpSpPr/>
          <p:nvPr/>
        </p:nvGrpSpPr>
        <p:grpSpPr>
          <a:xfrm>
            <a:off x="1243417" y="3028862"/>
            <a:ext cx="1819678" cy="1176726"/>
            <a:chOff x="1349575" y="1780370"/>
            <a:chExt cx="1819678" cy="117672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16B40A-0009-8205-00C4-D996BAED20D8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62FBF8-5A55-F960-2EB6-69CB056BCB24}"/>
                </a:ext>
              </a:extLst>
            </p:cNvPr>
            <p:cNvSpPr txBox="1"/>
            <p:nvPr/>
          </p:nvSpPr>
          <p:spPr>
            <a:xfrm>
              <a:off x="1349575" y="2099874"/>
              <a:ext cx="1816248" cy="8572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231310F-C494-C7EA-3053-AB9E9EB504B0}"/>
              </a:ext>
            </a:extLst>
          </p:cNvPr>
          <p:cNvGrpSpPr/>
          <p:nvPr/>
        </p:nvGrpSpPr>
        <p:grpSpPr>
          <a:xfrm>
            <a:off x="3845263" y="3028862"/>
            <a:ext cx="1819678" cy="1176726"/>
            <a:chOff x="1349575" y="1780370"/>
            <a:chExt cx="1819678" cy="11767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D3209B-F9C9-ECE9-27F4-A3514BE77A61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0534D21-0F74-1E10-530E-D56305A9CDB0}"/>
                </a:ext>
              </a:extLst>
            </p:cNvPr>
            <p:cNvSpPr txBox="1"/>
            <p:nvPr/>
          </p:nvSpPr>
          <p:spPr>
            <a:xfrm>
              <a:off x="1349575" y="2099874"/>
              <a:ext cx="1816248" cy="8572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569138-1118-776C-26B5-560B16252856}"/>
              </a:ext>
            </a:extLst>
          </p:cNvPr>
          <p:cNvGrpSpPr/>
          <p:nvPr/>
        </p:nvGrpSpPr>
        <p:grpSpPr>
          <a:xfrm>
            <a:off x="6525506" y="3028862"/>
            <a:ext cx="1819678" cy="1176726"/>
            <a:chOff x="1349575" y="1780370"/>
            <a:chExt cx="1819678" cy="117672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C25CF3B-4705-15FE-58D9-3AA9A4CDEF3E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096DFD-BE2F-7631-28F9-DD9D907EF23C}"/>
                </a:ext>
              </a:extLst>
            </p:cNvPr>
            <p:cNvSpPr txBox="1"/>
            <p:nvPr/>
          </p:nvSpPr>
          <p:spPr>
            <a:xfrm>
              <a:off x="1349575" y="2099874"/>
              <a:ext cx="1816248" cy="8572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708BB3-6562-6B8D-63E6-08A40747E6AF}"/>
              </a:ext>
            </a:extLst>
          </p:cNvPr>
          <p:cNvGrpSpPr/>
          <p:nvPr/>
        </p:nvGrpSpPr>
        <p:grpSpPr>
          <a:xfrm>
            <a:off x="9205749" y="3028862"/>
            <a:ext cx="1819678" cy="1176726"/>
            <a:chOff x="1349575" y="1780370"/>
            <a:chExt cx="1819678" cy="11767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75EC6D1-CBE0-9A13-F54F-A334564A201B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7917CD6-661F-7240-927A-72D4828C0907}"/>
                </a:ext>
              </a:extLst>
            </p:cNvPr>
            <p:cNvSpPr txBox="1"/>
            <p:nvPr/>
          </p:nvSpPr>
          <p:spPr>
            <a:xfrm>
              <a:off x="1349575" y="2099874"/>
              <a:ext cx="1816248" cy="8572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66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iš1ïde">
            <a:extLst>
              <a:ext uri="{FF2B5EF4-FFF2-40B4-BE49-F238E27FC236}">
                <a16:creationId xmlns:a16="http://schemas.microsoft.com/office/drawing/2014/main" id="{4F5226CC-81ED-41A3-50C0-39CD06DB501D}"/>
              </a:ext>
            </a:extLst>
          </p:cNvPr>
          <p:cNvSpPr/>
          <p:nvPr/>
        </p:nvSpPr>
        <p:spPr>
          <a:xfrm>
            <a:off x="4276200" y="1720616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</a:t>
            </a:r>
          </a:p>
        </p:txBody>
      </p:sp>
      <p:sp>
        <p:nvSpPr>
          <p:cNvPr id="4" name="îṧḻiḓé">
            <a:extLst>
              <a:ext uri="{FF2B5EF4-FFF2-40B4-BE49-F238E27FC236}">
                <a16:creationId xmlns:a16="http://schemas.microsoft.com/office/drawing/2014/main" id="{061CAB9B-CB4E-9CE4-E3E5-5D4428850594}"/>
              </a:ext>
            </a:extLst>
          </p:cNvPr>
          <p:cNvSpPr/>
          <p:nvPr/>
        </p:nvSpPr>
        <p:spPr>
          <a:xfrm>
            <a:off x="4180436" y="1624852"/>
            <a:ext cx="1674771" cy="1674771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iṡľíḋé">
            <a:extLst>
              <a:ext uri="{FF2B5EF4-FFF2-40B4-BE49-F238E27FC236}">
                <a16:creationId xmlns:a16="http://schemas.microsoft.com/office/drawing/2014/main" id="{6FEF5228-48E7-0FA1-D25B-D4909D5CB328}"/>
              </a:ext>
            </a:extLst>
          </p:cNvPr>
          <p:cNvSpPr/>
          <p:nvPr/>
        </p:nvSpPr>
        <p:spPr>
          <a:xfrm>
            <a:off x="6432558" y="1720616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9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 dirty="0">
                <a:solidFill>
                  <a:srgbClr val="262626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</a:t>
            </a:r>
          </a:p>
        </p:txBody>
      </p:sp>
      <p:sp>
        <p:nvSpPr>
          <p:cNvPr id="7" name="ïṩľïḋê">
            <a:extLst>
              <a:ext uri="{FF2B5EF4-FFF2-40B4-BE49-F238E27FC236}">
                <a16:creationId xmlns:a16="http://schemas.microsoft.com/office/drawing/2014/main" id="{D4A6631C-D02B-1303-783A-A32632D942FC}"/>
              </a:ext>
            </a:extLst>
          </p:cNvPr>
          <p:cNvSpPr/>
          <p:nvPr/>
        </p:nvSpPr>
        <p:spPr>
          <a:xfrm>
            <a:off x="6336794" y="1624852"/>
            <a:ext cx="1674771" cy="1674771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islíďe">
            <a:extLst>
              <a:ext uri="{FF2B5EF4-FFF2-40B4-BE49-F238E27FC236}">
                <a16:creationId xmlns:a16="http://schemas.microsoft.com/office/drawing/2014/main" id="{F9C69625-0632-C1FD-88B1-932ABC23F722}"/>
              </a:ext>
            </a:extLst>
          </p:cNvPr>
          <p:cNvSpPr/>
          <p:nvPr/>
        </p:nvSpPr>
        <p:spPr>
          <a:xfrm>
            <a:off x="4276200" y="3654141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D9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rgbClr val="262626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O</a:t>
            </a:r>
          </a:p>
        </p:txBody>
      </p:sp>
      <p:sp>
        <p:nvSpPr>
          <p:cNvPr id="9" name="íśļîḑê">
            <a:extLst>
              <a:ext uri="{FF2B5EF4-FFF2-40B4-BE49-F238E27FC236}">
                <a16:creationId xmlns:a16="http://schemas.microsoft.com/office/drawing/2014/main" id="{6DD0EB6C-14DB-5128-45EA-060156011FF5}"/>
              </a:ext>
            </a:extLst>
          </p:cNvPr>
          <p:cNvSpPr/>
          <p:nvPr/>
        </p:nvSpPr>
        <p:spPr>
          <a:xfrm>
            <a:off x="4180436" y="3558377"/>
            <a:ext cx="1674771" cy="1674771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íšḻîḑè">
            <a:extLst>
              <a:ext uri="{FF2B5EF4-FFF2-40B4-BE49-F238E27FC236}">
                <a16:creationId xmlns:a16="http://schemas.microsoft.com/office/drawing/2014/main" id="{71DC2D3D-324F-5BB9-DD0D-1FFF2821FF7C}"/>
              </a:ext>
            </a:extLst>
          </p:cNvPr>
          <p:cNvSpPr/>
          <p:nvPr/>
        </p:nvSpPr>
        <p:spPr>
          <a:xfrm>
            <a:off x="6432558" y="3654141"/>
            <a:ext cx="1483242" cy="1483242"/>
          </a:xfrm>
          <a:prstGeom prst="roundRect">
            <a:avLst>
              <a:gd name="adj" fmla="val 6631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</a:t>
            </a:r>
          </a:p>
        </p:txBody>
      </p:sp>
      <p:sp>
        <p:nvSpPr>
          <p:cNvPr id="11" name="íṧľíḓê">
            <a:extLst>
              <a:ext uri="{FF2B5EF4-FFF2-40B4-BE49-F238E27FC236}">
                <a16:creationId xmlns:a16="http://schemas.microsoft.com/office/drawing/2014/main" id="{91E3A9D8-A681-1194-EC01-ABE7450749D1}"/>
              </a:ext>
            </a:extLst>
          </p:cNvPr>
          <p:cNvSpPr/>
          <p:nvPr/>
        </p:nvSpPr>
        <p:spPr>
          <a:xfrm>
            <a:off x="6336794" y="3558377"/>
            <a:ext cx="1674771" cy="1674771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E5D141-381A-A2F5-504D-E0C27B03049B}"/>
              </a:ext>
            </a:extLst>
          </p:cNvPr>
          <p:cNvGrpSpPr/>
          <p:nvPr/>
        </p:nvGrpSpPr>
        <p:grpSpPr>
          <a:xfrm>
            <a:off x="8244801" y="1914648"/>
            <a:ext cx="2170787" cy="932925"/>
            <a:chOff x="1349574" y="1780370"/>
            <a:chExt cx="2170787" cy="93292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D65090-8AA6-82FD-EC46-B7592A37907D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C14DD38-1FAE-01AF-62BE-8ED4DC8B0053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34949A-26AE-4FBE-66CD-83BAD1B6E2F9}"/>
              </a:ext>
            </a:extLst>
          </p:cNvPr>
          <p:cNvGrpSpPr/>
          <p:nvPr/>
        </p:nvGrpSpPr>
        <p:grpSpPr>
          <a:xfrm>
            <a:off x="1743163" y="2005113"/>
            <a:ext cx="2200606" cy="932925"/>
            <a:chOff x="2267492" y="1780370"/>
            <a:chExt cx="2200606" cy="93292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078D27D-7C9D-7D49-6865-CF10AA701F1F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5E9E60-8ADF-DF5C-99D4-64E6F376767B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E42A268-B5A2-3F1F-CFE7-047343BCE5BB}"/>
              </a:ext>
            </a:extLst>
          </p:cNvPr>
          <p:cNvGrpSpPr/>
          <p:nvPr/>
        </p:nvGrpSpPr>
        <p:grpSpPr>
          <a:xfrm>
            <a:off x="8244801" y="3943473"/>
            <a:ext cx="2170787" cy="932925"/>
            <a:chOff x="1349574" y="1780370"/>
            <a:chExt cx="2170787" cy="93292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07052A-E022-EA66-50FA-B1473FD1CD16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BA579FF-3B6E-763D-0949-AD8654C711ED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10F909-E42B-2257-ED14-5C3F03335048}"/>
              </a:ext>
            </a:extLst>
          </p:cNvPr>
          <p:cNvGrpSpPr/>
          <p:nvPr/>
        </p:nvGrpSpPr>
        <p:grpSpPr>
          <a:xfrm>
            <a:off x="1743163" y="4033938"/>
            <a:ext cx="2200606" cy="932925"/>
            <a:chOff x="2267492" y="1780370"/>
            <a:chExt cx="2200606" cy="93292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3A2D71-FD3A-BC5C-4311-529A29BFC6ED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C2564B-C45C-D312-DE0C-F804085CBD88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1235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ïslïďê">
            <a:extLst>
              <a:ext uri="{FF2B5EF4-FFF2-40B4-BE49-F238E27FC236}">
                <a16:creationId xmlns:a16="http://schemas.microsoft.com/office/drawing/2014/main" id="{8D17FF52-7E91-A12C-A19D-61CC898B4495}"/>
              </a:ext>
            </a:extLst>
          </p:cNvPr>
          <p:cNvSpPr/>
          <p:nvPr/>
        </p:nvSpPr>
        <p:spPr>
          <a:xfrm>
            <a:off x="4852201" y="2185613"/>
            <a:ext cx="2487600" cy="2486773"/>
          </a:xfrm>
          <a:prstGeom prst="ellipse">
            <a:avLst/>
          </a:prstGeom>
          <a:blipFill>
            <a:blip r:embed="rId3"/>
            <a:srcRect/>
            <a:stretch>
              <a:fillRect l="-25132" r="-2487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7658F28-E785-2C77-F6DD-AB7D7D89FF50}"/>
              </a:ext>
            </a:extLst>
          </p:cNvPr>
          <p:cNvCxnSpPr/>
          <p:nvPr/>
        </p:nvCxnSpPr>
        <p:spPr>
          <a:xfrm>
            <a:off x="7617238" y="3407300"/>
            <a:ext cx="370647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DA2C1A1E-859F-71D0-5258-0A7BE8E6E5CA}"/>
              </a:ext>
            </a:extLst>
          </p:cNvPr>
          <p:cNvGrpSpPr/>
          <p:nvPr/>
        </p:nvGrpSpPr>
        <p:grpSpPr>
          <a:xfrm>
            <a:off x="4094595" y="1410044"/>
            <a:ext cx="3998015" cy="3998013"/>
            <a:chOff x="4094595" y="1611764"/>
            <a:chExt cx="3998015" cy="3998013"/>
          </a:xfrm>
        </p:grpSpPr>
        <p:sp>
          <p:nvSpPr>
            <p:cNvPr id="5" name="îṣļîḑé">
              <a:extLst>
                <a:ext uri="{FF2B5EF4-FFF2-40B4-BE49-F238E27FC236}">
                  <a16:creationId xmlns:a16="http://schemas.microsoft.com/office/drawing/2014/main" id="{3477C7B4-4B85-C9CE-2903-BC48EC2B119D}"/>
                </a:ext>
              </a:extLst>
            </p:cNvPr>
            <p:cNvSpPr/>
            <p:nvPr/>
          </p:nvSpPr>
          <p:spPr>
            <a:xfrm flipH="1" flipV="1">
              <a:off x="4094595" y="1611764"/>
              <a:ext cx="3998015" cy="3998013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îṧḷíḋé">
              <a:extLst>
                <a:ext uri="{FF2B5EF4-FFF2-40B4-BE49-F238E27FC236}">
                  <a16:creationId xmlns:a16="http://schemas.microsoft.com/office/drawing/2014/main" id="{BB3A7C53-5FD6-96D8-548C-F5C931A60EE4}"/>
                </a:ext>
              </a:extLst>
            </p:cNvPr>
            <p:cNvSpPr/>
            <p:nvPr/>
          </p:nvSpPr>
          <p:spPr>
            <a:xfrm rot="18900000" flipH="1" flipV="1">
              <a:off x="7188463" y="2267181"/>
              <a:ext cx="821422" cy="708122"/>
            </a:xfrm>
            <a:prstGeom prst="triangl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íṩľíḍè">
            <a:extLst>
              <a:ext uri="{FF2B5EF4-FFF2-40B4-BE49-F238E27FC236}">
                <a16:creationId xmlns:a16="http://schemas.microsoft.com/office/drawing/2014/main" id="{3EBC5C3A-4F06-CE6E-3D58-374A078133FA}"/>
              </a:ext>
            </a:extLst>
          </p:cNvPr>
          <p:cNvGrpSpPr/>
          <p:nvPr/>
        </p:nvGrpSpPr>
        <p:grpSpPr>
          <a:xfrm>
            <a:off x="4094595" y="1410044"/>
            <a:ext cx="3998015" cy="3998013"/>
            <a:chOff x="3029446" y="2446284"/>
            <a:chExt cx="3073942" cy="3073942"/>
          </a:xfrm>
          <a:solidFill>
            <a:schemeClr val="accent3"/>
          </a:solidFill>
        </p:grpSpPr>
        <p:sp>
          <p:nvSpPr>
            <p:cNvPr id="9" name="ïṥļïḑé">
              <a:extLst>
                <a:ext uri="{FF2B5EF4-FFF2-40B4-BE49-F238E27FC236}">
                  <a16:creationId xmlns:a16="http://schemas.microsoft.com/office/drawing/2014/main" id="{0734EE95-0AB0-2CED-74FA-6F09EFF199D3}"/>
                </a:ext>
              </a:extLst>
            </p:cNvPr>
            <p:cNvSpPr/>
            <p:nvPr/>
          </p:nvSpPr>
          <p:spPr>
            <a:xfrm>
              <a:off x="3029446" y="2446284"/>
              <a:ext cx="3073942" cy="3073942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rgbClr val="D9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îṡlíḍe">
              <a:extLst>
                <a:ext uri="{FF2B5EF4-FFF2-40B4-BE49-F238E27FC236}">
                  <a16:creationId xmlns:a16="http://schemas.microsoft.com/office/drawing/2014/main" id="{8FCBE5D9-A002-99CA-3461-F979D76C8AB0}"/>
                </a:ext>
              </a:extLst>
            </p:cNvPr>
            <p:cNvSpPr/>
            <p:nvPr/>
          </p:nvSpPr>
          <p:spPr>
            <a:xfrm rot="8100000" flipV="1">
              <a:off x="3100799" y="4487660"/>
              <a:ext cx="631564" cy="544452"/>
            </a:xfrm>
            <a:prstGeom prst="triangle">
              <a:avLst/>
            </a:prstGeom>
            <a:solidFill>
              <a:srgbClr val="D9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FFD99D5-4A87-FA32-3FD2-008BB2B3656E}"/>
              </a:ext>
            </a:extLst>
          </p:cNvPr>
          <p:cNvCxnSpPr/>
          <p:nvPr/>
        </p:nvCxnSpPr>
        <p:spPr>
          <a:xfrm flipH="1">
            <a:off x="879330" y="3394028"/>
            <a:ext cx="367836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ïśḻïďé">
            <a:extLst>
              <a:ext uri="{FF2B5EF4-FFF2-40B4-BE49-F238E27FC236}">
                <a16:creationId xmlns:a16="http://schemas.microsoft.com/office/drawing/2014/main" id="{9093C431-7D29-2192-F178-BDEFDA9552E8}"/>
              </a:ext>
            </a:extLst>
          </p:cNvPr>
          <p:cNvGrpSpPr/>
          <p:nvPr/>
        </p:nvGrpSpPr>
        <p:grpSpPr>
          <a:xfrm>
            <a:off x="7532518" y="2341872"/>
            <a:ext cx="810204" cy="810204"/>
            <a:chOff x="824229" y="5280877"/>
            <a:chExt cx="347557" cy="347557"/>
          </a:xfrm>
          <a:solidFill>
            <a:schemeClr val="accent1"/>
          </a:solidFill>
        </p:grpSpPr>
        <p:sp>
          <p:nvSpPr>
            <p:cNvPr id="13" name="iŝḷîḍê">
              <a:extLst>
                <a:ext uri="{FF2B5EF4-FFF2-40B4-BE49-F238E27FC236}">
                  <a16:creationId xmlns:a16="http://schemas.microsoft.com/office/drawing/2014/main" id="{B71C3627-5B1F-C0B0-2125-3F3253B6F821}"/>
                </a:ext>
              </a:extLst>
            </p:cNvPr>
            <p:cNvSpPr/>
            <p:nvPr/>
          </p:nvSpPr>
          <p:spPr>
            <a:xfrm>
              <a:off x="824229" y="5280877"/>
              <a:ext cx="347557" cy="347557"/>
            </a:xfrm>
            <a:prstGeom prst="ellipse">
              <a:avLst/>
            </a:prstGeom>
            <a:solidFill>
              <a:srgbClr val="40A693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işḷíḑê">
              <a:extLst>
                <a:ext uri="{FF2B5EF4-FFF2-40B4-BE49-F238E27FC236}">
                  <a16:creationId xmlns:a16="http://schemas.microsoft.com/office/drawing/2014/main" id="{F4BFDD3B-70CA-CA18-FB39-2D06A1C0E4C0}"/>
                </a:ext>
              </a:extLst>
            </p:cNvPr>
            <p:cNvSpPr/>
            <p:nvPr/>
          </p:nvSpPr>
          <p:spPr>
            <a:xfrm>
              <a:off x="911682" y="5372326"/>
              <a:ext cx="172652" cy="16465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íṣļiḓè">
            <a:extLst>
              <a:ext uri="{FF2B5EF4-FFF2-40B4-BE49-F238E27FC236}">
                <a16:creationId xmlns:a16="http://schemas.microsoft.com/office/drawing/2014/main" id="{BC0B4EAA-B687-73CC-A72A-500CD07E1B99}"/>
              </a:ext>
            </a:extLst>
          </p:cNvPr>
          <p:cNvGrpSpPr/>
          <p:nvPr/>
        </p:nvGrpSpPr>
        <p:grpSpPr>
          <a:xfrm>
            <a:off x="4000032" y="3608944"/>
            <a:ext cx="810204" cy="810204"/>
            <a:chOff x="824229" y="5280877"/>
            <a:chExt cx="347557" cy="347557"/>
          </a:xfrm>
          <a:solidFill>
            <a:schemeClr val="accent1"/>
          </a:solidFill>
        </p:grpSpPr>
        <p:sp>
          <p:nvSpPr>
            <p:cNvPr id="16" name="ïSliďê">
              <a:extLst>
                <a:ext uri="{FF2B5EF4-FFF2-40B4-BE49-F238E27FC236}">
                  <a16:creationId xmlns:a16="http://schemas.microsoft.com/office/drawing/2014/main" id="{3A3093AB-E182-72E2-F20F-F7BA7BB48295}"/>
                </a:ext>
              </a:extLst>
            </p:cNvPr>
            <p:cNvSpPr/>
            <p:nvPr/>
          </p:nvSpPr>
          <p:spPr>
            <a:xfrm>
              <a:off x="824229" y="5280877"/>
              <a:ext cx="347557" cy="347557"/>
            </a:xfrm>
            <a:prstGeom prst="ellipse">
              <a:avLst/>
            </a:prstGeom>
            <a:solidFill>
              <a:srgbClr val="D9E8FF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ïš1ïḓé">
              <a:extLst>
                <a:ext uri="{FF2B5EF4-FFF2-40B4-BE49-F238E27FC236}">
                  <a16:creationId xmlns:a16="http://schemas.microsoft.com/office/drawing/2014/main" id="{161CD4B1-945C-B437-F625-A621ED4BFA2C}"/>
                </a:ext>
              </a:extLst>
            </p:cNvPr>
            <p:cNvSpPr/>
            <p:nvPr/>
          </p:nvSpPr>
          <p:spPr>
            <a:xfrm>
              <a:off x="911682" y="5372326"/>
              <a:ext cx="172652" cy="16465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463F422-1CA7-2D58-338C-40538BD650F3}"/>
              </a:ext>
            </a:extLst>
          </p:cNvPr>
          <p:cNvGrpSpPr/>
          <p:nvPr/>
        </p:nvGrpSpPr>
        <p:grpSpPr>
          <a:xfrm>
            <a:off x="8535439" y="2273817"/>
            <a:ext cx="2437361" cy="990075"/>
            <a:chOff x="1349574" y="1780370"/>
            <a:chExt cx="2437361" cy="99007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6082C21-CF92-BA28-D53D-59F9F209A5DB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BA854E-8344-8FAA-9EE3-CF12B95B349D}"/>
                </a:ext>
              </a:extLst>
            </p:cNvPr>
            <p:cNvSpPr txBox="1"/>
            <p:nvPr/>
          </p:nvSpPr>
          <p:spPr>
            <a:xfrm>
              <a:off x="1349574" y="2106224"/>
              <a:ext cx="2437361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BD6080B-09CA-9EF9-A1B7-D036E9F8F8F6}"/>
              </a:ext>
            </a:extLst>
          </p:cNvPr>
          <p:cNvGrpSpPr/>
          <p:nvPr/>
        </p:nvGrpSpPr>
        <p:grpSpPr>
          <a:xfrm>
            <a:off x="1520818" y="3608944"/>
            <a:ext cx="2259078" cy="990075"/>
            <a:chOff x="2209020" y="1780370"/>
            <a:chExt cx="2259078" cy="99007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21A8C15-28ED-D1C7-BA31-3926A3E94DB8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C8DDE15-F716-DB68-43F5-FEB32D948D6F}"/>
                </a:ext>
              </a:extLst>
            </p:cNvPr>
            <p:cNvSpPr txBox="1"/>
            <p:nvPr/>
          </p:nvSpPr>
          <p:spPr>
            <a:xfrm>
              <a:off x="2209020" y="2106224"/>
              <a:ext cx="225907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376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0B3DCC-3E5B-EB07-C8E4-5D8CC1CF7216}"/>
              </a:ext>
            </a:extLst>
          </p:cNvPr>
          <p:cNvGrpSpPr/>
          <p:nvPr/>
        </p:nvGrpSpPr>
        <p:grpSpPr>
          <a:xfrm>
            <a:off x="389516" y="320765"/>
            <a:ext cx="3619362" cy="2856365"/>
            <a:chOff x="-503340" y="443128"/>
            <a:chExt cx="3619362" cy="285636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9D7B6B4-3EB6-99C5-2D39-10FE58D82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42" name="Oval 69">
                <a:extLst>
                  <a:ext uri="{FF2B5EF4-FFF2-40B4-BE49-F238E27FC236}">
                    <a16:creationId xmlns:a16="http://schemas.microsoft.com/office/drawing/2014/main" id="{61813BA3-2755-F82A-2AB6-9BF4041B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70">
                <a:extLst>
                  <a:ext uri="{FF2B5EF4-FFF2-40B4-BE49-F238E27FC236}">
                    <a16:creationId xmlns:a16="http://schemas.microsoft.com/office/drawing/2014/main" id="{C3340D68-1980-59A7-18D8-DF93565A7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1">
                <a:extLst>
                  <a:ext uri="{FF2B5EF4-FFF2-40B4-BE49-F238E27FC236}">
                    <a16:creationId xmlns:a16="http://schemas.microsoft.com/office/drawing/2014/main" id="{7F2F5C9A-DF2D-A273-3EA0-F84AD683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72">
                <a:extLst>
                  <a:ext uri="{FF2B5EF4-FFF2-40B4-BE49-F238E27FC236}">
                    <a16:creationId xmlns:a16="http://schemas.microsoft.com/office/drawing/2014/main" id="{0BBEE48A-2AB4-6087-66C7-D078D2B4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C49CEC-54AB-D7CD-5914-D545EF82E3AD}"/>
                </a:ext>
              </a:extLst>
            </p:cNvPr>
            <p:cNvSpPr/>
            <p:nvPr/>
          </p:nvSpPr>
          <p:spPr>
            <a:xfrm rot="1894600">
              <a:off x="2371302" y="664480"/>
              <a:ext cx="188864" cy="18886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5E1B00F-493D-0EC1-9A4A-BB171A97BEC1}"/>
                </a:ext>
              </a:extLst>
            </p:cNvPr>
            <p:cNvSpPr/>
            <p:nvPr/>
          </p:nvSpPr>
          <p:spPr>
            <a:xfrm rot="1894600">
              <a:off x="749274" y="740765"/>
              <a:ext cx="96797" cy="9679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538057A-A01B-62F8-9856-5C6F239D36D1}"/>
                </a:ext>
              </a:extLst>
            </p:cNvPr>
            <p:cNvSpPr/>
            <p:nvPr/>
          </p:nvSpPr>
          <p:spPr>
            <a:xfrm rot="1894600">
              <a:off x="-161939" y="1877906"/>
              <a:ext cx="364859" cy="36485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1424631" y="1077856"/>
            <a:ext cx="3632726" cy="349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900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gradFill>
                <a:gsLst>
                  <a:gs pos="0">
                    <a:srgbClr val="40A693"/>
                  </a:gs>
                  <a:gs pos="100000">
                    <a:schemeClr val="bg1"/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2960498" y="1561931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弧形 2">
            <a:extLst>
              <a:ext uri="{FF2B5EF4-FFF2-40B4-BE49-F238E27FC236}">
                <a16:creationId xmlns:a16="http://schemas.microsoft.com/office/drawing/2014/main" id="{D1BE4F86-4649-0050-44E4-D0897B6BA697}"/>
              </a:ext>
            </a:extLst>
          </p:cNvPr>
          <p:cNvSpPr/>
          <p:nvPr/>
        </p:nvSpPr>
        <p:spPr>
          <a:xfrm rot="2334096">
            <a:off x="3850183" y="1425706"/>
            <a:ext cx="614884" cy="3556636"/>
          </a:xfrm>
          <a:prstGeom prst="arc">
            <a:avLst>
              <a:gd name="adj1" fmla="val 15656151"/>
              <a:gd name="adj2" fmla="val 6486273"/>
            </a:avLst>
          </a:prstGeom>
          <a:ln w="2540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EE8E0E-AF2B-6A5F-FBBD-BA6D87F1CAF0}"/>
              </a:ext>
            </a:extLst>
          </p:cNvPr>
          <p:cNvSpPr txBox="1"/>
          <p:nvPr/>
        </p:nvSpPr>
        <p:spPr>
          <a:xfrm>
            <a:off x="5705380" y="3009562"/>
            <a:ext cx="1191352" cy="4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5720894" y="2176603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858B70B-B579-2986-F755-0F6E8F6822FC}"/>
              </a:ext>
            </a:extLst>
          </p:cNvPr>
          <p:cNvSpPr txBox="1"/>
          <p:nvPr/>
        </p:nvSpPr>
        <p:spPr>
          <a:xfrm>
            <a:off x="5733594" y="2768516"/>
            <a:ext cx="518037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71705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4491" y="143369"/>
            <a:ext cx="670376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椭圆 20">
            <a:extLst>
              <a:ext uri="{FF2B5EF4-FFF2-40B4-BE49-F238E27FC236}">
                <a16:creationId xmlns:a16="http://schemas.microsoft.com/office/drawing/2014/main" id="{F4791995-E29B-CF21-8581-FDD959F7C36C}"/>
              </a:ext>
            </a:extLst>
          </p:cNvPr>
          <p:cNvSpPr/>
          <p:nvPr/>
        </p:nvSpPr>
        <p:spPr>
          <a:xfrm>
            <a:off x="4908007" y="1707093"/>
            <a:ext cx="2629441" cy="3135694"/>
          </a:xfrm>
          <a:custGeom>
            <a:avLst/>
            <a:gdLst>
              <a:gd name="connsiteX0" fmla="*/ 0 w 2393950"/>
              <a:gd name="connsiteY0" fmla="*/ 1196975 h 2393950"/>
              <a:gd name="connsiteX1" fmla="*/ 1196975 w 2393950"/>
              <a:gd name="connsiteY1" fmla="*/ 0 h 2393950"/>
              <a:gd name="connsiteX2" fmla="*/ 2393950 w 2393950"/>
              <a:gd name="connsiteY2" fmla="*/ 1196975 h 2393950"/>
              <a:gd name="connsiteX3" fmla="*/ 1196975 w 2393950"/>
              <a:gd name="connsiteY3" fmla="*/ 2393950 h 2393950"/>
              <a:gd name="connsiteX4" fmla="*/ 0 w 2393950"/>
              <a:gd name="connsiteY4" fmla="*/ 1196975 h 2393950"/>
              <a:gd name="connsiteX0" fmla="*/ 0 w 2393950"/>
              <a:gd name="connsiteY0" fmla="*/ 1196975 h 2393950"/>
              <a:gd name="connsiteX1" fmla="*/ 1196975 w 2393950"/>
              <a:gd name="connsiteY1" fmla="*/ 0 h 2393950"/>
              <a:gd name="connsiteX2" fmla="*/ 2393950 w 2393950"/>
              <a:gd name="connsiteY2" fmla="*/ 1196975 h 2393950"/>
              <a:gd name="connsiteX3" fmla="*/ 1196975 w 2393950"/>
              <a:gd name="connsiteY3" fmla="*/ 2393950 h 2393950"/>
              <a:gd name="connsiteX4" fmla="*/ 91440 w 2393950"/>
              <a:gd name="connsiteY4" fmla="*/ 1288415 h 2393950"/>
              <a:gd name="connsiteX0" fmla="*/ 1115735 w 2312710"/>
              <a:gd name="connsiteY0" fmla="*/ 0 h 2393950"/>
              <a:gd name="connsiteX1" fmla="*/ 2312710 w 2312710"/>
              <a:gd name="connsiteY1" fmla="*/ 1196975 h 2393950"/>
              <a:gd name="connsiteX2" fmla="*/ 1115735 w 2312710"/>
              <a:gd name="connsiteY2" fmla="*/ 2393950 h 2393950"/>
              <a:gd name="connsiteX3" fmla="*/ 10200 w 2312710"/>
              <a:gd name="connsiteY3" fmla="*/ 1288415 h 2393950"/>
              <a:gd name="connsiteX0" fmla="*/ 1105535 w 2302510"/>
              <a:gd name="connsiteY0" fmla="*/ 0 h 2423798"/>
              <a:gd name="connsiteX1" fmla="*/ 2302510 w 2302510"/>
              <a:gd name="connsiteY1" fmla="*/ 1196975 h 2423798"/>
              <a:gd name="connsiteX2" fmla="*/ 1105535 w 2302510"/>
              <a:gd name="connsiteY2" fmla="*/ 2393950 h 2423798"/>
              <a:gd name="connsiteX3" fmla="*/ 226060 w 2302510"/>
              <a:gd name="connsiteY3" fmla="*/ 1997075 h 2423798"/>
              <a:gd name="connsiteX4" fmla="*/ 0 w 2302510"/>
              <a:gd name="connsiteY4" fmla="*/ 1288415 h 2423798"/>
              <a:gd name="connsiteX0" fmla="*/ 1222997 w 2419972"/>
              <a:gd name="connsiteY0" fmla="*/ 0 h 2407324"/>
              <a:gd name="connsiteX1" fmla="*/ 2419972 w 2419972"/>
              <a:gd name="connsiteY1" fmla="*/ 1196975 h 2407324"/>
              <a:gd name="connsiteX2" fmla="*/ 1222997 w 2419972"/>
              <a:gd name="connsiteY2" fmla="*/ 2393950 h 2407324"/>
              <a:gd name="connsiteX3" fmla="*/ 64122 w 2419972"/>
              <a:gd name="connsiteY3" fmla="*/ 1806575 h 2407324"/>
              <a:gd name="connsiteX4" fmla="*/ 117462 w 2419972"/>
              <a:gd name="connsiteY4" fmla="*/ 1288415 h 2407324"/>
              <a:gd name="connsiteX0" fmla="*/ 1215702 w 2412677"/>
              <a:gd name="connsiteY0" fmla="*/ 0 h 2407324"/>
              <a:gd name="connsiteX1" fmla="*/ 2412677 w 2412677"/>
              <a:gd name="connsiteY1" fmla="*/ 1196975 h 2407324"/>
              <a:gd name="connsiteX2" fmla="*/ 1215702 w 2412677"/>
              <a:gd name="connsiteY2" fmla="*/ 2393950 h 2407324"/>
              <a:gd name="connsiteX3" fmla="*/ 56827 w 2412677"/>
              <a:gd name="connsiteY3" fmla="*/ 1806575 h 2407324"/>
              <a:gd name="connsiteX4" fmla="*/ 160967 w 2412677"/>
              <a:gd name="connsiteY4" fmla="*/ 869315 h 2407324"/>
              <a:gd name="connsiteX0" fmla="*/ 1295175 w 2492150"/>
              <a:gd name="connsiteY0" fmla="*/ 0 h 2398364"/>
              <a:gd name="connsiteX1" fmla="*/ 2492150 w 2492150"/>
              <a:gd name="connsiteY1" fmla="*/ 1196975 h 2398364"/>
              <a:gd name="connsiteX2" fmla="*/ 1295175 w 2492150"/>
              <a:gd name="connsiteY2" fmla="*/ 2393950 h 2398364"/>
              <a:gd name="connsiteX3" fmla="*/ 47400 w 2492150"/>
              <a:gd name="connsiteY3" fmla="*/ 1590675 h 2398364"/>
              <a:gd name="connsiteX4" fmla="*/ 240440 w 2492150"/>
              <a:gd name="connsiteY4" fmla="*/ 869315 h 2398364"/>
              <a:gd name="connsiteX0" fmla="*/ 1295175 w 2492150"/>
              <a:gd name="connsiteY0" fmla="*/ 0 h 2399999"/>
              <a:gd name="connsiteX1" fmla="*/ 2492150 w 2492150"/>
              <a:gd name="connsiteY1" fmla="*/ 1196975 h 2399999"/>
              <a:gd name="connsiteX2" fmla="*/ 1295175 w 2492150"/>
              <a:gd name="connsiteY2" fmla="*/ 2393950 h 2399999"/>
              <a:gd name="connsiteX3" fmla="*/ 47400 w 2492150"/>
              <a:gd name="connsiteY3" fmla="*/ 1590675 h 2399999"/>
              <a:gd name="connsiteX4" fmla="*/ 240440 w 2492150"/>
              <a:gd name="connsiteY4" fmla="*/ 869315 h 2399999"/>
              <a:gd name="connsiteX0" fmla="*/ 1389227 w 2586202"/>
              <a:gd name="connsiteY0" fmla="*/ 0 h 2404201"/>
              <a:gd name="connsiteX1" fmla="*/ 2586202 w 2586202"/>
              <a:gd name="connsiteY1" fmla="*/ 1196975 h 2404201"/>
              <a:gd name="connsiteX2" fmla="*/ 1389227 w 2586202"/>
              <a:gd name="connsiteY2" fmla="*/ 2393950 h 2404201"/>
              <a:gd name="connsiteX3" fmla="*/ 39852 w 2586202"/>
              <a:gd name="connsiteY3" fmla="*/ 1679575 h 2404201"/>
              <a:gd name="connsiteX4" fmla="*/ 334492 w 2586202"/>
              <a:gd name="connsiteY4" fmla="*/ 869315 h 2404201"/>
              <a:gd name="connsiteX0" fmla="*/ 1355133 w 2552108"/>
              <a:gd name="connsiteY0" fmla="*/ 0 h 2404201"/>
              <a:gd name="connsiteX1" fmla="*/ 2552108 w 2552108"/>
              <a:gd name="connsiteY1" fmla="*/ 1196975 h 2404201"/>
              <a:gd name="connsiteX2" fmla="*/ 1355133 w 2552108"/>
              <a:gd name="connsiteY2" fmla="*/ 2393950 h 2404201"/>
              <a:gd name="connsiteX3" fmla="*/ 5758 w 2552108"/>
              <a:gd name="connsiteY3" fmla="*/ 1679575 h 2404201"/>
              <a:gd name="connsiteX4" fmla="*/ 300398 w 2552108"/>
              <a:gd name="connsiteY4" fmla="*/ 869315 h 2404201"/>
              <a:gd name="connsiteX0" fmla="*/ 1358154 w 2555129"/>
              <a:gd name="connsiteY0" fmla="*/ 0 h 2404201"/>
              <a:gd name="connsiteX1" fmla="*/ 2555129 w 2555129"/>
              <a:gd name="connsiteY1" fmla="*/ 1196975 h 2404201"/>
              <a:gd name="connsiteX2" fmla="*/ 1358154 w 2555129"/>
              <a:gd name="connsiteY2" fmla="*/ 2393950 h 2404201"/>
              <a:gd name="connsiteX3" fmla="*/ 8779 w 2555129"/>
              <a:gd name="connsiteY3" fmla="*/ 1679575 h 2404201"/>
              <a:gd name="connsiteX4" fmla="*/ 303419 w 2555129"/>
              <a:gd name="connsiteY4" fmla="*/ 869315 h 2404201"/>
              <a:gd name="connsiteX0" fmla="*/ 1354768 w 2551743"/>
              <a:gd name="connsiteY0" fmla="*/ 0 h 2404201"/>
              <a:gd name="connsiteX1" fmla="*/ 2551743 w 2551743"/>
              <a:gd name="connsiteY1" fmla="*/ 1196975 h 2404201"/>
              <a:gd name="connsiteX2" fmla="*/ 1354768 w 2551743"/>
              <a:gd name="connsiteY2" fmla="*/ 2393950 h 2404201"/>
              <a:gd name="connsiteX3" fmla="*/ 5393 w 2551743"/>
              <a:gd name="connsiteY3" fmla="*/ 1679575 h 2404201"/>
              <a:gd name="connsiteX4" fmla="*/ 477833 w 2551743"/>
              <a:gd name="connsiteY4" fmla="*/ 805815 h 2404201"/>
              <a:gd name="connsiteX0" fmla="*/ 1267162 w 2464137"/>
              <a:gd name="connsiteY0" fmla="*/ 0 h 2417909"/>
              <a:gd name="connsiteX1" fmla="*/ 2464137 w 2464137"/>
              <a:gd name="connsiteY1" fmla="*/ 1196975 h 2417909"/>
              <a:gd name="connsiteX2" fmla="*/ 1267162 w 2464137"/>
              <a:gd name="connsiteY2" fmla="*/ 2393950 h 2417909"/>
              <a:gd name="connsiteX3" fmla="*/ 6687 w 2464137"/>
              <a:gd name="connsiteY3" fmla="*/ 1844675 h 2417909"/>
              <a:gd name="connsiteX4" fmla="*/ 390227 w 2464137"/>
              <a:gd name="connsiteY4" fmla="*/ 805815 h 2417909"/>
              <a:gd name="connsiteX0" fmla="*/ 1304011 w 2500986"/>
              <a:gd name="connsiteY0" fmla="*/ 0 h 2417909"/>
              <a:gd name="connsiteX1" fmla="*/ 2500986 w 2500986"/>
              <a:gd name="connsiteY1" fmla="*/ 1196975 h 2417909"/>
              <a:gd name="connsiteX2" fmla="*/ 1304011 w 2500986"/>
              <a:gd name="connsiteY2" fmla="*/ 2393950 h 2417909"/>
              <a:gd name="connsiteX3" fmla="*/ 43536 w 2500986"/>
              <a:gd name="connsiteY3" fmla="*/ 1844675 h 2417909"/>
              <a:gd name="connsiteX4" fmla="*/ 427076 w 2500986"/>
              <a:gd name="connsiteY4" fmla="*/ 805815 h 2417909"/>
              <a:gd name="connsiteX0" fmla="*/ 1304011 w 2500986"/>
              <a:gd name="connsiteY0" fmla="*/ 0 h 2420301"/>
              <a:gd name="connsiteX1" fmla="*/ 2500986 w 2500986"/>
              <a:gd name="connsiteY1" fmla="*/ 1196975 h 2420301"/>
              <a:gd name="connsiteX2" fmla="*/ 1304011 w 2500986"/>
              <a:gd name="connsiteY2" fmla="*/ 2393950 h 2420301"/>
              <a:gd name="connsiteX3" fmla="*/ 43536 w 2500986"/>
              <a:gd name="connsiteY3" fmla="*/ 1844675 h 2420301"/>
              <a:gd name="connsiteX4" fmla="*/ 427076 w 2500986"/>
              <a:gd name="connsiteY4" fmla="*/ 805815 h 2420301"/>
              <a:gd name="connsiteX0" fmla="*/ 1304011 w 2500986"/>
              <a:gd name="connsiteY0" fmla="*/ 0 h 2328425"/>
              <a:gd name="connsiteX1" fmla="*/ 2500986 w 2500986"/>
              <a:gd name="connsiteY1" fmla="*/ 1196975 h 2328425"/>
              <a:gd name="connsiteX2" fmla="*/ 1367511 w 2500986"/>
              <a:gd name="connsiteY2" fmla="*/ 2292350 h 2328425"/>
              <a:gd name="connsiteX3" fmla="*/ 43536 w 2500986"/>
              <a:gd name="connsiteY3" fmla="*/ 1844675 h 2328425"/>
              <a:gd name="connsiteX4" fmla="*/ 427076 w 2500986"/>
              <a:gd name="connsiteY4" fmla="*/ 805815 h 2328425"/>
              <a:gd name="connsiteX0" fmla="*/ 1257264 w 2454239"/>
              <a:gd name="connsiteY0" fmla="*/ 0 h 2349433"/>
              <a:gd name="connsiteX1" fmla="*/ 2454239 w 2454239"/>
              <a:gd name="connsiteY1" fmla="*/ 1196975 h 2349433"/>
              <a:gd name="connsiteX2" fmla="*/ 1320764 w 2454239"/>
              <a:gd name="connsiteY2" fmla="*/ 2292350 h 2349433"/>
              <a:gd name="connsiteX3" fmla="*/ 47589 w 2454239"/>
              <a:gd name="connsiteY3" fmla="*/ 1933575 h 2349433"/>
              <a:gd name="connsiteX4" fmla="*/ 380329 w 2454239"/>
              <a:gd name="connsiteY4" fmla="*/ 805815 h 2349433"/>
              <a:gd name="connsiteX0" fmla="*/ 1257264 w 2454239"/>
              <a:gd name="connsiteY0" fmla="*/ 0 h 2434400"/>
              <a:gd name="connsiteX1" fmla="*/ 2454239 w 2454239"/>
              <a:gd name="connsiteY1" fmla="*/ 1196975 h 2434400"/>
              <a:gd name="connsiteX2" fmla="*/ 1358864 w 2454239"/>
              <a:gd name="connsiteY2" fmla="*/ 2393950 h 2434400"/>
              <a:gd name="connsiteX3" fmla="*/ 47589 w 2454239"/>
              <a:gd name="connsiteY3" fmla="*/ 1933575 h 2434400"/>
              <a:gd name="connsiteX4" fmla="*/ 380329 w 2454239"/>
              <a:gd name="connsiteY4" fmla="*/ 805815 h 2434400"/>
              <a:gd name="connsiteX0" fmla="*/ 1257264 w 2454239"/>
              <a:gd name="connsiteY0" fmla="*/ 0 h 2424341"/>
              <a:gd name="connsiteX1" fmla="*/ 2454239 w 2454239"/>
              <a:gd name="connsiteY1" fmla="*/ 1196975 h 2424341"/>
              <a:gd name="connsiteX2" fmla="*/ 1358864 w 2454239"/>
              <a:gd name="connsiteY2" fmla="*/ 2393950 h 2424341"/>
              <a:gd name="connsiteX3" fmla="*/ 47589 w 2454239"/>
              <a:gd name="connsiteY3" fmla="*/ 1933575 h 2424341"/>
              <a:gd name="connsiteX4" fmla="*/ 380329 w 2454239"/>
              <a:gd name="connsiteY4" fmla="*/ 805815 h 2424341"/>
              <a:gd name="connsiteX0" fmla="*/ 1142964 w 2454239"/>
              <a:gd name="connsiteY0" fmla="*/ 0 h 2716441"/>
              <a:gd name="connsiteX1" fmla="*/ 2454239 w 2454239"/>
              <a:gd name="connsiteY1" fmla="*/ 1489075 h 2716441"/>
              <a:gd name="connsiteX2" fmla="*/ 1358864 w 2454239"/>
              <a:gd name="connsiteY2" fmla="*/ 2686050 h 2716441"/>
              <a:gd name="connsiteX3" fmla="*/ 47589 w 2454239"/>
              <a:gd name="connsiteY3" fmla="*/ 2225675 h 2716441"/>
              <a:gd name="connsiteX4" fmla="*/ 380329 w 2454239"/>
              <a:gd name="connsiteY4" fmla="*/ 1097915 h 2716441"/>
              <a:gd name="connsiteX0" fmla="*/ 1142964 w 2454239"/>
              <a:gd name="connsiteY0" fmla="*/ 0 h 2716441"/>
              <a:gd name="connsiteX1" fmla="*/ 2454239 w 2454239"/>
              <a:gd name="connsiteY1" fmla="*/ 1489075 h 2716441"/>
              <a:gd name="connsiteX2" fmla="*/ 1358864 w 2454239"/>
              <a:gd name="connsiteY2" fmla="*/ 2686050 h 2716441"/>
              <a:gd name="connsiteX3" fmla="*/ 47589 w 2454239"/>
              <a:gd name="connsiteY3" fmla="*/ 2225675 h 2716441"/>
              <a:gd name="connsiteX4" fmla="*/ 380329 w 2454239"/>
              <a:gd name="connsiteY4" fmla="*/ 1097915 h 2716441"/>
              <a:gd name="connsiteX0" fmla="*/ 838164 w 2454239"/>
              <a:gd name="connsiteY0" fmla="*/ 0 h 2881541"/>
              <a:gd name="connsiteX1" fmla="*/ 2454239 w 2454239"/>
              <a:gd name="connsiteY1" fmla="*/ 1654175 h 2881541"/>
              <a:gd name="connsiteX2" fmla="*/ 1358864 w 2454239"/>
              <a:gd name="connsiteY2" fmla="*/ 2851150 h 2881541"/>
              <a:gd name="connsiteX3" fmla="*/ 47589 w 2454239"/>
              <a:gd name="connsiteY3" fmla="*/ 2390775 h 2881541"/>
              <a:gd name="connsiteX4" fmla="*/ 380329 w 2454239"/>
              <a:gd name="connsiteY4" fmla="*/ 1263015 h 2881541"/>
              <a:gd name="connsiteX0" fmla="*/ 838164 w 2454239"/>
              <a:gd name="connsiteY0" fmla="*/ 0 h 3034800"/>
              <a:gd name="connsiteX1" fmla="*/ 2454239 w 2454239"/>
              <a:gd name="connsiteY1" fmla="*/ 1654175 h 3034800"/>
              <a:gd name="connsiteX2" fmla="*/ 1765264 w 2454239"/>
              <a:gd name="connsiteY2" fmla="*/ 3016250 h 3034800"/>
              <a:gd name="connsiteX3" fmla="*/ 47589 w 2454239"/>
              <a:gd name="connsiteY3" fmla="*/ 2390775 h 3034800"/>
              <a:gd name="connsiteX4" fmla="*/ 380329 w 2454239"/>
              <a:gd name="connsiteY4" fmla="*/ 1263015 h 3034800"/>
              <a:gd name="connsiteX0" fmla="*/ 838164 w 2822539"/>
              <a:gd name="connsiteY0" fmla="*/ 0 h 3031763"/>
              <a:gd name="connsiteX1" fmla="*/ 2822539 w 2822539"/>
              <a:gd name="connsiteY1" fmla="*/ 1870075 h 3031763"/>
              <a:gd name="connsiteX2" fmla="*/ 1765264 w 2822539"/>
              <a:gd name="connsiteY2" fmla="*/ 3016250 h 3031763"/>
              <a:gd name="connsiteX3" fmla="*/ 47589 w 2822539"/>
              <a:gd name="connsiteY3" fmla="*/ 2390775 h 3031763"/>
              <a:gd name="connsiteX4" fmla="*/ 380329 w 2822539"/>
              <a:gd name="connsiteY4" fmla="*/ 1263015 h 3031763"/>
              <a:gd name="connsiteX0" fmla="*/ 714589 w 2698964"/>
              <a:gd name="connsiteY0" fmla="*/ 0 h 3036745"/>
              <a:gd name="connsiteX1" fmla="*/ 2698964 w 2698964"/>
              <a:gd name="connsiteY1" fmla="*/ 1870075 h 3036745"/>
              <a:gd name="connsiteX2" fmla="*/ 1641689 w 2698964"/>
              <a:gd name="connsiteY2" fmla="*/ 3016250 h 3036745"/>
              <a:gd name="connsiteX3" fmla="*/ 63714 w 2698964"/>
              <a:gd name="connsiteY3" fmla="*/ 2441575 h 3036745"/>
              <a:gd name="connsiteX4" fmla="*/ 256754 w 2698964"/>
              <a:gd name="connsiteY4" fmla="*/ 1263015 h 3036745"/>
              <a:gd name="connsiteX0" fmla="*/ 838163 w 2822538"/>
              <a:gd name="connsiteY0" fmla="*/ 0 h 3036745"/>
              <a:gd name="connsiteX1" fmla="*/ 2822538 w 2822538"/>
              <a:gd name="connsiteY1" fmla="*/ 1870075 h 3036745"/>
              <a:gd name="connsiteX2" fmla="*/ 1765263 w 2822538"/>
              <a:gd name="connsiteY2" fmla="*/ 3016250 h 3036745"/>
              <a:gd name="connsiteX3" fmla="*/ 47588 w 2822538"/>
              <a:gd name="connsiteY3" fmla="*/ 2441575 h 3036745"/>
              <a:gd name="connsiteX4" fmla="*/ 380328 w 2822538"/>
              <a:gd name="connsiteY4" fmla="*/ 1263015 h 3036745"/>
              <a:gd name="connsiteX0" fmla="*/ 847579 w 2831954"/>
              <a:gd name="connsiteY0" fmla="*/ 0 h 3036745"/>
              <a:gd name="connsiteX1" fmla="*/ 2831954 w 2831954"/>
              <a:gd name="connsiteY1" fmla="*/ 1870075 h 3036745"/>
              <a:gd name="connsiteX2" fmla="*/ 1774679 w 2831954"/>
              <a:gd name="connsiteY2" fmla="*/ 3016250 h 3036745"/>
              <a:gd name="connsiteX3" fmla="*/ 57004 w 2831954"/>
              <a:gd name="connsiteY3" fmla="*/ 2441575 h 3036745"/>
              <a:gd name="connsiteX4" fmla="*/ 389744 w 2831954"/>
              <a:gd name="connsiteY4" fmla="*/ 1263015 h 3036745"/>
              <a:gd name="connsiteX0" fmla="*/ 847579 w 2831954"/>
              <a:gd name="connsiteY0" fmla="*/ 0 h 3047394"/>
              <a:gd name="connsiteX1" fmla="*/ 2831954 w 2831954"/>
              <a:gd name="connsiteY1" fmla="*/ 1870075 h 3047394"/>
              <a:gd name="connsiteX2" fmla="*/ 1774679 w 2831954"/>
              <a:gd name="connsiteY2" fmla="*/ 3016250 h 3047394"/>
              <a:gd name="connsiteX3" fmla="*/ 57004 w 2831954"/>
              <a:gd name="connsiteY3" fmla="*/ 2441575 h 3047394"/>
              <a:gd name="connsiteX4" fmla="*/ 389744 w 2831954"/>
              <a:gd name="connsiteY4" fmla="*/ 1263015 h 3047394"/>
              <a:gd name="connsiteX0" fmla="*/ 847579 w 2831954"/>
              <a:gd name="connsiteY0" fmla="*/ 0 h 3052329"/>
              <a:gd name="connsiteX1" fmla="*/ 2831954 w 2831954"/>
              <a:gd name="connsiteY1" fmla="*/ 1870075 h 3052329"/>
              <a:gd name="connsiteX2" fmla="*/ 1774679 w 2831954"/>
              <a:gd name="connsiteY2" fmla="*/ 3016250 h 3052329"/>
              <a:gd name="connsiteX3" fmla="*/ 57004 w 2831954"/>
              <a:gd name="connsiteY3" fmla="*/ 2441575 h 3052329"/>
              <a:gd name="connsiteX4" fmla="*/ 389744 w 2831954"/>
              <a:gd name="connsiteY4" fmla="*/ 1263015 h 3052329"/>
              <a:gd name="connsiteX0" fmla="*/ 860310 w 2844685"/>
              <a:gd name="connsiteY0" fmla="*/ 0 h 3052329"/>
              <a:gd name="connsiteX1" fmla="*/ 2844685 w 2844685"/>
              <a:gd name="connsiteY1" fmla="*/ 1870075 h 3052329"/>
              <a:gd name="connsiteX2" fmla="*/ 1787410 w 2844685"/>
              <a:gd name="connsiteY2" fmla="*/ 3016250 h 3052329"/>
              <a:gd name="connsiteX3" fmla="*/ 69735 w 2844685"/>
              <a:gd name="connsiteY3" fmla="*/ 2441575 h 3052329"/>
              <a:gd name="connsiteX4" fmla="*/ 402475 w 2844685"/>
              <a:gd name="connsiteY4" fmla="*/ 1263015 h 3052329"/>
              <a:gd name="connsiteX0" fmla="*/ 860310 w 2844685"/>
              <a:gd name="connsiteY0" fmla="*/ 0 h 3048933"/>
              <a:gd name="connsiteX1" fmla="*/ 2844685 w 2844685"/>
              <a:gd name="connsiteY1" fmla="*/ 1870075 h 3048933"/>
              <a:gd name="connsiteX2" fmla="*/ 1787410 w 2844685"/>
              <a:gd name="connsiteY2" fmla="*/ 3016250 h 3048933"/>
              <a:gd name="connsiteX3" fmla="*/ 69735 w 2844685"/>
              <a:gd name="connsiteY3" fmla="*/ 2441575 h 3048933"/>
              <a:gd name="connsiteX4" fmla="*/ 402475 w 2844685"/>
              <a:gd name="connsiteY4" fmla="*/ 1263015 h 3048933"/>
              <a:gd name="connsiteX0" fmla="*/ 837537 w 2821912"/>
              <a:gd name="connsiteY0" fmla="*/ 0 h 3048933"/>
              <a:gd name="connsiteX1" fmla="*/ 2821912 w 2821912"/>
              <a:gd name="connsiteY1" fmla="*/ 1870075 h 3048933"/>
              <a:gd name="connsiteX2" fmla="*/ 1764637 w 2821912"/>
              <a:gd name="connsiteY2" fmla="*/ 3016250 h 3048933"/>
              <a:gd name="connsiteX3" fmla="*/ 46962 w 2821912"/>
              <a:gd name="connsiteY3" fmla="*/ 2441575 h 3048933"/>
              <a:gd name="connsiteX4" fmla="*/ 692122 w 2821912"/>
              <a:gd name="connsiteY4" fmla="*/ 1415415 h 3048933"/>
              <a:gd name="connsiteX0" fmla="*/ 843530 w 2827905"/>
              <a:gd name="connsiteY0" fmla="*/ 0 h 3048933"/>
              <a:gd name="connsiteX1" fmla="*/ 2827905 w 2827905"/>
              <a:gd name="connsiteY1" fmla="*/ 1870075 h 3048933"/>
              <a:gd name="connsiteX2" fmla="*/ 1770630 w 2827905"/>
              <a:gd name="connsiteY2" fmla="*/ 3016250 h 3048933"/>
              <a:gd name="connsiteX3" fmla="*/ 52955 w 2827905"/>
              <a:gd name="connsiteY3" fmla="*/ 2441575 h 3048933"/>
              <a:gd name="connsiteX4" fmla="*/ 698115 w 2827905"/>
              <a:gd name="connsiteY4" fmla="*/ 1415415 h 3048933"/>
              <a:gd name="connsiteX0" fmla="*/ 800804 w 2785179"/>
              <a:gd name="connsiteY0" fmla="*/ 0 h 3047524"/>
              <a:gd name="connsiteX1" fmla="*/ 2785179 w 2785179"/>
              <a:gd name="connsiteY1" fmla="*/ 1870075 h 3047524"/>
              <a:gd name="connsiteX2" fmla="*/ 1727904 w 2785179"/>
              <a:gd name="connsiteY2" fmla="*/ 3016250 h 3047524"/>
              <a:gd name="connsiteX3" fmla="*/ 55949 w 2785179"/>
              <a:gd name="connsiteY3" fmla="*/ 2433955 h 3047524"/>
              <a:gd name="connsiteX4" fmla="*/ 655389 w 2785179"/>
              <a:gd name="connsiteY4" fmla="*/ 1415415 h 3047524"/>
              <a:gd name="connsiteX0" fmla="*/ 944315 w 2928690"/>
              <a:gd name="connsiteY0" fmla="*/ 0 h 3030224"/>
              <a:gd name="connsiteX1" fmla="*/ 2928690 w 2928690"/>
              <a:gd name="connsiteY1" fmla="*/ 1870075 h 3030224"/>
              <a:gd name="connsiteX2" fmla="*/ 1871415 w 2928690"/>
              <a:gd name="connsiteY2" fmla="*/ 3016250 h 3030224"/>
              <a:gd name="connsiteX3" fmla="*/ 47060 w 2928690"/>
              <a:gd name="connsiteY3" fmla="*/ 2304415 h 3030224"/>
              <a:gd name="connsiteX4" fmla="*/ 798900 w 2928690"/>
              <a:gd name="connsiteY4" fmla="*/ 1415415 h 3030224"/>
              <a:gd name="connsiteX0" fmla="*/ 897255 w 2881630"/>
              <a:gd name="connsiteY0" fmla="*/ 0 h 3030224"/>
              <a:gd name="connsiteX1" fmla="*/ 2881630 w 2881630"/>
              <a:gd name="connsiteY1" fmla="*/ 1870075 h 3030224"/>
              <a:gd name="connsiteX2" fmla="*/ 1824355 w 2881630"/>
              <a:gd name="connsiteY2" fmla="*/ 3016250 h 3030224"/>
              <a:gd name="connsiteX3" fmla="*/ 0 w 2881630"/>
              <a:gd name="connsiteY3" fmla="*/ 2304415 h 3030224"/>
              <a:gd name="connsiteX4" fmla="*/ 751840 w 2881630"/>
              <a:gd name="connsiteY4" fmla="*/ 1415415 h 3030224"/>
              <a:gd name="connsiteX0" fmla="*/ 898552 w 2882927"/>
              <a:gd name="connsiteY0" fmla="*/ 0 h 3025319"/>
              <a:gd name="connsiteX1" fmla="*/ 2882927 w 2882927"/>
              <a:gd name="connsiteY1" fmla="*/ 1870075 h 3025319"/>
              <a:gd name="connsiteX2" fmla="*/ 1825652 w 2882927"/>
              <a:gd name="connsiteY2" fmla="*/ 3016250 h 3025319"/>
              <a:gd name="connsiteX3" fmla="*/ 1297 w 2882927"/>
              <a:gd name="connsiteY3" fmla="*/ 2304415 h 3025319"/>
              <a:gd name="connsiteX4" fmla="*/ 753137 w 2882927"/>
              <a:gd name="connsiteY4" fmla="*/ 1415415 h 3025319"/>
              <a:gd name="connsiteX0" fmla="*/ 746280 w 2730655"/>
              <a:gd name="connsiteY0" fmla="*/ 0 h 3025319"/>
              <a:gd name="connsiteX1" fmla="*/ 2730655 w 2730655"/>
              <a:gd name="connsiteY1" fmla="*/ 1870075 h 3025319"/>
              <a:gd name="connsiteX2" fmla="*/ 1673380 w 2730655"/>
              <a:gd name="connsiteY2" fmla="*/ 3016250 h 3025319"/>
              <a:gd name="connsiteX3" fmla="*/ 1425 w 2730655"/>
              <a:gd name="connsiteY3" fmla="*/ 2304415 h 3025319"/>
              <a:gd name="connsiteX4" fmla="*/ 600865 w 2730655"/>
              <a:gd name="connsiteY4" fmla="*/ 1415415 h 3025319"/>
              <a:gd name="connsiteX0" fmla="*/ 746280 w 2730655"/>
              <a:gd name="connsiteY0" fmla="*/ 0 h 3025319"/>
              <a:gd name="connsiteX1" fmla="*/ 2730655 w 2730655"/>
              <a:gd name="connsiteY1" fmla="*/ 1870075 h 3025319"/>
              <a:gd name="connsiteX2" fmla="*/ 1673380 w 2730655"/>
              <a:gd name="connsiteY2" fmla="*/ 3016250 h 3025319"/>
              <a:gd name="connsiteX3" fmla="*/ 1425 w 2730655"/>
              <a:gd name="connsiteY3" fmla="*/ 2304415 h 3025319"/>
              <a:gd name="connsiteX4" fmla="*/ 600865 w 2730655"/>
              <a:gd name="connsiteY4" fmla="*/ 1415415 h 3025319"/>
              <a:gd name="connsiteX0" fmla="*/ 747237 w 2731612"/>
              <a:gd name="connsiteY0" fmla="*/ 0 h 3024754"/>
              <a:gd name="connsiteX1" fmla="*/ 2731612 w 2731612"/>
              <a:gd name="connsiteY1" fmla="*/ 1870075 h 3024754"/>
              <a:gd name="connsiteX2" fmla="*/ 1674337 w 2731612"/>
              <a:gd name="connsiteY2" fmla="*/ 3016250 h 3024754"/>
              <a:gd name="connsiteX3" fmla="*/ 2382 w 2731612"/>
              <a:gd name="connsiteY3" fmla="*/ 2304415 h 3024754"/>
              <a:gd name="connsiteX4" fmla="*/ 601822 w 2731612"/>
              <a:gd name="connsiteY4" fmla="*/ 1415415 h 3024754"/>
              <a:gd name="connsiteX0" fmla="*/ 747237 w 2731612"/>
              <a:gd name="connsiteY0" fmla="*/ 0 h 3024754"/>
              <a:gd name="connsiteX1" fmla="*/ 2731612 w 2731612"/>
              <a:gd name="connsiteY1" fmla="*/ 1870075 h 3024754"/>
              <a:gd name="connsiteX2" fmla="*/ 1674337 w 2731612"/>
              <a:gd name="connsiteY2" fmla="*/ 3016250 h 3024754"/>
              <a:gd name="connsiteX3" fmla="*/ 2382 w 2731612"/>
              <a:gd name="connsiteY3" fmla="*/ 2304415 h 3024754"/>
              <a:gd name="connsiteX4" fmla="*/ 601822 w 2731612"/>
              <a:gd name="connsiteY4" fmla="*/ 1415415 h 3024754"/>
              <a:gd name="connsiteX0" fmla="*/ 744855 w 2729230"/>
              <a:gd name="connsiteY0" fmla="*/ 0 h 3025319"/>
              <a:gd name="connsiteX1" fmla="*/ 2729230 w 2729230"/>
              <a:gd name="connsiteY1" fmla="*/ 1870075 h 3025319"/>
              <a:gd name="connsiteX2" fmla="*/ 1671955 w 2729230"/>
              <a:gd name="connsiteY2" fmla="*/ 3016250 h 3025319"/>
              <a:gd name="connsiteX3" fmla="*/ 0 w 2729230"/>
              <a:gd name="connsiteY3" fmla="*/ 2304415 h 3025319"/>
              <a:gd name="connsiteX4" fmla="*/ 599440 w 2729230"/>
              <a:gd name="connsiteY4" fmla="*/ 1415415 h 3025319"/>
              <a:gd name="connsiteX0" fmla="*/ 750549 w 2734924"/>
              <a:gd name="connsiteY0" fmla="*/ 0 h 3025319"/>
              <a:gd name="connsiteX1" fmla="*/ 2734924 w 2734924"/>
              <a:gd name="connsiteY1" fmla="*/ 1870075 h 3025319"/>
              <a:gd name="connsiteX2" fmla="*/ 1677649 w 2734924"/>
              <a:gd name="connsiteY2" fmla="*/ 3016250 h 3025319"/>
              <a:gd name="connsiteX3" fmla="*/ 5694 w 2734924"/>
              <a:gd name="connsiteY3" fmla="*/ 2304415 h 3025319"/>
              <a:gd name="connsiteX4" fmla="*/ 605134 w 2734924"/>
              <a:gd name="connsiteY4" fmla="*/ 1415415 h 3025319"/>
              <a:gd name="connsiteX0" fmla="*/ 645482 w 2629857"/>
              <a:gd name="connsiteY0" fmla="*/ 0 h 3033031"/>
              <a:gd name="connsiteX1" fmla="*/ 2629857 w 2629857"/>
              <a:gd name="connsiteY1" fmla="*/ 1870075 h 3033031"/>
              <a:gd name="connsiteX2" fmla="*/ 1572582 w 2629857"/>
              <a:gd name="connsiteY2" fmla="*/ 3016250 h 3033031"/>
              <a:gd name="connsiteX3" fmla="*/ 7307 w 2629857"/>
              <a:gd name="connsiteY3" fmla="*/ 2411095 h 3033031"/>
              <a:gd name="connsiteX4" fmla="*/ 500067 w 2629857"/>
              <a:gd name="connsiteY4" fmla="*/ 1415415 h 3033031"/>
              <a:gd name="connsiteX0" fmla="*/ 647128 w 2631503"/>
              <a:gd name="connsiteY0" fmla="*/ 0 h 3033031"/>
              <a:gd name="connsiteX1" fmla="*/ 2631503 w 2631503"/>
              <a:gd name="connsiteY1" fmla="*/ 1870075 h 3033031"/>
              <a:gd name="connsiteX2" fmla="*/ 1574228 w 2631503"/>
              <a:gd name="connsiteY2" fmla="*/ 3016250 h 3033031"/>
              <a:gd name="connsiteX3" fmla="*/ 8953 w 2631503"/>
              <a:gd name="connsiteY3" fmla="*/ 2411095 h 3033031"/>
              <a:gd name="connsiteX4" fmla="*/ 501713 w 2631503"/>
              <a:gd name="connsiteY4" fmla="*/ 1415415 h 3033031"/>
              <a:gd name="connsiteX0" fmla="*/ 646636 w 2631011"/>
              <a:gd name="connsiteY0" fmla="*/ 0 h 3033031"/>
              <a:gd name="connsiteX1" fmla="*/ 2631011 w 2631011"/>
              <a:gd name="connsiteY1" fmla="*/ 1870075 h 3033031"/>
              <a:gd name="connsiteX2" fmla="*/ 1573736 w 2631011"/>
              <a:gd name="connsiteY2" fmla="*/ 3016250 h 3033031"/>
              <a:gd name="connsiteX3" fmla="*/ 8461 w 2631011"/>
              <a:gd name="connsiteY3" fmla="*/ 2411095 h 3033031"/>
              <a:gd name="connsiteX4" fmla="*/ 524081 w 2631011"/>
              <a:gd name="connsiteY4" fmla="*/ 1583055 h 3033031"/>
              <a:gd name="connsiteX0" fmla="*/ 645066 w 2629441"/>
              <a:gd name="connsiteY0" fmla="*/ 0 h 3033031"/>
              <a:gd name="connsiteX1" fmla="*/ 2629441 w 2629441"/>
              <a:gd name="connsiteY1" fmla="*/ 1870075 h 3033031"/>
              <a:gd name="connsiteX2" fmla="*/ 1572166 w 2629441"/>
              <a:gd name="connsiteY2" fmla="*/ 3016250 h 3033031"/>
              <a:gd name="connsiteX3" fmla="*/ 6891 w 2629441"/>
              <a:gd name="connsiteY3" fmla="*/ 2411095 h 3033031"/>
              <a:gd name="connsiteX4" fmla="*/ 522511 w 2629441"/>
              <a:gd name="connsiteY4" fmla="*/ 1583055 h 3033031"/>
              <a:gd name="connsiteX0" fmla="*/ 645066 w 2629441"/>
              <a:gd name="connsiteY0" fmla="*/ 0 h 3033031"/>
              <a:gd name="connsiteX1" fmla="*/ 2629441 w 2629441"/>
              <a:gd name="connsiteY1" fmla="*/ 1870075 h 3033031"/>
              <a:gd name="connsiteX2" fmla="*/ 1572166 w 2629441"/>
              <a:gd name="connsiteY2" fmla="*/ 3016250 h 3033031"/>
              <a:gd name="connsiteX3" fmla="*/ 6891 w 2629441"/>
              <a:gd name="connsiteY3" fmla="*/ 2411095 h 3033031"/>
              <a:gd name="connsiteX4" fmla="*/ 522511 w 2629441"/>
              <a:gd name="connsiteY4" fmla="*/ 1583055 h 3033031"/>
              <a:gd name="connsiteX0" fmla="*/ 645066 w 2629441"/>
              <a:gd name="connsiteY0" fmla="*/ 0 h 3023178"/>
              <a:gd name="connsiteX1" fmla="*/ 2629441 w 2629441"/>
              <a:gd name="connsiteY1" fmla="*/ 1870075 h 3023178"/>
              <a:gd name="connsiteX2" fmla="*/ 1572166 w 2629441"/>
              <a:gd name="connsiteY2" fmla="*/ 3016250 h 3023178"/>
              <a:gd name="connsiteX3" fmla="*/ 6891 w 2629441"/>
              <a:gd name="connsiteY3" fmla="*/ 2411095 h 3023178"/>
              <a:gd name="connsiteX4" fmla="*/ 522511 w 2629441"/>
              <a:gd name="connsiteY4" fmla="*/ 1583055 h 3023178"/>
              <a:gd name="connsiteX0" fmla="*/ 645066 w 2629441"/>
              <a:gd name="connsiteY0" fmla="*/ 0 h 3075488"/>
              <a:gd name="connsiteX1" fmla="*/ 2629441 w 2629441"/>
              <a:gd name="connsiteY1" fmla="*/ 1870075 h 3075488"/>
              <a:gd name="connsiteX2" fmla="*/ 1587406 w 2629441"/>
              <a:gd name="connsiteY2" fmla="*/ 3069590 h 3075488"/>
              <a:gd name="connsiteX3" fmla="*/ 6891 w 2629441"/>
              <a:gd name="connsiteY3" fmla="*/ 2411095 h 3075488"/>
              <a:gd name="connsiteX4" fmla="*/ 522511 w 2629441"/>
              <a:gd name="connsiteY4" fmla="*/ 1583055 h 3075488"/>
              <a:gd name="connsiteX0" fmla="*/ 645066 w 2629441"/>
              <a:gd name="connsiteY0" fmla="*/ 0 h 3095178"/>
              <a:gd name="connsiteX1" fmla="*/ 2629441 w 2629441"/>
              <a:gd name="connsiteY1" fmla="*/ 1870075 h 3095178"/>
              <a:gd name="connsiteX2" fmla="*/ 1587406 w 2629441"/>
              <a:gd name="connsiteY2" fmla="*/ 3069590 h 3095178"/>
              <a:gd name="connsiteX3" fmla="*/ 6891 w 2629441"/>
              <a:gd name="connsiteY3" fmla="*/ 2411095 h 3095178"/>
              <a:gd name="connsiteX4" fmla="*/ 522511 w 2629441"/>
              <a:gd name="connsiteY4" fmla="*/ 1583055 h 3095178"/>
              <a:gd name="connsiteX0" fmla="*/ 645066 w 2629441"/>
              <a:gd name="connsiteY0" fmla="*/ 0 h 3116932"/>
              <a:gd name="connsiteX1" fmla="*/ 2629441 w 2629441"/>
              <a:gd name="connsiteY1" fmla="*/ 1870075 h 3116932"/>
              <a:gd name="connsiteX2" fmla="*/ 1473106 w 2629441"/>
              <a:gd name="connsiteY2" fmla="*/ 3092450 h 3116932"/>
              <a:gd name="connsiteX3" fmla="*/ 6891 w 2629441"/>
              <a:gd name="connsiteY3" fmla="*/ 2411095 h 3116932"/>
              <a:gd name="connsiteX4" fmla="*/ 522511 w 2629441"/>
              <a:gd name="connsiteY4" fmla="*/ 1583055 h 3116932"/>
              <a:gd name="connsiteX0" fmla="*/ 645066 w 2629441"/>
              <a:gd name="connsiteY0" fmla="*/ 0 h 3106436"/>
              <a:gd name="connsiteX1" fmla="*/ 2629441 w 2629441"/>
              <a:gd name="connsiteY1" fmla="*/ 1870075 h 3106436"/>
              <a:gd name="connsiteX2" fmla="*/ 1473106 w 2629441"/>
              <a:gd name="connsiteY2" fmla="*/ 3092450 h 3106436"/>
              <a:gd name="connsiteX3" fmla="*/ 6891 w 2629441"/>
              <a:gd name="connsiteY3" fmla="*/ 2411095 h 3106436"/>
              <a:gd name="connsiteX4" fmla="*/ 522511 w 2629441"/>
              <a:gd name="connsiteY4" fmla="*/ 1583055 h 3106436"/>
              <a:gd name="connsiteX0" fmla="*/ 645066 w 2629441"/>
              <a:gd name="connsiteY0" fmla="*/ 0 h 3129551"/>
              <a:gd name="connsiteX1" fmla="*/ 2629441 w 2629441"/>
              <a:gd name="connsiteY1" fmla="*/ 1870075 h 3129551"/>
              <a:gd name="connsiteX2" fmla="*/ 1296894 w 2629441"/>
              <a:gd name="connsiteY2" fmla="*/ 3116263 h 3129551"/>
              <a:gd name="connsiteX3" fmla="*/ 6891 w 2629441"/>
              <a:gd name="connsiteY3" fmla="*/ 2411095 h 3129551"/>
              <a:gd name="connsiteX4" fmla="*/ 522511 w 2629441"/>
              <a:gd name="connsiteY4" fmla="*/ 1583055 h 3129551"/>
              <a:gd name="connsiteX0" fmla="*/ 645066 w 2629441"/>
              <a:gd name="connsiteY0" fmla="*/ 0 h 3135694"/>
              <a:gd name="connsiteX1" fmla="*/ 2629441 w 2629441"/>
              <a:gd name="connsiteY1" fmla="*/ 1870075 h 3135694"/>
              <a:gd name="connsiteX2" fmla="*/ 1296894 w 2629441"/>
              <a:gd name="connsiteY2" fmla="*/ 3116263 h 3135694"/>
              <a:gd name="connsiteX3" fmla="*/ 6891 w 2629441"/>
              <a:gd name="connsiteY3" fmla="*/ 2411095 h 3135694"/>
              <a:gd name="connsiteX4" fmla="*/ 522511 w 2629441"/>
              <a:gd name="connsiteY4" fmla="*/ 1583055 h 313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9441" h="3135694">
                <a:moveTo>
                  <a:pt x="645066" y="0"/>
                </a:moveTo>
                <a:cubicBezTo>
                  <a:pt x="1356937" y="381000"/>
                  <a:pt x="2629441" y="1209004"/>
                  <a:pt x="2629441" y="1870075"/>
                </a:cubicBezTo>
                <a:cubicBezTo>
                  <a:pt x="2629441" y="2531146"/>
                  <a:pt x="1945441" y="3002280"/>
                  <a:pt x="1296894" y="3116263"/>
                </a:cubicBezTo>
                <a:cubicBezTo>
                  <a:pt x="648347" y="3230246"/>
                  <a:pt x="101929" y="2822999"/>
                  <a:pt x="6891" y="2411095"/>
                </a:cubicBezTo>
                <a:cubicBezTo>
                  <a:pt x="-53223" y="2072216"/>
                  <a:pt x="293488" y="1706245"/>
                  <a:pt x="522511" y="1583055"/>
                </a:cubicBez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  <a:prstDash val="dash"/>
            <a:headEnd type="stealth" w="lg" len="lg"/>
            <a:tailEnd type="none" w="lg" len="lg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3BDCB8-19DF-198F-34C7-E7CDFE2AA91E}"/>
              </a:ext>
            </a:extLst>
          </p:cNvPr>
          <p:cNvGrpSpPr/>
          <p:nvPr/>
        </p:nvGrpSpPr>
        <p:grpSpPr>
          <a:xfrm>
            <a:off x="6937614" y="3666067"/>
            <a:ext cx="930742" cy="930742"/>
            <a:chOff x="6937614" y="3970867"/>
            <a:chExt cx="930742" cy="93074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4521804-9D60-9130-0748-6F1E187C9858}"/>
                </a:ext>
              </a:extLst>
            </p:cNvPr>
            <p:cNvSpPr/>
            <p:nvPr/>
          </p:nvSpPr>
          <p:spPr>
            <a:xfrm>
              <a:off x="6937614" y="3970867"/>
              <a:ext cx="930742" cy="930742"/>
            </a:xfrm>
            <a:prstGeom prst="ellipse">
              <a:avLst/>
            </a:prstGeom>
            <a:solidFill>
              <a:srgbClr val="D9E8FF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KSO_Shape">
              <a:extLst>
                <a:ext uri="{FF2B5EF4-FFF2-40B4-BE49-F238E27FC236}">
                  <a16:creationId xmlns:a16="http://schemas.microsoft.com/office/drawing/2014/main" id="{5C236C24-0DCD-BB53-D251-999FF489B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4728" y="4106542"/>
              <a:ext cx="416515" cy="659392"/>
            </a:xfrm>
            <a:custGeom>
              <a:avLst/>
              <a:gdLst>
                <a:gd name="T0" fmla="*/ 2147483646 w 3864"/>
                <a:gd name="T1" fmla="*/ 1817606605 h 6111"/>
                <a:gd name="T2" fmla="*/ 2147483646 w 3864"/>
                <a:gd name="T3" fmla="*/ 2147483646 h 6111"/>
                <a:gd name="T4" fmla="*/ 2147483646 w 3864"/>
                <a:gd name="T5" fmla="*/ 2147483646 h 6111"/>
                <a:gd name="T6" fmla="*/ 2147483646 w 3864"/>
                <a:gd name="T7" fmla="*/ 2147483646 h 6111"/>
                <a:gd name="T8" fmla="*/ 2147483646 w 3864"/>
                <a:gd name="T9" fmla="*/ 2147483646 h 6111"/>
                <a:gd name="T10" fmla="*/ 2147483646 w 3864"/>
                <a:gd name="T11" fmla="*/ 2147483646 h 6111"/>
                <a:gd name="T12" fmla="*/ 2147483646 w 3864"/>
                <a:gd name="T13" fmla="*/ 2147483646 h 6111"/>
                <a:gd name="T14" fmla="*/ 2147483646 w 3864"/>
                <a:gd name="T15" fmla="*/ 2147483646 h 6111"/>
                <a:gd name="T16" fmla="*/ 2147483646 w 3864"/>
                <a:gd name="T17" fmla="*/ 2147483646 h 6111"/>
                <a:gd name="T18" fmla="*/ 2147483646 w 3864"/>
                <a:gd name="T19" fmla="*/ 2147483646 h 6111"/>
                <a:gd name="T20" fmla="*/ 2147483646 w 3864"/>
                <a:gd name="T21" fmla="*/ 2147483646 h 6111"/>
                <a:gd name="T22" fmla="*/ 2147483646 w 3864"/>
                <a:gd name="T23" fmla="*/ 2147483646 h 6111"/>
                <a:gd name="T24" fmla="*/ 2147483646 w 3864"/>
                <a:gd name="T25" fmla="*/ 2147483646 h 6111"/>
                <a:gd name="T26" fmla="*/ 2147483646 w 3864"/>
                <a:gd name="T27" fmla="*/ 2147483646 h 6111"/>
                <a:gd name="T28" fmla="*/ 2147483646 w 3864"/>
                <a:gd name="T29" fmla="*/ 2147483646 h 6111"/>
                <a:gd name="T30" fmla="*/ 2147483646 w 3864"/>
                <a:gd name="T31" fmla="*/ 2147483646 h 6111"/>
                <a:gd name="T32" fmla="*/ 2147483646 w 3864"/>
                <a:gd name="T33" fmla="*/ 2147483646 h 6111"/>
                <a:gd name="T34" fmla="*/ 2147483646 w 3864"/>
                <a:gd name="T35" fmla="*/ 2147483646 h 6111"/>
                <a:gd name="T36" fmla="*/ 574134261 w 3864"/>
                <a:gd name="T37" fmla="*/ 2147483646 h 6111"/>
                <a:gd name="T38" fmla="*/ 906491754 w 3864"/>
                <a:gd name="T39" fmla="*/ 2147483646 h 6111"/>
                <a:gd name="T40" fmla="*/ 2147483646 w 3864"/>
                <a:gd name="T41" fmla="*/ 2147483646 h 6111"/>
                <a:gd name="T42" fmla="*/ 2147483646 w 3864"/>
                <a:gd name="T43" fmla="*/ 2147483646 h 6111"/>
                <a:gd name="T44" fmla="*/ 2147483646 w 3864"/>
                <a:gd name="T45" fmla="*/ 2147483646 h 6111"/>
                <a:gd name="T46" fmla="*/ 2147483646 w 3864"/>
                <a:gd name="T47" fmla="*/ 1817606605 h 6111"/>
                <a:gd name="T48" fmla="*/ 2147483646 w 3864"/>
                <a:gd name="T49" fmla="*/ 2147483646 h 6111"/>
                <a:gd name="T50" fmla="*/ 2147483646 w 3864"/>
                <a:gd name="T51" fmla="*/ 2147483646 h 6111"/>
                <a:gd name="T52" fmla="*/ 2147483646 w 3864"/>
                <a:gd name="T53" fmla="*/ 2147483646 h 6111"/>
                <a:gd name="T54" fmla="*/ 2147483646 w 3864"/>
                <a:gd name="T55" fmla="*/ 2147483646 h 6111"/>
                <a:gd name="T56" fmla="*/ 2147483646 w 3864"/>
                <a:gd name="T57" fmla="*/ 2147483646 h 6111"/>
                <a:gd name="T58" fmla="*/ 2147483646 w 3864"/>
                <a:gd name="T59" fmla="*/ 2147483646 h 6111"/>
                <a:gd name="T60" fmla="*/ 2147483646 w 3864"/>
                <a:gd name="T61" fmla="*/ 2147483646 h 6111"/>
                <a:gd name="T62" fmla="*/ 2147483646 w 3864"/>
                <a:gd name="T63" fmla="*/ 2147483646 h 6111"/>
                <a:gd name="T64" fmla="*/ 2147483646 w 3864"/>
                <a:gd name="T65" fmla="*/ 2147483646 h 6111"/>
                <a:gd name="T66" fmla="*/ 2147483646 w 3864"/>
                <a:gd name="T67" fmla="*/ 2147483646 h 6111"/>
                <a:gd name="T68" fmla="*/ 2147483646 w 3864"/>
                <a:gd name="T69" fmla="*/ 2147483646 h 6111"/>
                <a:gd name="T70" fmla="*/ 2147483646 w 3864"/>
                <a:gd name="T71" fmla="*/ 2147483646 h 6111"/>
                <a:gd name="T72" fmla="*/ 2147483646 w 3864"/>
                <a:gd name="T73" fmla="*/ 2147483646 h 6111"/>
                <a:gd name="T74" fmla="*/ 2147483646 w 3864"/>
                <a:gd name="T75" fmla="*/ 2147483646 h 6111"/>
                <a:gd name="T76" fmla="*/ 2147483646 w 3864"/>
                <a:gd name="T77" fmla="*/ 2147483646 h 6111"/>
                <a:gd name="T78" fmla="*/ 2147483646 w 3864"/>
                <a:gd name="T79" fmla="*/ 2147483646 h 6111"/>
                <a:gd name="T80" fmla="*/ 2147483646 w 3864"/>
                <a:gd name="T81" fmla="*/ 2147483646 h 6111"/>
                <a:gd name="T82" fmla="*/ 2147483646 w 3864"/>
                <a:gd name="T83" fmla="*/ 2147483646 h 6111"/>
                <a:gd name="T84" fmla="*/ 2147483646 w 3864"/>
                <a:gd name="T85" fmla="*/ 2147483646 h 6111"/>
                <a:gd name="T86" fmla="*/ 2147483646 w 3864"/>
                <a:gd name="T87" fmla="*/ 2147483646 h 6111"/>
                <a:gd name="T88" fmla="*/ 2147483646 w 3864"/>
                <a:gd name="T89" fmla="*/ 2147483646 h 6111"/>
                <a:gd name="T90" fmla="*/ 2147483646 w 3864"/>
                <a:gd name="T91" fmla="*/ 2147483646 h 6111"/>
                <a:gd name="T92" fmla="*/ 2147483646 w 3864"/>
                <a:gd name="T93" fmla="*/ 2147483646 h 6111"/>
                <a:gd name="T94" fmla="*/ 2147483646 w 3864"/>
                <a:gd name="T95" fmla="*/ 2147483646 h 6111"/>
                <a:gd name="T96" fmla="*/ 2147483646 w 3864"/>
                <a:gd name="T97" fmla="*/ 2147483646 h 6111"/>
                <a:gd name="T98" fmla="*/ 2147483646 w 3864"/>
                <a:gd name="T99" fmla="*/ 2147483646 h 6111"/>
                <a:gd name="T100" fmla="*/ 2147483646 w 3864"/>
                <a:gd name="T101" fmla="*/ 2147483646 h 6111"/>
                <a:gd name="T102" fmla="*/ 2147483646 w 3864"/>
                <a:gd name="T103" fmla="*/ 2147483646 h 6111"/>
                <a:gd name="T104" fmla="*/ 2147483646 w 3864"/>
                <a:gd name="T105" fmla="*/ 2147483646 h 6111"/>
                <a:gd name="T106" fmla="*/ 2147483646 w 3864"/>
                <a:gd name="T107" fmla="*/ 2147483646 h 6111"/>
                <a:gd name="T108" fmla="*/ 2147483646 w 3864"/>
                <a:gd name="T109" fmla="*/ 2147483646 h 6111"/>
                <a:gd name="T110" fmla="*/ 2147483646 w 3864"/>
                <a:gd name="T111" fmla="*/ 2147483646 h 6111"/>
                <a:gd name="T112" fmla="*/ 2147483646 w 3864"/>
                <a:gd name="T113" fmla="*/ 2147483646 h 6111"/>
                <a:gd name="T114" fmla="*/ 2147483646 w 3864"/>
                <a:gd name="T115" fmla="*/ 2147483646 h 6111"/>
                <a:gd name="T116" fmla="*/ 2147483646 w 3864"/>
                <a:gd name="T117" fmla="*/ 2147483646 h 6111"/>
                <a:gd name="T118" fmla="*/ 2147483646 w 3864"/>
                <a:gd name="T119" fmla="*/ 2147483646 h 61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864" h="6111">
                  <a:moveTo>
                    <a:pt x="1932" y="0"/>
                  </a:moveTo>
                  <a:lnTo>
                    <a:pt x="1932" y="0"/>
                  </a:lnTo>
                  <a:lnTo>
                    <a:pt x="1982" y="0"/>
                  </a:lnTo>
                  <a:lnTo>
                    <a:pt x="2031" y="2"/>
                  </a:lnTo>
                  <a:lnTo>
                    <a:pt x="2081" y="5"/>
                  </a:lnTo>
                  <a:lnTo>
                    <a:pt x="2129" y="9"/>
                  </a:lnTo>
                  <a:lnTo>
                    <a:pt x="2178" y="15"/>
                  </a:lnTo>
                  <a:lnTo>
                    <a:pt x="2226" y="22"/>
                  </a:lnTo>
                  <a:lnTo>
                    <a:pt x="2273" y="30"/>
                  </a:lnTo>
                  <a:lnTo>
                    <a:pt x="2321" y="39"/>
                  </a:lnTo>
                  <a:lnTo>
                    <a:pt x="2367" y="48"/>
                  </a:lnTo>
                  <a:lnTo>
                    <a:pt x="2415" y="60"/>
                  </a:lnTo>
                  <a:lnTo>
                    <a:pt x="2460" y="73"/>
                  </a:lnTo>
                  <a:lnTo>
                    <a:pt x="2507" y="87"/>
                  </a:lnTo>
                  <a:lnTo>
                    <a:pt x="2551" y="101"/>
                  </a:lnTo>
                  <a:lnTo>
                    <a:pt x="2596" y="117"/>
                  </a:lnTo>
                  <a:lnTo>
                    <a:pt x="2640" y="133"/>
                  </a:lnTo>
                  <a:lnTo>
                    <a:pt x="2683" y="152"/>
                  </a:lnTo>
                  <a:lnTo>
                    <a:pt x="2727" y="170"/>
                  </a:lnTo>
                  <a:lnTo>
                    <a:pt x="2769" y="190"/>
                  </a:lnTo>
                  <a:lnTo>
                    <a:pt x="2811" y="211"/>
                  </a:lnTo>
                  <a:lnTo>
                    <a:pt x="2853" y="233"/>
                  </a:lnTo>
                  <a:lnTo>
                    <a:pt x="2893" y="255"/>
                  </a:lnTo>
                  <a:lnTo>
                    <a:pt x="2934" y="279"/>
                  </a:lnTo>
                  <a:lnTo>
                    <a:pt x="2973" y="304"/>
                  </a:lnTo>
                  <a:lnTo>
                    <a:pt x="3012" y="329"/>
                  </a:lnTo>
                  <a:lnTo>
                    <a:pt x="3050" y="356"/>
                  </a:lnTo>
                  <a:lnTo>
                    <a:pt x="3087" y="383"/>
                  </a:lnTo>
                  <a:lnTo>
                    <a:pt x="3124" y="412"/>
                  </a:lnTo>
                  <a:lnTo>
                    <a:pt x="3160" y="441"/>
                  </a:lnTo>
                  <a:lnTo>
                    <a:pt x="3196" y="471"/>
                  </a:lnTo>
                  <a:lnTo>
                    <a:pt x="3231" y="501"/>
                  </a:lnTo>
                  <a:lnTo>
                    <a:pt x="3265" y="532"/>
                  </a:lnTo>
                  <a:lnTo>
                    <a:pt x="3297" y="565"/>
                  </a:lnTo>
                  <a:lnTo>
                    <a:pt x="3330" y="599"/>
                  </a:lnTo>
                  <a:lnTo>
                    <a:pt x="3362" y="632"/>
                  </a:lnTo>
                  <a:lnTo>
                    <a:pt x="3393" y="667"/>
                  </a:lnTo>
                  <a:lnTo>
                    <a:pt x="3423" y="702"/>
                  </a:lnTo>
                  <a:lnTo>
                    <a:pt x="3452" y="739"/>
                  </a:lnTo>
                  <a:lnTo>
                    <a:pt x="3480" y="775"/>
                  </a:lnTo>
                  <a:lnTo>
                    <a:pt x="3507" y="813"/>
                  </a:lnTo>
                  <a:lnTo>
                    <a:pt x="3534" y="852"/>
                  </a:lnTo>
                  <a:lnTo>
                    <a:pt x="3560" y="890"/>
                  </a:lnTo>
                  <a:lnTo>
                    <a:pt x="3584" y="930"/>
                  </a:lnTo>
                  <a:lnTo>
                    <a:pt x="3607" y="970"/>
                  </a:lnTo>
                  <a:lnTo>
                    <a:pt x="3631" y="1011"/>
                  </a:lnTo>
                  <a:lnTo>
                    <a:pt x="3653" y="1051"/>
                  </a:lnTo>
                  <a:lnTo>
                    <a:pt x="3674" y="1094"/>
                  </a:lnTo>
                  <a:lnTo>
                    <a:pt x="3693" y="1136"/>
                  </a:lnTo>
                  <a:lnTo>
                    <a:pt x="3712" y="1179"/>
                  </a:lnTo>
                  <a:lnTo>
                    <a:pt x="3729" y="1223"/>
                  </a:lnTo>
                  <a:lnTo>
                    <a:pt x="3747" y="1267"/>
                  </a:lnTo>
                  <a:lnTo>
                    <a:pt x="3762" y="1312"/>
                  </a:lnTo>
                  <a:lnTo>
                    <a:pt x="3777" y="1357"/>
                  </a:lnTo>
                  <a:lnTo>
                    <a:pt x="3791" y="1402"/>
                  </a:lnTo>
                  <a:lnTo>
                    <a:pt x="3802" y="1449"/>
                  </a:lnTo>
                  <a:lnTo>
                    <a:pt x="3814" y="1495"/>
                  </a:lnTo>
                  <a:lnTo>
                    <a:pt x="3824" y="1543"/>
                  </a:lnTo>
                  <a:lnTo>
                    <a:pt x="3834" y="1589"/>
                  </a:lnTo>
                  <a:lnTo>
                    <a:pt x="3842" y="1638"/>
                  </a:lnTo>
                  <a:lnTo>
                    <a:pt x="3848" y="1685"/>
                  </a:lnTo>
                  <a:lnTo>
                    <a:pt x="3853" y="1734"/>
                  </a:lnTo>
                  <a:lnTo>
                    <a:pt x="3858" y="1783"/>
                  </a:lnTo>
                  <a:lnTo>
                    <a:pt x="3862" y="1832"/>
                  </a:lnTo>
                  <a:lnTo>
                    <a:pt x="3863" y="1882"/>
                  </a:lnTo>
                  <a:lnTo>
                    <a:pt x="3864" y="1932"/>
                  </a:lnTo>
                  <a:lnTo>
                    <a:pt x="3863" y="1999"/>
                  </a:lnTo>
                  <a:lnTo>
                    <a:pt x="3859" y="2065"/>
                  </a:lnTo>
                  <a:lnTo>
                    <a:pt x="3853" y="2130"/>
                  </a:lnTo>
                  <a:lnTo>
                    <a:pt x="3845" y="2195"/>
                  </a:lnTo>
                  <a:lnTo>
                    <a:pt x="3836" y="2260"/>
                  </a:lnTo>
                  <a:lnTo>
                    <a:pt x="3823" y="2324"/>
                  </a:lnTo>
                  <a:lnTo>
                    <a:pt x="3809" y="2387"/>
                  </a:lnTo>
                  <a:lnTo>
                    <a:pt x="3793" y="2449"/>
                  </a:lnTo>
                  <a:lnTo>
                    <a:pt x="3776" y="2511"/>
                  </a:lnTo>
                  <a:lnTo>
                    <a:pt x="3755" y="2571"/>
                  </a:lnTo>
                  <a:lnTo>
                    <a:pt x="3733" y="2631"/>
                  </a:lnTo>
                  <a:lnTo>
                    <a:pt x="3709" y="2690"/>
                  </a:lnTo>
                  <a:lnTo>
                    <a:pt x="3683" y="2747"/>
                  </a:lnTo>
                  <a:lnTo>
                    <a:pt x="3656" y="2804"/>
                  </a:lnTo>
                  <a:lnTo>
                    <a:pt x="3626" y="2859"/>
                  </a:lnTo>
                  <a:lnTo>
                    <a:pt x="3596" y="2914"/>
                  </a:lnTo>
                  <a:lnTo>
                    <a:pt x="3566" y="2963"/>
                  </a:lnTo>
                  <a:lnTo>
                    <a:pt x="3534" y="3011"/>
                  </a:lnTo>
                  <a:lnTo>
                    <a:pt x="3502" y="3058"/>
                  </a:lnTo>
                  <a:lnTo>
                    <a:pt x="3467" y="3103"/>
                  </a:lnTo>
                  <a:lnTo>
                    <a:pt x="3432" y="3148"/>
                  </a:lnTo>
                  <a:lnTo>
                    <a:pt x="3395" y="3193"/>
                  </a:lnTo>
                  <a:lnTo>
                    <a:pt x="3358" y="3234"/>
                  </a:lnTo>
                  <a:lnTo>
                    <a:pt x="3318" y="3276"/>
                  </a:lnTo>
                  <a:lnTo>
                    <a:pt x="3278" y="3317"/>
                  </a:lnTo>
                  <a:lnTo>
                    <a:pt x="3237" y="3356"/>
                  </a:lnTo>
                  <a:lnTo>
                    <a:pt x="3194" y="3393"/>
                  </a:lnTo>
                  <a:lnTo>
                    <a:pt x="3150" y="3431"/>
                  </a:lnTo>
                  <a:lnTo>
                    <a:pt x="3106" y="3465"/>
                  </a:lnTo>
                  <a:lnTo>
                    <a:pt x="3059" y="3500"/>
                  </a:lnTo>
                  <a:lnTo>
                    <a:pt x="3013" y="3533"/>
                  </a:lnTo>
                  <a:lnTo>
                    <a:pt x="2965" y="3564"/>
                  </a:lnTo>
                  <a:lnTo>
                    <a:pt x="2965" y="3763"/>
                  </a:lnTo>
                  <a:lnTo>
                    <a:pt x="3040" y="3756"/>
                  </a:lnTo>
                  <a:lnTo>
                    <a:pt x="3184" y="3744"/>
                  </a:lnTo>
                  <a:lnTo>
                    <a:pt x="3240" y="3879"/>
                  </a:lnTo>
                  <a:lnTo>
                    <a:pt x="3257" y="3921"/>
                  </a:lnTo>
                  <a:lnTo>
                    <a:pt x="3272" y="3961"/>
                  </a:lnTo>
                  <a:lnTo>
                    <a:pt x="3283" y="4003"/>
                  </a:lnTo>
                  <a:lnTo>
                    <a:pt x="3293" y="4044"/>
                  </a:lnTo>
                  <a:lnTo>
                    <a:pt x="3301" y="4084"/>
                  </a:lnTo>
                  <a:lnTo>
                    <a:pt x="3305" y="4125"/>
                  </a:lnTo>
                  <a:lnTo>
                    <a:pt x="3309" y="4166"/>
                  </a:lnTo>
                  <a:lnTo>
                    <a:pt x="3310" y="4206"/>
                  </a:lnTo>
                  <a:lnTo>
                    <a:pt x="3309" y="4248"/>
                  </a:lnTo>
                  <a:lnTo>
                    <a:pt x="3305" y="4289"/>
                  </a:lnTo>
                  <a:lnTo>
                    <a:pt x="3300" y="4329"/>
                  </a:lnTo>
                  <a:lnTo>
                    <a:pt x="3292" y="4370"/>
                  </a:lnTo>
                  <a:lnTo>
                    <a:pt x="3282" y="4409"/>
                  </a:lnTo>
                  <a:lnTo>
                    <a:pt x="3269" y="4449"/>
                  </a:lnTo>
                  <a:lnTo>
                    <a:pt x="3256" y="4487"/>
                  </a:lnTo>
                  <a:lnTo>
                    <a:pt x="3239" y="4527"/>
                  </a:lnTo>
                  <a:lnTo>
                    <a:pt x="3224" y="4560"/>
                  </a:lnTo>
                  <a:lnTo>
                    <a:pt x="3240" y="4600"/>
                  </a:lnTo>
                  <a:lnTo>
                    <a:pt x="3257" y="4642"/>
                  </a:lnTo>
                  <a:lnTo>
                    <a:pt x="3272" y="4682"/>
                  </a:lnTo>
                  <a:lnTo>
                    <a:pt x="3283" y="4724"/>
                  </a:lnTo>
                  <a:lnTo>
                    <a:pt x="3293" y="4765"/>
                  </a:lnTo>
                  <a:lnTo>
                    <a:pt x="3301" y="4805"/>
                  </a:lnTo>
                  <a:lnTo>
                    <a:pt x="3305" y="4846"/>
                  </a:lnTo>
                  <a:lnTo>
                    <a:pt x="3309" y="4888"/>
                  </a:lnTo>
                  <a:lnTo>
                    <a:pt x="3310" y="4927"/>
                  </a:lnTo>
                  <a:lnTo>
                    <a:pt x="3309" y="4969"/>
                  </a:lnTo>
                  <a:lnTo>
                    <a:pt x="3305" y="5010"/>
                  </a:lnTo>
                  <a:lnTo>
                    <a:pt x="3300" y="5050"/>
                  </a:lnTo>
                  <a:lnTo>
                    <a:pt x="3292" y="5091"/>
                  </a:lnTo>
                  <a:lnTo>
                    <a:pt x="3282" y="5130"/>
                  </a:lnTo>
                  <a:lnTo>
                    <a:pt x="3269" y="5170"/>
                  </a:lnTo>
                  <a:lnTo>
                    <a:pt x="3256" y="5209"/>
                  </a:lnTo>
                  <a:lnTo>
                    <a:pt x="3239" y="5248"/>
                  </a:lnTo>
                  <a:lnTo>
                    <a:pt x="3191" y="5356"/>
                  </a:lnTo>
                  <a:lnTo>
                    <a:pt x="3073" y="5366"/>
                  </a:lnTo>
                  <a:lnTo>
                    <a:pt x="886" y="5559"/>
                  </a:lnTo>
                  <a:lnTo>
                    <a:pt x="735" y="5573"/>
                  </a:lnTo>
                  <a:lnTo>
                    <a:pt x="681" y="5430"/>
                  </a:lnTo>
                  <a:lnTo>
                    <a:pt x="668" y="5395"/>
                  </a:lnTo>
                  <a:lnTo>
                    <a:pt x="656" y="5359"/>
                  </a:lnTo>
                  <a:lnTo>
                    <a:pt x="646" y="5323"/>
                  </a:lnTo>
                  <a:lnTo>
                    <a:pt x="636" y="5286"/>
                  </a:lnTo>
                  <a:lnTo>
                    <a:pt x="628" y="5249"/>
                  </a:lnTo>
                  <a:lnTo>
                    <a:pt x="623" y="5210"/>
                  </a:lnTo>
                  <a:lnTo>
                    <a:pt x="618" y="5172"/>
                  </a:lnTo>
                  <a:lnTo>
                    <a:pt x="616" y="5133"/>
                  </a:lnTo>
                  <a:lnTo>
                    <a:pt x="614" y="5091"/>
                  </a:lnTo>
                  <a:lnTo>
                    <a:pt x="617" y="5049"/>
                  </a:lnTo>
                  <a:lnTo>
                    <a:pt x="621" y="5006"/>
                  </a:lnTo>
                  <a:lnTo>
                    <a:pt x="628" y="4963"/>
                  </a:lnTo>
                  <a:lnTo>
                    <a:pt x="633" y="4941"/>
                  </a:lnTo>
                  <a:lnTo>
                    <a:pt x="638" y="4919"/>
                  </a:lnTo>
                  <a:lnTo>
                    <a:pt x="645" y="4897"/>
                  </a:lnTo>
                  <a:lnTo>
                    <a:pt x="652" y="4875"/>
                  </a:lnTo>
                  <a:lnTo>
                    <a:pt x="659" y="4853"/>
                  </a:lnTo>
                  <a:lnTo>
                    <a:pt x="668" y="4831"/>
                  </a:lnTo>
                  <a:lnTo>
                    <a:pt x="677" y="4808"/>
                  </a:lnTo>
                  <a:lnTo>
                    <a:pt x="688" y="4786"/>
                  </a:lnTo>
                  <a:lnTo>
                    <a:pt x="700" y="4759"/>
                  </a:lnTo>
                  <a:lnTo>
                    <a:pt x="681" y="4709"/>
                  </a:lnTo>
                  <a:lnTo>
                    <a:pt x="668" y="4674"/>
                  </a:lnTo>
                  <a:lnTo>
                    <a:pt x="656" y="4638"/>
                  </a:lnTo>
                  <a:lnTo>
                    <a:pt x="646" y="4602"/>
                  </a:lnTo>
                  <a:lnTo>
                    <a:pt x="636" y="4565"/>
                  </a:lnTo>
                  <a:lnTo>
                    <a:pt x="628" y="4528"/>
                  </a:lnTo>
                  <a:lnTo>
                    <a:pt x="623" y="4489"/>
                  </a:lnTo>
                  <a:lnTo>
                    <a:pt x="618" y="4451"/>
                  </a:lnTo>
                  <a:lnTo>
                    <a:pt x="616" y="4412"/>
                  </a:lnTo>
                  <a:lnTo>
                    <a:pt x="614" y="4370"/>
                  </a:lnTo>
                  <a:lnTo>
                    <a:pt x="617" y="4327"/>
                  </a:lnTo>
                  <a:lnTo>
                    <a:pt x="621" y="4285"/>
                  </a:lnTo>
                  <a:lnTo>
                    <a:pt x="628" y="4242"/>
                  </a:lnTo>
                  <a:lnTo>
                    <a:pt x="633" y="4220"/>
                  </a:lnTo>
                  <a:lnTo>
                    <a:pt x="638" y="4198"/>
                  </a:lnTo>
                  <a:lnTo>
                    <a:pt x="645" y="4176"/>
                  </a:lnTo>
                  <a:lnTo>
                    <a:pt x="652" y="4154"/>
                  </a:lnTo>
                  <a:lnTo>
                    <a:pt x="659" y="4132"/>
                  </a:lnTo>
                  <a:lnTo>
                    <a:pt x="668" y="4110"/>
                  </a:lnTo>
                  <a:lnTo>
                    <a:pt x="677" y="4087"/>
                  </a:lnTo>
                  <a:lnTo>
                    <a:pt x="688" y="4064"/>
                  </a:lnTo>
                  <a:lnTo>
                    <a:pt x="736" y="3960"/>
                  </a:lnTo>
                  <a:lnTo>
                    <a:pt x="851" y="3950"/>
                  </a:lnTo>
                  <a:lnTo>
                    <a:pt x="934" y="3943"/>
                  </a:lnTo>
                  <a:lnTo>
                    <a:pt x="934" y="3586"/>
                  </a:lnTo>
                  <a:lnTo>
                    <a:pt x="885" y="3555"/>
                  </a:lnTo>
                  <a:lnTo>
                    <a:pt x="836" y="3522"/>
                  </a:lnTo>
                  <a:lnTo>
                    <a:pt x="789" y="3489"/>
                  </a:lnTo>
                  <a:lnTo>
                    <a:pt x="742" y="3454"/>
                  </a:lnTo>
                  <a:lnTo>
                    <a:pt x="697" y="3417"/>
                  </a:lnTo>
                  <a:lnTo>
                    <a:pt x="653" y="3378"/>
                  </a:lnTo>
                  <a:lnTo>
                    <a:pt x="610" y="3340"/>
                  </a:lnTo>
                  <a:lnTo>
                    <a:pt x="568" y="3299"/>
                  </a:lnTo>
                  <a:lnTo>
                    <a:pt x="527" y="3258"/>
                  </a:lnTo>
                  <a:lnTo>
                    <a:pt x="488" y="3215"/>
                  </a:lnTo>
                  <a:lnTo>
                    <a:pt x="450" y="3170"/>
                  </a:lnTo>
                  <a:lnTo>
                    <a:pt x="414" y="3125"/>
                  </a:lnTo>
                  <a:lnTo>
                    <a:pt x="378" y="3079"/>
                  </a:lnTo>
                  <a:lnTo>
                    <a:pt x="344" y="3031"/>
                  </a:lnTo>
                  <a:lnTo>
                    <a:pt x="311" y="2982"/>
                  </a:lnTo>
                  <a:lnTo>
                    <a:pt x="280" y="2934"/>
                  </a:lnTo>
                  <a:lnTo>
                    <a:pt x="248" y="2878"/>
                  </a:lnTo>
                  <a:lnTo>
                    <a:pt x="217" y="2821"/>
                  </a:lnTo>
                  <a:lnTo>
                    <a:pt x="188" y="2763"/>
                  </a:lnTo>
                  <a:lnTo>
                    <a:pt x="162" y="2705"/>
                  </a:lnTo>
                  <a:lnTo>
                    <a:pt x="136" y="2644"/>
                  </a:lnTo>
                  <a:lnTo>
                    <a:pt x="113" y="2584"/>
                  </a:lnTo>
                  <a:lnTo>
                    <a:pt x="92" y="2523"/>
                  </a:lnTo>
                  <a:lnTo>
                    <a:pt x="73" y="2460"/>
                  </a:lnTo>
                  <a:lnTo>
                    <a:pt x="56" y="2396"/>
                  </a:lnTo>
                  <a:lnTo>
                    <a:pt x="42" y="2332"/>
                  </a:lnTo>
                  <a:lnTo>
                    <a:pt x="29" y="2267"/>
                  </a:lnTo>
                  <a:lnTo>
                    <a:pt x="19" y="2201"/>
                  </a:lnTo>
                  <a:lnTo>
                    <a:pt x="11" y="2135"/>
                  </a:lnTo>
                  <a:lnTo>
                    <a:pt x="5" y="2067"/>
                  </a:lnTo>
                  <a:lnTo>
                    <a:pt x="1" y="2000"/>
                  </a:lnTo>
                  <a:lnTo>
                    <a:pt x="0" y="1932"/>
                  </a:lnTo>
                  <a:lnTo>
                    <a:pt x="0" y="1882"/>
                  </a:lnTo>
                  <a:lnTo>
                    <a:pt x="3" y="1832"/>
                  </a:lnTo>
                  <a:lnTo>
                    <a:pt x="5" y="1783"/>
                  </a:lnTo>
                  <a:lnTo>
                    <a:pt x="10" y="1734"/>
                  </a:lnTo>
                  <a:lnTo>
                    <a:pt x="15" y="1685"/>
                  </a:lnTo>
                  <a:lnTo>
                    <a:pt x="22" y="1638"/>
                  </a:lnTo>
                  <a:lnTo>
                    <a:pt x="30" y="1589"/>
                  </a:lnTo>
                  <a:lnTo>
                    <a:pt x="39" y="1543"/>
                  </a:lnTo>
                  <a:lnTo>
                    <a:pt x="49" y="1495"/>
                  </a:lnTo>
                  <a:lnTo>
                    <a:pt x="61" y="1449"/>
                  </a:lnTo>
                  <a:lnTo>
                    <a:pt x="73" y="1402"/>
                  </a:lnTo>
                  <a:lnTo>
                    <a:pt x="86" y="1357"/>
                  </a:lnTo>
                  <a:lnTo>
                    <a:pt x="101" y="1312"/>
                  </a:lnTo>
                  <a:lnTo>
                    <a:pt x="118" y="1267"/>
                  </a:lnTo>
                  <a:lnTo>
                    <a:pt x="134" y="1223"/>
                  </a:lnTo>
                  <a:lnTo>
                    <a:pt x="151" y="1179"/>
                  </a:lnTo>
                  <a:lnTo>
                    <a:pt x="171" y="1136"/>
                  </a:lnTo>
                  <a:lnTo>
                    <a:pt x="191" y="1094"/>
                  </a:lnTo>
                  <a:lnTo>
                    <a:pt x="212" y="1051"/>
                  </a:lnTo>
                  <a:lnTo>
                    <a:pt x="232" y="1011"/>
                  </a:lnTo>
                  <a:lnTo>
                    <a:pt x="256" y="970"/>
                  </a:lnTo>
                  <a:lnTo>
                    <a:pt x="279" y="930"/>
                  </a:lnTo>
                  <a:lnTo>
                    <a:pt x="304" y="890"/>
                  </a:lnTo>
                  <a:lnTo>
                    <a:pt x="330" y="852"/>
                  </a:lnTo>
                  <a:lnTo>
                    <a:pt x="357" y="813"/>
                  </a:lnTo>
                  <a:lnTo>
                    <a:pt x="383" y="775"/>
                  </a:lnTo>
                  <a:lnTo>
                    <a:pt x="411" y="739"/>
                  </a:lnTo>
                  <a:lnTo>
                    <a:pt x="441" y="702"/>
                  </a:lnTo>
                  <a:lnTo>
                    <a:pt x="470" y="667"/>
                  </a:lnTo>
                  <a:lnTo>
                    <a:pt x="502" y="632"/>
                  </a:lnTo>
                  <a:lnTo>
                    <a:pt x="533" y="599"/>
                  </a:lnTo>
                  <a:lnTo>
                    <a:pt x="566" y="565"/>
                  </a:lnTo>
                  <a:lnTo>
                    <a:pt x="599" y="532"/>
                  </a:lnTo>
                  <a:lnTo>
                    <a:pt x="633" y="501"/>
                  </a:lnTo>
                  <a:lnTo>
                    <a:pt x="668" y="471"/>
                  </a:lnTo>
                  <a:lnTo>
                    <a:pt x="703" y="441"/>
                  </a:lnTo>
                  <a:lnTo>
                    <a:pt x="739" y="412"/>
                  </a:lnTo>
                  <a:lnTo>
                    <a:pt x="776" y="383"/>
                  </a:lnTo>
                  <a:lnTo>
                    <a:pt x="813" y="356"/>
                  </a:lnTo>
                  <a:lnTo>
                    <a:pt x="851" y="329"/>
                  </a:lnTo>
                  <a:lnTo>
                    <a:pt x="891" y="304"/>
                  </a:lnTo>
                  <a:lnTo>
                    <a:pt x="930" y="279"/>
                  </a:lnTo>
                  <a:lnTo>
                    <a:pt x="970" y="255"/>
                  </a:lnTo>
                  <a:lnTo>
                    <a:pt x="1010" y="233"/>
                  </a:lnTo>
                  <a:lnTo>
                    <a:pt x="1052" y="211"/>
                  </a:lnTo>
                  <a:lnTo>
                    <a:pt x="1094" y="190"/>
                  </a:lnTo>
                  <a:lnTo>
                    <a:pt x="1137" y="170"/>
                  </a:lnTo>
                  <a:lnTo>
                    <a:pt x="1180" y="152"/>
                  </a:lnTo>
                  <a:lnTo>
                    <a:pt x="1224" y="133"/>
                  </a:lnTo>
                  <a:lnTo>
                    <a:pt x="1268" y="117"/>
                  </a:lnTo>
                  <a:lnTo>
                    <a:pt x="1312" y="101"/>
                  </a:lnTo>
                  <a:lnTo>
                    <a:pt x="1357" y="87"/>
                  </a:lnTo>
                  <a:lnTo>
                    <a:pt x="1403" y="73"/>
                  </a:lnTo>
                  <a:lnTo>
                    <a:pt x="1449" y="60"/>
                  </a:lnTo>
                  <a:lnTo>
                    <a:pt x="1496" y="48"/>
                  </a:lnTo>
                  <a:lnTo>
                    <a:pt x="1542" y="39"/>
                  </a:lnTo>
                  <a:lnTo>
                    <a:pt x="1590" y="30"/>
                  </a:lnTo>
                  <a:lnTo>
                    <a:pt x="1637" y="22"/>
                  </a:lnTo>
                  <a:lnTo>
                    <a:pt x="1686" y="15"/>
                  </a:lnTo>
                  <a:lnTo>
                    <a:pt x="1735" y="9"/>
                  </a:lnTo>
                  <a:lnTo>
                    <a:pt x="1783" y="5"/>
                  </a:lnTo>
                  <a:lnTo>
                    <a:pt x="1832" y="2"/>
                  </a:lnTo>
                  <a:lnTo>
                    <a:pt x="1882" y="0"/>
                  </a:lnTo>
                  <a:lnTo>
                    <a:pt x="1932" y="0"/>
                  </a:lnTo>
                  <a:close/>
                  <a:moveTo>
                    <a:pt x="1507" y="2300"/>
                  </a:moveTo>
                  <a:lnTo>
                    <a:pt x="1507" y="2300"/>
                  </a:lnTo>
                  <a:lnTo>
                    <a:pt x="1533" y="2310"/>
                  </a:lnTo>
                  <a:lnTo>
                    <a:pt x="1557" y="2318"/>
                  </a:lnTo>
                  <a:lnTo>
                    <a:pt x="1569" y="2321"/>
                  </a:lnTo>
                  <a:lnTo>
                    <a:pt x="1580" y="2323"/>
                  </a:lnTo>
                  <a:lnTo>
                    <a:pt x="1592" y="2324"/>
                  </a:lnTo>
                  <a:lnTo>
                    <a:pt x="1604" y="2324"/>
                  </a:lnTo>
                  <a:lnTo>
                    <a:pt x="1619" y="2324"/>
                  </a:lnTo>
                  <a:lnTo>
                    <a:pt x="1633" y="2322"/>
                  </a:lnTo>
                  <a:lnTo>
                    <a:pt x="1648" y="2318"/>
                  </a:lnTo>
                  <a:lnTo>
                    <a:pt x="1663" y="2314"/>
                  </a:lnTo>
                  <a:lnTo>
                    <a:pt x="1677" y="2308"/>
                  </a:lnTo>
                  <a:lnTo>
                    <a:pt x="1691" y="2300"/>
                  </a:lnTo>
                  <a:lnTo>
                    <a:pt x="1705" y="2289"/>
                  </a:lnTo>
                  <a:lnTo>
                    <a:pt x="1718" y="2279"/>
                  </a:lnTo>
                  <a:lnTo>
                    <a:pt x="1750" y="2251"/>
                  </a:lnTo>
                  <a:lnTo>
                    <a:pt x="1782" y="2276"/>
                  </a:lnTo>
                  <a:lnTo>
                    <a:pt x="1801" y="2290"/>
                  </a:lnTo>
                  <a:lnTo>
                    <a:pt x="1819" y="2303"/>
                  </a:lnTo>
                  <a:lnTo>
                    <a:pt x="1838" y="2314"/>
                  </a:lnTo>
                  <a:lnTo>
                    <a:pt x="1855" y="2323"/>
                  </a:lnTo>
                  <a:lnTo>
                    <a:pt x="1873" y="2330"/>
                  </a:lnTo>
                  <a:lnTo>
                    <a:pt x="1890" y="2336"/>
                  </a:lnTo>
                  <a:lnTo>
                    <a:pt x="1908" y="2339"/>
                  </a:lnTo>
                  <a:lnTo>
                    <a:pt x="1924" y="2340"/>
                  </a:lnTo>
                  <a:lnTo>
                    <a:pt x="1939" y="2340"/>
                  </a:lnTo>
                  <a:lnTo>
                    <a:pt x="1954" y="2338"/>
                  </a:lnTo>
                  <a:lnTo>
                    <a:pt x="1969" y="2333"/>
                  </a:lnTo>
                  <a:lnTo>
                    <a:pt x="1984" y="2328"/>
                  </a:lnTo>
                  <a:lnTo>
                    <a:pt x="1999" y="2319"/>
                  </a:lnTo>
                  <a:lnTo>
                    <a:pt x="2013" y="2309"/>
                  </a:lnTo>
                  <a:lnTo>
                    <a:pt x="2028" y="2296"/>
                  </a:lnTo>
                  <a:lnTo>
                    <a:pt x="2044" y="2282"/>
                  </a:lnTo>
                  <a:lnTo>
                    <a:pt x="2077" y="2246"/>
                  </a:lnTo>
                  <a:lnTo>
                    <a:pt x="2113" y="2279"/>
                  </a:lnTo>
                  <a:lnTo>
                    <a:pt x="2134" y="2295"/>
                  </a:lnTo>
                  <a:lnTo>
                    <a:pt x="2154" y="2308"/>
                  </a:lnTo>
                  <a:lnTo>
                    <a:pt x="2175" y="2319"/>
                  </a:lnTo>
                  <a:lnTo>
                    <a:pt x="2194" y="2326"/>
                  </a:lnTo>
                  <a:lnTo>
                    <a:pt x="2215" y="2332"/>
                  </a:lnTo>
                  <a:lnTo>
                    <a:pt x="2235" y="2336"/>
                  </a:lnTo>
                  <a:lnTo>
                    <a:pt x="2255" y="2337"/>
                  </a:lnTo>
                  <a:lnTo>
                    <a:pt x="2275" y="2336"/>
                  </a:lnTo>
                  <a:lnTo>
                    <a:pt x="2291" y="2333"/>
                  </a:lnTo>
                  <a:lnTo>
                    <a:pt x="2308" y="2330"/>
                  </a:lnTo>
                  <a:lnTo>
                    <a:pt x="2324" y="2325"/>
                  </a:lnTo>
                  <a:lnTo>
                    <a:pt x="2342" y="2319"/>
                  </a:lnTo>
                  <a:lnTo>
                    <a:pt x="2359" y="2314"/>
                  </a:lnTo>
                  <a:lnTo>
                    <a:pt x="2377" y="2307"/>
                  </a:lnTo>
                  <a:lnTo>
                    <a:pt x="2412" y="2290"/>
                  </a:lnTo>
                  <a:lnTo>
                    <a:pt x="2484" y="2175"/>
                  </a:lnTo>
                  <a:lnTo>
                    <a:pt x="2653" y="2281"/>
                  </a:lnTo>
                  <a:lnTo>
                    <a:pt x="2239" y="2948"/>
                  </a:lnTo>
                  <a:lnTo>
                    <a:pt x="2239" y="3826"/>
                  </a:lnTo>
                  <a:lnTo>
                    <a:pt x="2564" y="3799"/>
                  </a:lnTo>
                  <a:lnTo>
                    <a:pt x="2564" y="3450"/>
                  </a:lnTo>
                  <a:lnTo>
                    <a:pt x="2564" y="3332"/>
                  </a:lnTo>
                  <a:lnTo>
                    <a:pt x="2668" y="3274"/>
                  </a:lnTo>
                  <a:lnTo>
                    <a:pt x="2712" y="3248"/>
                  </a:lnTo>
                  <a:lnTo>
                    <a:pt x="2756" y="3222"/>
                  </a:lnTo>
                  <a:lnTo>
                    <a:pt x="2799" y="3194"/>
                  </a:lnTo>
                  <a:lnTo>
                    <a:pt x="2841" y="3163"/>
                  </a:lnTo>
                  <a:lnTo>
                    <a:pt x="2882" y="3132"/>
                  </a:lnTo>
                  <a:lnTo>
                    <a:pt x="2921" y="3100"/>
                  </a:lnTo>
                  <a:lnTo>
                    <a:pt x="2960" y="3066"/>
                  </a:lnTo>
                  <a:lnTo>
                    <a:pt x="2997" y="3031"/>
                  </a:lnTo>
                  <a:lnTo>
                    <a:pt x="3033" y="2995"/>
                  </a:lnTo>
                  <a:lnTo>
                    <a:pt x="3067" y="2958"/>
                  </a:lnTo>
                  <a:lnTo>
                    <a:pt x="3101" y="2918"/>
                  </a:lnTo>
                  <a:lnTo>
                    <a:pt x="3134" y="2879"/>
                  </a:lnTo>
                  <a:lnTo>
                    <a:pt x="3165" y="2838"/>
                  </a:lnTo>
                  <a:lnTo>
                    <a:pt x="3195" y="2797"/>
                  </a:lnTo>
                  <a:lnTo>
                    <a:pt x="3223" y="2754"/>
                  </a:lnTo>
                  <a:lnTo>
                    <a:pt x="3250" y="2711"/>
                  </a:lnTo>
                  <a:lnTo>
                    <a:pt x="3275" y="2667"/>
                  </a:lnTo>
                  <a:lnTo>
                    <a:pt x="3299" y="2624"/>
                  </a:lnTo>
                  <a:lnTo>
                    <a:pt x="3319" y="2578"/>
                  </a:lnTo>
                  <a:lnTo>
                    <a:pt x="3340" y="2533"/>
                  </a:lnTo>
                  <a:lnTo>
                    <a:pt x="3359" y="2487"/>
                  </a:lnTo>
                  <a:lnTo>
                    <a:pt x="3376" y="2439"/>
                  </a:lnTo>
                  <a:lnTo>
                    <a:pt x="3393" y="2391"/>
                  </a:lnTo>
                  <a:lnTo>
                    <a:pt x="3406" y="2343"/>
                  </a:lnTo>
                  <a:lnTo>
                    <a:pt x="3419" y="2293"/>
                  </a:lnTo>
                  <a:lnTo>
                    <a:pt x="3431" y="2243"/>
                  </a:lnTo>
                  <a:lnTo>
                    <a:pt x="3440" y="2193"/>
                  </a:lnTo>
                  <a:lnTo>
                    <a:pt x="3448" y="2142"/>
                  </a:lnTo>
                  <a:lnTo>
                    <a:pt x="3454" y="2089"/>
                  </a:lnTo>
                  <a:lnTo>
                    <a:pt x="3459" y="2037"/>
                  </a:lnTo>
                  <a:lnTo>
                    <a:pt x="3461" y="1985"/>
                  </a:lnTo>
                  <a:lnTo>
                    <a:pt x="3462" y="1932"/>
                  </a:lnTo>
                  <a:lnTo>
                    <a:pt x="3462" y="1892"/>
                  </a:lnTo>
                  <a:lnTo>
                    <a:pt x="3460" y="1853"/>
                  </a:lnTo>
                  <a:lnTo>
                    <a:pt x="3458" y="1814"/>
                  </a:lnTo>
                  <a:lnTo>
                    <a:pt x="3454" y="1775"/>
                  </a:lnTo>
                  <a:lnTo>
                    <a:pt x="3449" y="1737"/>
                  </a:lnTo>
                  <a:lnTo>
                    <a:pt x="3445" y="1698"/>
                  </a:lnTo>
                  <a:lnTo>
                    <a:pt x="3438" y="1661"/>
                  </a:lnTo>
                  <a:lnTo>
                    <a:pt x="3431" y="1623"/>
                  </a:lnTo>
                  <a:lnTo>
                    <a:pt x="3423" y="1586"/>
                  </a:lnTo>
                  <a:lnTo>
                    <a:pt x="3415" y="1548"/>
                  </a:lnTo>
                  <a:lnTo>
                    <a:pt x="3404" y="1512"/>
                  </a:lnTo>
                  <a:lnTo>
                    <a:pt x="3394" y="1476"/>
                  </a:lnTo>
                  <a:lnTo>
                    <a:pt x="3382" y="1440"/>
                  </a:lnTo>
                  <a:lnTo>
                    <a:pt x="3369" y="1406"/>
                  </a:lnTo>
                  <a:lnTo>
                    <a:pt x="3357" y="1371"/>
                  </a:lnTo>
                  <a:lnTo>
                    <a:pt x="3341" y="1336"/>
                  </a:lnTo>
                  <a:lnTo>
                    <a:pt x="3328" y="1301"/>
                  </a:lnTo>
                  <a:lnTo>
                    <a:pt x="3311" y="1267"/>
                  </a:lnTo>
                  <a:lnTo>
                    <a:pt x="3295" y="1235"/>
                  </a:lnTo>
                  <a:lnTo>
                    <a:pt x="3278" y="1202"/>
                  </a:lnTo>
                  <a:lnTo>
                    <a:pt x="3259" y="1170"/>
                  </a:lnTo>
                  <a:lnTo>
                    <a:pt x="3240" y="1137"/>
                  </a:lnTo>
                  <a:lnTo>
                    <a:pt x="3221" y="1106"/>
                  </a:lnTo>
                  <a:lnTo>
                    <a:pt x="3201" y="1076"/>
                  </a:lnTo>
                  <a:lnTo>
                    <a:pt x="3180" y="1046"/>
                  </a:lnTo>
                  <a:lnTo>
                    <a:pt x="3158" y="1015"/>
                  </a:lnTo>
                  <a:lnTo>
                    <a:pt x="3136" y="986"/>
                  </a:lnTo>
                  <a:lnTo>
                    <a:pt x="3113" y="957"/>
                  </a:lnTo>
                  <a:lnTo>
                    <a:pt x="3090" y="930"/>
                  </a:lnTo>
                  <a:lnTo>
                    <a:pt x="3065" y="902"/>
                  </a:lnTo>
                  <a:lnTo>
                    <a:pt x="3040" y="875"/>
                  </a:lnTo>
                  <a:lnTo>
                    <a:pt x="3014" y="849"/>
                  </a:lnTo>
                  <a:lnTo>
                    <a:pt x="2987" y="824"/>
                  </a:lnTo>
                  <a:lnTo>
                    <a:pt x="2961" y="798"/>
                  </a:lnTo>
                  <a:lnTo>
                    <a:pt x="2934" y="774"/>
                  </a:lnTo>
                  <a:lnTo>
                    <a:pt x="2905" y="751"/>
                  </a:lnTo>
                  <a:lnTo>
                    <a:pt x="2877" y="728"/>
                  </a:lnTo>
                  <a:lnTo>
                    <a:pt x="2848" y="704"/>
                  </a:lnTo>
                  <a:lnTo>
                    <a:pt x="2818" y="683"/>
                  </a:lnTo>
                  <a:lnTo>
                    <a:pt x="2788" y="663"/>
                  </a:lnTo>
                  <a:lnTo>
                    <a:pt x="2756" y="642"/>
                  </a:lnTo>
                  <a:lnTo>
                    <a:pt x="2725" y="622"/>
                  </a:lnTo>
                  <a:lnTo>
                    <a:pt x="2694" y="603"/>
                  </a:lnTo>
                  <a:lnTo>
                    <a:pt x="2661" y="586"/>
                  </a:lnTo>
                  <a:lnTo>
                    <a:pt x="2629" y="568"/>
                  </a:lnTo>
                  <a:lnTo>
                    <a:pt x="2595" y="552"/>
                  </a:lnTo>
                  <a:lnTo>
                    <a:pt x="2561" y="536"/>
                  </a:lnTo>
                  <a:lnTo>
                    <a:pt x="2528" y="521"/>
                  </a:lnTo>
                  <a:lnTo>
                    <a:pt x="2493" y="507"/>
                  </a:lnTo>
                  <a:lnTo>
                    <a:pt x="2458" y="494"/>
                  </a:lnTo>
                  <a:lnTo>
                    <a:pt x="2423" y="481"/>
                  </a:lnTo>
                  <a:lnTo>
                    <a:pt x="2387" y="470"/>
                  </a:lnTo>
                  <a:lnTo>
                    <a:pt x="2351" y="459"/>
                  </a:lnTo>
                  <a:lnTo>
                    <a:pt x="2314" y="449"/>
                  </a:lnTo>
                  <a:lnTo>
                    <a:pt x="2277" y="440"/>
                  </a:lnTo>
                  <a:lnTo>
                    <a:pt x="2240" y="431"/>
                  </a:lnTo>
                  <a:lnTo>
                    <a:pt x="2203" y="424"/>
                  </a:lnTo>
                  <a:lnTo>
                    <a:pt x="2164" y="419"/>
                  </a:lnTo>
                  <a:lnTo>
                    <a:pt x="2127" y="413"/>
                  </a:lnTo>
                  <a:lnTo>
                    <a:pt x="2088" y="408"/>
                  </a:lnTo>
                  <a:lnTo>
                    <a:pt x="2049" y="405"/>
                  </a:lnTo>
                  <a:lnTo>
                    <a:pt x="2011" y="402"/>
                  </a:lnTo>
                  <a:lnTo>
                    <a:pt x="1972" y="401"/>
                  </a:lnTo>
                  <a:lnTo>
                    <a:pt x="1932" y="401"/>
                  </a:lnTo>
                  <a:lnTo>
                    <a:pt x="1893" y="401"/>
                  </a:lnTo>
                  <a:lnTo>
                    <a:pt x="1853" y="402"/>
                  </a:lnTo>
                  <a:lnTo>
                    <a:pt x="1814" y="405"/>
                  </a:lnTo>
                  <a:lnTo>
                    <a:pt x="1775" y="408"/>
                  </a:lnTo>
                  <a:lnTo>
                    <a:pt x="1737" y="413"/>
                  </a:lnTo>
                  <a:lnTo>
                    <a:pt x="1699" y="419"/>
                  </a:lnTo>
                  <a:lnTo>
                    <a:pt x="1660" y="424"/>
                  </a:lnTo>
                  <a:lnTo>
                    <a:pt x="1623" y="431"/>
                  </a:lnTo>
                  <a:lnTo>
                    <a:pt x="1586" y="440"/>
                  </a:lnTo>
                  <a:lnTo>
                    <a:pt x="1549" y="449"/>
                  </a:lnTo>
                  <a:lnTo>
                    <a:pt x="1513" y="459"/>
                  </a:lnTo>
                  <a:lnTo>
                    <a:pt x="1477" y="470"/>
                  </a:lnTo>
                  <a:lnTo>
                    <a:pt x="1441" y="481"/>
                  </a:lnTo>
                  <a:lnTo>
                    <a:pt x="1405" y="494"/>
                  </a:lnTo>
                  <a:lnTo>
                    <a:pt x="1370" y="507"/>
                  </a:lnTo>
                  <a:lnTo>
                    <a:pt x="1335" y="521"/>
                  </a:lnTo>
                  <a:lnTo>
                    <a:pt x="1302" y="536"/>
                  </a:lnTo>
                  <a:lnTo>
                    <a:pt x="1268" y="552"/>
                  </a:lnTo>
                  <a:lnTo>
                    <a:pt x="1234" y="568"/>
                  </a:lnTo>
                  <a:lnTo>
                    <a:pt x="1202" y="586"/>
                  </a:lnTo>
                  <a:lnTo>
                    <a:pt x="1169" y="603"/>
                  </a:lnTo>
                  <a:lnTo>
                    <a:pt x="1138" y="622"/>
                  </a:lnTo>
                  <a:lnTo>
                    <a:pt x="1107" y="642"/>
                  </a:lnTo>
                  <a:lnTo>
                    <a:pt x="1076" y="663"/>
                  </a:lnTo>
                  <a:lnTo>
                    <a:pt x="1045" y="683"/>
                  </a:lnTo>
                  <a:lnTo>
                    <a:pt x="1016" y="704"/>
                  </a:lnTo>
                  <a:lnTo>
                    <a:pt x="987" y="728"/>
                  </a:lnTo>
                  <a:lnTo>
                    <a:pt x="958" y="751"/>
                  </a:lnTo>
                  <a:lnTo>
                    <a:pt x="930" y="774"/>
                  </a:lnTo>
                  <a:lnTo>
                    <a:pt x="902" y="798"/>
                  </a:lnTo>
                  <a:lnTo>
                    <a:pt x="876" y="824"/>
                  </a:lnTo>
                  <a:lnTo>
                    <a:pt x="849" y="849"/>
                  </a:lnTo>
                  <a:lnTo>
                    <a:pt x="823" y="875"/>
                  </a:lnTo>
                  <a:lnTo>
                    <a:pt x="799" y="902"/>
                  </a:lnTo>
                  <a:lnTo>
                    <a:pt x="775" y="930"/>
                  </a:lnTo>
                  <a:lnTo>
                    <a:pt x="750" y="957"/>
                  </a:lnTo>
                  <a:lnTo>
                    <a:pt x="728" y="986"/>
                  </a:lnTo>
                  <a:lnTo>
                    <a:pt x="705" y="1015"/>
                  </a:lnTo>
                  <a:lnTo>
                    <a:pt x="684" y="1046"/>
                  </a:lnTo>
                  <a:lnTo>
                    <a:pt x="662" y="1076"/>
                  </a:lnTo>
                  <a:lnTo>
                    <a:pt x="642" y="1106"/>
                  </a:lnTo>
                  <a:lnTo>
                    <a:pt x="623" y="1137"/>
                  </a:lnTo>
                  <a:lnTo>
                    <a:pt x="604" y="1170"/>
                  </a:lnTo>
                  <a:lnTo>
                    <a:pt x="585" y="1202"/>
                  </a:lnTo>
                  <a:lnTo>
                    <a:pt x="569" y="1235"/>
                  </a:lnTo>
                  <a:lnTo>
                    <a:pt x="552" y="1267"/>
                  </a:lnTo>
                  <a:lnTo>
                    <a:pt x="537" y="1301"/>
                  </a:lnTo>
                  <a:lnTo>
                    <a:pt x="522" y="1336"/>
                  </a:lnTo>
                  <a:lnTo>
                    <a:pt x="508" y="1371"/>
                  </a:lnTo>
                  <a:lnTo>
                    <a:pt x="494" y="1406"/>
                  </a:lnTo>
                  <a:lnTo>
                    <a:pt x="482" y="1440"/>
                  </a:lnTo>
                  <a:lnTo>
                    <a:pt x="470" y="1476"/>
                  </a:lnTo>
                  <a:lnTo>
                    <a:pt x="459" y="1512"/>
                  </a:lnTo>
                  <a:lnTo>
                    <a:pt x="450" y="1548"/>
                  </a:lnTo>
                  <a:lnTo>
                    <a:pt x="440" y="1586"/>
                  </a:lnTo>
                  <a:lnTo>
                    <a:pt x="432" y="1623"/>
                  </a:lnTo>
                  <a:lnTo>
                    <a:pt x="425" y="1661"/>
                  </a:lnTo>
                  <a:lnTo>
                    <a:pt x="418" y="1698"/>
                  </a:lnTo>
                  <a:lnTo>
                    <a:pt x="414" y="1737"/>
                  </a:lnTo>
                  <a:lnTo>
                    <a:pt x="409" y="1775"/>
                  </a:lnTo>
                  <a:lnTo>
                    <a:pt x="405" y="1814"/>
                  </a:lnTo>
                  <a:lnTo>
                    <a:pt x="403" y="1853"/>
                  </a:lnTo>
                  <a:lnTo>
                    <a:pt x="402" y="1892"/>
                  </a:lnTo>
                  <a:lnTo>
                    <a:pt x="401" y="1932"/>
                  </a:lnTo>
                  <a:lnTo>
                    <a:pt x="402" y="1986"/>
                  </a:lnTo>
                  <a:lnTo>
                    <a:pt x="405" y="2040"/>
                  </a:lnTo>
                  <a:lnTo>
                    <a:pt x="410" y="2093"/>
                  </a:lnTo>
                  <a:lnTo>
                    <a:pt x="416" y="2146"/>
                  </a:lnTo>
                  <a:lnTo>
                    <a:pt x="424" y="2199"/>
                  </a:lnTo>
                  <a:lnTo>
                    <a:pt x="434" y="2251"/>
                  </a:lnTo>
                  <a:lnTo>
                    <a:pt x="446" y="2301"/>
                  </a:lnTo>
                  <a:lnTo>
                    <a:pt x="459" y="2352"/>
                  </a:lnTo>
                  <a:lnTo>
                    <a:pt x="474" y="2402"/>
                  </a:lnTo>
                  <a:lnTo>
                    <a:pt x="490" y="2451"/>
                  </a:lnTo>
                  <a:lnTo>
                    <a:pt x="509" y="2498"/>
                  </a:lnTo>
                  <a:lnTo>
                    <a:pt x="529" y="2546"/>
                  </a:lnTo>
                  <a:lnTo>
                    <a:pt x="549" y="2592"/>
                  </a:lnTo>
                  <a:lnTo>
                    <a:pt x="573" y="2638"/>
                  </a:lnTo>
                  <a:lnTo>
                    <a:pt x="597" y="2682"/>
                  </a:lnTo>
                  <a:lnTo>
                    <a:pt x="623" y="2726"/>
                  </a:lnTo>
                  <a:lnTo>
                    <a:pt x="650" y="2770"/>
                  </a:lnTo>
                  <a:lnTo>
                    <a:pt x="679" y="2814"/>
                  </a:lnTo>
                  <a:lnTo>
                    <a:pt x="711" y="2856"/>
                  </a:lnTo>
                  <a:lnTo>
                    <a:pt x="743" y="2896"/>
                  </a:lnTo>
                  <a:lnTo>
                    <a:pt x="777" y="2937"/>
                  </a:lnTo>
                  <a:lnTo>
                    <a:pt x="812" y="2975"/>
                  </a:lnTo>
                  <a:lnTo>
                    <a:pt x="848" y="3014"/>
                  </a:lnTo>
                  <a:lnTo>
                    <a:pt x="885" y="3050"/>
                  </a:lnTo>
                  <a:lnTo>
                    <a:pt x="924" y="3085"/>
                  </a:lnTo>
                  <a:lnTo>
                    <a:pt x="964" y="3118"/>
                  </a:lnTo>
                  <a:lnTo>
                    <a:pt x="1004" y="3151"/>
                  </a:lnTo>
                  <a:lnTo>
                    <a:pt x="1047" y="3182"/>
                  </a:lnTo>
                  <a:lnTo>
                    <a:pt x="1090" y="3211"/>
                  </a:lnTo>
                  <a:lnTo>
                    <a:pt x="1135" y="3239"/>
                  </a:lnTo>
                  <a:lnTo>
                    <a:pt x="1180" y="3266"/>
                  </a:lnTo>
                  <a:lnTo>
                    <a:pt x="1226" y="3291"/>
                  </a:lnTo>
                  <a:lnTo>
                    <a:pt x="1335" y="3348"/>
                  </a:lnTo>
                  <a:lnTo>
                    <a:pt x="1335" y="3469"/>
                  </a:lnTo>
                  <a:lnTo>
                    <a:pt x="1335" y="3838"/>
                  </a:lnTo>
                  <a:lnTo>
                    <a:pt x="1674" y="3838"/>
                  </a:lnTo>
                  <a:lnTo>
                    <a:pt x="1674" y="2948"/>
                  </a:lnTo>
                  <a:lnTo>
                    <a:pt x="1260" y="2281"/>
                  </a:lnTo>
                  <a:lnTo>
                    <a:pt x="1431" y="2175"/>
                  </a:lnTo>
                  <a:lnTo>
                    <a:pt x="1507" y="2300"/>
                  </a:lnTo>
                  <a:close/>
                  <a:moveTo>
                    <a:pt x="2326" y="2429"/>
                  </a:moveTo>
                  <a:lnTo>
                    <a:pt x="2326" y="2429"/>
                  </a:lnTo>
                  <a:lnTo>
                    <a:pt x="2305" y="2432"/>
                  </a:lnTo>
                  <a:lnTo>
                    <a:pt x="2284" y="2435"/>
                  </a:lnTo>
                  <a:lnTo>
                    <a:pt x="2258" y="2437"/>
                  </a:lnTo>
                  <a:lnTo>
                    <a:pt x="2234" y="2437"/>
                  </a:lnTo>
                  <a:lnTo>
                    <a:pt x="2208" y="2433"/>
                  </a:lnTo>
                  <a:lnTo>
                    <a:pt x="2184" y="2429"/>
                  </a:lnTo>
                  <a:lnTo>
                    <a:pt x="2158" y="2420"/>
                  </a:lnTo>
                  <a:lnTo>
                    <a:pt x="2134" y="2411"/>
                  </a:lnTo>
                  <a:lnTo>
                    <a:pt x="2109" y="2397"/>
                  </a:lnTo>
                  <a:lnTo>
                    <a:pt x="2083" y="2382"/>
                  </a:lnTo>
                  <a:lnTo>
                    <a:pt x="2063" y="2396"/>
                  </a:lnTo>
                  <a:lnTo>
                    <a:pt x="2045" y="2409"/>
                  </a:lnTo>
                  <a:lnTo>
                    <a:pt x="2024" y="2419"/>
                  </a:lnTo>
                  <a:lnTo>
                    <a:pt x="2004" y="2427"/>
                  </a:lnTo>
                  <a:lnTo>
                    <a:pt x="1983" y="2434"/>
                  </a:lnTo>
                  <a:lnTo>
                    <a:pt x="1962" y="2438"/>
                  </a:lnTo>
                  <a:lnTo>
                    <a:pt x="1941" y="2440"/>
                  </a:lnTo>
                  <a:lnTo>
                    <a:pt x="1920" y="2440"/>
                  </a:lnTo>
                  <a:lnTo>
                    <a:pt x="1900" y="2439"/>
                  </a:lnTo>
                  <a:lnTo>
                    <a:pt x="1879" y="2435"/>
                  </a:lnTo>
                  <a:lnTo>
                    <a:pt x="1858" y="2430"/>
                  </a:lnTo>
                  <a:lnTo>
                    <a:pt x="1837" y="2423"/>
                  </a:lnTo>
                  <a:lnTo>
                    <a:pt x="1816" y="2415"/>
                  </a:lnTo>
                  <a:lnTo>
                    <a:pt x="1794" y="2404"/>
                  </a:lnTo>
                  <a:lnTo>
                    <a:pt x="1773" y="2393"/>
                  </a:lnTo>
                  <a:lnTo>
                    <a:pt x="1752" y="2379"/>
                  </a:lnTo>
                  <a:lnTo>
                    <a:pt x="1735" y="2390"/>
                  </a:lnTo>
                  <a:lnTo>
                    <a:pt x="1716" y="2399"/>
                  </a:lnTo>
                  <a:lnTo>
                    <a:pt x="1699" y="2408"/>
                  </a:lnTo>
                  <a:lnTo>
                    <a:pt x="1679" y="2413"/>
                  </a:lnTo>
                  <a:lnTo>
                    <a:pt x="1660" y="2418"/>
                  </a:lnTo>
                  <a:lnTo>
                    <a:pt x="1642" y="2422"/>
                  </a:lnTo>
                  <a:lnTo>
                    <a:pt x="1622" y="2424"/>
                  </a:lnTo>
                  <a:lnTo>
                    <a:pt x="1602" y="2424"/>
                  </a:lnTo>
                  <a:lnTo>
                    <a:pt x="1585" y="2424"/>
                  </a:lnTo>
                  <a:lnTo>
                    <a:pt x="1860" y="2866"/>
                  </a:lnTo>
                  <a:lnTo>
                    <a:pt x="1875" y="2891"/>
                  </a:lnTo>
                  <a:lnTo>
                    <a:pt x="1875" y="2918"/>
                  </a:lnTo>
                  <a:lnTo>
                    <a:pt x="1875" y="3838"/>
                  </a:lnTo>
                  <a:lnTo>
                    <a:pt x="2038" y="3838"/>
                  </a:lnTo>
                  <a:lnTo>
                    <a:pt x="2038" y="2918"/>
                  </a:lnTo>
                  <a:lnTo>
                    <a:pt x="2038" y="2891"/>
                  </a:lnTo>
                  <a:lnTo>
                    <a:pt x="2053" y="2866"/>
                  </a:lnTo>
                  <a:lnTo>
                    <a:pt x="2326" y="2429"/>
                  </a:lnTo>
                  <a:close/>
                  <a:moveTo>
                    <a:pt x="2506" y="5533"/>
                  </a:moveTo>
                  <a:lnTo>
                    <a:pt x="1402" y="5631"/>
                  </a:lnTo>
                  <a:lnTo>
                    <a:pt x="1405" y="5656"/>
                  </a:lnTo>
                  <a:lnTo>
                    <a:pt x="1410" y="5681"/>
                  </a:lnTo>
                  <a:lnTo>
                    <a:pt x="1417" y="5705"/>
                  </a:lnTo>
                  <a:lnTo>
                    <a:pt x="1424" y="5729"/>
                  </a:lnTo>
                  <a:lnTo>
                    <a:pt x="1432" y="5753"/>
                  </a:lnTo>
                  <a:lnTo>
                    <a:pt x="1441" y="5776"/>
                  </a:lnTo>
                  <a:lnTo>
                    <a:pt x="1451" y="5798"/>
                  </a:lnTo>
                  <a:lnTo>
                    <a:pt x="1463" y="5820"/>
                  </a:lnTo>
                  <a:lnTo>
                    <a:pt x="1475" y="5842"/>
                  </a:lnTo>
                  <a:lnTo>
                    <a:pt x="1489" y="5862"/>
                  </a:lnTo>
                  <a:lnTo>
                    <a:pt x="1503" y="5883"/>
                  </a:lnTo>
                  <a:lnTo>
                    <a:pt x="1516" y="5902"/>
                  </a:lnTo>
                  <a:lnTo>
                    <a:pt x="1533" y="5921"/>
                  </a:lnTo>
                  <a:lnTo>
                    <a:pt x="1549" y="5938"/>
                  </a:lnTo>
                  <a:lnTo>
                    <a:pt x="1566" y="5956"/>
                  </a:lnTo>
                  <a:lnTo>
                    <a:pt x="1584" y="5973"/>
                  </a:lnTo>
                  <a:lnTo>
                    <a:pt x="1602" y="5988"/>
                  </a:lnTo>
                  <a:lnTo>
                    <a:pt x="1622" y="6003"/>
                  </a:lnTo>
                  <a:lnTo>
                    <a:pt x="1642" y="6017"/>
                  </a:lnTo>
                  <a:lnTo>
                    <a:pt x="1663" y="6031"/>
                  </a:lnTo>
                  <a:lnTo>
                    <a:pt x="1685" y="6043"/>
                  </a:lnTo>
                  <a:lnTo>
                    <a:pt x="1706" y="6055"/>
                  </a:lnTo>
                  <a:lnTo>
                    <a:pt x="1729" y="6065"/>
                  </a:lnTo>
                  <a:lnTo>
                    <a:pt x="1752" y="6074"/>
                  </a:lnTo>
                  <a:lnTo>
                    <a:pt x="1775" y="6082"/>
                  </a:lnTo>
                  <a:lnTo>
                    <a:pt x="1799" y="6091"/>
                  </a:lnTo>
                  <a:lnTo>
                    <a:pt x="1823" y="6096"/>
                  </a:lnTo>
                  <a:lnTo>
                    <a:pt x="1849" y="6102"/>
                  </a:lnTo>
                  <a:lnTo>
                    <a:pt x="1873" y="6106"/>
                  </a:lnTo>
                  <a:lnTo>
                    <a:pt x="1900" y="6109"/>
                  </a:lnTo>
                  <a:lnTo>
                    <a:pt x="1925" y="6110"/>
                  </a:lnTo>
                  <a:lnTo>
                    <a:pt x="1951" y="6111"/>
                  </a:lnTo>
                  <a:lnTo>
                    <a:pt x="1980" y="6110"/>
                  </a:lnTo>
                  <a:lnTo>
                    <a:pt x="2008" y="6109"/>
                  </a:lnTo>
                  <a:lnTo>
                    <a:pt x="2035" y="6106"/>
                  </a:lnTo>
                  <a:lnTo>
                    <a:pt x="2063" y="6100"/>
                  </a:lnTo>
                  <a:lnTo>
                    <a:pt x="2090" y="6094"/>
                  </a:lnTo>
                  <a:lnTo>
                    <a:pt x="2117" y="6087"/>
                  </a:lnTo>
                  <a:lnTo>
                    <a:pt x="2142" y="6078"/>
                  </a:lnTo>
                  <a:lnTo>
                    <a:pt x="2168" y="6067"/>
                  </a:lnTo>
                  <a:lnTo>
                    <a:pt x="2192" y="6057"/>
                  </a:lnTo>
                  <a:lnTo>
                    <a:pt x="2215" y="6044"/>
                  </a:lnTo>
                  <a:lnTo>
                    <a:pt x="2239" y="6031"/>
                  </a:lnTo>
                  <a:lnTo>
                    <a:pt x="2262" y="6016"/>
                  </a:lnTo>
                  <a:lnTo>
                    <a:pt x="2284" y="6001"/>
                  </a:lnTo>
                  <a:lnTo>
                    <a:pt x="2305" y="5985"/>
                  </a:lnTo>
                  <a:lnTo>
                    <a:pt x="2324" y="5968"/>
                  </a:lnTo>
                  <a:lnTo>
                    <a:pt x="2344" y="5949"/>
                  </a:lnTo>
                  <a:lnTo>
                    <a:pt x="2362" y="5929"/>
                  </a:lnTo>
                  <a:lnTo>
                    <a:pt x="2379" y="5909"/>
                  </a:lnTo>
                  <a:lnTo>
                    <a:pt x="2396" y="5889"/>
                  </a:lnTo>
                  <a:lnTo>
                    <a:pt x="2412" y="5866"/>
                  </a:lnTo>
                  <a:lnTo>
                    <a:pt x="2425" y="5844"/>
                  </a:lnTo>
                  <a:lnTo>
                    <a:pt x="2439" y="5821"/>
                  </a:lnTo>
                  <a:lnTo>
                    <a:pt x="2451" y="5797"/>
                  </a:lnTo>
                  <a:lnTo>
                    <a:pt x="2463" y="5772"/>
                  </a:lnTo>
                  <a:lnTo>
                    <a:pt x="2473" y="5747"/>
                  </a:lnTo>
                  <a:lnTo>
                    <a:pt x="2481" y="5721"/>
                  </a:lnTo>
                  <a:lnTo>
                    <a:pt x="2489" y="5695"/>
                  </a:lnTo>
                  <a:lnTo>
                    <a:pt x="2495" y="5668"/>
                  </a:lnTo>
                  <a:lnTo>
                    <a:pt x="2500" y="5641"/>
                  </a:lnTo>
                  <a:lnTo>
                    <a:pt x="2503" y="5613"/>
                  </a:lnTo>
                  <a:lnTo>
                    <a:pt x="2506" y="5584"/>
                  </a:lnTo>
                  <a:lnTo>
                    <a:pt x="2507" y="5556"/>
                  </a:lnTo>
                  <a:lnTo>
                    <a:pt x="2506" y="5533"/>
                  </a:lnTo>
                  <a:close/>
                  <a:moveTo>
                    <a:pt x="2908" y="4892"/>
                  </a:moveTo>
                  <a:lnTo>
                    <a:pt x="1018" y="5060"/>
                  </a:lnTo>
                  <a:lnTo>
                    <a:pt x="1015" y="5089"/>
                  </a:lnTo>
                  <a:lnTo>
                    <a:pt x="1015" y="5118"/>
                  </a:lnTo>
                  <a:lnTo>
                    <a:pt x="1017" y="5144"/>
                  </a:lnTo>
                  <a:lnTo>
                    <a:pt x="2906" y="4978"/>
                  </a:lnTo>
                  <a:lnTo>
                    <a:pt x="2908" y="4953"/>
                  </a:lnTo>
                  <a:lnTo>
                    <a:pt x="2910" y="4927"/>
                  </a:lnTo>
                  <a:lnTo>
                    <a:pt x="2910" y="4910"/>
                  </a:lnTo>
                  <a:lnTo>
                    <a:pt x="2908" y="4892"/>
                  </a:lnTo>
                  <a:close/>
                  <a:moveTo>
                    <a:pt x="2908" y="4171"/>
                  </a:moveTo>
                  <a:lnTo>
                    <a:pt x="1018" y="4337"/>
                  </a:lnTo>
                  <a:lnTo>
                    <a:pt x="1015" y="4368"/>
                  </a:lnTo>
                  <a:lnTo>
                    <a:pt x="1015" y="4397"/>
                  </a:lnTo>
                  <a:lnTo>
                    <a:pt x="1017" y="4423"/>
                  </a:lnTo>
                  <a:lnTo>
                    <a:pt x="2906" y="4257"/>
                  </a:lnTo>
                  <a:lnTo>
                    <a:pt x="2908" y="4232"/>
                  </a:lnTo>
                  <a:lnTo>
                    <a:pt x="2910" y="4206"/>
                  </a:lnTo>
                  <a:lnTo>
                    <a:pt x="2910" y="4189"/>
                  </a:lnTo>
                  <a:lnTo>
                    <a:pt x="2908" y="417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694BF0-90D7-8A04-B4D4-D2FF8BC9A24E}"/>
              </a:ext>
            </a:extLst>
          </p:cNvPr>
          <p:cNvGrpSpPr/>
          <p:nvPr/>
        </p:nvGrpSpPr>
        <p:grpSpPr>
          <a:xfrm>
            <a:off x="5251803" y="3121464"/>
            <a:ext cx="393700" cy="393700"/>
            <a:chOff x="5251803" y="3426264"/>
            <a:chExt cx="393700" cy="3937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8807136-475A-72E9-83A3-A624EE41D53E}"/>
                </a:ext>
              </a:extLst>
            </p:cNvPr>
            <p:cNvSpPr/>
            <p:nvPr/>
          </p:nvSpPr>
          <p:spPr>
            <a:xfrm>
              <a:off x="5251803" y="3426264"/>
              <a:ext cx="393700" cy="393700"/>
            </a:xfrm>
            <a:prstGeom prst="ellipse">
              <a:avLst/>
            </a:prstGeom>
            <a:solidFill>
              <a:srgbClr val="D9E8FF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6CF5C901-B507-A49B-C1DA-8CF5D28CF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511" y="3502177"/>
              <a:ext cx="266285" cy="241875"/>
            </a:xfrm>
            <a:custGeom>
              <a:avLst/>
              <a:gdLst>
                <a:gd name="T0" fmla="*/ 1905000 w 2301875"/>
                <a:gd name="T1" fmla="*/ 1125992 h 2090738"/>
                <a:gd name="T2" fmla="*/ 748124 w 2301875"/>
                <a:gd name="T3" fmla="*/ 979328 h 2090738"/>
                <a:gd name="T4" fmla="*/ 705549 w 2301875"/>
                <a:gd name="T5" fmla="*/ 1045945 h 2090738"/>
                <a:gd name="T6" fmla="*/ 646680 w 2301875"/>
                <a:gd name="T7" fmla="*/ 1080176 h 2090738"/>
                <a:gd name="T8" fmla="*/ 589913 w 2301875"/>
                <a:gd name="T9" fmla="*/ 1077017 h 2090738"/>
                <a:gd name="T10" fmla="*/ 523423 w 2301875"/>
                <a:gd name="T11" fmla="*/ 1023828 h 2090738"/>
                <a:gd name="T12" fmla="*/ 483214 w 2301875"/>
                <a:gd name="T13" fmla="*/ 928772 h 2090738"/>
                <a:gd name="T14" fmla="*/ 481375 w 2301875"/>
                <a:gd name="T15" fmla="*/ 811862 h 2090738"/>
                <a:gd name="T16" fmla="*/ 518430 w 2301875"/>
                <a:gd name="T17" fmla="*/ 713910 h 2090738"/>
                <a:gd name="T18" fmla="*/ 582818 w 2301875"/>
                <a:gd name="T19" fmla="*/ 655981 h 2090738"/>
                <a:gd name="T20" fmla="*/ 640898 w 2301875"/>
                <a:gd name="T21" fmla="*/ 648872 h 2090738"/>
                <a:gd name="T22" fmla="*/ 700555 w 2301875"/>
                <a:gd name="T23" fmla="*/ 680206 h 2090738"/>
                <a:gd name="T24" fmla="*/ 745232 w 2301875"/>
                <a:gd name="T25" fmla="*/ 744191 h 2090738"/>
                <a:gd name="T26" fmla="*/ 1479516 w 2301875"/>
                <a:gd name="T27" fmla="*/ 609638 h 2090738"/>
                <a:gd name="T28" fmla="*/ 757270 w 2301875"/>
                <a:gd name="T29" fmla="*/ 19191 h 2090738"/>
                <a:gd name="T30" fmla="*/ 892066 w 2301875"/>
                <a:gd name="T31" fmla="*/ 82023 h 2090738"/>
                <a:gd name="T32" fmla="*/ 1010307 w 2301875"/>
                <a:gd name="T33" fmla="*/ 182975 h 2090738"/>
                <a:gd name="T34" fmla="*/ 1108579 w 2301875"/>
                <a:gd name="T35" fmla="*/ 317314 h 2090738"/>
                <a:gd name="T36" fmla="*/ 1182939 w 2301875"/>
                <a:gd name="T37" fmla="*/ 479784 h 2090738"/>
                <a:gd name="T38" fmla="*/ 1024759 w 2301875"/>
                <a:gd name="T39" fmla="*/ 648037 h 2090738"/>
                <a:gd name="T40" fmla="*/ 931217 w 2301875"/>
                <a:gd name="T41" fmla="*/ 409853 h 2090738"/>
                <a:gd name="T42" fmla="*/ 850025 w 2301875"/>
                <a:gd name="T43" fmla="*/ 303906 h 2090738"/>
                <a:gd name="T44" fmla="*/ 770146 w 2301875"/>
                <a:gd name="T45" fmla="*/ 240286 h 2090738"/>
                <a:gd name="T46" fmla="*/ 682385 w 2301875"/>
                <a:gd name="T47" fmla="*/ 204269 h 2090738"/>
                <a:gd name="T48" fmla="*/ 580434 w 2301875"/>
                <a:gd name="T49" fmla="*/ 200851 h 2090738"/>
                <a:gd name="T50" fmla="*/ 469024 w 2301875"/>
                <a:gd name="T51" fmla="*/ 244755 h 2090738"/>
                <a:gd name="T52" fmla="*/ 370226 w 2301875"/>
                <a:gd name="T53" fmla="*/ 332299 h 2090738"/>
                <a:gd name="T54" fmla="*/ 289560 w 2301875"/>
                <a:gd name="T55" fmla="*/ 455860 h 2090738"/>
                <a:gd name="T56" fmla="*/ 231228 w 2301875"/>
                <a:gd name="T57" fmla="*/ 608339 h 2090738"/>
                <a:gd name="T58" fmla="*/ 200748 w 2301875"/>
                <a:gd name="T59" fmla="*/ 781324 h 2090738"/>
                <a:gd name="T60" fmla="*/ 202324 w 2301875"/>
                <a:gd name="T61" fmla="*/ 965351 h 2090738"/>
                <a:gd name="T62" fmla="*/ 235694 w 2301875"/>
                <a:gd name="T63" fmla="*/ 1137021 h 2090738"/>
                <a:gd name="T64" fmla="*/ 296129 w 2301875"/>
                <a:gd name="T65" fmla="*/ 1287134 h 2090738"/>
                <a:gd name="T66" fmla="*/ 378635 w 2301875"/>
                <a:gd name="T67" fmla="*/ 1407540 h 2090738"/>
                <a:gd name="T68" fmla="*/ 478484 w 2301875"/>
                <a:gd name="T69" fmla="*/ 1491667 h 2090738"/>
                <a:gd name="T70" fmla="*/ 591207 w 2301875"/>
                <a:gd name="T71" fmla="*/ 1530575 h 2090738"/>
                <a:gd name="T72" fmla="*/ 690530 w 2301875"/>
                <a:gd name="T73" fmla="*/ 1524003 h 2090738"/>
                <a:gd name="T74" fmla="*/ 777766 w 2301875"/>
                <a:gd name="T75" fmla="*/ 1485620 h 2090738"/>
                <a:gd name="T76" fmla="*/ 857119 w 2301875"/>
                <a:gd name="T77" fmla="*/ 1419370 h 2090738"/>
                <a:gd name="T78" fmla="*/ 942252 w 2301875"/>
                <a:gd name="T79" fmla="*/ 1301594 h 2090738"/>
                <a:gd name="T80" fmla="*/ 1227083 w 2301875"/>
                <a:gd name="T81" fmla="*/ 1082339 h 2090738"/>
                <a:gd name="T82" fmla="*/ 1177159 w 2301875"/>
                <a:gd name="T83" fmla="*/ 1266365 h 2090738"/>
                <a:gd name="T84" fmla="*/ 1100433 w 2301875"/>
                <a:gd name="T85" fmla="*/ 1426469 h 2090738"/>
                <a:gd name="T86" fmla="*/ 1000322 w 2301875"/>
                <a:gd name="T87" fmla="*/ 1558179 h 2090738"/>
                <a:gd name="T88" fmla="*/ 880241 w 2301875"/>
                <a:gd name="T89" fmla="*/ 1655976 h 2090738"/>
                <a:gd name="T90" fmla="*/ 744132 w 2301875"/>
                <a:gd name="T91" fmla="*/ 1714602 h 2090738"/>
                <a:gd name="T92" fmla="*/ 590681 w 2301875"/>
                <a:gd name="T93" fmla="*/ 1729061 h 2090738"/>
                <a:gd name="T94" fmla="*/ 421465 w 2301875"/>
                <a:gd name="T95" fmla="*/ 1685420 h 2090738"/>
                <a:gd name="T96" fmla="*/ 272480 w 2301875"/>
                <a:gd name="T97" fmla="*/ 1584468 h 2090738"/>
                <a:gd name="T98" fmla="*/ 150035 w 2301875"/>
                <a:gd name="T99" fmla="*/ 1434093 h 2090738"/>
                <a:gd name="T100" fmla="*/ 60434 w 2301875"/>
                <a:gd name="T101" fmla="*/ 1243494 h 2090738"/>
                <a:gd name="T102" fmla="*/ 9459 w 2301875"/>
                <a:gd name="T103" fmla="*/ 1020296 h 2090738"/>
                <a:gd name="T104" fmla="*/ 3153 w 2301875"/>
                <a:gd name="T105" fmla="*/ 775540 h 2090738"/>
                <a:gd name="T106" fmla="*/ 42567 w 2301875"/>
                <a:gd name="T107" fmla="*/ 544981 h 2090738"/>
                <a:gd name="T108" fmla="*/ 122182 w 2301875"/>
                <a:gd name="T109" fmla="*/ 344393 h 2090738"/>
                <a:gd name="T110" fmla="*/ 236220 w 2301875"/>
                <a:gd name="T111" fmla="*/ 182449 h 2090738"/>
                <a:gd name="T112" fmla="*/ 378372 w 2301875"/>
                <a:gd name="T113" fmla="*/ 67038 h 2090738"/>
                <a:gd name="T114" fmla="*/ 542859 w 2301875"/>
                <a:gd name="T115" fmla="*/ 6835 h 20907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301875" h="2090738">
                  <a:moveTo>
                    <a:pt x="1992037" y="1047013"/>
                  </a:moveTo>
                  <a:lnTo>
                    <a:pt x="1990668" y="1048385"/>
                  </a:lnTo>
                  <a:lnTo>
                    <a:pt x="1990772" y="1048489"/>
                  </a:lnTo>
                  <a:lnTo>
                    <a:pt x="1992037" y="1047013"/>
                  </a:lnTo>
                  <a:close/>
                  <a:moveTo>
                    <a:pt x="1787748" y="736600"/>
                  </a:moveTo>
                  <a:lnTo>
                    <a:pt x="2301875" y="736600"/>
                  </a:lnTo>
                  <a:lnTo>
                    <a:pt x="1995749" y="1043295"/>
                  </a:lnTo>
                  <a:lnTo>
                    <a:pt x="1995488" y="1043556"/>
                  </a:lnTo>
                  <a:lnTo>
                    <a:pt x="1995488" y="1053214"/>
                  </a:lnTo>
                  <a:lnTo>
                    <a:pt x="1995749" y="1053475"/>
                  </a:lnTo>
                  <a:lnTo>
                    <a:pt x="2301875" y="1360488"/>
                  </a:lnTo>
                  <a:lnTo>
                    <a:pt x="1787748" y="1360488"/>
                  </a:lnTo>
                  <a:lnTo>
                    <a:pt x="1735668" y="1308312"/>
                  </a:lnTo>
                  <a:lnTo>
                    <a:pt x="1543545" y="1117423"/>
                  </a:lnTo>
                  <a:lnTo>
                    <a:pt x="923671" y="1117423"/>
                  </a:lnTo>
                  <a:lnTo>
                    <a:pt x="921766" y="1127286"/>
                  </a:lnTo>
                  <a:lnTo>
                    <a:pt x="919225" y="1137148"/>
                  </a:lnTo>
                  <a:lnTo>
                    <a:pt x="917002" y="1146693"/>
                  </a:lnTo>
                  <a:lnTo>
                    <a:pt x="914144" y="1156237"/>
                  </a:lnTo>
                  <a:lnTo>
                    <a:pt x="910969" y="1165463"/>
                  </a:lnTo>
                  <a:lnTo>
                    <a:pt x="907793" y="1174372"/>
                  </a:lnTo>
                  <a:lnTo>
                    <a:pt x="903983" y="1183280"/>
                  </a:lnTo>
                  <a:lnTo>
                    <a:pt x="900489" y="1192188"/>
                  </a:lnTo>
                  <a:lnTo>
                    <a:pt x="896679" y="1200142"/>
                  </a:lnTo>
                  <a:lnTo>
                    <a:pt x="892233" y="1208413"/>
                  </a:lnTo>
                  <a:lnTo>
                    <a:pt x="888105" y="1216367"/>
                  </a:lnTo>
                  <a:lnTo>
                    <a:pt x="883341" y="1224003"/>
                  </a:lnTo>
                  <a:lnTo>
                    <a:pt x="878578" y="1231320"/>
                  </a:lnTo>
                  <a:lnTo>
                    <a:pt x="873814" y="1238319"/>
                  </a:lnTo>
                  <a:lnTo>
                    <a:pt x="868734" y="1245319"/>
                  </a:lnTo>
                  <a:lnTo>
                    <a:pt x="863653" y="1251682"/>
                  </a:lnTo>
                  <a:lnTo>
                    <a:pt x="857937" y="1257726"/>
                  </a:lnTo>
                  <a:lnTo>
                    <a:pt x="852538" y="1263771"/>
                  </a:lnTo>
                  <a:lnTo>
                    <a:pt x="846504" y="1269180"/>
                  </a:lnTo>
                  <a:lnTo>
                    <a:pt x="840788" y="1274588"/>
                  </a:lnTo>
                  <a:lnTo>
                    <a:pt x="834437" y="1279360"/>
                  </a:lnTo>
                  <a:lnTo>
                    <a:pt x="828404" y="1284133"/>
                  </a:lnTo>
                  <a:lnTo>
                    <a:pt x="821735" y="1288269"/>
                  </a:lnTo>
                  <a:lnTo>
                    <a:pt x="815701" y="1291768"/>
                  </a:lnTo>
                  <a:lnTo>
                    <a:pt x="809033" y="1295586"/>
                  </a:lnTo>
                  <a:lnTo>
                    <a:pt x="802364" y="1298449"/>
                  </a:lnTo>
                  <a:lnTo>
                    <a:pt x="795378" y="1300995"/>
                  </a:lnTo>
                  <a:lnTo>
                    <a:pt x="788391" y="1303222"/>
                  </a:lnTo>
                  <a:lnTo>
                    <a:pt x="781405" y="1305130"/>
                  </a:lnTo>
                  <a:lnTo>
                    <a:pt x="774419" y="1306721"/>
                  </a:lnTo>
                  <a:lnTo>
                    <a:pt x="766797" y="1307676"/>
                  </a:lnTo>
                  <a:lnTo>
                    <a:pt x="759493" y="1308312"/>
                  </a:lnTo>
                  <a:lnTo>
                    <a:pt x="756635" y="1308948"/>
                  </a:lnTo>
                  <a:lnTo>
                    <a:pt x="753777" y="1308948"/>
                  </a:lnTo>
                  <a:lnTo>
                    <a:pt x="750284" y="1308948"/>
                  </a:lnTo>
                  <a:lnTo>
                    <a:pt x="747426" y="1308312"/>
                  </a:lnTo>
                  <a:lnTo>
                    <a:pt x="738535" y="1307676"/>
                  </a:lnTo>
                  <a:lnTo>
                    <a:pt x="729643" y="1306403"/>
                  </a:lnTo>
                  <a:lnTo>
                    <a:pt x="721069" y="1304176"/>
                  </a:lnTo>
                  <a:lnTo>
                    <a:pt x="712812" y="1301313"/>
                  </a:lnTo>
                  <a:lnTo>
                    <a:pt x="704238" y="1298131"/>
                  </a:lnTo>
                  <a:lnTo>
                    <a:pt x="695982" y="1294313"/>
                  </a:lnTo>
                  <a:lnTo>
                    <a:pt x="688360" y="1289859"/>
                  </a:lnTo>
                  <a:lnTo>
                    <a:pt x="680739" y="1285087"/>
                  </a:lnTo>
                  <a:lnTo>
                    <a:pt x="672800" y="1279997"/>
                  </a:lnTo>
                  <a:lnTo>
                    <a:pt x="665496" y="1273634"/>
                  </a:lnTo>
                  <a:lnTo>
                    <a:pt x="658510" y="1267589"/>
                  </a:lnTo>
                  <a:lnTo>
                    <a:pt x="651523" y="1260590"/>
                  </a:lnTo>
                  <a:lnTo>
                    <a:pt x="644855" y="1252954"/>
                  </a:lnTo>
                  <a:lnTo>
                    <a:pt x="638186" y="1245319"/>
                  </a:lnTo>
                  <a:lnTo>
                    <a:pt x="632470" y="1237047"/>
                  </a:lnTo>
                  <a:lnTo>
                    <a:pt x="626436" y="1228775"/>
                  </a:lnTo>
                  <a:lnTo>
                    <a:pt x="620403" y="1219549"/>
                  </a:lnTo>
                  <a:lnTo>
                    <a:pt x="615322" y="1209686"/>
                  </a:lnTo>
                  <a:lnTo>
                    <a:pt x="610241" y="1200142"/>
                  </a:lnTo>
                  <a:lnTo>
                    <a:pt x="605478" y="1189961"/>
                  </a:lnTo>
                  <a:lnTo>
                    <a:pt x="601032" y="1179462"/>
                  </a:lnTo>
                  <a:lnTo>
                    <a:pt x="596903" y="1168327"/>
                  </a:lnTo>
                  <a:lnTo>
                    <a:pt x="593093" y="1157192"/>
                  </a:lnTo>
                  <a:lnTo>
                    <a:pt x="589917" y="1145738"/>
                  </a:lnTo>
                  <a:lnTo>
                    <a:pt x="586742" y="1133967"/>
                  </a:lnTo>
                  <a:lnTo>
                    <a:pt x="583884" y="1122195"/>
                  </a:lnTo>
                  <a:lnTo>
                    <a:pt x="581661" y="1110106"/>
                  </a:lnTo>
                  <a:lnTo>
                    <a:pt x="580073" y="1097380"/>
                  </a:lnTo>
                  <a:lnTo>
                    <a:pt x="578485" y="1084972"/>
                  </a:lnTo>
                  <a:lnTo>
                    <a:pt x="577532" y="1071928"/>
                  </a:lnTo>
                  <a:lnTo>
                    <a:pt x="576580" y="1058566"/>
                  </a:lnTo>
                  <a:lnTo>
                    <a:pt x="576262" y="1045840"/>
                  </a:lnTo>
                  <a:lnTo>
                    <a:pt x="576580" y="1032478"/>
                  </a:lnTo>
                  <a:lnTo>
                    <a:pt x="577532" y="1019115"/>
                  </a:lnTo>
                  <a:lnTo>
                    <a:pt x="578485" y="1006071"/>
                  </a:lnTo>
                  <a:lnTo>
                    <a:pt x="580073" y="993664"/>
                  </a:lnTo>
                  <a:lnTo>
                    <a:pt x="581661" y="980938"/>
                  </a:lnTo>
                  <a:lnTo>
                    <a:pt x="583884" y="968848"/>
                  </a:lnTo>
                  <a:lnTo>
                    <a:pt x="586742" y="956758"/>
                  </a:lnTo>
                  <a:lnTo>
                    <a:pt x="589917" y="945305"/>
                  </a:lnTo>
                  <a:lnTo>
                    <a:pt x="593093" y="933852"/>
                  </a:lnTo>
                  <a:lnTo>
                    <a:pt x="596903" y="922398"/>
                  </a:lnTo>
                  <a:lnTo>
                    <a:pt x="601032" y="911581"/>
                  </a:lnTo>
                  <a:lnTo>
                    <a:pt x="605478" y="901401"/>
                  </a:lnTo>
                  <a:lnTo>
                    <a:pt x="610241" y="890902"/>
                  </a:lnTo>
                  <a:lnTo>
                    <a:pt x="615322" y="881039"/>
                  </a:lnTo>
                  <a:lnTo>
                    <a:pt x="620403" y="871813"/>
                  </a:lnTo>
                  <a:lnTo>
                    <a:pt x="626436" y="862587"/>
                  </a:lnTo>
                  <a:lnTo>
                    <a:pt x="632470" y="853997"/>
                  </a:lnTo>
                  <a:lnTo>
                    <a:pt x="638186" y="845407"/>
                  </a:lnTo>
                  <a:lnTo>
                    <a:pt x="644855" y="837771"/>
                  </a:lnTo>
                  <a:lnTo>
                    <a:pt x="651523" y="830454"/>
                  </a:lnTo>
                  <a:lnTo>
                    <a:pt x="658510" y="823773"/>
                  </a:lnTo>
                  <a:lnTo>
                    <a:pt x="665496" y="817092"/>
                  </a:lnTo>
                  <a:lnTo>
                    <a:pt x="672800" y="811047"/>
                  </a:lnTo>
                  <a:lnTo>
                    <a:pt x="680739" y="805956"/>
                  </a:lnTo>
                  <a:lnTo>
                    <a:pt x="688360" y="800866"/>
                  </a:lnTo>
                  <a:lnTo>
                    <a:pt x="695982" y="796730"/>
                  </a:lnTo>
                  <a:lnTo>
                    <a:pt x="704238" y="792594"/>
                  </a:lnTo>
                  <a:lnTo>
                    <a:pt x="712812" y="789731"/>
                  </a:lnTo>
                  <a:lnTo>
                    <a:pt x="721069" y="786867"/>
                  </a:lnTo>
                  <a:lnTo>
                    <a:pt x="729643" y="784959"/>
                  </a:lnTo>
                  <a:lnTo>
                    <a:pt x="738535" y="783368"/>
                  </a:lnTo>
                  <a:lnTo>
                    <a:pt x="747426" y="782732"/>
                  </a:lnTo>
                  <a:lnTo>
                    <a:pt x="750284" y="782413"/>
                  </a:lnTo>
                  <a:lnTo>
                    <a:pt x="753777" y="782413"/>
                  </a:lnTo>
                  <a:lnTo>
                    <a:pt x="756635" y="782413"/>
                  </a:lnTo>
                  <a:lnTo>
                    <a:pt x="759493" y="782732"/>
                  </a:lnTo>
                  <a:lnTo>
                    <a:pt x="766797" y="783368"/>
                  </a:lnTo>
                  <a:lnTo>
                    <a:pt x="774419" y="784004"/>
                  </a:lnTo>
                  <a:lnTo>
                    <a:pt x="781405" y="785595"/>
                  </a:lnTo>
                  <a:lnTo>
                    <a:pt x="788391" y="787504"/>
                  </a:lnTo>
                  <a:lnTo>
                    <a:pt x="795378" y="790049"/>
                  </a:lnTo>
                  <a:lnTo>
                    <a:pt x="802364" y="792594"/>
                  </a:lnTo>
                  <a:lnTo>
                    <a:pt x="809033" y="795457"/>
                  </a:lnTo>
                  <a:lnTo>
                    <a:pt x="815701" y="799275"/>
                  </a:lnTo>
                  <a:lnTo>
                    <a:pt x="821735" y="803093"/>
                  </a:lnTo>
                  <a:lnTo>
                    <a:pt x="828404" y="806911"/>
                  </a:lnTo>
                  <a:lnTo>
                    <a:pt x="834437" y="811365"/>
                  </a:lnTo>
                  <a:lnTo>
                    <a:pt x="840788" y="816773"/>
                  </a:lnTo>
                  <a:lnTo>
                    <a:pt x="846504" y="821864"/>
                  </a:lnTo>
                  <a:lnTo>
                    <a:pt x="852538" y="827272"/>
                  </a:lnTo>
                  <a:lnTo>
                    <a:pt x="857937" y="833317"/>
                  </a:lnTo>
                  <a:lnTo>
                    <a:pt x="863653" y="839680"/>
                  </a:lnTo>
                  <a:lnTo>
                    <a:pt x="868734" y="845725"/>
                  </a:lnTo>
                  <a:lnTo>
                    <a:pt x="873814" y="852724"/>
                  </a:lnTo>
                  <a:lnTo>
                    <a:pt x="878578" y="860042"/>
                  </a:lnTo>
                  <a:lnTo>
                    <a:pt x="883341" y="867359"/>
                  </a:lnTo>
                  <a:lnTo>
                    <a:pt x="888105" y="874676"/>
                  </a:lnTo>
                  <a:lnTo>
                    <a:pt x="892233" y="882948"/>
                  </a:lnTo>
                  <a:lnTo>
                    <a:pt x="896679" y="890902"/>
                  </a:lnTo>
                  <a:lnTo>
                    <a:pt x="900489" y="899174"/>
                  </a:lnTo>
                  <a:lnTo>
                    <a:pt x="903983" y="908082"/>
                  </a:lnTo>
                  <a:lnTo>
                    <a:pt x="907793" y="916354"/>
                  </a:lnTo>
                  <a:lnTo>
                    <a:pt x="910969" y="925580"/>
                  </a:lnTo>
                  <a:lnTo>
                    <a:pt x="914144" y="934806"/>
                  </a:lnTo>
                  <a:lnTo>
                    <a:pt x="917002" y="944351"/>
                  </a:lnTo>
                  <a:lnTo>
                    <a:pt x="919225" y="954213"/>
                  </a:lnTo>
                  <a:lnTo>
                    <a:pt x="921766" y="963758"/>
                  </a:lnTo>
                  <a:lnTo>
                    <a:pt x="923671" y="973938"/>
                  </a:lnTo>
                  <a:lnTo>
                    <a:pt x="1549579" y="973938"/>
                  </a:lnTo>
                  <a:lnTo>
                    <a:pt x="1741384" y="782732"/>
                  </a:lnTo>
                  <a:lnTo>
                    <a:pt x="1787748" y="736600"/>
                  </a:lnTo>
                  <a:close/>
                  <a:moveTo>
                    <a:pt x="753428" y="0"/>
                  </a:moveTo>
                  <a:lnTo>
                    <a:pt x="769938" y="318"/>
                  </a:lnTo>
                  <a:lnTo>
                    <a:pt x="786448" y="1270"/>
                  </a:lnTo>
                  <a:lnTo>
                    <a:pt x="802958" y="2223"/>
                  </a:lnTo>
                  <a:lnTo>
                    <a:pt x="819150" y="3812"/>
                  </a:lnTo>
                  <a:lnTo>
                    <a:pt x="835660" y="6035"/>
                  </a:lnTo>
                  <a:lnTo>
                    <a:pt x="851853" y="8576"/>
                  </a:lnTo>
                  <a:lnTo>
                    <a:pt x="867728" y="11435"/>
                  </a:lnTo>
                  <a:lnTo>
                    <a:pt x="883603" y="15247"/>
                  </a:lnTo>
                  <a:lnTo>
                    <a:pt x="899160" y="19059"/>
                  </a:lnTo>
                  <a:lnTo>
                    <a:pt x="915035" y="23188"/>
                  </a:lnTo>
                  <a:lnTo>
                    <a:pt x="930593" y="28270"/>
                  </a:lnTo>
                  <a:lnTo>
                    <a:pt x="945833" y="33353"/>
                  </a:lnTo>
                  <a:lnTo>
                    <a:pt x="961390" y="38753"/>
                  </a:lnTo>
                  <a:lnTo>
                    <a:pt x="976313" y="45105"/>
                  </a:lnTo>
                  <a:lnTo>
                    <a:pt x="991235" y="51458"/>
                  </a:lnTo>
                  <a:lnTo>
                    <a:pt x="1006158" y="58447"/>
                  </a:lnTo>
                  <a:lnTo>
                    <a:pt x="1020763" y="65752"/>
                  </a:lnTo>
                  <a:lnTo>
                    <a:pt x="1035368" y="73376"/>
                  </a:lnTo>
                  <a:lnTo>
                    <a:pt x="1049655" y="81635"/>
                  </a:lnTo>
                  <a:lnTo>
                    <a:pt x="1063625" y="90211"/>
                  </a:lnTo>
                  <a:lnTo>
                    <a:pt x="1077913" y="99105"/>
                  </a:lnTo>
                  <a:lnTo>
                    <a:pt x="1091883" y="108317"/>
                  </a:lnTo>
                  <a:lnTo>
                    <a:pt x="1105535" y="117846"/>
                  </a:lnTo>
                  <a:lnTo>
                    <a:pt x="1119188" y="127693"/>
                  </a:lnTo>
                  <a:lnTo>
                    <a:pt x="1132205" y="138175"/>
                  </a:lnTo>
                  <a:lnTo>
                    <a:pt x="1145540" y="148975"/>
                  </a:lnTo>
                  <a:lnTo>
                    <a:pt x="1158558" y="160093"/>
                  </a:lnTo>
                  <a:lnTo>
                    <a:pt x="1171575" y="171528"/>
                  </a:lnTo>
                  <a:lnTo>
                    <a:pt x="1183958" y="183281"/>
                  </a:lnTo>
                  <a:lnTo>
                    <a:pt x="1196340" y="195669"/>
                  </a:lnTo>
                  <a:lnTo>
                    <a:pt x="1208723" y="208057"/>
                  </a:lnTo>
                  <a:lnTo>
                    <a:pt x="1220788" y="221081"/>
                  </a:lnTo>
                  <a:lnTo>
                    <a:pt x="1232535" y="234104"/>
                  </a:lnTo>
                  <a:lnTo>
                    <a:pt x="1244283" y="247763"/>
                  </a:lnTo>
                  <a:lnTo>
                    <a:pt x="1255713" y="261422"/>
                  </a:lnTo>
                  <a:lnTo>
                    <a:pt x="1266825" y="275716"/>
                  </a:lnTo>
                  <a:lnTo>
                    <a:pt x="1277938" y="290010"/>
                  </a:lnTo>
                  <a:lnTo>
                    <a:pt x="1288733" y="304939"/>
                  </a:lnTo>
                  <a:lnTo>
                    <a:pt x="1299210" y="319868"/>
                  </a:lnTo>
                  <a:lnTo>
                    <a:pt x="1309688" y="335433"/>
                  </a:lnTo>
                  <a:lnTo>
                    <a:pt x="1320165" y="350997"/>
                  </a:lnTo>
                  <a:lnTo>
                    <a:pt x="1329690" y="367197"/>
                  </a:lnTo>
                  <a:lnTo>
                    <a:pt x="1339533" y="383397"/>
                  </a:lnTo>
                  <a:lnTo>
                    <a:pt x="1348740" y="399597"/>
                  </a:lnTo>
                  <a:lnTo>
                    <a:pt x="1357948" y="416750"/>
                  </a:lnTo>
                  <a:lnTo>
                    <a:pt x="1366838" y="433585"/>
                  </a:lnTo>
                  <a:lnTo>
                    <a:pt x="1375728" y="451055"/>
                  </a:lnTo>
                  <a:lnTo>
                    <a:pt x="1384300" y="468526"/>
                  </a:lnTo>
                  <a:lnTo>
                    <a:pt x="1392238" y="486632"/>
                  </a:lnTo>
                  <a:lnTo>
                    <a:pt x="1400493" y="504737"/>
                  </a:lnTo>
                  <a:lnTo>
                    <a:pt x="1407795" y="523161"/>
                  </a:lnTo>
                  <a:lnTo>
                    <a:pt x="1415415" y="541584"/>
                  </a:lnTo>
                  <a:lnTo>
                    <a:pt x="1422400" y="560325"/>
                  </a:lnTo>
                  <a:lnTo>
                    <a:pt x="1429385" y="579702"/>
                  </a:lnTo>
                  <a:lnTo>
                    <a:pt x="1435735" y="599078"/>
                  </a:lnTo>
                  <a:lnTo>
                    <a:pt x="1442403" y="618772"/>
                  </a:lnTo>
                  <a:lnTo>
                    <a:pt x="1448435" y="638466"/>
                  </a:lnTo>
                  <a:lnTo>
                    <a:pt x="1454150" y="658477"/>
                  </a:lnTo>
                  <a:lnTo>
                    <a:pt x="1459230" y="678807"/>
                  </a:lnTo>
                  <a:lnTo>
                    <a:pt x="1464945" y="699136"/>
                  </a:lnTo>
                  <a:lnTo>
                    <a:pt x="1469708" y="719783"/>
                  </a:lnTo>
                  <a:lnTo>
                    <a:pt x="1474153" y="740430"/>
                  </a:lnTo>
                  <a:lnTo>
                    <a:pt x="1478598" y="761395"/>
                  </a:lnTo>
                  <a:lnTo>
                    <a:pt x="1482725" y="782995"/>
                  </a:lnTo>
                  <a:lnTo>
                    <a:pt x="1238250" y="782995"/>
                  </a:lnTo>
                  <a:lnTo>
                    <a:pt x="1231265" y="753771"/>
                  </a:lnTo>
                  <a:lnTo>
                    <a:pt x="1223328" y="725501"/>
                  </a:lnTo>
                  <a:lnTo>
                    <a:pt x="1215073" y="697230"/>
                  </a:lnTo>
                  <a:lnTo>
                    <a:pt x="1206183" y="669595"/>
                  </a:lnTo>
                  <a:lnTo>
                    <a:pt x="1196023" y="642595"/>
                  </a:lnTo>
                  <a:lnTo>
                    <a:pt x="1185863" y="616548"/>
                  </a:lnTo>
                  <a:lnTo>
                    <a:pt x="1175068" y="590819"/>
                  </a:lnTo>
                  <a:lnTo>
                    <a:pt x="1163320" y="566043"/>
                  </a:lnTo>
                  <a:lnTo>
                    <a:pt x="1151255" y="541584"/>
                  </a:lnTo>
                  <a:lnTo>
                    <a:pt x="1138555" y="518079"/>
                  </a:lnTo>
                  <a:lnTo>
                    <a:pt x="1125220" y="495208"/>
                  </a:lnTo>
                  <a:lnTo>
                    <a:pt x="1111568" y="472973"/>
                  </a:lnTo>
                  <a:lnTo>
                    <a:pt x="1097280" y="452008"/>
                  </a:lnTo>
                  <a:lnTo>
                    <a:pt x="1089978" y="441526"/>
                  </a:lnTo>
                  <a:lnTo>
                    <a:pt x="1082675" y="431679"/>
                  </a:lnTo>
                  <a:lnTo>
                    <a:pt x="1075055" y="421832"/>
                  </a:lnTo>
                  <a:lnTo>
                    <a:pt x="1067435" y="412303"/>
                  </a:lnTo>
                  <a:lnTo>
                    <a:pt x="1059815" y="402456"/>
                  </a:lnTo>
                  <a:lnTo>
                    <a:pt x="1051560" y="393244"/>
                  </a:lnTo>
                  <a:lnTo>
                    <a:pt x="1043940" y="384350"/>
                  </a:lnTo>
                  <a:lnTo>
                    <a:pt x="1035685" y="375774"/>
                  </a:lnTo>
                  <a:lnTo>
                    <a:pt x="1027113" y="367197"/>
                  </a:lnTo>
                  <a:lnTo>
                    <a:pt x="1019175" y="358938"/>
                  </a:lnTo>
                  <a:lnTo>
                    <a:pt x="1010603" y="350997"/>
                  </a:lnTo>
                  <a:lnTo>
                    <a:pt x="1002030" y="343056"/>
                  </a:lnTo>
                  <a:lnTo>
                    <a:pt x="993775" y="335750"/>
                  </a:lnTo>
                  <a:lnTo>
                    <a:pt x="984885" y="328445"/>
                  </a:lnTo>
                  <a:lnTo>
                    <a:pt x="975995" y="321456"/>
                  </a:lnTo>
                  <a:lnTo>
                    <a:pt x="967105" y="314786"/>
                  </a:lnTo>
                  <a:lnTo>
                    <a:pt x="958215" y="308115"/>
                  </a:lnTo>
                  <a:lnTo>
                    <a:pt x="949008" y="301762"/>
                  </a:lnTo>
                  <a:lnTo>
                    <a:pt x="939800" y="296045"/>
                  </a:lnTo>
                  <a:lnTo>
                    <a:pt x="930593" y="290327"/>
                  </a:lnTo>
                  <a:lnTo>
                    <a:pt x="921385" y="284927"/>
                  </a:lnTo>
                  <a:lnTo>
                    <a:pt x="912178" y="279845"/>
                  </a:lnTo>
                  <a:lnTo>
                    <a:pt x="902653" y="275080"/>
                  </a:lnTo>
                  <a:lnTo>
                    <a:pt x="893128" y="270633"/>
                  </a:lnTo>
                  <a:lnTo>
                    <a:pt x="883603" y="266186"/>
                  </a:lnTo>
                  <a:lnTo>
                    <a:pt x="873760" y="262057"/>
                  </a:lnTo>
                  <a:lnTo>
                    <a:pt x="863918" y="258245"/>
                  </a:lnTo>
                  <a:lnTo>
                    <a:pt x="854393" y="255069"/>
                  </a:lnTo>
                  <a:lnTo>
                    <a:pt x="844233" y="252210"/>
                  </a:lnTo>
                  <a:lnTo>
                    <a:pt x="834390" y="249033"/>
                  </a:lnTo>
                  <a:lnTo>
                    <a:pt x="824548" y="246810"/>
                  </a:lnTo>
                  <a:lnTo>
                    <a:pt x="814388" y="244586"/>
                  </a:lnTo>
                  <a:lnTo>
                    <a:pt x="804545" y="242680"/>
                  </a:lnTo>
                  <a:lnTo>
                    <a:pt x="794385" y="241410"/>
                  </a:lnTo>
                  <a:lnTo>
                    <a:pt x="783908" y="240139"/>
                  </a:lnTo>
                  <a:lnTo>
                    <a:pt x="774065" y="239504"/>
                  </a:lnTo>
                  <a:lnTo>
                    <a:pt x="763588" y="238869"/>
                  </a:lnTo>
                  <a:lnTo>
                    <a:pt x="753428" y="238869"/>
                  </a:lnTo>
                  <a:lnTo>
                    <a:pt x="740093" y="239186"/>
                  </a:lnTo>
                  <a:lnTo>
                    <a:pt x="727075" y="239822"/>
                  </a:lnTo>
                  <a:lnTo>
                    <a:pt x="714375" y="241092"/>
                  </a:lnTo>
                  <a:lnTo>
                    <a:pt x="701358" y="242680"/>
                  </a:lnTo>
                  <a:lnTo>
                    <a:pt x="688658" y="245539"/>
                  </a:lnTo>
                  <a:lnTo>
                    <a:pt x="675958" y="248398"/>
                  </a:lnTo>
                  <a:lnTo>
                    <a:pt x="663258" y="251575"/>
                  </a:lnTo>
                  <a:lnTo>
                    <a:pt x="650875" y="255386"/>
                  </a:lnTo>
                  <a:lnTo>
                    <a:pt x="638493" y="259833"/>
                  </a:lnTo>
                  <a:lnTo>
                    <a:pt x="626428" y="264598"/>
                  </a:lnTo>
                  <a:lnTo>
                    <a:pt x="614363" y="269680"/>
                  </a:lnTo>
                  <a:lnTo>
                    <a:pt x="602298" y="275716"/>
                  </a:lnTo>
                  <a:lnTo>
                    <a:pt x="589915" y="282068"/>
                  </a:lnTo>
                  <a:lnTo>
                    <a:pt x="578168" y="288421"/>
                  </a:lnTo>
                  <a:lnTo>
                    <a:pt x="566737" y="295727"/>
                  </a:lnTo>
                  <a:lnTo>
                    <a:pt x="554990" y="303351"/>
                  </a:lnTo>
                  <a:lnTo>
                    <a:pt x="543560" y="310974"/>
                  </a:lnTo>
                  <a:lnTo>
                    <a:pt x="532447" y="319551"/>
                  </a:lnTo>
                  <a:lnTo>
                    <a:pt x="521017" y="328445"/>
                  </a:lnTo>
                  <a:lnTo>
                    <a:pt x="510222" y="337656"/>
                  </a:lnTo>
                  <a:lnTo>
                    <a:pt x="499427" y="347186"/>
                  </a:lnTo>
                  <a:lnTo>
                    <a:pt x="488632" y="357668"/>
                  </a:lnTo>
                  <a:lnTo>
                    <a:pt x="477837" y="367833"/>
                  </a:lnTo>
                  <a:lnTo>
                    <a:pt x="467677" y="378632"/>
                  </a:lnTo>
                  <a:lnTo>
                    <a:pt x="457517" y="390068"/>
                  </a:lnTo>
                  <a:lnTo>
                    <a:pt x="447357" y="401503"/>
                  </a:lnTo>
                  <a:lnTo>
                    <a:pt x="437832" y="413256"/>
                  </a:lnTo>
                  <a:lnTo>
                    <a:pt x="427672" y="425326"/>
                  </a:lnTo>
                  <a:lnTo>
                    <a:pt x="418465" y="438350"/>
                  </a:lnTo>
                  <a:lnTo>
                    <a:pt x="409257" y="451373"/>
                  </a:lnTo>
                  <a:lnTo>
                    <a:pt x="400050" y="464397"/>
                  </a:lnTo>
                  <a:lnTo>
                    <a:pt x="391160" y="478055"/>
                  </a:lnTo>
                  <a:lnTo>
                    <a:pt x="382270" y="491714"/>
                  </a:lnTo>
                  <a:lnTo>
                    <a:pt x="374015" y="506326"/>
                  </a:lnTo>
                  <a:lnTo>
                    <a:pt x="365760" y="520937"/>
                  </a:lnTo>
                  <a:lnTo>
                    <a:pt x="357822" y="535867"/>
                  </a:lnTo>
                  <a:lnTo>
                    <a:pt x="349885" y="550796"/>
                  </a:lnTo>
                  <a:lnTo>
                    <a:pt x="342265" y="566361"/>
                  </a:lnTo>
                  <a:lnTo>
                    <a:pt x="334962" y="581925"/>
                  </a:lnTo>
                  <a:lnTo>
                    <a:pt x="327977" y="598125"/>
                  </a:lnTo>
                  <a:lnTo>
                    <a:pt x="320675" y="614325"/>
                  </a:lnTo>
                  <a:lnTo>
                    <a:pt x="314325" y="630842"/>
                  </a:lnTo>
                  <a:lnTo>
                    <a:pt x="307657" y="647678"/>
                  </a:lnTo>
                  <a:lnTo>
                    <a:pt x="301625" y="664513"/>
                  </a:lnTo>
                  <a:lnTo>
                    <a:pt x="295592" y="681983"/>
                  </a:lnTo>
                  <a:lnTo>
                    <a:pt x="290195" y="699136"/>
                  </a:lnTo>
                  <a:lnTo>
                    <a:pt x="284797" y="716924"/>
                  </a:lnTo>
                  <a:lnTo>
                    <a:pt x="279400" y="735030"/>
                  </a:lnTo>
                  <a:lnTo>
                    <a:pt x="274637" y="753136"/>
                  </a:lnTo>
                  <a:lnTo>
                    <a:pt x="270192" y="771559"/>
                  </a:lnTo>
                  <a:lnTo>
                    <a:pt x="265747" y="789983"/>
                  </a:lnTo>
                  <a:lnTo>
                    <a:pt x="261937" y="808724"/>
                  </a:lnTo>
                  <a:lnTo>
                    <a:pt x="258127" y="827465"/>
                  </a:lnTo>
                  <a:lnTo>
                    <a:pt x="254952" y="846841"/>
                  </a:lnTo>
                  <a:lnTo>
                    <a:pt x="251777" y="865900"/>
                  </a:lnTo>
                  <a:lnTo>
                    <a:pt x="248920" y="885276"/>
                  </a:lnTo>
                  <a:lnTo>
                    <a:pt x="246697" y="904653"/>
                  </a:lnTo>
                  <a:lnTo>
                    <a:pt x="244475" y="924664"/>
                  </a:lnTo>
                  <a:lnTo>
                    <a:pt x="242570" y="944040"/>
                  </a:lnTo>
                  <a:lnTo>
                    <a:pt x="241300" y="964370"/>
                  </a:lnTo>
                  <a:lnTo>
                    <a:pt x="240030" y="984381"/>
                  </a:lnTo>
                  <a:lnTo>
                    <a:pt x="239077" y="1004711"/>
                  </a:lnTo>
                  <a:lnTo>
                    <a:pt x="238442" y="1025040"/>
                  </a:lnTo>
                  <a:lnTo>
                    <a:pt x="238125" y="1045687"/>
                  </a:lnTo>
                  <a:lnTo>
                    <a:pt x="238442" y="1066016"/>
                  </a:lnTo>
                  <a:lnTo>
                    <a:pt x="239077" y="1086028"/>
                  </a:lnTo>
                  <a:lnTo>
                    <a:pt x="240030" y="1106357"/>
                  </a:lnTo>
                  <a:lnTo>
                    <a:pt x="241300" y="1126369"/>
                  </a:lnTo>
                  <a:lnTo>
                    <a:pt x="242570" y="1146698"/>
                  </a:lnTo>
                  <a:lnTo>
                    <a:pt x="244475" y="1166392"/>
                  </a:lnTo>
                  <a:lnTo>
                    <a:pt x="246697" y="1186086"/>
                  </a:lnTo>
                  <a:lnTo>
                    <a:pt x="248920" y="1205780"/>
                  </a:lnTo>
                  <a:lnTo>
                    <a:pt x="251777" y="1224838"/>
                  </a:lnTo>
                  <a:lnTo>
                    <a:pt x="254952" y="1244215"/>
                  </a:lnTo>
                  <a:lnTo>
                    <a:pt x="258127" y="1263274"/>
                  </a:lnTo>
                  <a:lnTo>
                    <a:pt x="261937" y="1282015"/>
                  </a:lnTo>
                  <a:lnTo>
                    <a:pt x="265747" y="1300756"/>
                  </a:lnTo>
                  <a:lnTo>
                    <a:pt x="270192" y="1319179"/>
                  </a:lnTo>
                  <a:lnTo>
                    <a:pt x="274637" y="1337920"/>
                  </a:lnTo>
                  <a:lnTo>
                    <a:pt x="279400" y="1355708"/>
                  </a:lnTo>
                  <a:lnTo>
                    <a:pt x="284797" y="1373814"/>
                  </a:lnTo>
                  <a:lnTo>
                    <a:pt x="290195" y="1391602"/>
                  </a:lnTo>
                  <a:lnTo>
                    <a:pt x="295592" y="1409072"/>
                  </a:lnTo>
                  <a:lnTo>
                    <a:pt x="301625" y="1426225"/>
                  </a:lnTo>
                  <a:lnTo>
                    <a:pt x="307657" y="1443378"/>
                  </a:lnTo>
                  <a:lnTo>
                    <a:pt x="314325" y="1459896"/>
                  </a:lnTo>
                  <a:lnTo>
                    <a:pt x="320675" y="1476413"/>
                  </a:lnTo>
                  <a:lnTo>
                    <a:pt x="327977" y="1492613"/>
                  </a:lnTo>
                  <a:lnTo>
                    <a:pt x="334962" y="1508495"/>
                  </a:lnTo>
                  <a:lnTo>
                    <a:pt x="342265" y="1524378"/>
                  </a:lnTo>
                  <a:lnTo>
                    <a:pt x="349885" y="1539942"/>
                  </a:lnTo>
                  <a:lnTo>
                    <a:pt x="357822" y="1555189"/>
                  </a:lnTo>
                  <a:lnTo>
                    <a:pt x="365760" y="1569801"/>
                  </a:lnTo>
                  <a:lnTo>
                    <a:pt x="374015" y="1584730"/>
                  </a:lnTo>
                  <a:lnTo>
                    <a:pt x="382270" y="1598706"/>
                  </a:lnTo>
                  <a:lnTo>
                    <a:pt x="391160" y="1612683"/>
                  </a:lnTo>
                  <a:lnTo>
                    <a:pt x="400050" y="1626342"/>
                  </a:lnTo>
                  <a:lnTo>
                    <a:pt x="409257" y="1639683"/>
                  </a:lnTo>
                  <a:lnTo>
                    <a:pt x="418465" y="1652388"/>
                  </a:lnTo>
                  <a:lnTo>
                    <a:pt x="427672" y="1665094"/>
                  </a:lnTo>
                  <a:lnTo>
                    <a:pt x="437832" y="1677482"/>
                  </a:lnTo>
                  <a:lnTo>
                    <a:pt x="447357" y="1689235"/>
                  </a:lnTo>
                  <a:lnTo>
                    <a:pt x="457517" y="1700670"/>
                  </a:lnTo>
                  <a:lnTo>
                    <a:pt x="467677" y="1712106"/>
                  </a:lnTo>
                  <a:lnTo>
                    <a:pt x="477837" y="1722906"/>
                  </a:lnTo>
                  <a:lnTo>
                    <a:pt x="488632" y="1733388"/>
                  </a:lnTo>
                  <a:lnTo>
                    <a:pt x="499427" y="1743235"/>
                  </a:lnTo>
                  <a:lnTo>
                    <a:pt x="510222" y="1752764"/>
                  </a:lnTo>
                  <a:lnTo>
                    <a:pt x="521017" y="1762293"/>
                  </a:lnTo>
                  <a:lnTo>
                    <a:pt x="532447" y="1770870"/>
                  </a:lnTo>
                  <a:lnTo>
                    <a:pt x="543560" y="1779446"/>
                  </a:lnTo>
                  <a:lnTo>
                    <a:pt x="554990" y="1787387"/>
                  </a:lnTo>
                  <a:lnTo>
                    <a:pt x="566737" y="1795011"/>
                  </a:lnTo>
                  <a:lnTo>
                    <a:pt x="578168" y="1802317"/>
                  </a:lnTo>
                  <a:lnTo>
                    <a:pt x="589915" y="1808987"/>
                  </a:lnTo>
                  <a:lnTo>
                    <a:pt x="602298" y="1815023"/>
                  </a:lnTo>
                  <a:lnTo>
                    <a:pt x="614363" y="1820740"/>
                  </a:lnTo>
                  <a:lnTo>
                    <a:pt x="626428" y="1826140"/>
                  </a:lnTo>
                  <a:lnTo>
                    <a:pt x="638493" y="1830905"/>
                  </a:lnTo>
                  <a:lnTo>
                    <a:pt x="650875" y="1835352"/>
                  </a:lnTo>
                  <a:lnTo>
                    <a:pt x="663258" y="1839164"/>
                  </a:lnTo>
                  <a:lnTo>
                    <a:pt x="675958" y="1842340"/>
                  </a:lnTo>
                  <a:lnTo>
                    <a:pt x="688658" y="1845516"/>
                  </a:lnTo>
                  <a:lnTo>
                    <a:pt x="701358" y="1847740"/>
                  </a:lnTo>
                  <a:lnTo>
                    <a:pt x="714375" y="1849328"/>
                  </a:lnTo>
                  <a:lnTo>
                    <a:pt x="727075" y="1850916"/>
                  </a:lnTo>
                  <a:lnTo>
                    <a:pt x="740093" y="1851552"/>
                  </a:lnTo>
                  <a:lnTo>
                    <a:pt x="753428" y="1852187"/>
                  </a:lnTo>
                  <a:lnTo>
                    <a:pt x="763588" y="1851552"/>
                  </a:lnTo>
                  <a:lnTo>
                    <a:pt x="774065" y="1851234"/>
                  </a:lnTo>
                  <a:lnTo>
                    <a:pt x="783908" y="1850599"/>
                  </a:lnTo>
                  <a:lnTo>
                    <a:pt x="794385" y="1849328"/>
                  </a:lnTo>
                  <a:lnTo>
                    <a:pt x="804545" y="1848058"/>
                  </a:lnTo>
                  <a:lnTo>
                    <a:pt x="814388" y="1846152"/>
                  </a:lnTo>
                  <a:lnTo>
                    <a:pt x="824548" y="1843928"/>
                  </a:lnTo>
                  <a:lnTo>
                    <a:pt x="834390" y="1841387"/>
                  </a:lnTo>
                  <a:lnTo>
                    <a:pt x="844233" y="1838846"/>
                  </a:lnTo>
                  <a:lnTo>
                    <a:pt x="854393" y="1835669"/>
                  </a:lnTo>
                  <a:lnTo>
                    <a:pt x="863918" y="1832175"/>
                  </a:lnTo>
                  <a:lnTo>
                    <a:pt x="873760" y="1828364"/>
                  </a:lnTo>
                  <a:lnTo>
                    <a:pt x="883603" y="1824869"/>
                  </a:lnTo>
                  <a:lnTo>
                    <a:pt x="893128" y="1820422"/>
                  </a:lnTo>
                  <a:lnTo>
                    <a:pt x="902653" y="1815975"/>
                  </a:lnTo>
                  <a:lnTo>
                    <a:pt x="912178" y="1811211"/>
                  </a:lnTo>
                  <a:lnTo>
                    <a:pt x="921385" y="1805811"/>
                  </a:lnTo>
                  <a:lnTo>
                    <a:pt x="930593" y="1800411"/>
                  </a:lnTo>
                  <a:lnTo>
                    <a:pt x="939800" y="1795011"/>
                  </a:lnTo>
                  <a:lnTo>
                    <a:pt x="949008" y="1788976"/>
                  </a:lnTo>
                  <a:lnTo>
                    <a:pt x="958215" y="1782623"/>
                  </a:lnTo>
                  <a:lnTo>
                    <a:pt x="967105" y="1775952"/>
                  </a:lnTo>
                  <a:lnTo>
                    <a:pt x="975995" y="1769282"/>
                  </a:lnTo>
                  <a:lnTo>
                    <a:pt x="984885" y="1762293"/>
                  </a:lnTo>
                  <a:lnTo>
                    <a:pt x="993775" y="1754988"/>
                  </a:lnTo>
                  <a:lnTo>
                    <a:pt x="1002030" y="1747682"/>
                  </a:lnTo>
                  <a:lnTo>
                    <a:pt x="1010603" y="1740058"/>
                  </a:lnTo>
                  <a:lnTo>
                    <a:pt x="1019175" y="1731800"/>
                  </a:lnTo>
                  <a:lnTo>
                    <a:pt x="1027113" y="1723223"/>
                  </a:lnTo>
                  <a:lnTo>
                    <a:pt x="1035685" y="1714964"/>
                  </a:lnTo>
                  <a:lnTo>
                    <a:pt x="1043940" y="1706388"/>
                  </a:lnTo>
                  <a:lnTo>
                    <a:pt x="1051560" y="1697176"/>
                  </a:lnTo>
                  <a:lnTo>
                    <a:pt x="1059815" y="1687965"/>
                  </a:lnTo>
                  <a:lnTo>
                    <a:pt x="1067435" y="1678753"/>
                  </a:lnTo>
                  <a:lnTo>
                    <a:pt x="1075055" y="1669224"/>
                  </a:lnTo>
                  <a:lnTo>
                    <a:pt x="1082675" y="1659059"/>
                  </a:lnTo>
                  <a:lnTo>
                    <a:pt x="1089978" y="1649212"/>
                  </a:lnTo>
                  <a:lnTo>
                    <a:pt x="1097280" y="1638730"/>
                  </a:lnTo>
                  <a:lnTo>
                    <a:pt x="1111568" y="1617447"/>
                  </a:lnTo>
                  <a:lnTo>
                    <a:pt x="1125220" y="1595530"/>
                  </a:lnTo>
                  <a:lnTo>
                    <a:pt x="1138555" y="1572660"/>
                  </a:lnTo>
                  <a:lnTo>
                    <a:pt x="1151255" y="1549154"/>
                  </a:lnTo>
                  <a:lnTo>
                    <a:pt x="1163320" y="1524695"/>
                  </a:lnTo>
                  <a:lnTo>
                    <a:pt x="1175068" y="1499601"/>
                  </a:lnTo>
                  <a:lnTo>
                    <a:pt x="1185863" y="1474190"/>
                  </a:lnTo>
                  <a:lnTo>
                    <a:pt x="1196023" y="1448143"/>
                  </a:lnTo>
                  <a:lnTo>
                    <a:pt x="1206183" y="1421143"/>
                  </a:lnTo>
                  <a:lnTo>
                    <a:pt x="1215073" y="1393508"/>
                  </a:lnTo>
                  <a:lnTo>
                    <a:pt x="1223328" y="1365555"/>
                  </a:lnTo>
                  <a:lnTo>
                    <a:pt x="1231265" y="1336967"/>
                  </a:lnTo>
                  <a:lnTo>
                    <a:pt x="1238250" y="1307744"/>
                  </a:lnTo>
                  <a:lnTo>
                    <a:pt x="1482725" y="1307744"/>
                  </a:lnTo>
                  <a:lnTo>
                    <a:pt x="1478598" y="1329026"/>
                  </a:lnTo>
                  <a:lnTo>
                    <a:pt x="1474153" y="1349991"/>
                  </a:lnTo>
                  <a:lnTo>
                    <a:pt x="1469708" y="1370955"/>
                  </a:lnTo>
                  <a:lnTo>
                    <a:pt x="1464945" y="1391602"/>
                  </a:lnTo>
                  <a:lnTo>
                    <a:pt x="1459230" y="1411931"/>
                  </a:lnTo>
                  <a:lnTo>
                    <a:pt x="1454150" y="1432261"/>
                  </a:lnTo>
                  <a:lnTo>
                    <a:pt x="1448435" y="1452272"/>
                  </a:lnTo>
                  <a:lnTo>
                    <a:pt x="1442403" y="1471966"/>
                  </a:lnTo>
                  <a:lnTo>
                    <a:pt x="1435735" y="1491660"/>
                  </a:lnTo>
                  <a:lnTo>
                    <a:pt x="1429385" y="1510719"/>
                  </a:lnTo>
                  <a:lnTo>
                    <a:pt x="1422400" y="1530095"/>
                  </a:lnTo>
                  <a:lnTo>
                    <a:pt x="1415415" y="1548836"/>
                  </a:lnTo>
                  <a:lnTo>
                    <a:pt x="1407795" y="1567577"/>
                  </a:lnTo>
                  <a:lnTo>
                    <a:pt x="1400493" y="1586001"/>
                  </a:lnTo>
                  <a:lnTo>
                    <a:pt x="1392238" y="1604106"/>
                  </a:lnTo>
                  <a:lnTo>
                    <a:pt x="1384300" y="1622212"/>
                  </a:lnTo>
                  <a:lnTo>
                    <a:pt x="1375728" y="1639683"/>
                  </a:lnTo>
                  <a:lnTo>
                    <a:pt x="1366838" y="1656835"/>
                  </a:lnTo>
                  <a:lnTo>
                    <a:pt x="1357948" y="1674306"/>
                  </a:lnTo>
                  <a:lnTo>
                    <a:pt x="1348740" y="1690823"/>
                  </a:lnTo>
                  <a:lnTo>
                    <a:pt x="1339533" y="1707341"/>
                  </a:lnTo>
                  <a:lnTo>
                    <a:pt x="1329690" y="1723541"/>
                  </a:lnTo>
                  <a:lnTo>
                    <a:pt x="1320165" y="1740058"/>
                  </a:lnTo>
                  <a:lnTo>
                    <a:pt x="1309688" y="1755305"/>
                  </a:lnTo>
                  <a:lnTo>
                    <a:pt x="1299210" y="1770870"/>
                  </a:lnTo>
                  <a:lnTo>
                    <a:pt x="1288733" y="1786117"/>
                  </a:lnTo>
                  <a:lnTo>
                    <a:pt x="1277938" y="1800728"/>
                  </a:lnTo>
                  <a:lnTo>
                    <a:pt x="1266825" y="1815023"/>
                  </a:lnTo>
                  <a:lnTo>
                    <a:pt x="1255713" y="1829317"/>
                  </a:lnTo>
                  <a:lnTo>
                    <a:pt x="1244283" y="1843293"/>
                  </a:lnTo>
                  <a:lnTo>
                    <a:pt x="1232535" y="1856634"/>
                  </a:lnTo>
                  <a:lnTo>
                    <a:pt x="1220788" y="1869657"/>
                  </a:lnTo>
                  <a:lnTo>
                    <a:pt x="1208723" y="1882681"/>
                  </a:lnTo>
                  <a:lnTo>
                    <a:pt x="1196340" y="1895069"/>
                  </a:lnTo>
                  <a:lnTo>
                    <a:pt x="1183958" y="1907457"/>
                  </a:lnTo>
                  <a:lnTo>
                    <a:pt x="1171575" y="1919210"/>
                  </a:lnTo>
                  <a:lnTo>
                    <a:pt x="1158558" y="1930645"/>
                  </a:lnTo>
                  <a:lnTo>
                    <a:pt x="1145540" y="1941763"/>
                  </a:lnTo>
                  <a:lnTo>
                    <a:pt x="1132205" y="1952245"/>
                  </a:lnTo>
                  <a:lnTo>
                    <a:pt x="1119188" y="1962727"/>
                  </a:lnTo>
                  <a:lnTo>
                    <a:pt x="1105535" y="1973210"/>
                  </a:lnTo>
                  <a:lnTo>
                    <a:pt x="1091883" y="1982739"/>
                  </a:lnTo>
                  <a:lnTo>
                    <a:pt x="1077913" y="1991951"/>
                  </a:lnTo>
                  <a:lnTo>
                    <a:pt x="1063625" y="2000845"/>
                  </a:lnTo>
                  <a:lnTo>
                    <a:pt x="1049655" y="2009103"/>
                  </a:lnTo>
                  <a:lnTo>
                    <a:pt x="1035368" y="2017362"/>
                  </a:lnTo>
                  <a:lnTo>
                    <a:pt x="1020763" y="2024986"/>
                  </a:lnTo>
                  <a:lnTo>
                    <a:pt x="1006158" y="2032609"/>
                  </a:lnTo>
                  <a:lnTo>
                    <a:pt x="991235" y="2038962"/>
                  </a:lnTo>
                  <a:lnTo>
                    <a:pt x="976313" y="2045633"/>
                  </a:lnTo>
                  <a:lnTo>
                    <a:pt x="961390" y="2051668"/>
                  </a:lnTo>
                  <a:lnTo>
                    <a:pt x="945833" y="2057385"/>
                  </a:lnTo>
                  <a:lnTo>
                    <a:pt x="930593" y="2062785"/>
                  </a:lnTo>
                  <a:lnTo>
                    <a:pt x="915035" y="2067550"/>
                  </a:lnTo>
                  <a:lnTo>
                    <a:pt x="899160" y="2071680"/>
                  </a:lnTo>
                  <a:lnTo>
                    <a:pt x="883603" y="2075491"/>
                  </a:lnTo>
                  <a:lnTo>
                    <a:pt x="867728" y="2079303"/>
                  </a:lnTo>
                  <a:lnTo>
                    <a:pt x="851853" y="2082162"/>
                  </a:lnTo>
                  <a:lnTo>
                    <a:pt x="835660" y="2084703"/>
                  </a:lnTo>
                  <a:lnTo>
                    <a:pt x="819150" y="2086609"/>
                  </a:lnTo>
                  <a:lnTo>
                    <a:pt x="802958" y="2088515"/>
                  </a:lnTo>
                  <a:lnTo>
                    <a:pt x="786448" y="2089785"/>
                  </a:lnTo>
                  <a:lnTo>
                    <a:pt x="769938" y="2090421"/>
                  </a:lnTo>
                  <a:lnTo>
                    <a:pt x="753428" y="2090738"/>
                  </a:lnTo>
                  <a:lnTo>
                    <a:pt x="733425" y="2090421"/>
                  </a:lnTo>
                  <a:lnTo>
                    <a:pt x="713740" y="2089150"/>
                  </a:lnTo>
                  <a:lnTo>
                    <a:pt x="694373" y="2087879"/>
                  </a:lnTo>
                  <a:lnTo>
                    <a:pt x="675005" y="2085338"/>
                  </a:lnTo>
                  <a:lnTo>
                    <a:pt x="655955" y="2082162"/>
                  </a:lnTo>
                  <a:lnTo>
                    <a:pt x="637223" y="2078985"/>
                  </a:lnTo>
                  <a:lnTo>
                    <a:pt x="618490" y="2074538"/>
                  </a:lnTo>
                  <a:lnTo>
                    <a:pt x="599440" y="2069774"/>
                  </a:lnTo>
                  <a:lnTo>
                    <a:pt x="581025" y="2064056"/>
                  </a:lnTo>
                  <a:lnTo>
                    <a:pt x="562610" y="2058338"/>
                  </a:lnTo>
                  <a:lnTo>
                    <a:pt x="544512" y="2051668"/>
                  </a:lnTo>
                  <a:lnTo>
                    <a:pt x="527050" y="2044362"/>
                  </a:lnTo>
                  <a:lnTo>
                    <a:pt x="509270" y="2036421"/>
                  </a:lnTo>
                  <a:lnTo>
                    <a:pt x="491490" y="2028162"/>
                  </a:lnTo>
                  <a:lnTo>
                    <a:pt x="474662" y="2019268"/>
                  </a:lnTo>
                  <a:lnTo>
                    <a:pt x="457200" y="2009421"/>
                  </a:lnTo>
                  <a:lnTo>
                    <a:pt x="440690" y="1999574"/>
                  </a:lnTo>
                  <a:lnTo>
                    <a:pt x="423545" y="1988774"/>
                  </a:lnTo>
                  <a:lnTo>
                    <a:pt x="407352" y="1977974"/>
                  </a:lnTo>
                  <a:lnTo>
                    <a:pt x="391160" y="1966539"/>
                  </a:lnTo>
                  <a:lnTo>
                    <a:pt x="375285" y="1954151"/>
                  </a:lnTo>
                  <a:lnTo>
                    <a:pt x="360045" y="1941445"/>
                  </a:lnTo>
                  <a:lnTo>
                    <a:pt x="344487" y="1928104"/>
                  </a:lnTo>
                  <a:lnTo>
                    <a:pt x="329247" y="1914445"/>
                  </a:lnTo>
                  <a:lnTo>
                    <a:pt x="314642" y="1900469"/>
                  </a:lnTo>
                  <a:lnTo>
                    <a:pt x="299720" y="1885540"/>
                  </a:lnTo>
                  <a:lnTo>
                    <a:pt x="285432" y="1870610"/>
                  </a:lnTo>
                  <a:lnTo>
                    <a:pt x="271462" y="1854728"/>
                  </a:lnTo>
                  <a:lnTo>
                    <a:pt x="257810" y="1838846"/>
                  </a:lnTo>
                  <a:lnTo>
                    <a:pt x="244157" y="1822011"/>
                  </a:lnTo>
                  <a:lnTo>
                    <a:pt x="230822" y="1805176"/>
                  </a:lnTo>
                  <a:lnTo>
                    <a:pt x="218440" y="1787705"/>
                  </a:lnTo>
                  <a:lnTo>
                    <a:pt x="205740" y="1770235"/>
                  </a:lnTo>
                  <a:lnTo>
                    <a:pt x="193357" y="1751811"/>
                  </a:lnTo>
                  <a:lnTo>
                    <a:pt x="181292" y="1732753"/>
                  </a:lnTo>
                  <a:lnTo>
                    <a:pt x="169862" y="1714011"/>
                  </a:lnTo>
                  <a:lnTo>
                    <a:pt x="158432" y="1694635"/>
                  </a:lnTo>
                  <a:lnTo>
                    <a:pt x="147637" y="1674624"/>
                  </a:lnTo>
                  <a:lnTo>
                    <a:pt x="137160" y="1654294"/>
                  </a:lnTo>
                  <a:lnTo>
                    <a:pt x="127000" y="1633647"/>
                  </a:lnTo>
                  <a:lnTo>
                    <a:pt x="116840" y="1612683"/>
                  </a:lnTo>
                  <a:lnTo>
                    <a:pt x="107315" y="1591083"/>
                  </a:lnTo>
                  <a:lnTo>
                    <a:pt x="98425" y="1569483"/>
                  </a:lnTo>
                  <a:lnTo>
                    <a:pt x="89535" y="1547566"/>
                  </a:lnTo>
                  <a:lnTo>
                    <a:pt x="81280" y="1525330"/>
                  </a:lnTo>
                  <a:lnTo>
                    <a:pt x="73025" y="1502460"/>
                  </a:lnTo>
                  <a:lnTo>
                    <a:pt x="65405" y="1479590"/>
                  </a:lnTo>
                  <a:lnTo>
                    <a:pt x="58420" y="1455766"/>
                  </a:lnTo>
                  <a:lnTo>
                    <a:pt x="51435" y="1432261"/>
                  </a:lnTo>
                  <a:lnTo>
                    <a:pt x="45085" y="1408120"/>
                  </a:lnTo>
                  <a:lnTo>
                    <a:pt x="38735" y="1383979"/>
                  </a:lnTo>
                  <a:lnTo>
                    <a:pt x="33337" y="1359520"/>
                  </a:lnTo>
                  <a:lnTo>
                    <a:pt x="27940" y="1334744"/>
                  </a:lnTo>
                  <a:lnTo>
                    <a:pt x="23177" y="1309650"/>
                  </a:lnTo>
                  <a:lnTo>
                    <a:pt x="18732" y="1284238"/>
                  </a:lnTo>
                  <a:lnTo>
                    <a:pt x="14922" y="1258509"/>
                  </a:lnTo>
                  <a:lnTo>
                    <a:pt x="11430" y="1232780"/>
                  </a:lnTo>
                  <a:lnTo>
                    <a:pt x="8572" y="1206733"/>
                  </a:lnTo>
                  <a:lnTo>
                    <a:pt x="6032" y="1180368"/>
                  </a:lnTo>
                  <a:lnTo>
                    <a:pt x="3810" y="1153686"/>
                  </a:lnTo>
                  <a:lnTo>
                    <a:pt x="1905" y="1127004"/>
                  </a:lnTo>
                  <a:lnTo>
                    <a:pt x="635" y="1099686"/>
                  </a:lnTo>
                  <a:lnTo>
                    <a:pt x="0" y="1073004"/>
                  </a:lnTo>
                  <a:lnTo>
                    <a:pt x="0" y="1045687"/>
                  </a:lnTo>
                  <a:lnTo>
                    <a:pt x="0" y="1018052"/>
                  </a:lnTo>
                  <a:lnTo>
                    <a:pt x="635" y="991052"/>
                  </a:lnTo>
                  <a:lnTo>
                    <a:pt x="1905" y="963734"/>
                  </a:lnTo>
                  <a:lnTo>
                    <a:pt x="3810" y="937052"/>
                  </a:lnTo>
                  <a:lnTo>
                    <a:pt x="6032" y="910688"/>
                  </a:lnTo>
                  <a:lnTo>
                    <a:pt x="8572" y="884006"/>
                  </a:lnTo>
                  <a:lnTo>
                    <a:pt x="11430" y="858276"/>
                  </a:lnTo>
                  <a:lnTo>
                    <a:pt x="14922" y="832230"/>
                  </a:lnTo>
                  <a:lnTo>
                    <a:pt x="18732" y="806500"/>
                  </a:lnTo>
                  <a:lnTo>
                    <a:pt x="23177" y="781089"/>
                  </a:lnTo>
                  <a:lnTo>
                    <a:pt x="27940" y="755995"/>
                  </a:lnTo>
                  <a:lnTo>
                    <a:pt x="33337" y="731218"/>
                  </a:lnTo>
                  <a:lnTo>
                    <a:pt x="38735" y="706442"/>
                  </a:lnTo>
                  <a:lnTo>
                    <a:pt x="45085" y="682618"/>
                  </a:lnTo>
                  <a:lnTo>
                    <a:pt x="51435" y="658477"/>
                  </a:lnTo>
                  <a:lnTo>
                    <a:pt x="58420" y="634654"/>
                  </a:lnTo>
                  <a:lnTo>
                    <a:pt x="65405" y="611466"/>
                  </a:lnTo>
                  <a:lnTo>
                    <a:pt x="73025" y="588596"/>
                  </a:lnTo>
                  <a:lnTo>
                    <a:pt x="81280" y="565725"/>
                  </a:lnTo>
                  <a:lnTo>
                    <a:pt x="89535" y="543172"/>
                  </a:lnTo>
                  <a:lnTo>
                    <a:pt x="98425" y="520937"/>
                  </a:lnTo>
                  <a:lnTo>
                    <a:pt x="107315" y="499655"/>
                  </a:lnTo>
                  <a:lnTo>
                    <a:pt x="116840" y="478055"/>
                  </a:lnTo>
                  <a:lnTo>
                    <a:pt x="127000" y="457091"/>
                  </a:lnTo>
                  <a:lnTo>
                    <a:pt x="137160" y="436444"/>
                  </a:lnTo>
                  <a:lnTo>
                    <a:pt x="147637" y="416115"/>
                  </a:lnTo>
                  <a:lnTo>
                    <a:pt x="158432" y="396421"/>
                  </a:lnTo>
                  <a:lnTo>
                    <a:pt x="169862" y="376727"/>
                  </a:lnTo>
                  <a:lnTo>
                    <a:pt x="181292" y="357668"/>
                  </a:lnTo>
                  <a:lnTo>
                    <a:pt x="193357" y="339244"/>
                  </a:lnTo>
                  <a:lnTo>
                    <a:pt x="205740" y="320821"/>
                  </a:lnTo>
                  <a:lnTo>
                    <a:pt x="218440" y="303033"/>
                  </a:lnTo>
                  <a:lnTo>
                    <a:pt x="230822" y="285563"/>
                  </a:lnTo>
                  <a:lnTo>
                    <a:pt x="244157" y="268727"/>
                  </a:lnTo>
                  <a:lnTo>
                    <a:pt x="257810" y="252210"/>
                  </a:lnTo>
                  <a:lnTo>
                    <a:pt x="271462" y="235692"/>
                  </a:lnTo>
                  <a:lnTo>
                    <a:pt x="285432" y="220445"/>
                  </a:lnTo>
                  <a:lnTo>
                    <a:pt x="299720" y="205198"/>
                  </a:lnTo>
                  <a:lnTo>
                    <a:pt x="314642" y="190587"/>
                  </a:lnTo>
                  <a:lnTo>
                    <a:pt x="329247" y="176293"/>
                  </a:lnTo>
                  <a:lnTo>
                    <a:pt x="344487" y="162316"/>
                  </a:lnTo>
                  <a:lnTo>
                    <a:pt x="360045" y="149611"/>
                  </a:lnTo>
                  <a:lnTo>
                    <a:pt x="375285" y="136587"/>
                  </a:lnTo>
                  <a:lnTo>
                    <a:pt x="391160" y="124517"/>
                  </a:lnTo>
                  <a:lnTo>
                    <a:pt x="407352" y="113081"/>
                  </a:lnTo>
                  <a:lnTo>
                    <a:pt x="423545" y="101646"/>
                  </a:lnTo>
                  <a:lnTo>
                    <a:pt x="440690" y="91164"/>
                  </a:lnTo>
                  <a:lnTo>
                    <a:pt x="457200" y="80999"/>
                  </a:lnTo>
                  <a:lnTo>
                    <a:pt x="474662" y="71788"/>
                  </a:lnTo>
                  <a:lnTo>
                    <a:pt x="491490" y="62576"/>
                  </a:lnTo>
                  <a:lnTo>
                    <a:pt x="509270" y="54317"/>
                  </a:lnTo>
                  <a:lnTo>
                    <a:pt x="527050" y="46058"/>
                  </a:lnTo>
                  <a:lnTo>
                    <a:pt x="544512" y="39070"/>
                  </a:lnTo>
                  <a:lnTo>
                    <a:pt x="562610" y="32400"/>
                  </a:lnTo>
                  <a:lnTo>
                    <a:pt x="581025" y="26364"/>
                  </a:lnTo>
                  <a:lnTo>
                    <a:pt x="599440" y="20964"/>
                  </a:lnTo>
                  <a:lnTo>
                    <a:pt x="618490" y="16200"/>
                  </a:lnTo>
                  <a:lnTo>
                    <a:pt x="637223" y="11753"/>
                  </a:lnTo>
                  <a:lnTo>
                    <a:pt x="655955" y="8259"/>
                  </a:lnTo>
                  <a:lnTo>
                    <a:pt x="675005" y="5400"/>
                  </a:lnTo>
                  <a:lnTo>
                    <a:pt x="694373" y="3176"/>
                  </a:lnTo>
                  <a:lnTo>
                    <a:pt x="713740" y="1588"/>
                  </a:lnTo>
                  <a:lnTo>
                    <a:pt x="733425" y="318"/>
                  </a:lnTo>
                  <a:lnTo>
                    <a:pt x="75342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72FEB35-78D0-C866-8385-83AAB6B70C82}"/>
              </a:ext>
            </a:extLst>
          </p:cNvPr>
          <p:cNvGrpSpPr/>
          <p:nvPr/>
        </p:nvGrpSpPr>
        <p:grpSpPr>
          <a:xfrm>
            <a:off x="5955480" y="1744020"/>
            <a:ext cx="1093839" cy="1093839"/>
            <a:chOff x="5955480" y="2048820"/>
            <a:chExt cx="1093839" cy="109383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A801BF7-7422-B670-46E5-12DA4E5FA963}"/>
                </a:ext>
              </a:extLst>
            </p:cNvPr>
            <p:cNvSpPr/>
            <p:nvPr/>
          </p:nvSpPr>
          <p:spPr>
            <a:xfrm>
              <a:off x="5955480" y="2048820"/>
              <a:ext cx="1093839" cy="1093839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KSO_Shape">
              <a:extLst>
                <a:ext uri="{FF2B5EF4-FFF2-40B4-BE49-F238E27FC236}">
                  <a16:creationId xmlns:a16="http://schemas.microsoft.com/office/drawing/2014/main" id="{35BA53CA-0FBF-0924-66BF-82C8F5B4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231" y="2249349"/>
              <a:ext cx="690336" cy="692781"/>
            </a:xfrm>
            <a:custGeom>
              <a:avLst/>
              <a:gdLst>
                <a:gd name="T0" fmla="*/ 696608 w 3289"/>
                <a:gd name="T1" fmla="*/ 1738183 h 3299"/>
                <a:gd name="T2" fmla="*/ 814437 w 3289"/>
                <a:gd name="T3" fmla="*/ 1470770 h 3299"/>
                <a:gd name="T4" fmla="*/ 1376852 w 3289"/>
                <a:gd name="T5" fmla="*/ 1105670 h 3299"/>
                <a:gd name="T6" fmla="*/ 1338666 w 3289"/>
                <a:gd name="T7" fmla="*/ 1499694 h 3299"/>
                <a:gd name="T8" fmla="*/ 696608 w 3289"/>
                <a:gd name="T9" fmla="*/ 1738183 h 3299"/>
                <a:gd name="T10" fmla="*/ 312028 w 3289"/>
                <a:gd name="T11" fmla="*/ 1141689 h 3299"/>
                <a:gd name="T12" fmla="*/ 733703 w 3289"/>
                <a:gd name="T13" fmla="*/ 481343 h 3299"/>
                <a:gd name="T14" fmla="*/ 946995 w 3289"/>
                <a:gd name="T15" fmla="*/ 309435 h 3299"/>
                <a:gd name="T16" fmla="*/ 1489225 w 3289"/>
                <a:gd name="T17" fmla="*/ 852446 h 3299"/>
                <a:gd name="T18" fmla="*/ 1317392 w 3289"/>
                <a:gd name="T19" fmla="*/ 1065831 h 3299"/>
                <a:gd name="T20" fmla="*/ 657878 w 3289"/>
                <a:gd name="T21" fmla="*/ 1488234 h 3299"/>
                <a:gd name="T22" fmla="*/ 312028 w 3289"/>
                <a:gd name="T23" fmla="*/ 1141689 h 3299"/>
                <a:gd name="T24" fmla="*/ 1130284 w 3289"/>
                <a:gd name="T25" fmla="*/ 668532 h 3299"/>
                <a:gd name="T26" fmla="*/ 909355 w 3289"/>
                <a:gd name="T27" fmla="*/ 668532 h 3299"/>
                <a:gd name="T28" fmla="*/ 909355 w 3289"/>
                <a:gd name="T29" fmla="*/ 889557 h 3299"/>
                <a:gd name="T30" fmla="*/ 1130284 w 3289"/>
                <a:gd name="T31" fmla="*/ 889557 h 3299"/>
                <a:gd name="T32" fmla="*/ 1130284 w 3289"/>
                <a:gd name="T33" fmla="*/ 668532 h 3299"/>
                <a:gd name="T34" fmla="*/ 1600508 w 3289"/>
                <a:gd name="T35" fmla="*/ 150624 h 3299"/>
                <a:gd name="T36" fmla="*/ 1751067 w 3289"/>
                <a:gd name="T37" fmla="*/ 0 h 3299"/>
                <a:gd name="T38" fmla="*/ 1794162 w 3289"/>
                <a:gd name="T39" fmla="*/ 43113 h 3299"/>
                <a:gd name="T40" fmla="*/ 1647421 w 3289"/>
                <a:gd name="T41" fmla="*/ 189918 h 3299"/>
                <a:gd name="T42" fmla="*/ 1520865 w 3289"/>
                <a:gd name="T43" fmla="*/ 801692 h 3299"/>
                <a:gd name="T44" fmla="*/ 997726 w 3289"/>
                <a:gd name="T45" fmla="*/ 278328 h 3299"/>
                <a:gd name="T46" fmla="*/ 1600508 w 3289"/>
                <a:gd name="T47" fmla="*/ 150624 h 3299"/>
                <a:gd name="T48" fmla="*/ 62187 w 3289"/>
                <a:gd name="T49" fmla="*/ 1102941 h 3299"/>
                <a:gd name="T50" fmla="*/ 300027 w 3289"/>
                <a:gd name="T51" fmla="*/ 461150 h 3299"/>
                <a:gd name="T52" fmla="*/ 694426 w 3289"/>
                <a:gd name="T53" fmla="*/ 422403 h 3299"/>
                <a:gd name="T54" fmla="*/ 328939 w 3289"/>
                <a:gd name="T55" fmla="*/ 985061 h 3299"/>
                <a:gd name="T56" fmla="*/ 62187 w 3289"/>
                <a:gd name="T57" fmla="*/ 1102941 h 3299"/>
                <a:gd name="T58" fmla="*/ 429857 w 3289"/>
                <a:gd name="T59" fmla="*/ 1515521 h 3299"/>
                <a:gd name="T60" fmla="*/ 429857 w 3289"/>
                <a:gd name="T61" fmla="*/ 1443483 h 3299"/>
                <a:gd name="T62" fmla="*/ 271115 w 3289"/>
                <a:gd name="T63" fmla="*/ 1525344 h 3299"/>
                <a:gd name="T64" fmla="*/ 345849 w 3289"/>
                <a:gd name="T65" fmla="*/ 1359439 h 3299"/>
                <a:gd name="T66" fmla="*/ 252023 w 3289"/>
                <a:gd name="T67" fmla="*/ 1390546 h 3299"/>
                <a:gd name="T68" fmla="*/ 319665 w 3289"/>
                <a:gd name="T69" fmla="*/ 1231736 h 3299"/>
                <a:gd name="T70" fmla="*/ 566778 w 3289"/>
                <a:gd name="T71" fmla="*/ 1479502 h 3299"/>
                <a:gd name="T72" fmla="*/ 429857 w 3289"/>
                <a:gd name="T73" fmla="*/ 1515521 h 32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289" h="3299">
                  <a:moveTo>
                    <a:pt x="1277" y="3185"/>
                  </a:moveTo>
                  <a:cubicBezTo>
                    <a:pt x="1277" y="3185"/>
                    <a:pt x="1462" y="3052"/>
                    <a:pt x="1493" y="2695"/>
                  </a:cubicBezTo>
                  <a:cubicBezTo>
                    <a:pt x="2097" y="2409"/>
                    <a:pt x="2524" y="2026"/>
                    <a:pt x="2524" y="2026"/>
                  </a:cubicBezTo>
                  <a:cubicBezTo>
                    <a:pt x="2524" y="2026"/>
                    <a:pt x="2775" y="2427"/>
                    <a:pt x="2454" y="2748"/>
                  </a:cubicBezTo>
                  <a:cubicBezTo>
                    <a:pt x="1903" y="3299"/>
                    <a:pt x="1277" y="3185"/>
                    <a:pt x="1277" y="3185"/>
                  </a:cubicBezTo>
                  <a:close/>
                  <a:moveTo>
                    <a:pt x="572" y="2092"/>
                  </a:moveTo>
                  <a:cubicBezTo>
                    <a:pt x="572" y="2092"/>
                    <a:pt x="1054" y="1173"/>
                    <a:pt x="1345" y="882"/>
                  </a:cubicBezTo>
                  <a:cubicBezTo>
                    <a:pt x="1476" y="752"/>
                    <a:pt x="1607" y="650"/>
                    <a:pt x="1736" y="567"/>
                  </a:cubicBezTo>
                  <a:cubicBezTo>
                    <a:pt x="2730" y="1562"/>
                    <a:pt x="2730" y="1562"/>
                    <a:pt x="2730" y="1562"/>
                  </a:cubicBezTo>
                  <a:cubicBezTo>
                    <a:pt x="2648" y="1691"/>
                    <a:pt x="2546" y="1823"/>
                    <a:pt x="2415" y="1953"/>
                  </a:cubicBezTo>
                  <a:cubicBezTo>
                    <a:pt x="2129" y="2239"/>
                    <a:pt x="1206" y="2727"/>
                    <a:pt x="1206" y="2727"/>
                  </a:cubicBezTo>
                  <a:lnTo>
                    <a:pt x="572" y="2092"/>
                  </a:lnTo>
                  <a:close/>
                  <a:moveTo>
                    <a:pt x="2072" y="1225"/>
                  </a:moveTo>
                  <a:cubicBezTo>
                    <a:pt x="1961" y="1113"/>
                    <a:pt x="1779" y="1113"/>
                    <a:pt x="1667" y="1225"/>
                  </a:cubicBezTo>
                  <a:cubicBezTo>
                    <a:pt x="1555" y="1337"/>
                    <a:pt x="1555" y="1518"/>
                    <a:pt x="1667" y="1630"/>
                  </a:cubicBezTo>
                  <a:cubicBezTo>
                    <a:pt x="1779" y="1742"/>
                    <a:pt x="1961" y="1742"/>
                    <a:pt x="2072" y="1630"/>
                  </a:cubicBezTo>
                  <a:cubicBezTo>
                    <a:pt x="2184" y="1518"/>
                    <a:pt x="2184" y="1337"/>
                    <a:pt x="2072" y="1225"/>
                  </a:cubicBezTo>
                  <a:close/>
                  <a:moveTo>
                    <a:pt x="2934" y="276"/>
                  </a:moveTo>
                  <a:cubicBezTo>
                    <a:pt x="3210" y="0"/>
                    <a:pt x="3210" y="0"/>
                    <a:pt x="3210" y="0"/>
                  </a:cubicBezTo>
                  <a:cubicBezTo>
                    <a:pt x="3289" y="79"/>
                    <a:pt x="3289" y="79"/>
                    <a:pt x="3289" y="79"/>
                  </a:cubicBezTo>
                  <a:cubicBezTo>
                    <a:pt x="3020" y="348"/>
                    <a:pt x="3020" y="348"/>
                    <a:pt x="3020" y="348"/>
                  </a:cubicBezTo>
                  <a:cubicBezTo>
                    <a:pt x="3044" y="503"/>
                    <a:pt x="3080" y="956"/>
                    <a:pt x="2788" y="1469"/>
                  </a:cubicBezTo>
                  <a:cubicBezTo>
                    <a:pt x="1829" y="510"/>
                    <a:pt x="1829" y="510"/>
                    <a:pt x="1829" y="510"/>
                  </a:cubicBezTo>
                  <a:cubicBezTo>
                    <a:pt x="2326" y="225"/>
                    <a:pt x="2765" y="251"/>
                    <a:pt x="2934" y="276"/>
                  </a:cubicBezTo>
                  <a:close/>
                  <a:moveTo>
                    <a:pt x="114" y="2021"/>
                  </a:moveTo>
                  <a:cubicBezTo>
                    <a:pt x="114" y="2021"/>
                    <a:pt x="0" y="1396"/>
                    <a:pt x="550" y="845"/>
                  </a:cubicBezTo>
                  <a:cubicBezTo>
                    <a:pt x="872" y="523"/>
                    <a:pt x="1273" y="774"/>
                    <a:pt x="1273" y="774"/>
                  </a:cubicBezTo>
                  <a:cubicBezTo>
                    <a:pt x="1273" y="774"/>
                    <a:pt x="890" y="1202"/>
                    <a:pt x="603" y="1805"/>
                  </a:cubicBezTo>
                  <a:cubicBezTo>
                    <a:pt x="246" y="1836"/>
                    <a:pt x="114" y="2021"/>
                    <a:pt x="114" y="2021"/>
                  </a:cubicBezTo>
                  <a:close/>
                  <a:moveTo>
                    <a:pt x="788" y="2777"/>
                  </a:moveTo>
                  <a:cubicBezTo>
                    <a:pt x="788" y="2645"/>
                    <a:pt x="788" y="2645"/>
                    <a:pt x="788" y="2645"/>
                  </a:cubicBezTo>
                  <a:cubicBezTo>
                    <a:pt x="497" y="2795"/>
                    <a:pt x="497" y="2795"/>
                    <a:pt x="497" y="2795"/>
                  </a:cubicBezTo>
                  <a:cubicBezTo>
                    <a:pt x="634" y="2491"/>
                    <a:pt x="634" y="2491"/>
                    <a:pt x="634" y="2491"/>
                  </a:cubicBezTo>
                  <a:cubicBezTo>
                    <a:pt x="462" y="2548"/>
                    <a:pt x="462" y="2548"/>
                    <a:pt x="462" y="2548"/>
                  </a:cubicBezTo>
                  <a:cubicBezTo>
                    <a:pt x="586" y="2257"/>
                    <a:pt x="586" y="2257"/>
                    <a:pt x="586" y="2257"/>
                  </a:cubicBezTo>
                  <a:cubicBezTo>
                    <a:pt x="1039" y="2711"/>
                    <a:pt x="1039" y="2711"/>
                    <a:pt x="1039" y="2711"/>
                  </a:cubicBezTo>
                  <a:lnTo>
                    <a:pt x="788" y="27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CB71A5-89EE-B192-B2C8-CAA1E41C47A7}"/>
              </a:ext>
            </a:extLst>
          </p:cNvPr>
          <p:cNvGrpSpPr/>
          <p:nvPr/>
        </p:nvGrpSpPr>
        <p:grpSpPr>
          <a:xfrm>
            <a:off x="4921956" y="4247443"/>
            <a:ext cx="659694" cy="659694"/>
            <a:chOff x="4921956" y="4552243"/>
            <a:chExt cx="659694" cy="65969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33A58B2-8977-9249-47F6-755034D5596A}"/>
                </a:ext>
              </a:extLst>
            </p:cNvPr>
            <p:cNvSpPr/>
            <p:nvPr/>
          </p:nvSpPr>
          <p:spPr>
            <a:xfrm>
              <a:off x="4921956" y="4552243"/>
              <a:ext cx="659694" cy="659694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KSO_Shape">
              <a:extLst>
                <a:ext uri="{FF2B5EF4-FFF2-40B4-BE49-F238E27FC236}">
                  <a16:creationId xmlns:a16="http://schemas.microsoft.com/office/drawing/2014/main" id="{F52981DA-A42E-9684-1547-B55F94F03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878" y="4662767"/>
              <a:ext cx="379851" cy="43864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985A60-C1AE-96D2-A5CB-1120C7C28E10}"/>
              </a:ext>
            </a:extLst>
          </p:cNvPr>
          <p:cNvGrpSpPr/>
          <p:nvPr/>
        </p:nvGrpSpPr>
        <p:grpSpPr>
          <a:xfrm>
            <a:off x="7194728" y="1744020"/>
            <a:ext cx="3311347" cy="739923"/>
            <a:chOff x="1349574" y="1780370"/>
            <a:chExt cx="3311347" cy="73992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E60F0FD-596C-C93C-34E6-E5AF7EDA8CD1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AAE49F1-D0EB-5E55-96FB-6281FE255608}"/>
                </a:ext>
              </a:extLst>
            </p:cNvPr>
            <p:cNvSpPr txBox="1"/>
            <p:nvPr/>
          </p:nvSpPr>
          <p:spPr>
            <a:xfrm>
              <a:off x="1349574" y="2049074"/>
              <a:ext cx="3311347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5E3900A-97EE-4059-9D87-5CF24FB110A0}"/>
              </a:ext>
            </a:extLst>
          </p:cNvPr>
          <p:cNvGrpSpPr/>
          <p:nvPr/>
        </p:nvGrpSpPr>
        <p:grpSpPr>
          <a:xfrm>
            <a:off x="8073219" y="3801742"/>
            <a:ext cx="3311347" cy="739923"/>
            <a:chOff x="1349574" y="1780370"/>
            <a:chExt cx="3311347" cy="73992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45AF4C5-2286-3B43-A3FA-F9A44FF20868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13BF7DA-072B-9480-D91B-270604D980A5}"/>
                </a:ext>
              </a:extLst>
            </p:cNvPr>
            <p:cNvSpPr txBox="1"/>
            <p:nvPr/>
          </p:nvSpPr>
          <p:spPr>
            <a:xfrm>
              <a:off x="1349574" y="2049074"/>
              <a:ext cx="3311347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041129D-52B6-E375-0D6D-0FF1045A233A}"/>
              </a:ext>
            </a:extLst>
          </p:cNvPr>
          <p:cNvGrpSpPr/>
          <p:nvPr/>
        </p:nvGrpSpPr>
        <p:grpSpPr>
          <a:xfrm>
            <a:off x="1743556" y="4776506"/>
            <a:ext cx="3318322" cy="739923"/>
            <a:chOff x="1349574" y="1780370"/>
            <a:chExt cx="3318322" cy="73992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8C7952C-C107-EC60-FD9B-0EFCC928A24D}"/>
                </a:ext>
              </a:extLst>
            </p:cNvPr>
            <p:cNvSpPr txBox="1"/>
            <p:nvPr/>
          </p:nvSpPr>
          <p:spPr>
            <a:xfrm>
              <a:off x="2851648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C36997B-5DCB-BA64-C221-205B9C4FAA85}"/>
                </a:ext>
              </a:extLst>
            </p:cNvPr>
            <p:cNvSpPr txBox="1"/>
            <p:nvPr/>
          </p:nvSpPr>
          <p:spPr>
            <a:xfrm>
              <a:off x="1349574" y="2049074"/>
              <a:ext cx="3311347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E852705-A068-85E5-28A1-DCAFA17F7872}"/>
              </a:ext>
            </a:extLst>
          </p:cNvPr>
          <p:cNvGrpSpPr/>
          <p:nvPr/>
        </p:nvGrpSpPr>
        <p:grpSpPr>
          <a:xfrm>
            <a:off x="1666281" y="2904978"/>
            <a:ext cx="3318322" cy="739923"/>
            <a:chOff x="1349574" y="1780370"/>
            <a:chExt cx="3318322" cy="73992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F24722-9958-A5B5-FBD1-28262F630C5F}"/>
                </a:ext>
              </a:extLst>
            </p:cNvPr>
            <p:cNvSpPr txBox="1"/>
            <p:nvPr/>
          </p:nvSpPr>
          <p:spPr>
            <a:xfrm>
              <a:off x="2851648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4D30250-E9C3-3514-705C-86CFE23FF640}"/>
                </a:ext>
              </a:extLst>
            </p:cNvPr>
            <p:cNvSpPr txBox="1"/>
            <p:nvPr/>
          </p:nvSpPr>
          <p:spPr>
            <a:xfrm>
              <a:off x="1349574" y="2049074"/>
              <a:ext cx="3311347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376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66131" y="565362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dirty="0">
                <a:gradFill flip="none" rotWithShape="1"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E4AA0D7-CBFD-87DD-D88F-4FDED60DD16B}"/>
              </a:ext>
            </a:extLst>
          </p:cNvPr>
          <p:cNvSpPr txBox="1"/>
          <p:nvPr/>
        </p:nvSpPr>
        <p:spPr>
          <a:xfrm>
            <a:off x="3077199" y="1036721"/>
            <a:ext cx="252325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sz="2800" dirty="0">
              <a:gradFill>
                <a:gsLst>
                  <a:gs pos="0">
                    <a:srgbClr val="D9E8FF"/>
                  </a:gs>
                  <a:gs pos="100000">
                    <a:srgbClr val="40A693"/>
                  </a:gs>
                </a:gsLst>
                <a:lin ang="5400000" scaled="1"/>
              </a:gra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3238613" y="444362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0B3DCC-3E5B-EB07-C8E4-5D8CC1CF7216}"/>
              </a:ext>
            </a:extLst>
          </p:cNvPr>
          <p:cNvGrpSpPr/>
          <p:nvPr/>
        </p:nvGrpSpPr>
        <p:grpSpPr>
          <a:xfrm>
            <a:off x="-503340" y="128578"/>
            <a:ext cx="3619362" cy="2856365"/>
            <a:chOff x="-503340" y="443128"/>
            <a:chExt cx="3619362" cy="285636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9D7B6B4-3EB6-99C5-2D39-10FE58D82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42" name="Oval 69">
                <a:extLst>
                  <a:ext uri="{FF2B5EF4-FFF2-40B4-BE49-F238E27FC236}">
                    <a16:creationId xmlns:a16="http://schemas.microsoft.com/office/drawing/2014/main" id="{61813BA3-2755-F82A-2AB6-9BF4041B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70">
                <a:extLst>
                  <a:ext uri="{FF2B5EF4-FFF2-40B4-BE49-F238E27FC236}">
                    <a16:creationId xmlns:a16="http://schemas.microsoft.com/office/drawing/2014/main" id="{C3340D68-1980-59A7-18D8-DF93565A7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1">
                <a:extLst>
                  <a:ext uri="{FF2B5EF4-FFF2-40B4-BE49-F238E27FC236}">
                    <a16:creationId xmlns:a16="http://schemas.microsoft.com/office/drawing/2014/main" id="{7F2F5C9A-DF2D-A273-3EA0-F84AD683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72">
                <a:extLst>
                  <a:ext uri="{FF2B5EF4-FFF2-40B4-BE49-F238E27FC236}">
                    <a16:creationId xmlns:a16="http://schemas.microsoft.com/office/drawing/2014/main" id="{0BBEE48A-2AB4-6087-66C7-D078D2B4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C49CEC-54AB-D7CD-5914-D545EF82E3AD}"/>
                </a:ext>
              </a:extLst>
            </p:cNvPr>
            <p:cNvSpPr/>
            <p:nvPr/>
          </p:nvSpPr>
          <p:spPr>
            <a:xfrm rot="1894600">
              <a:off x="2371302" y="664480"/>
              <a:ext cx="188864" cy="18886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5E1B00F-493D-0EC1-9A4A-BB171A97BEC1}"/>
                </a:ext>
              </a:extLst>
            </p:cNvPr>
            <p:cNvSpPr/>
            <p:nvPr/>
          </p:nvSpPr>
          <p:spPr>
            <a:xfrm rot="1894600">
              <a:off x="749274" y="740765"/>
              <a:ext cx="96797" cy="9679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538057A-A01B-62F8-9856-5C6F239D36D1}"/>
                </a:ext>
              </a:extLst>
            </p:cNvPr>
            <p:cNvSpPr/>
            <p:nvPr/>
          </p:nvSpPr>
          <p:spPr>
            <a:xfrm rot="1894600">
              <a:off x="-161939" y="1877906"/>
              <a:ext cx="364859" cy="36485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F5A2AE-4F3D-61A6-541F-7286DFBE76D1}"/>
              </a:ext>
            </a:extLst>
          </p:cNvPr>
          <p:cNvGrpSpPr/>
          <p:nvPr/>
        </p:nvGrpSpPr>
        <p:grpSpPr>
          <a:xfrm>
            <a:off x="1590236" y="2407796"/>
            <a:ext cx="1929169" cy="2257568"/>
            <a:chOff x="1004530" y="2407796"/>
            <a:chExt cx="1929169" cy="225756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8E535BC1-2BAC-31FB-5FB3-E2371ABD47A9}"/>
                </a:ext>
              </a:extLst>
            </p:cNvPr>
            <p:cNvSpPr/>
            <p:nvPr/>
          </p:nvSpPr>
          <p:spPr>
            <a:xfrm>
              <a:off x="1004530" y="2407796"/>
              <a:ext cx="1929169" cy="1929169"/>
            </a:xfrm>
            <a:prstGeom prst="ellipse">
              <a:avLst/>
            </a:prstGeom>
            <a:gradFill flip="none" rotWithShape="1">
              <a:gsLst>
                <a:gs pos="0">
                  <a:srgbClr val="178AA1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D1BE4F86-4649-0050-44E4-D0897B6BA697}"/>
                </a:ext>
              </a:extLst>
            </p:cNvPr>
            <p:cNvSpPr/>
            <p:nvPr/>
          </p:nvSpPr>
          <p:spPr>
            <a:xfrm rot="2334096">
              <a:off x="2130846" y="2503528"/>
              <a:ext cx="373745" cy="2161836"/>
            </a:xfrm>
            <a:prstGeom prst="arc">
              <a:avLst>
                <a:gd name="adj1" fmla="val 15842992"/>
                <a:gd name="adj2" fmla="val 5612607"/>
              </a:avLst>
            </a:prstGeom>
            <a:ln w="38100" cap="rnd">
              <a:gradFill>
                <a:gsLst>
                  <a:gs pos="56000">
                    <a:srgbClr val="94CDC3"/>
                  </a:gs>
                  <a:gs pos="0">
                    <a:schemeClr val="bg1"/>
                  </a:gs>
                  <a:gs pos="100000">
                    <a:srgbClr val="40A693"/>
                  </a:gs>
                </a:gsLst>
                <a:lin ang="5400000" scaled="1"/>
              </a:gradFill>
            </a:ln>
            <a:effectLst>
              <a:outerShdw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9553F0F-90F5-9BEC-02D1-181445123B60}"/>
                </a:ext>
              </a:extLst>
            </p:cNvPr>
            <p:cNvSpPr txBox="1"/>
            <p:nvPr/>
          </p:nvSpPr>
          <p:spPr>
            <a:xfrm>
              <a:off x="1596255" y="2541976"/>
              <a:ext cx="745717" cy="708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600" dirty="0">
                  <a:solidFill>
                    <a:srgbClr val="26262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rgbClr val="26262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EE8E0E-AF2B-6A5F-FBBD-BA6D87F1CAF0}"/>
                </a:ext>
              </a:extLst>
            </p:cNvPr>
            <p:cNvSpPr txBox="1"/>
            <p:nvPr/>
          </p:nvSpPr>
          <p:spPr>
            <a:xfrm>
              <a:off x="1373437" y="3304560"/>
              <a:ext cx="119135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A7C6175-417E-D7CA-328B-A2266B95EDD3}"/>
              </a:ext>
            </a:extLst>
          </p:cNvPr>
          <p:cNvGrpSpPr/>
          <p:nvPr/>
        </p:nvGrpSpPr>
        <p:grpSpPr>
          <a:xfrm>
            <a:off x="3934883" y="2407796"/>
            <a:ext cx="1929169" cy="2257568"/>
            <a:chOff x="1004530" y="2407796"/>
            <a:chExt cx="1929169" cy="225756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5B50BC6-928E-12D7-BEC9-396DCF158CB6}"/>
                </a:ext>
              </a:extLst>
            </p:cNvPr>
            <p:cNvSpPr/>
            <p:nvPr/>
          </p:nvSpPr>
          <p:spPr>
            <a:xfrm>
              <a:off x="1004530" y="2407796"/>
              <a:ext cx="1929169" cy="1929169"/>
            </a:xfrm>
            <a:prstGeom prst="ellipse">
              <a:avLst/>
            </a:prstGeom>
            <a:gradFill flip="none" rotWithShape="1">
              <a:gsLst>
                <a:gs pos="0">
                  <a:srgbClr val="178AA1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443A3531-3E44-9810-BBAC-30BFA1496CFF}"/>
                </a:ext>
              </a:extLst>
            </p:cNvPr>
            <p:cNvSpPr/>
            <p:nvPr/>
          </p:nvSpPr>
          <p:spPr>
            <a:xfrm rot="2334096">
              <a:off x="2130846" y="2503528"/>
              <a:ext cx="373745" cy="2161836"/>
            </a:xfrm>
            <a:prstGeom prst="arc">
              <a:avLst>
                <a:gd name="adj1" fmla="val 15842992"/>
                <a:gd name="adj2" fmla="val 5612607"/>
              </a:avLst>
            </a:prstGeom>
            <a:ln w="38100" cap="rnd">
              <a:gradFill>
                <a:gsLst>
                  <a:gs pos="56000">
                    <a:srgbClr val="94CDC3"/>
                  </a:gs>
                  <a:gs pos="0">
                    <a:schemeClr val="bg1"/>
                  </a:gs>
                  <a:gs pos="100000">
                    <a:srgbClr val="40A693"/>
                  </a:gs>
                </a:gsLst>
                <a:lin ang="5400000" scaled="1"/>
              </a:gradFill>
            </a:ln>
            <a:effectLst>
              <a:outerShdw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F707D51-D67F-31C5-F87A-7845436FF70B}"/>
                </a:ext>
              </a:extLst>
            </p:cNvPr>
            <p:cNvSpPr txBox="1"/>
            <p:nvPr/>
          </p:nvSpPr>
          <p:spPr>
            <a:xfrm>
              <a:off x="1569805" y="2541976"/>
              <a:ext cx="798617" cy="708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600" dirty="0">
                  <a:solidFill>
                    <a:srgbClr val="26262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rgbClr val="26262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05E1994-DC3A-27C5-5BCC-2EAD47E5F650}"/>
                </a:ext>
              </a:extLst>
            </p:cNvPr>
            <p:cNvSpPr txBox="1"/>
            <p:nvPr/>
          </p:nvSpPr>
          <p:spPr>
            <a:xfrm>
              <a:off x="1373437" y="3304560"/>
              <a:ext cx="119135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22B0F60-F6D1-A6F1-841A-261EF83FE195}"/>
              </a:ext>
            </a:extLst>
          </p:cNvPr>
          <p:cNvGrpSpPr/>
          <p:nvPr/>
        </p:nvGrpSpPr>
        <p:grpSpPr>
          <a:xfrm>
            <a:off x="6279530" y="2407796"/>
            <a:ext cx="1929169" cy="2257568"/>
            <a:chOff x="1004530" y="2407796"/>
            <a:chExt cx="1929169" cy="225756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3B3BD61-0236-CB79-8619-629B5B964629}"/>
                </a:ext>
              </a:extLst>
            </p:cNvPr>
            <p:cNvSpPr/>
            <p:nvPr/>
          </p:nvSpPr>
          <p:spPr>
            <a:xfrm>
              <a:off x="1004530" y="2407796"/>
              <a:ext cx="1929169" cy="1929169"/>
            </a:xfrm>
            <a:prstGeom prst="ellipse">
              <a:avLst/>
            </a:prstGeom>
            <a:gradFill flip="none" rotWithShape="1">
              <a:gsLst>
                <a:gs pos="0">
                  <a:srgbClr val="178AA1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弧形 49">
              <a:extLst>
                <a:ext uri="{FF2B5EF4-FFF2-40B4-BE49-F238E27FC236}">
                  <a16:creationId xmlns:a16="http://schemas.microsoft.com/office/drawing/2014/main" id="{94853DC7-5467-3E80-A77B-D64A7B3D840C}"/>
                </a:ext>
              </a:extLst>
            </p:cNvPr>
            <p:cNvSpPr/>
            <p:nvPr/>
          </p:nvSpPr>
          <p:spPr>
            <a:xfrm rot="2334096">
              <a:off x="2130846" y="2503528"/>
              <a:ext cx="373745" cy="2161836"/>
            </a:xfrm>
            <a:prstGeom prst="arc">
              <a:avLst>
                <a:gd name="adj1" fmla="val 15842992"/>
                <a:gd name="adj2" fmla="val 5612607"/>
              </a:avLst>
            </a:prstGeom>
            <a:ln w="38100" cap="rnd">
              <a:gradFill>
                <a:gsLst>
                  <a:gs pos="56000">
                    <a:srgbClr val="94CDC3"/>
                  </a:gs>
                  <a:gs pos="0">
                    <a:schemeClr val="bg1"/>
                  </a:gs>
                  <a:gs pos="100000">
                    <a:srgbClr val="40A693"/>
                  </a:gs>
                </a:gsLst>
                <a:lin ang="5400000" scaled="1"/>
              </a:gradFill>
            </a:ln>
            <a:effectLst>
              <a:outerShdw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C4A2524-BA8B-6549-D9F2-D4A8759079BB}"/>
                </a:ext>
              </a:extLst>
            </p:cNvPr>
            <p:cNvSpPr txBox="1"/>
            <p:nvPr/>
          </p:nvSpPr>
          <p:spPr>
            <a:xfrm>
              <a:off x="1569805" y="2541976"/>
              <a:ext cx="798617" cy="708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600" dirty="0">
                  <a:solidFill>
                    <a:srgbClr val="26262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rgbClr val="26262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B91D878-3CA5-4415-8A8E-1B30C5267A27}"/>
                </a:ext>
              </a:extLst>
            </p:cNvPr>
            <p:cNvSpPr txBox="1"/>
            <p:nvPr/>
          </p:nvSpPr>
          <p:spPr>
            <a:xfrm>
              <a:off x="1373437" y="3304560"/>
              <a:ext cx="119135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48A2268-1E3F-1373-342C-E8949059F09D}"/>
              </a:ext>
            </a:extLst>
          </p:cNvPr>
          <p:cNvGrpSpPr/>
          <p:nvPr/>
        </p:nvGrpSpPr>
        <p:grpSpPr>
          <a:xfrm>
            <a:off x="8624177" y="2407796"/>
            <a:ext cx="1929169" cy="2257568"/>
            <a:chOff x="1004530" y="2407796"/>
            <a:chExt cx="1929169" cy="225756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08092D30-99C2-B562-3EE5-3E519EDDD0EC}"/>
                </a:ext>
              </a:extLst>
            </p:cNvPr>
            <p:cNvSpPr/>
            <p:nvPr/>
          </p:nvSpPr>
          <p:spPr>
            <a:xfrm>
              <a:off x="1004530" y="2407796"/>
              <a:ext cx="1929169" cy="1929169"/>
            </a:xfrm>
            <a:prstGeom prst="ellipse">
              <a:avLst/>
            </a:prstGeom>
            <a:gradFill flip="none" rotWithShape="1">
              <a:gsLst>
                <a:gs pos="0">
                  <a:srgbClr val="178AA1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2BE935BE-FB4D-C076-B16C-39782589F27B}"/>
                </a:ext>
              </a:extLst>
            </p:cNvPr>
            <p:cNvSpPr/>
            <p:nvPr/>
          </p:nvSpPr>
          <p:spPr>
            <a:xfrm rot="2334096">
              <a:off x="2130846" y="2503528"/>
              <a:ext cx="373745" cy="2161836"/>
            </a:xfrm>
            <a:prstGeom prst="arc">
              <a:avLst>
                <a:gd name="adj1" fmla="val 15842992"/>
                <a:gd name="adj2" fmla="val 5612607"/>
              </a:avLst>
            </a:prstGeom>
            <a:ln w="38100" cap="rnd">
              <a:gradFill>
                <a:gsLst>
                  <a:gs pos="56000">
                    <a:srgbClr val="94CDC3"/>
                  </a:gs>
                  <a:gs pos="0">
                    <a:schemeClr val="bg1"/>
                  </a:gs>
                  <a:gs pos="100000">
                    <a:srgbClr val="40A693"/>
                  </a:gs>
                </a:gsLst>
                <a:lin ang="5400000" scaled="1"/>
              </a:gradFill>
            </a:ln>
            <a:effectLst>
              <a:outerShdw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3DD4963-1713-DC10-B544-00D9ADAF73F7}"/>
                </a:ext>
              </a:extLst>
            </p:cNvPr>
            <p:cNvSpPr txBox="1"/>
            <p:nvPr/>
          </p:nvSpPr>
          <p:spPr>
            <a:xfrm>
              <a:off x="1564195" y="2541976"/>
              <a:ext cx="809837" cy="708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600" dirty="0">
                  <a:solidFill>
                    <a:srgbClr val="262626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rgbClr val="262626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17137A6-2F70-0237-6316-038E1067BC80}"/>
                </a:ext>
              </a:extLst>
            </p:cNvPr>
            <p:cNvSpPr txBox="1"/>
            <p:nvPr/>
          </p:nvSpPr>
          <p:spPr>
            <a:xfrm>
              <a:off x="1373437" y="3304560"/>
              <a:ext cx="1191352" cy="444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26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9886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4491" y="143369"/>
            <a:ext cx="670376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îṣ1ïḍè">
            <a:extLst>
              <a:ext uri="{FF2B5EF4-FFF2-40B4-BE49-F238E27FC236}">
                <a16:creationId xmlns:a16="http://schemas.microsoft.com/office/drawing/2014/main" id="{07043A52-8925-967E-C66B-71FA30A89D2B}"/>
              </a:ext>
            </a:extLst>
          </p:cNvPr>
          <p:cNvGrpSpPr/>
          <p:nvPr/>
        </p:nvGrpSpPr>
        <p:grpSpPr>
          <a:xfrm>
            <a:off x="4168829" y="5110396"/>
            <a:ext cx="3912728" cy="3912729"/>
            <a:chOff x="3853384" y="4420496"/>
            <a:chExt cx="4543937" cy="4543937"/>
          </a:xfrm>
        </p:grpSpPr>
        <p:sp>
          <p:nvSpPr>
            <p:cNvPr id="48" name="isľíḍè">
              <a:extLst>
                <a:ext uri="{FF2B5EF4-FFF2-40B4-BE49-F238E27FC236}">
                  <a16:creationId xmlns:a16="http://schemas.microsoft.com/office/drawing/2014/main" id="{0435246D-5D80-54BB-E6F6-B9DB7438BC7E}"/>
                </a:ext>
              </a:extLst>
            </p:cNvPr>
            <p:cNvSpPr/>
            <p:nvPr/>
          </p:nvSpPr>
          <p:spPr>
            <a:xfrm>
              <a:off x="3853384" y="4420496"/>
              <a:ext cx="4543937" cy="454393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" name="isľíḍè">
              <a:extLst>
                <a:ext uri="{FF2B5EF4-FFF2-40B4-BE49-F238E27FC236}">
                  <a16:creationId xmlns:a16="http://schemas.microsoft.com/office/drawing/2014/main" id="{9702EB9D-42D4-4E45-4FC7-FBC8AE2619EC}"/>
                </a:ext>
              </a:extLst>
            </p:cNvPr>
            <p:cNvSpPr/>
            <p:nvPr/>
          </p:nvSpPr>
          <p:spPr>
            <a:xfrm>
              <a:off x="4074616" y="4641728"/>
              <a:ext cx="4101473" cy="410147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ïśḻidè">
              <a:extLst>
                <a:ext uri="{FF2B5EF4-FFF2-40B4-BE49-F238E27FC236}">
                  <a16:creationId xmlns:a16="http://schemas.microsoft.com/office/drawing/2014/main" id="{F31A3084-5ECC-9E57-1D0B-2D7B10F5A24D}"/>
                </a:ext>
              </a:extLst>
            </p:cNvPr>
            <p:cNvSpPr/>
            <p:nvPr/>
          </p:nvSpPr>
          <p:spPr bwMode="auto">
            <a:xfrm>
              <a:off x="6130152" y="4649855"/>
              <a:ext cx="1966638" cy="4107736"/>
            </a:xfrm>
            <a:custGeom>
              <a:avLst/>
              <a:gdLst>
                <a:gd name="T0" fmla="*/ 1391 w 1563"/>
                <a:gd name="T1" fmla="*/ 998 h 3267"/>
                <a:gd name="T2" fmla="*/ 1316 w 1563"/>
                <a:gd name="T3" fmla="*/ 1039 h 3267"/>
                <a:gd name="T4" fmla="*/ 1189 w 1563"/>
                <a:gd name="T5" fmla="*/ 856 h 3267"/>
                <a:gd name="T6" fmla="*/ 1119 w 1563"/>
                <a:gd name="T7" fmla="*/ 896 h 3267"/>
                <a:gd name="T8" fmla="*/ 1200 w 1563"/>
                <a:gd name="T9" fmla="*/ 969 h 3267"/>
                <a:gd name="T10" fmla="*/ 1124 w 1563"/>
                <a:gd name="T11" fmla="*/ 1028 h 3267"/>
                <a:gd name="T12" fmla="*/ 1175 w 1563"/>
                <a:gd name="T13" fmla="*/ 979 h 3267"/>
                <a:gd name="T14" fmla="*/ 986 w 1563"/>
                <a:gd name="T15" fmla="*/ 903 h 3267"/>
                <a:gd name="T16" fmla="*/ 838 w 1563"/>
                <a:gd name="T17" fmla="*/ 1037 h 3267"/>
                <a:gd name="T18" fmla="*/ 665 w 1563"/>
                <a:gd name="T19" fmla="*/ 1021 h 3267"/>
                <a:gd name="T20" fmla="*/ 745 w 1563"/>
                <a:gd name="T21" fmla="*/ 871 h 3267"/>
                <a:gd name="T22" fmla="*/ 804 w 1563"/>
                <a:gd name="T23" fmla="*/ 833 h 3267"/>
                <a:gd name="T24" fmla="*/ 960 w 1563"/>
                <a:gd name="T25" fmla="*/ 664 h 3267"/>
                <a:gd name="T26" fmla="*/ 1096 w 1563"/>
                <a:gd name="T27" fmla="*/ 662 h 3267"/>
                <a:gd name="T28" fmla="*/ 994 w 1563"/>
                <a:gd name="T29" fmla="*/ 552 h 3267"/>
                <a:gd name="T30" fmla="*/ 980 w 1563"/>
                <a:gd name="T31" fmla="*/ 472 h 3267"/>
                <a:gd name="T32" fmla="*/ 0 w 1563"/>
                <a:gd name="T33" fmla="*/ 0 h 3267"/>
                <a:gd name="T34" fmla="*/ 31 w 1563"/>
                <a:gd name="T35" fmla="*/ 366 h 3267"/>
                <a:gd name="T36" fmla="*/ 0 w 1563"/>
                <a:gd name="T37" fmla="*/ 425 h 3267"/>
                <a:gd name="T38" fmla="*/ 31 w 1563"/>
                <a:gd name="T39" fmla="*/ 715 h 3267"/>
                <a:gd name="T40" fmla="*/ 47 w 1563"/>
                <a:gd name="T41" fmla="*/ 787 h 3267"/>
                <a:gd name="T42" fmla="*/ 25 w 1563"/>
                <a:gd name="T43" fmla="*/ 827 h 3267"/>
                <a:gd name="T44" fmla="*/ 41 w 1563"/>
                <a:gd name="T45" fmla="*/ 1930 h 3267"/>
                <a:gd name="T46" fmla="*/ 290 w 1563"/>
                <a:gd name="T47" fmla="*/ 2021 h 3267"/>
                <a:gd name="T48" fmla="*/ 188 w 1563"/>
                <a:gd name="T49" fmla="*/ 2364 h 3267"/>
                <a:gd name="T50" fmla="*/ 0 w 1563"/>
                <a:gd name="T51" fmla="*/ 2465 h 3267"/>
                <a:gd name="T52" fmla="*/ 0 w 1563"/>
                <a:gd name="T53" fmla="*/ 2597 h 3267"/>
                <a:gd name="T54" fmla="*/ 1209 w 1563"/>
                <a:gd name="T55" fmla="*/ 2664 h 3267"/>
                <a:gd name="T56" fmla="*/ 1147 w 1563"/>
                <a:gd name="T57" fmla="*/ 2340 h 3267"/>
                <a:gd name="T58" fmla="*/ 1156 w 1563"/>
                <a:gd name="T59" fmla="*/ 2123 h 3267"/>
                <a:gd name="T60" fmla="*/ 952 w 1563"/>
                <a:gd name="T61" fmla="*/ 1773 h 3267"/>
                <a:gd name="T62" fmla="*/ 809 w 1563"/>
                <a:gd name="T63" fmla="*/ 1767 h 3267"/>
                <a:gd name="T64" fmla="*/ 615 w 1563"/>
                <a:gd name="T65" fmla="*/ 1778 h 3267"/>
                <a:gd name="T66" fmla="*/ 486 w 1563"/>
                <a:gd name="T67" fmla="*/ 1452 h 3267"/>
                <a:gd name="T68" fmla="*/ 444 w 1563"/>
                <a:gd name="T69" fmla="*/ 1344 h 3267"/>
                <a:gd name="T70" fmla="*/ 713 w 1563"/>
                <a:gd name="T71" fmla="*/ 1072 h 3267"/>
                <a:gd name="T72" fmla="*/ 878 w 1563"/>
                <a:gd name="T73" fmla="*/ 1045 h 3267"/>
                <a:gd name="T74" fmla="*/ 1206 w 1563"/>
                <a:gd name="T75" fmla="*/ 1161 h 3267"/>
                <a:gd name="T76" fmla="*/ 1261 w 1563"/>
                <a:gd name="T77" fmla="*/ 1131 h 3267"/>
                <a:gd name="T78" fmla="*/ 1554 w 1563"/>
                <a:gd name="T79" fmla="*/ 1182 h 3267"/>
                <a:gd name="T80" fmla="*/ 748 w 1563"/>
                <a:gd name="T81" fmla="*/ 579 h 3267"/>
                <a:gd name="T82" fmla="*/ 830 w 1563"/>
                <a:gd name="T83" fmla="*/ 610 h 3267"/>
                <a:gd name="T84" fmla="*/ 912 w 1563"/>
                <a:gd name="T85" fmla="*/ 691 h 3267"/>
                <a:gd name="T86" fmla="*/ 769 w 1563"/>
                <a:gd name="T87" fmla="*/ 736 h 3267"/>
                <a:gd name="T88" fmla="*/ 810 w 1563"/>
                <a:gd name="T89" fmla="*/ 645 h 3267"/>
                <a:gd name="T90" fmla="*/ 748 w 1563"/>
                <a:gd name="T91" fmla="*/ 579 h 3267"/>
                <a:gd name="T92" fmla="*/ 736 w 1563"/>
                <a:gd name="T93" fmla="*/ 618 h 3267"/>
                <a:gd name="T94" fmla="*/ 698 w 1563"/>
                <a:gd name="T95" fmla="*/ 715 h 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3" h="3267">
                  <a:moveTo>
                    <a:pt x="1519" y="1044"/>
                  </a:moveTo>
                  <a:cubicBezTo>
                    <a:pt x="1434" y="1045"/>
                    <a:pt x="1434" y="1045"/>
                    <a:pt x="1434" y="1045"/>
                  </a:cubicBezTo>
                  <a:cubicBezTo>
                    <a:pt x="1391" y="998"/>
                    <a:pt x="1391" y="998"/>
                    <a:pt x="1391" y="998"/>
                  </a:cubicBezTo>
                  <a:cubicBezTo>
                    <a:pt x="1383" y="923"/>
                    <a:pt x="1383" y="923"/>
                    <a:pt x="1383" y="923"/>
                  </a:cubicBezTo>
                  <a:cubicBezTo>
                    <a:pt x="1340" y="947"/>
                    <a:pt x="1340" y="947"/>
                    <a:pt x="1340" y="947"/>
                  </a:cubicBezTo>
                  <a:cubicBezTo>
                    <a:pt x="1316" y="1039"/>
                    <a:pt x="1316" y="1039"/>
                    <a:pt x="1316" y="1039"/>
                  </a:cubicBezTo>
                  <a:cubicBezTo>
                    <a:pt x="1253" y="972"/>
                    <a:pt x="1253" y="972"/>
                    <a:pt x="1253" y="972"/>
                  </a:cubicBezTo>
                  <a:cubicBezTo>
                    <a:pt x="1250" y="908"/>
                    <a:pt x="1250" y="908"/>
                    <a:pt x="1250" y="908"/>
                  </a:cubicBezTo>
                  <a:cubicBezTo>
                    <a:pt x="1189" y="856"/>
                    <a:pt x="1189" y="856"/>
                    <a:pt x="1189" y="856"/>
                  </a:cubicBezTo>
                  <a:cubicBezTo>
                    <a:pt x="1167" y="833"/>
                    <a:pt x="1167" y="833"/>
                    <a:pt x="1167" y="833"/>
                  </a:cubicBezTo>
                  <a:cubicBezTo>
                    <a:pt x="1096" y="833"/>
                    <a:pt x="1096" y="833"/>
                    <a:pt x="1096" y="833"/>
                  </a:cubicBezTo>
                  <a:cubicBezTo>
                    <a:pt x="1119" y="896"/>
                    <a:pt x="1119" y="896"/>
                    <a:pt x="1119" y="896"/>
                  </a:cubicBezTo>
                  <a:cubicBezTo>
                    <a:pt x="1204" y="944"/>
                    <a:pt x="1204" y="944"/>
                    <a:pt x="1204" y="944"/>
                  </a:cubicBezTo>
                  <a:cubicBezTo>
                    <a:pt x="1218" y="960"/>
                    <a:pt x="1218" y="960"/>
                    <a:pt x="1218" y="960"/>
                  </a:cubicBezTo>
                  <a:cubicBezTo>
                    <a:pt x="1200" y="969"/>
                    <a:pt x="1200" y="969"/>
                    <a:pt x="1200" y="969"/>
                  </a:cubicBezTo>
                  <a:cubicBezTo>
                    <a:pt x="1201" y="1019"/>
                    <a:pt x="1201" y="1019"/>
                    <a:pt x="1201" y="1019"/>
                  </a:cubicBezTo>
                  <a:cubicBezTo>
                    <a:pt x="1159" y="1036"/>
                    <a:pt x="1159" y="1036"/>
                    <a:pt x="1159" y="1036"/>
                  </a:cubicBezTo>
                  <a:cubicBezTo>
                    <a:pt x="1124" y="1028"/>
                    <a:pt x="1124" y="1028"/>
                    <a:pt x="1124" y="1028"/>
                  </a:cubicBezTo>
                  <a:cubicBezTo>
                    <a:pt x="1102" y="997"/>
                    <a:pt x="1102" y="997"/>
                    <a:pt x="1102" y="997"/>
                  </a:cubicBezTo>
                  <a:cubicBezTo>
                    <a:pt x="1159" y="1000"/>
                    <a:pt x="1159" y="1000"/>
                    <a:pt x="1159" y="1000"/>
                  </a:cubicBezTo>
                  <a:cubicBezTo>
                    <a:pt x="1175" y="979"/>
                    <a:pt x="1175" y="979"/>
                    <a:pt x="1175" y="979"/>
                  </a:cubicBezTo>
                  <a:cubicBezTo>
                    <a:pt x="1047" y="893"/>
                    <a:pt x="1047" y="893"/>
                    <a:pt x="1047" y="893"/>
                  </a:cubicBezTo>
                  <a:cubicBezTo>
                    <a:pt x="1038" y="856"/>
                    <a:pt x="1038" y="856"/>
                    <a:pt x="1038" y="856"/>
                  </a:cubicBezTo>
                  <a:cubicBezTo>
                    <a:pt x="986" y="903"/>
                    <a:pt x="986" y="903"/>
                    <a:pt x="986" y="903"/>
                  </a:cubicBezTo>
                  <a:cubicBezTo>
                    <a:pt x="933" y="892"/>
                    <a:pt x="933" y="892"/>
                    <a:pt x="933" y="892"/>
                  </a:cubicBezTo>
                  <a:cubicBezTo>
                    <a:pt x="853" y="996"/>
                    <a:pt x="853" y="996"/>
                    <a:pt x="853" y="996"/>
                  </a:cubicBezTo>
                  <a:cubicBezTo>
                    <a:pt x="838" y="1037"/>
                    <a:pt x="838" y="1037"/>
                    <a:pt x="838" y="1037"/>
                  </a:cubicBezTo>
                  <a:cubicBezTo>
                    <a:pt x="786" y="1042"/>
                    <a:pt x="786" y="1042"/>
                    <a:pt x="786" y="1042"/>
                  </a:cubicBezTo>
                  <a:cubicBezTo>
                    <a:pt x="711" y="1042"/>
                    <a:pt x="711" y="1042"/>
                    <a:pt x="711" y="1042"/>
                  </a:cubicBezTo>
                  <a:cubicBezTo>
                    <a:pt x="665" y="1021"/>
                    <a:pt x="665" y="1021"/>
                    <a:pt x="665" y="1021"/>
                  </a:cubicBezTo>
                  <a:cubicBezTo>
                    <a:pt x="652" y="931"/>
                    <a:pt x="652" y="931"/>
                    <a:pt x="652" y="931"/>
                  </a:cubicBezTo>
                  <a:cubicBezTo>
                    <a:pt x="668" y="888"/>
                    <a:pt x="668" y="888"/>
                    <a:pt x="668" y="888"/>
                  </a:cubicBezTo>
                  <a:cubicBezTo>
                    <a:pt x="745" y="871"/>
                    <a:pt x="745" y="871"/>
                    <a:pt x="745" y="871"/>
                  </a:cubicBezTo>
                  <a:cubicBezTo>
                    <a:pt x="829" y="888"/>
                    <a:pt x="829" y="888"/>
                    <a:pt x="829" y="888"/>
                  </a:cubicBezTo>
                  <a:cubicBezTo>
                    <a:pt x="840" y="842"/>
                    <a:pt x="840" y="842"/>
                    <a:pt x="840" y="842"/>
                  </a:cubicBezTo>
                  <a:cubicBezTo>
                    <a:pt x="804" y="833"/>
                    <a:pt x="804" y="833"/>
                    <a:pt x="804" y="833"/>
                  </a:cubicBezTo>
                  <a:cubicBezTo>
                    <a:pt x="816" y="761"/>
                    <a:pt x="816" y="761"/>
                    <a:pt x="816" y="761"/>
                  </a:cubicBezTo>
                  <a:cubicBezTo>
                    <a:pt x="901" y="748"/>
                    <a:pt x="901" y="748"/>
                    <a:pt x="901" y="748"/>
                  </a:cubicBezTo>
                  <a:cubicBezTo>
                    <a:pt x="960" y="664"/>
                    <a:pt x="960" y="664"/>
                    <a:pt x="960" y="664"/>
                  </a:cubicBezTo>
                  <a:cubicBezTo>
                    <a:pt x="1021" y="654"/>
                    <a:pt x="1021" y="654"/>
                    <a:pt x="1021" y="654"/>
                  </a:cubicBezTo>
                  <a:cubicBezTo>
                    <a:pt x="1076" y="662"/>
                    <a:pt x="1076" y="662"/>
                    <a:pt x="1076" y="662"/>
                  </a:cubicBezTo>
                  <a:cubicBezTo>
                    <a:pt x="1096" y="662"/>
                    <a:pt x="1096" y="662"/>
                    <a:pt x="1096" y="662"/>
                  </a:cubicBezTo>
                  <a:cubicBezTo>
                    <a:pt x="1085" y="584"/>
                    <a:pt x="1085" y="584"/>
                    <a:pt x="1085" y="584"/>
                  </a:cubicBezTo>
                  <a:cubicBezTo>
                    <a:pt x="1018" y="611"/>
                    <a:pt x="1018" y="611"/>
                    <a:pt x="1018" y="611"/>
                  </a:cubicBezTo>
                  <a:cubicBezTo>
                    <a:pt x="994" y="552"/>
                    <a:pt x="994" y="552"/>
                    <a:pt x="994" y="552"/>
                  </a:cubicBezTo>
                  <a:cubicBezTo>
                    <a:pt x="956" y="547"/>
                    <a:pt x="956" y="547"/>
                    <a:pt x="956" y="547"/>
                  </a:cubicBezTo>
                  <a:cubicBezTo>
                    <a:pt x="948" y="507"/>
                    <a:pt x="948" y="507"/>
                    <a:pt x="948" y="507"/>
                  </a:cubicBezTo>
                  <a:cubicBezTo>
                    <a:pt x="980" y="472"/>
                    <a:pt x="980" y="472"/>
                    <a:pt x="980" y="472"/>
                  </a:cubicBezTo>
                  <a:cubicBezTo>
                    <a:pt x="1055" y="443"/>
                    <a:pt x="1055" y="443"/>
                    <a:pt x="1055" y="443"/>
                  </a:cubicBezTo>
                  <a:cubicBezTo>
                    <a:pt x="1075" y="408"/>
                    <a:pt x="1075" y="408"/>
                    <a:pt x="1075" y="408"/>
                  </a:cubicBezTo>
                  <a:cubicBezTo>
                    <a:pt x="788" y="155"/>
                    <a:pt x="412" y="1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31" y="308"/>
                    <a:pt x="31" y="308"/>
                    <a:pt x="31" y="308"/>
                  </a:cubicBezTo>
                  <a:cubicBezTo>
                    <a:pt x="31" y="366"/>
                    <a:pt x="31" y="366"/>
                    <a:pt x="31" y="366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56" y="425"/>
                    <a:pt x="56" y="425"/>
                    <a:pt x="56" y="42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638"/>
                    <a:pt x="0" y="638"/>
                    <a:pt x="0" y="638"/>
                  </a:cubicBezTo>
                  <a:cubicBezTo>
                    <a:pt x="34" y="658"/>
                    <a:pt x="34" y="658"/>
                    <a:pt x="34" y="658"/>
                  </a:cubicBezTo>
                  <a:cubicBezTo>
                    <a:pt x="31" y="715"/>
                    <a:pt x="31" y="715"/>
                    <a:pt x="31" y="715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47" y="787"/>
                    <a:pt x="47" y="787"/>
                    <a:pt x="47" y="787"/>
                  </a:cubicBezTo>
                  <a:cubicBezTo>
                    <a:pt x="46" y="827"/>
                    <a:pt x="46" y="827"/>
                    <a:pt x="46" y="827"/>
                  </a:cubicBezTo>
                  <a:cubicBezTo>
                    <a:pt x="25" y="828"/>
                    <a:pt x="25" y="828"/>
                    <a:pt x="25" y="828"/>
                  </a:cubicBezTo>
                  <a:cubicBezTo>
                    <a:pt x="25" y="828"/>
                    <a:pt x="25" y="827"/>
                    <a:pt x="25" y="827"/>
                  </a:cubicBezTo>
                  <a:cubicBezTo>
                    <a:pt x="0" y="820"/>
                    <a:pt x="0" y="820"/>
                    <a:pt x="0" y="820"/>
                  </a:cubicBezTo>
                  <a:cubicBezTo>
                    <a:pt x="0" y="1915"/>
                    <a:pt x="0" y="1915"/>
                    <a:pt x="0" y="1915"/>
                  </a:cubicBezTo>
                  <a:cubicBezTo>
                    <a:pt x="41" y="1930"/>
                    <a:pt x="41" y="1930"/>
                    <a:pt x="41" y="1930"/>
                  </a:cubicBezTo>
                  <a:cubicBezTo>
                    <a:pt x="185" y="1932"/>
                    <a:pt x="185" y="1932"/>
                    <a:pt x="185" y="1932"/>
                  </a:cubicBezTo>
                  <a:cubicBezTo>
                    <a:pt x="227" y="2001"/>
                    <a:pt x="227" y="2001"/>
                    <a:pt x="227" y="2001"/>
                  </a:cubicBezTo>
                  <a:cubicBezTo>
                    <a:pt x="290" y="2021"/>
                    <a:pt x="290" y="2021"/>
                    <a:pt x="290" y="2021"/>
                  </a:cubicBezTo>
                  <a:cubicBezTo>
                    <a:pt x="278" y="2078"/>
                    <a:pt x="278" y="2078"/>
                    <a:pt x="278" y="2078"/>
                  </a:cubicBezTo>
                  <a:cubicBezTo>
                    <a:pt x="208" y="2167"/>
                    <a:pt x="208" y="2167"/>
                    <a:pt x="208" y="2167"/>
                  </a:cubicBezTo>
                  <a:cubicBezTo>
                    <a:pt x="188" y="2364"/>
                    <a:pt x="188" y="2364"/>
                    <a:pt x="188" y="2364"/>
                  </a:cubicBezTo>
                  <a:cubicBezTo>
                    <a:pt x="125" y="2414"/>
                    <a:pt x="125" y="2414"/>
                    <a:pt x="125" y="2414"/>
                  </a:cubicBezTo>
                  <a:cubicBezTo>
                    <a:pt x="31" y="2411"/>
                    <a:pt x="31" y="2411"/>
                    <a:pt x="31" y="2411"/>
                  </a:cubicBezTo>
                  <a:cubicBezTo>
                    <a:pt x="0" y="2465"/>
                    <a:pt x="0" y="2465"/>
                    <a:pt x="0" y="2465"/>
                  </a:cubicBezTo>
                  <a:cubicBezTo>
                    <a:pt x="0" y="2466"/>
                    <a:pt x="0" y="2466"/>
                    <a:pt x="0" y="2466"/>
                  </a:cubicBezTo>
                  <a:cubicBezTo>
                    <a:pt x="23" y="2567"/>
                    <a:pt x="23" y="2567"/>
                    <a:pt x="23" y="2567"/>
                  </a:cubicBezTo>
                  <a:cubicBezTo>
                    <a:pt x="0" y="2597"/>
                    <a:pt x="0" y="2597"/>
                    <a:pt x="0" y="2597"/>
                  </a:cubicBezTo>
                  <a:cubicBezTo>
                    <a:pt x="0" y="3267"/>
                    <a:pt x="0" y="3267"/>
                    <a:pt x="0" y="3267"/>
                  </a:cubicBezTo>
                  <a:cubicBezTo>
                    <a:pt x="509" y="3266"/>
                    <a:pt x="964" y="3031"/>
                    <a:pt x="1263" y="2664"/>
                  </a:cubicBezTo>
                  <a:cubicBezTo>
                    <a:pt x="1209" y="2664"/>
                    <a:pt x="1209" y="2664"/>
                    <a:pt x="1209" y="2664"/>
                  </a:cubicBezTo>
                  <a:cubicBezTo>
                    <a:pt x="1209" y="2555"/>
                    <a:pt x="1209" y="2555"/>
                    <a:pt x="1209" y="2555"/>
                  </a:cubicBezTo>
                  <a:cubicBezTo>
                    <a:pt x="1147" y="2471"/>
                    <a:pt x="1147" y="2471"/>
                    <a:pt x="1147" y="2471"/>
                  </a:cubicBezTo>
                  <a:cubicBezTo>
                    <a:pt x="1147" y="2340"/>
                    <a:pt x="1147" y="2340"/>
                    <a:pt x="1147" y="2340"/>
                  </a:cubicBezTo>
                  <a:cubicBezTo>
                    <a:pt x="1100" y="2293"/>
                    <a:pt x="1100" y="2293"/>
                    <a:pt x="1100" y="2293"/>
                  </a:cubicBezTo>
                  <a:cubicBezTo>
                    <a:pt x="1095" y="2239"/>
                    <a:pt x="1095" y="2239"/>
                    <a:pt x="1095" y="2239"/>
                  </a:cubicBezTo>
                  <a:cubicBezTo>
                    <a:pt x="1156" y="2123"/>
                    <a:pt x="1156" y="2123"/>
                    <a:pt x="1156" y="2123"/>
                  </a:cubicBezTo>
                  <a:cubicBezTo>
                    <a:pt x="1041" y="1921"/>
                    <a:pt x="1041" y="1921"/>
                    <a:pt x="1041" y="1921"/>
                  </a:cubicBezTo>
                  <a:cubicBezTo>
                    <a:pt x="1055" y="1784"/>
                    <a:pt x="1055" y="1784"/>
                    <a:pt x="1055" y="1784"/>
                  </a:cubicBezTo>
                  <a:cubicBezTo>
                    <a:pt x="952" y="1773"/>
                    <a:pt x="952" y="1773"/>
                    <a:pt x="952" y="1773"/>
                  </a:cubicBezTo>
                  <a:cubicBezTo>
                    <a:pt x="914" y="1735"/>
                    <a:pt x="914" y="1735"/>
                    <a:pt x="914" y="1735"/>
                  </a:cubicBezTo>
                  <a:cubicBezTo>
                    <a:pt x="844" y="1735"/>
                    <a:pt x="844" y="1735"/>
                    <a:pt x="844" y="1735"/>
                  </a:cubicBezTo>
                  <a:cubicBezTo>
                    <a:pt x="809" y="1767"/>
                    <a:pt x="809" y="1767"/>
                    <a:pt x="809" y="1767"/>
                  </a:cubicBezTo>
                  <a:cubicBezTo>
                    <a:pt x="687" y="1767"/>
                    <a:pt x="687" y="1767"/>
                    <a:pt x="687" y="1767"/>
                  </a:cubicBezTo>
                  <a:cubicBezTo>
                    <a:pt x="683" y="1778"/>
                    <a:pt x="683" y="1778"/>
                    <a:pt x="683" y="1778"/>
                  </a:cubicBezTo>
                  <a:cubicBezTo>
                    <a:pt x="615" y="1778"/>
                    <a:pt x="615" y="1778"/>
                    <a:pt x="615" y="1778"/>
                  </a:cubicBezTo>
                  <a:cubicBezTo>
                    <a:pt x="459" y="1600"/>
                    <a:pt x="459" y="1600"/>
                    <a:pt x="459" y="1600"/>
                  </a:cubicBezTo>
                  <a:cubicBezTo>
                    <a:pt x="460" y="1462"/>
                    <a:pt x="460" y="1462"/>
                    <a:pt x="460" y="1462"/>
                  </a:cubicBezTo>
                  <a:cubicBezTo>
                    <a:pt x="486" y="1452"/>
                    <a:pt x="486" y="1452"/>
                    <a:pt x="486" y="1452"/>
                  </a:cubicBezTo>
                  <a:cubicBezTo>
                    <a:pt x="495" y="1400"/>
                    <a:pt x="495" y="1400"/>
                    <a:pt x="495" y="1400"/>
                  </a:cubicBezTo>
                  <a:cubicBezTo>
                    <a:pt x="459" y="1400"/>
                    <a:pt x="459" y="1400"/>
                    <a:pt x="459" y="1400"/>
                  </a:cubicBezTo>
                  <a:cubicBezTo>
                    <a:pt x="444" y="1344"/>
                    <a:pt x="444" y="1344"/>
                    <a:pt x="444" y="1344"/>
                  </a:cubicBezTo>
                  <a:cubicBezTo>
                    <a:pt x="624" y="1214"/>
                    <a:pt x="624" y="1214"/>
                    <a:pt x="624" y="1214"/>
                  </a:cubicBezTo>
                  <a:cubicBezTo>
                    <a:pt x="624" y="1121"/>
                    <a:pt x="624" y="1121"/>
                    <a:pt x="624" y="1121"/>
                  </a:cubicBezTo>
                  <a:cubicBezTo>
                    <a:pt x="713" y="1072"/>
                    <a:pt x="713" y="1072"/>
                    <a:pt x="713" y="1072"/>
                  </a:cubicBezTo>
                  <a:cubicBezTo>
                    <a:pt x="749" y="1076"/>
                    <a:pt x="749" y="1076"/>
                    <a:pt x="749" y="1076"/>
                  </a:cubicBezTo>
                  <a:cubicBezTo>
                    <a:pt x="821" y="1076"/>
                    <a:pt x="821" y="1076"/>
                    <a:pt x="821" y="1076"/>
                  </a:cubicBezTo>
                  <a:cubicBezTo>
                    <a:pt x="878" y="1045"/>
                    <a:pt x="878" y="1045"/>
                    <a:pt x="878" y="1045"/>
                  </a:cubicBezTo>
                  <a:cubicBezTo>
                    <a:pt x="1061" y="1031"/>
                    <a:pt x="1061" y="1031"/>
                    <a:pt x="1061" y="1031"/>
                  </a:cubicBezTo>
                  <a:cubicBezTo>
                    <a:pt x="1061" y="1125"/>
                    <a:pt x="1061" y="1125"/>
                    <a:pt x="1061" y="1125"/>
                  </a:cubicBezTo>
                  <a:cubicBezTo>
                    <a:pt x="1206" y="1161"/>
                    <a:pt x="1206" y="1161"/>
                    <a:pt x="1206" y="1161"/>
                  </a:cubicBezTo>
                  <a:cubicBezTo>
                    <a:pt x="1235" y="1182"/>
                    <a:pt x="1235" y="1182"/>
                    <a:pt x="1235" y="1182"/>
                  </a:cubicBezTo>
                  <a:cubicBezTo>
                    <a:pt x="1261" y="1182"/>
                    <a:pt x="1261" y="1182"/>
                    <a:pt x="1261" y="1182"/>
                  </a:cubicBezTo>
                  <a:cubicBezTo>
                    <a:pt x="1261" y="1131"/>
                    <a:pt x="1261" y="1131"/>
                    <a:pt x="1261" y="1131"/>
                  </a:cubicBezTo>
                  <a:cubicBezTo>
                    <a:pt x="1345" y="1123"/>
                    <a:pt x="1345" y="1123"/>
                    <a:pt x="1345" y="1123"/>
                  </a:cubicBezTo>
                  <a:cubicBezTo>
                    <a:pt x="1424" y="1182"/>
                    <a:pt x="1424" y="1182"/>
                    <a:pt x="1424" y="1182"/>
                  </a:cubicBezTo>
                  <a:cubicBezTo>
                    <a:pt x="1554" y="1182"/>
                    <a:pt x="1554" y="1182"/>
                    <a:pt x="1554" y="1182"/>
                  </a:cubicBezTo>
                  <a:cubicBezTo>
                    <a:pt x="1563" y="1173"/>
                    <a:pt x="1563" y="1173"/>
                    <a:pt x="1563" y="1173"/>
                  </a:cubicBezTo>
                  <a:cubicBezTo>
                    <a:pt x="1551" y="1129"/>
                    <a:pt x="1536" y="1086"/>
                    <a:pt x="1519" y="1044"/>
                  </a:cubicBezTo>
                  <a:moveTo>
                    <a:pt x="748" y="579"/>
                  </a:moveTo>
                  <a:cubicBezTo>
                    <a:pt x="763" y="556"/>
                    <a:pt x="763" y="556"/>
                    <a:pt x="763" y="556"/>
                  </a:cubicBezTo>
                  <a:cubicBezTo>
                    <a:pt x="816" y="545"/>
                    <a:pt x="816" y="545"/>
                    <a:pt x="816" y="545"/>
                  </a:cubicBezTo>
                  <a:cubicBezTo>
                    <a:pt x="830" y="610"/>
                    <a:pt x="830" y="610"/>
                    <a:pt x="830" y="610"/>
                  </a:cubicBezTo>
                  <a:cubicBezTo>
                    <a:pt x="859" y="656"/>
                    <a:pt x="859" y="656"/>
                    <a:pt x="859" y="656"/>
                  </a:cubicBezTo>
                  <a:cubicBezTo>
                    <a:pt x="878" y="678"/>
                    <a:pt x="878" y="678"/>
                    <a:pt x="878" y="678"/>
                  </a:cubicBezTo>
                  <a:cubicBezTo>
                    <a:pt x="912" y="691"/>
                    <a:pt x="912" y="691"/>
                    <a:pt x="912" y="691"/>
                  </a:cubicBezTo>
                  <a:cubicBezTo>
                    <a:pt x="880" y="730"/>
                    <a:pt x="880" y="730"/>
                    <a:pt x="880" y="730"/>
                  </a:cubicBezTo>
                  <a:cubicBezTo>
                    <a:pt x="816" y="736"/>
                    <a:pt x="816" y="736"/>
                    <a:pt x="816" y="736"/>
                  </a:cubicBezTo>
                  <a:cubicBezTo>
                    <a:pt x="769" y="736"/>
                    <a:pt x="769" y="736"/>
                    <a:pt x="769" y="736"/>
                  </a:cubicBezTo>
                  <a:cubicBezTo>
                    <a:pt x="774" y="680"/>
                    <a:pt x="774" y="680"/>
                    <a:pt x="774" y="680"/>
                  </a:cubicBezTo>
                  <a:cubicBezTo>
                    <a:pt x="814" y="672"/>
                    <a:pt x="814" y="672"/>
                    <a:pt x="814" y="672"/>
                  </a:cubicBezTo>
                  <a:cubicBezTo>
                    <a:pt x="810" y="645"/>
                    <a:pt x="810" y="645"/>
                    <a:pt x="810" y="645"/>
                  </a:cubicBezTo>
                  <a:cubicBezTo>
                    <a:pt x="774" y="622"/>
                    <a:pt x="774" y="622"/>
                    <a:pt x="774" y="622"/>
                  </a:cubicBezTo>
                  <a:cubicBezTo>
                    <a:pt x="748" y="605"/>
                    <a:pt x="748" y="605"/>
                    <a:pt x="748" y="605"/>
                  </a:cubicBezTo>
                  <a:cubicBezTo>
                    <a:pt x="748" y="579"/>
                    <a:pt x="748" y="579"/>
                    <a:pt x="748" y="579"/>
                  </a:cubicBezTo>
                  <a:moveTo>
                    <a:pt x="660" y="681"/>
                  </a:moveTo>
                  <a:cubicBezTo>
                    <a:pt x="692" y="628"/>
                    <a:pt x="692" y="628"/>
                    <a:pt x="692" y="628"/>
                  </a:cubicBezTo>
                  <a:cubicBezTo>
                    <a:pt x="736" y="618"/>
                    <a:pt x="736" y="618"/>
                    <a:pt x="736" y="618"/>
                  </a:cubicBezTo>
                  <a:cubicBezTo>
                    <a:pt x="768" y="632"/>
                    <a:pt x="768" y="632"/>
                    <a:pt x="768" y="632"/>
                  </a:cubicBezTo>
                  <a:cubicBezTo>
                    <a:pt x="765" y="667"/>
                    <a:pt x="765" y="667"/>
                    <a:pt x="765" y="667"/>
                  </a:cubicBezTo>
                  <a:cubicBezTo>
                    <a:pt x="698" y="715"/>
                    <a:pt x="698" y="715"/>
                    <a:pt x="698" y="715"/>
                  </a:cubicBezTo>
                  <a:cubicBezTo>
                    <a:pt x="660" y="715"/>
                    <a:pt x="660" y="715"/>
                    <a:pt x="660" y="715"/>
                  </a:cubicBezTo>
                  <a:cubicBezTo>
                    <a:pt x="660" y="681"/>
                    <a:pt x="660" y="681"/>
                    <a:pt x="660" y="681"/>
                  </a:cubicBezTo>
                </a:path>
              </a:pathLst>
            </a:custGeom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íšļíďê">
              <a:extLst>
                <a:ext uri="{FF2B5EF4-FFF2-40B4-BE49-F238E27FC236}">
                  <a16:creationId xmlns:a16="http://schemas.microsoft.com/office/drawing/2014/main" id="{A1051CEA-B6A6-070A-4B33-7859637A7C74}"/>
                </a:ext>
              </a:extLst>
            </p:cNvPr>
            <p:cNvSpPr/>
            <p:nvPr/>
          </p:nvSpPr>
          <p:spPr bwMode="auto">
            <a:xfrm>
              <a:off x="4072319" y="5900812"/>
              <a:ext cx="2057833" cy="2856780"/>
            </a:xfrm>
            <a:custGeom>
              <a:avLst/>
              <a:gdLst>
                <a:gd name="T0" fmla="*/ 1559 w 1638"/>
                <a:gd name="T1" fmla="*/ 1703 h 2273"/>
                <a:gd name="T2" fmla="*/ 1527 w 1638"/>
                <a:gd name="T3" fmla="*/ 1763 h 2273"/>
                <a:gd name="T4" fmla="*/ 1429 w 1638"/>
                <a:gd name="T5" fmla="*/ 1810 h 2273"/>
                <a:gd name="T6" fmla="*/ 1366 w 1638"/>
                <a:gd name="T7" fmla="*/ 1820 h 2273"/>
                <a:gd name="T8" fmla="*/ 1363 w 1638"/>
                <a:gd name="T9" fmla="*/ 1847 h 2273"/>
                <a:gd name="T10" fmla="*/ 1408 w 1638"/>
                <a:gd name="T11" fmla="*/ 1860 h 2273"/>
                <a:gd name="T12" fmla="*/ 1402 w 1638"/>
                <a:gd name="T13" fmla="*/ 1889 h 2273"/>
                <a:gd name="T14" fmla="*/ 1362 w 1638"/>
                <a:gd name="T15" fmla="*/ 1927 h 2273"/>
                <a:gd name="T16" fmla="*/ 1387 w 1638"/>
                <a:gd name="T17" fmla="*/ 1958 h 2273"/>
                <a:gd name="T18" fmla="*/ 1435 w 1638"/>
                <a:gd name="T19" fmla="*/ 1959 h 2273"/>
                <a:gd name="T20" fmla="*/ 1432 w 1638"/>
                <a:gd name="T21" fmla="*/ 1997 h 2273"/>
                <a:gd name="T22" fmla="*/ 1419 w 1638"/>
                <a:gd name="T23" fmla="*/ 2033 h 2273"/>
                <a:gd name="T24" fmla="*/ 1415 w 1638"/>
                <a:gd name="T25" fmla="*/ 2063 h 2273"/>
                <a:gd name="T26" fmla="*/ 1487 w 1638"/>
                <a:gd name="T27" fmla="*/ 2123 h 2273"/>
                <a:gd name="T28" fmla="*/ 1477 w 1638"/>
                <a:gd name="T29" fmla="*/ 2155 h 2273"/>
                <a:gd name="T30" fmla="*/ 1380 w 1638"/>
                <a:gd name="T31" fmla="*/ 2153 h 2273"/>
                <a:gd name="T32" fmla="*/ 1283 w 1638"/>
                <a:gd name="T33" fmla="*/ 2068 h 2273"/>
                <a:gd name="T34" fmla="*/ 1208 w 1638"/>
                <a:gd name="T35" fmla="*/ 1936 h 2273"/>
                <a:gd name="T36" fmla="*/ 1218 w 1638"/>
                <a:gd name="T37" fmla="*/ 1808 h 2273"/>
                <a:gd name="T38" fmla="*/ 1161 w 1638"/>
                <a:gd name="T39" fmla="*/ 1732 h 2273"/>
                <a:gd name="T40" fmla="*/ 1184 w 1638"/>
                <a:gd name="T41" fmla="*/ 1603 h 2273"/>
                <a:gd name="T42" fmla="*/ 1150 w 1638"/>
                <a:gd name="T43" fmla="*/ 1593 h 2273"/>
                <a:gd name="T44" fmla="*/ 1150 w 1638"/>
                <a:gd name="T45" fmla="*/ 1314 h 2273"/>
                <a:gd name="T46" fmla="*/ 1050 w 1638"/>
                <a:gd name="T47" fmla="*/ 1242 h 2273"/>
                <a:gd name="T48" fmla="*/ 1000 w 1638"/>
                <a:gd name="T49" fmla="*/ 1230 h 2273"/>
                <a:gd name="T50" fmla="*/ 990 w 1638"/>
                <a:gd name="T51" fmla="*/ 1177 h 2273"/>
                <a:gd name="T52" fmla="*/ 867 w 1638"/>
                <a:gd name="T53" fmla="*/ 1022 h 2273"/>
                <a:gd name="T54" fmla="*/ 879 w 1638"/>
                <a:gd name="T55" fmla="*/ 966 h 2273"/>
                <a:gd name="T56" fmla="*/ 883 w 1638"/>
                <a:gd name="T57" fmla="*/ 875 h 2273"/>
                <a:gd name="T58" fmla="*/ 968 w 1638"/>
                <a:gd name="T59" fmla="*/ 816 h 2273"/>
                <a:gd name="T60" fmla="*/ 956 w 1638"/>
                <a:gd name="T61" fmla="*/ 714 h 2273"/>
                <a:gd name="T62" fmla="*/ 831 w 1638"/>
                <a:gd name="T63" fmla="*/ 704 h 2273"/>
                <a:gd name="T64" fmla="*/ 734 w 1638"/>
                <a:gd name="T65" fmla="*/ 593 h 2273"/>
                <a:gd name="T66" fmla="*/ 664 w 1638"/>
                <a:gd name="T67" fmla="*/ 574 h 2273"/>
                <a:gd name="T68" fmla="*/ 620 w 1638"/>
                <a:gd name="T69" fmla="*/ 566 h 2273"/>
                <a:gd name="T70" fmla="*/ 625 w 1638"/>
                <a:gd name="T71" fmla="*/ 525 h 2273"/>
                <a:gd name="T72" fmla="*/ 568 w 1638"/>
                <a:gd name="T73" fmla="*/ 517 h 2273"/>
                <a:gd name="T74" fmla="*/ 568 w 1638"/>
                <a:gd name="T75" fmla="*/ 540 h 2273"/>
                <a:gd name="T76" fmla="*/ 425 w 1638"/>
                <a:gd name="T77" fmla="*/ 505 h 2273"/>
                <a:gd name="T78" fmla="*/ 368 w 1638"/>
                <a:gd name="T79" fmla="*/ 417 h 2273"/>
                <a:gd name="T80" fmla="*/ 391 w 1638"/>
                <a:gd name="T81" fmla="*/ 374 h 2273"/>
                <a:gd name="T82" fmla="*/ 301 w 1638"/>
                <a:gd name="T83" fmla="*/ 243 h 2273"/>
                <a:gd name="T84" fmla="*/ 286 w 1638"/>
                <a:gd name="T85" fmla="*/ 146 h 2273"/>
                <a:gd name="T86" fmla="*/ 249 w 1638"/>
                <a:gd name="T87" fmla="*/ 146 h 2273"/>
                <a:gd name="T88" fmla="*/ 261 w 1638"/>
                <a:gd name="T89" fmla="*/ 240 h 2273"/>
                <a:gd name="T90" fmla="*/ 324 w 1638"/>
                <a:gd name="T91" fmla="*/ 336 h 2273"/>
                <a:gd name="T92" fmla="*/ 317 w 1638"/>
                <a:gd name="T93" fmla="*/ 374 h 2273"/>
                <a:gd name="T94" fmla="*/ 264 w 1638"/>
                <a:gd name="T95" fmla="*/ 366 h 2273"/>
                <a:gd name="T96" fmla="*/ 199 w 1638"/>
                <a:gd name="T97" fmla="*/ 255 h 2273"/>
                <a:gd name="T98" fmla="*/ 199 w 1638"/>
                <a:gd name="T99" fmla="*/ 126 h 2273"/>
                <a:gd name="T100" fmla="*/ 131 w 1638"/>
                <a:gd name="T101" fmla="*/ 93 h 2273"/>
                <a:gd name="T102" fmla="*/ 131 w 1638"/>
                <a:gd name="T103" fmla="*/ 0 h 2273"/>
                <a:gd name="T104" fmla="*/ 0 w 1638"/>
                <a:gd name="T105" fmla="*/ 640 h 2273"/>
                <a:gd name="T106" fmla="*/ 1634 w 1638"/>
                <a:gd name="T107" fmla="*/ 2273 h 2273"/>
                <a:gd name="T108" fmla="*/ 1638 w 1638"/>
                <a:gd name="T109" fmla="*/ 2273 h 2273"/>
                <a:gd name="T110" fmla="*/ 1638 w 1638"/>
                <a:gd name="T111" fmla="*/ 1603 h 2273"/>
                <a:gd name="T112" fmla="*/ 1559 w 1638"/>
                <a:gd name="T113" fmla="*/ 1703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8" h="2273">
                  <a:moveTo>
                    <a:pt x="1559" y="1703"/>
                  </a:moveTo>
                  <a:cubicBezTo>
                    <a:pt x="1527" y="1763"/>
                    <a:pt x="1527" y="1763"/>
                    <a:pt x="1527" y="1763"/>
                  </a:cubicBezTo>
                  <a:cubicBezTo>
                    <a:pt x="1429" y="1810"/>
                    <a:pt x="1429" y="1810"/>
                    <a:pt x="1429" y="1810"/>
                  </a:cubicBezTo>
                  <a:cubicBezTo>
                    <a:pt x="1366" y="1820"/>
                    <a:pt x="1366" y="1820"/>
                    <a:pt x="1366" y="1820"/>
                  </a:cubicBezTo>
                  <a:cubicBezTo>
                    <a:pt x="1363" y="1847"/>
                    <a:pt x="1363" y="1847"/>
                    <a:pt x="1363" y="1847"/>
                  </a:cubicBezTo>
                  <a:cubicBezTo>
                    <a:pt x="1408" y="1860"/>
                    <a:pt x="1408" y="1860"/>
                    <a:pt x="1408" y="1860"/>
                  </a:cubicBezTo>
                  <a:cubicBezTo>
                    <a:pt x="1402" y="1889"/>
                    <a:pt x="1402" y="1889"/>
                    <a:pt x="1402" y="1889"/>
                  </a:cubicBezTo>
                  <a:cubicBezTo>
                    <a:pt x="1362" y="1927"/>
                    <a:pt x="1362" y="1927"/>
                    <a:pt x="1362" y="1927"/>
                  </a:cubicBezTo>
                  <a:cubicBezTo>
                    <a:pt x="1387" y="1958"/>
                    <a:pt x="1387" y="1958"/>
                    <a:pt x="1387" y="1958"/>
                  </a:cubicBezTo>
                  <a:cubicBezTo>
                    <a:pt x="1435" y="1959"/>
                    <a:pt x="1435" y="1959"/>
                    <a:pt x="1435" y="1959"/>
                  </a:cubicBezTo>
                  <a:cubicBezTo>
                    <a:pt x="1432" y="1997"/>
                    <a:pt x="1432" y="1997"/>
                    <a:pt x="1432" y="1997"/>
                  </a:cubicBezTo>
                  <a:cubicBezTo>
                    <a:pt x="1419" y="2033"/>
                    <a:pt x="1419" y="2033"/>
                    <a:pt x="1419" y="2033"/>
                  </a:cubicBezTo>
                  <a:cubicBezTo>
                    <a:pt x="1415" y="2063"/>
                    <a:pt x="1415" y="2063"/>
                    <a:pt x="1415" y="2063"/>
                  </a:cubicBezTo>
                  <a:cubicBezTo>
                    <a:pt x="1487" y="2123"/>
                    <a:pt x="1487" y="2123"/>
                    <a:pt x="1487" y="2123"/>
                  </a:cubicBezTo>
                  <a:cubicBezTo>
                    <a:pt x="1477" y="2155"/>
                    <a:pt x="1477" y="2155"/>
                    <a:pt x="1477" y="2155"/>
                  </a:cubicBezTo>
                  <a:cubicBezTo>
                    <a:pt x="1380" y="2153"/>
                    <a:pt x="1380" y="2153"/>
                    <a:pt x="1380" y="2153"/>
                  </a:cubicBezTo>
                  <a:cubicBezTo>
                    <a:pt x="1283" y="2068"/>
                    <a:pt x="1283" y="2068"/>
                    <a:pt x="1283" y="2068"/>
                  </a:cubicBezTo>
                  <a:cubicBezTo>
                    <a:pt x="1208" y="1936"/>
                    <a:pt x="1208" y="1936"/>
                    <a:pt x="1208" y="1936"/>
                  </a:cubicBezTo>
                  <a:cubicBezTo>
                    <a:pt x="1218" y="1808"/>
                    <a:pt x="1218" y="1808"/>
                    <a:pt x="1218" y="1808"/>
                  </a:cubicBezTo>
                  <a:cubicBezTo>
                    <a:pt x="1161" y="1732"/>
                    <a:pt x="1161" y="1732"/>
                    <a:pt x="1161" y="1732"/>
                  </a:cubicBezTo>
                  <a:cubicBezTo>
                    <a:pt x="1184" y="1603"/>
                    <a:pt x="1184" y="1603"/>
                    <a:pt x="1184" y="1603"/>
                  </a:cubicBezTo>
                  <a:cubicBezTo>
                    <a:pt x="1150" y="1593"/>
                    <a:pt x="1150" y="1593"/>
                    <a:pt x="1150" y="1593"/>
                  </a:cubicBezTo>
                  <a:cubicBezTo>
                    <a:pt x="1150" y="1314"/>
                    <a:pt x="1150" y="1314"/>
                    <a:pt x="1150" y="1314"/>
                  </a:cubicBezTo>
                  <a:cubicBezTo>
                    <a:pt x="1150" y="1314"/>
                    <a:pt x="1055" y="1242"/>
                    <a:pt x="1050" y="1242"/>
                  </a:cubicBezTo>
                  <a:cubicBezTo>
                    <a:pt x="1045" y="1242"/>
                    <a:pt x="1000" y="1230"/>
                    <a:pt x="1000" y="1230"/>
                  </a:cubicBezTo>
                  <a:cubicBezTo>
                    <a:pt x="990" y="1177"/>
                    <a:pt x="990" y="1177"/>
                    <a:pt x="990" y="1177"/>
                  </a:cubicBezTo>
                  <a:cubicBezTo>
                    <a:pt x="867" y="1022"/>
                    <a:pt x="867" y="1022"/>
                    <a:pt x="867" y="1022"/>
                  </a:cubicBezTo>
                  <a:cubicBezTo>
                    <a:pt x="879" y="966"/>
                    <a:pt x="879" y="966"/>
                    <a:pt x="879" y="966"/>
                  </a:cubicBezTo>
                  <a:cubicBezTo>
                    <a:pt x="883" y="875"/>
                    <a:pt x="883" y="875"/>
                    <a:pt x="883" y="875"/>
                  </a:cubicBezTo>
                  <a:cubicBezTo>
                    <a:pt x="968" y="816"/>
                    <a:pt x="968" y="816"/>
                    <a:pt x="968" y="816"/>
                  </a:cubicBezTo>
                  <a:cubicBezTo>
                    <a:pt x="956" y="714"/>
                    <a:pt x="956" y="714"/>
                    <a:pt x="956" y="714"/>
                  </a:cubicBezTo>
                  <a:cubicBezTo>
                    <a:pt x="831" y="704"/>
                    <a:pt x="831" y="704"/>
                    <a:pt x="831" y="704"/>
                  </a:cubicBezTo>
                  <a:cubicBezTo>
                    <a:pt x="734" y="593"/>
                    <a:pt x="734" y="593"/>
                    <a:pt x="734" y="593"/>
                  </a:cubicBezTo>
                  <a:cubicBezTo>
                    <a:pt x="664" y="574"/>
                    <a:pt x="664" y="574"/>
                    <a:pt x="664" y="574"/>
                  </a:cubicBezTo>
                  <a:cubicBezTo>
                    <a:pt x="620" y="566"/>
                    <a:pt x="620" y="566"/>
                    <a:pt x="620" y="566"/>
                  </a:cubicBezTo>
                  <a:cubicBezTo>
                    <a:pt x="625" y="525"/>
                    <a:pt x="625" y="525"/>
                    <a:pt x="625" y="525"/>
                  </a:cubicBezTo>
                  <a:cubicBezTo>
                    <a:pt x="568" y="517"/>
                    <a:pt x="568" y="517"/>
                    <a:pt x="568" y="517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425" y="505"/>
                    <a:pt x="425" y="505"/>
                    <a:pt x="425" y="505"/>
                  </a:cubicBezTo>
                  <a:cubicBezTo>
                    <a:pt x="368" y="417"/>
                    <a:pt x="368" y="417"/>
                    <a:pt x="368" y="417"/>
                  </a:cubicBezTo>
                  <a:cubicBezTo>
                    <a:pt x="391" y="374"/>
                    <a:pt x="391" y="374"/>
                    <a:pt x="391" y="374"/>
                  </a:cubicBezTo>
                  <a:cubicBezTo>
                    <a:pt x="301" y="243"/>
                    <a:pt x="301" y="243"/>
                    <a:pt x="301" y="243"/>
                  </a:cubicBezTo>
                  <a:cubicBezTo>
                    <a:pt x="286" y="146"/>
                    <a:pt x="286" y="146"/>
                    <a:pt x="286" y="146"/>
                  </a:cubicBezTo>
                  <a:cubicBezTo>
                    <a:pt x="249" y="146"/>
                    <a:pt x="249" y="146"/>
                    <a:pt x="249" y="146"/>
                  </a:cubicBezTo>
                  <a:cubicBezTo>
                    <a:pt x="261" y="240"/>
                    <a:pt x="261" y="240"/>
                    <a:pt x="261" y="240"/>
                  </a:cubicBezTo>
                  <a:cubicBezTo>
                    <a:pt x="324" y="336"/>
                    <a:pt x="324" y="336"/>
                    <a:pt x="324" y="336"/>
                  </a:cubicBezTo>
                  <a:cubicBezTo>
                    <a:pt x="317" y="374"/>
                    <a:pt x="317" y="374"/>
                    <a:pt x="317" y="374"/>
                  </a:cubicBezTo>
                  <a:cubicBezTo>
                    <a:pt x="264" y="366"/>
                    <a:pt x="264" y="366"/>
                    <a:pt x="264" y="366"/>
                  </a:cubicBezTo>
                  <a:cubicBezTo>
                    <a:pt x="199" y="255"/>
                    <a:pt x="199" y="255"/>
                    <a:pt x="199" y="255"/>
                  </a:cubicBezTo>
                  <a:cubicBezTo>
                    <a:pt x="199" y="126"/>
                    <a:pt x="199" y="126"/>
                    <a:pt x="199" y="126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47" y="197"/>
                    <a:pt x="0" y="413"/>
                    <a:pt x="0" y="640"/>
                  </a:cubicBezTo>
                  <a:cubicBezTo>
                    <a:pt x="0" y="1541"/>
                    <a:pt x="733" y="2273"/>
                    <a:pt x="1634" y="2273"/>
                  </a:cubicBezTo>
                  <a:cubicBezTo>
                    <a:pt x="1635" y="2273"/>
                    <a:pt x="1637" y="2273"/>
                    <a:pt x="1638" y="2273"/>
                  </a:cubicBezTo>
                  <a:cubicBezTo>
                    <a:pt x="1638" y="1603"/>
                    <a:pt x="1638" y="1603"/>
                    <a:pt x="1638" y="1603"/>
                  </a:cubicBezTo>
                  <a:cubicBezTo>
                    <a:pt x="1559" y="1703"/>
                    <a:pt x="1559" y="1703"/>
                    <a:pt x="1559" y="1703"/>
                  </a:cubicBezTo>
                </a:path>
              </a:pathLst>
            </a:custGeom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išḻíďe">
              <a:extLst>
                <a:ext uri="{FF2B5EF4-FFF2-40B4-BE49-F238E27FC236}">
                  <a16:creationId xmlns:a16="http://schemas.microsoft.com/office/drawing/2014/main" id="{FB99FFA1-5EAC-184F-8BDB-FC31FB958C8C}"/>
                </a:ext>
              </a:extLst>
            </p:cNvPr>
            <p:cNvSpPr/>
            <p:nvPr/>
          </p:nvSpPr>
          <p:spPr bwMode="auto">
            <a:xfrm>
              <a:off x="4760247" y="5553873"/>
              <a:ext cx="1369906" cy="1504717"/>
            </a:xfrm>
            <a:custGeom>
              <a:avLst/>
              <a:gdLst>
                <a:gd name="T0" fmla="*/ 1020 w 1090"/>
                <a:gd name="T1" fmla="*/ 52 h 1197"/>
                <a:gd name="T2" fmla="*/ 1047 w 1090"/>
                <a:gd name="T3" fmla="*/ 34 h 1197"/>
                <a:gd name="T4" fmla="*/ 1018 w 1090"/>
                <a:gd name="T5" fmla="*/ 0 h 1197"/>
                <a:gd name="T6" fmla="*/ 961 w 1090"/>
                <a:gd name="T7" fmla="*/ 33 h 1197"/>
                <a:gd name="T8" fmla="*/ 956 w 1090"/>
                <a:gd name="T9" fmla="*/ 33 h 1197"/>
                <a:gd name="T10" fmla="*/ 925 w 1090"/>
                <a:gd name="T11" fmla="*/ 7 h 1197"/>
                <a:gd name="T12" fmla="*/ 873 w 1090"/>
                <a:gd name="T13" fmla="*/ 0 h 1197"/>
                <a:gd name="T14" fmla="*/ 856 w 1090"/>
                <a:gd name="T15" fmla="*/ 43 h 1197"/>
                <a:gd name="T16" fmla="*/ 917 w 1090"/>
                <a:gd name="T17" fmla="*/ 57 h 1197"/>
                <a:gd name="T18" fmla="*/ 883 w 1090"/>
                <a:gd name="T19" fmla="*/ 91 h 1197"/>
                <a:gd name="T20" fmla="*/ 844 w 1090"/>
                <a:gd name="T21" fmla="*/ 69 h 1197"/>
                <a:gd name="T22" fmla="*/ 781 w 1090"/>
                <a:gd name="T23" fmla="*/ 144 h 1197"/>
                <a:gd name="T24" fmla="*/ 574 w 1090"/>
                <a:gd name="T25" fmla="*/ 308 h 1197"/>
                <a:gd name="T26" fmla="*/ 466 w 1090"/>
                <a:gd name="T27" fmla="*/ 421 h 1197"/>
                <a:gd name="T28" fmla="*/ 422 w 1090"/>
                <a:gd name="T29" fmla="*/ 572 h 1197"/>
                <a:gd name="T30" fmla="*/ 353 w 1090"/>
                <a:gd name="T31" fmla="*/ 481 h 1197"/>
                <a:gd name="T32" fmla="*/ 61 w 1090"/>
                <a:gd name="T33" fmla="*/ 531 h 1197"/>
                <a:gd name="T34" fmla="*/ 0 w 1090"/>
                <a:gd name="T35" fmla="*/ 674 h 1197"/>
                <a:gd name="T36" fmla="*/ 107 w 1090"/>
                <a:gd name="T37" fmla="*/ 745 h 1197"/>
                <a:gd name="T38" fmla="*/ 243 w 1090"/>
                <a:gd name="T39" fmla="*/ 703 h 1197"/>
                <a:gd name="T40" fmla="*/ 300 w 1090"/>
                <a:gd name="T41" fmla="*/ 791 h 1197"/>
                <a:gd name="T42" fmla="*/ 440 w 1090"/>
                <a:gd name="T43" fmla="*/ 960 h 1197"/>
                <a:gd name="T44" fmla="*/ 623 w 1090"/>
                <a:gd name="T45" fmla="*/ 885 h 1197"/>
                <a:gd name="T46" fmla="*/ 755 w 1090"/>
                <a:gd name="T47" fmla="*/ 929 h 1197"/>
                <a:gd name="T48" fmla="*/ 810 w 1090"/>
                <a:gd name="T49" fmla="*/ 926 h 1197"/>
                <a:gd name="T50" fmla="*/ 973 w 1090"/>
                <a:gd name="T51" fmla="*/ 1021 h 1197"/>
                <a:gd name="T52" fmla="*/ 1017 w 1090"/>
                <a:gd name="T53" fmla="*/ 1169 h 1197"/>
                <a:gd name="T54" fmla="*/ 1090 w 1090"/>
                <a:gd name="T55" fmla="*/ 102 h 1197"/>
                <a:gd name="T56" fmla="*/ 862 w 1090"/>
                <a:gd name="T57" fmla="*/ 164 h 1197"/>
                <a:gd name="T58" fmla="*/ 830 w 1090"/>
                <a:gd name="T59" fmla="*/ 143 h 1197"/>
                <a:gd name="T60" fmla="*/ 866 w 1090"/>
                <a:gd name="T61" fmla="*/ 140 h 1197"/>
                <a:gd name="T62" fmla="*/ 981 w 1090"/>
                <a:gd name="T63" fmla="*/ 122 h 1197"/>
                <a:gd name="T64" fmla="*/ 953 w 1090"/>
                <a:gd name="T65" fmla="*/ 146 h 1197"/>
                <a:gd name="T66" fmla="*/ 907 w 1090"/>
                <a:gd name="T67" fmla="*/ 160 h 1197"/>
                <a:gd name="T68" fmla="*/ 894 w 1090"/>
                <a:gd name="T69" fmla="*/ 148 h 1197"/>
                <a:gd name="T70" fmla="*/ 941 w 1090"/>
                <a:gd name="T71" fmla="*/ 124 h 1197"/>
                <a:gd name="T72" fmla="*/ 969 w 1090"/>
                <a:gd name="T73" fmla="*/ 99 h 1197"/>
                <a:gd name="T74" fmla="*/ 981 w 1090"/>
                <a:gd name="T75" fmla="*/ 122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0" h="1197">
                  <a:moveTo>
                    <a:pt x="1024" y="81"/>
                  </a:moveTo>
                  <a:cubicBezTo>
                    <a:pt x="1020" y="52"/>
                    <a:pt x="1020" y="52"/>
                    <a:pt x="1020" y="52"/>
                  </a:cubicBezTo>
                  <a:cubicBezTo>
                    <a:pt x="1020" y="52"/>
                    <a:pt x="1020" y="52"/>
                    <a:pt x="1020" y="52"/>
                  </a:cubicBezTo>
                  <a:cubicBezTo>
                    <a:pt x="1047" y="34"/>
                    <a:pt x="1047" y="34"/>
                    <a:pt x="1047" y="34"/>
                  </a:cubicBezTo>
                  <a:cubicBezTo>
                    <a:pt x="1047" y="7"/>
                    <a:pt x="1047" y="7"/>
                    <a:pt x="1047" y="7"/>
                  </a:cubicBezTo>
                  <a:cubicBezTo>
                    <a:pt x="1018" y="0"/>
                    <a:pt x="1018" y="0"/>
                    <a:pt x="1018" y="0"/>
                  </a:cubicBezTo>
                  <a:cubicBezTo>
                    <a:pt x="1011" y="25"/>
                    <a:pt x="1011" y="25"/>
                    <a:pt x="1011" y="25"/>
                  </a:cubicBezTo>
                  <a:cubicBezTo>
                    <a:pt x="961" y="33"/>
                    <a:pt x="961" y="33"/>
                    <a:pt x="961" y="33"/>
                  </a:cubicBezTo>
                  <a:cubicBezTo>
                    <a:pt x="956" y="31"/>
                    <a:pt x="956" y="31"/>
                    <a:pt x="956" y="31"/>
                  </a:cubicBezTo>
                  <a:cubicBezTo>
                    <a:pt x="956" y="33"/>
                    <a:pt x="956" y="33"/>
                    <a:pt x="956" y="33"/>
                  </a:cubicBezTo>
                  <a:cubicBezTo>
                    <a:pt x="939" y="36"/>
                    <a:pt x="939" y="36"/>
                    <a:pt x="939" y="36"/>
                  </a:cubicBezTo>
                  <a:cubicBezTo>
                    <a:pt x="925" y="7"/>
                    <a:pt x="925" y="7"/>
                    <a:pt x="925" y="7"/>
                  </a:cubicBezTo>
                  <a:cubicBezTo>
                    <a:pt x="908" y="0"/>
                    <a:pt x="908" y="0"/>
                    <a:pt x="908" y="0"/>
                  </a:cubicBezTo>
                  <a:cubicBezTo>
                    <a:pt x="873" y="0"/>
                    <a:pt x="873" y="0"/>
                    <a:pt x="873" y="0"/>
                  </a:cubicBezTo>
                  <a:cubicBezTo>
                    <a:pt x="856" y="14"/>
                    <a:pt x="856" y="14"/>
                    <a:pt x="856" y="14"/>
                  </a:cubicBezTo>
                  <a:cubicBezTo>
                    <a:pt x="856" y="43"/>
                    <a:pt x="856" y="43"/>
                    <a:pt x="856" y="43"/>
                  </a:cubicBezTo>
                  <a:cubicBezTo>
                    <a:pt x="887" y="53"/>
                    <a:pt x="887" y="53"/>
                    <a:pt x="887" y="53"/>
                  </a:cubicBezTo>
                  <a:cubicBezTo>
                    <a:pt x="917" y="57"/>
                    <a:pt x="917" y="57"/>
                    <a:pt x="917" y="57"/>
                  </a:cubicBezTo>
                  <a:cubicBezTo>
                    <a:pt x="910" y="60"/>
                    <a:pt x="910" y="60"/>
                    <a:pt x="910" y="60"/>
                  </a:cubicBezTo>
                  <a:cubicBezTo>
                    <a:pt x="883" y="91"/>
                    <a:pt x="883" y="91"/>
                    <a:pt x="883" y="91"/>
                  </a:cubicBezTo>
                  <a:cubicBezTo>
                    <a:pt x="871" y="76"/>
                    <a:pt x="871" y="76"/>
                    <a:pt x="871" y="76"/>
                  </a:cubicBezTo>
                  <a:cubicBezTo>
                    <a:pt x="844" y="69"/>
                    <a:pt x="844" y="69"/>
                    <a:pt x="844" y="69"/>
                  </a:cubicBezTo>
                  <a:cubicBezTo>
                    <a:pt x="772" y="137"/>
                    <a:pt x="772" y="137"/>
                    <a:pt x="772" y="137"/>
                  </a:cubicBezTo>
                  <a:cubicBezTo>
                    <a:pt x="781" y="144"/>
                    <a:pt x="781" y="144"/>
                    <a:pt x="781" y="144"/>
                  </a:cubicBezTo>
                  <a:cubicBezTo>
                    <a:pt x="674" y="204"/>
                    <a:pt x="674" y="204"/>
                    <a:pt x="674" y="204"/>
                  </a:cubicBezTo>
                  <a:cubicBezTo>
                    <a:pt x="574" y="308"/>
                    <a:pt x="574" y="308"/>
                    <a:pt x="574" y="308"/>
                  </a:cubicBezTo>
                  <a:cubicBezTo>
                    <a:pt x="567" y="355"/>
                    <a:pt x="567" y="355"/>
                    <a:pt x="567" y="355"/>
                  </a:cubicBezTo>
                  <a:cubicBezTo>
                    <a:pt x="466" y="421"/>
                    <a:pt x="466" y="421"/>
                    <a:pt x="466" y="421"/>
                  </a:cubicBezTo>
                  <a:cubicBezTo>
                    <a:pt x="416" y="471"/>
                    <a:pt x="416" y="471"/>
                    <a:pt x="416" y="471"/>
                  </a:cubicBezTo>
                  <a:cubicBezTo>
                    <a:pt x="422" y="572"/>
                    <a:pt x="422" y="572"/>
                    <a:pt x="422" y="572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481"/>
                    <a:pt x="353" y="481"/>
                    <a:pt x="353" y="481"/>
                  </a:cubicBezTo>
                  <a:cubicBezTo>
                    <a:pt x="160" y="481"/>
                    <a:pt x="160" y="481"/>
                    <a:pt x="160" y="481"/>
                  </a:cubicBezTo>
                  <a:cubicBezTo>
                    <a:pt x="61" y="531"/>
                    <a:pt x="61" y="531"/>
                    <a:pt x="61" y="531"/>
                  </a:cubicBezTo>
                  <a:cubicBezTo>
                    <a:pt x="17" y="611"/>
                    <a:pt x="17" y="611"/>
                    <a:pt x="17" y="611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28" y="736"/>
                    <a:pt x="28" y="736"/>
                    <a:pt x="28" y="736"/>
                  </a:cubicBezTo>
                  <a:cubicBezTo>
                    <a:pt x="107" y="745"/>
                    <a:pt x="107" y="745"/>
                    <a:pt x="107" y="745"/>
                  </a:cubicBezTo>
                  <a:cubicBezTo>
                    <a:pt x="232" y="662"/>
                    <a:pt x="232" y="662"/>
                    <a:pt x="232" y="662"/>
                  </a:cubicBezTo>
                  <a:cubicBezTo>
                    <a:pt x="243" y="703"/>
                    <a:pt x="243" y="703"/>
                    <a:pt x="243" y="703"/>
                  </a:cubicBezTo>
                  <a:cubicBezTo>
                    <a:pt x="205" y="775"/>
                    <a:pt x="205" y="775"/>
                    <a:pt x="205" y="775"/>
                  </a:cubicBezTo>
                  <a:cubicBezTo>
                    <a:pt x="300" y="791"/>
                    <a:pt x="300" y="791"/>
                    <a:pt x="300" y="791"/>
                  </a:cubicBezTo>
                  <a:cubicBezTo>
                    <a:pt x="309" y="938"/>
                    <a:pt x="309" y="938"/>
                    <a:pt x="309" y="938"/>
                  </a:cubicBezTo>
                  <a:cubicBezTo>
                    <a:pt x="440" y="960"/>
                    <a:pt x="440" y="960"/>
                    <a:pt x="440" y="960"/>
                  </a:cubicBezTo>
                  <a:cubicBezTo>
                    <a:pt x="522" y="865"/>
                    <a:pt x="522" y="865"/>
                    <a:pt x="522" y="865"/>
                  </a:cubicBezTo>
                  <a:cubicBezTo>
                    <a:pt x="623" y="885"/>
                    <a:pt x="623" y="885"/>
                    <a:pt x="623" y="885"/>
                  </a:cubicBezTo>
                  <a:cubicBezTo>
                    <a:pt x="658" y="934"/>
                    <a:pt x="658" y="934"/>
                    <a:pt x="658" y="934"/>
                  </a:cubicBezTo>
                  <a:cubicBezTo>
                    <a:pt x="755" y="929"/>
                    <a:pt x="755" y="929"/>
                    <a:pt x="755" y="929"/>
                  </a:cubicBezTo>
                  <a:cubicBezTo>
                    <a:pt x="757" y="900"/>
                    <a:pt x="757" y="900"/>
                    <a:pt x="757" y="900"/>
                  </a:cubicBezTo>
                  <a:cubicBezTo>
                    <a:pt x="810" y="926"/>
                    <a:pt x="810" y="926"/>
                    <a:pt x="810" y="926"/>
                  </a:cubicBezTo>
                  <a:cubicBezTo>
                    <a:pt x="870" y="1020"/>
                    <a:pt x="870" y="1020"/>
                    <a:pt x="870" y="1020"/>
                  </a:cubicBezTo>
                  <a:cubicBezTo>
                    <a:pt x="973" y="1021"/>
                    <a:pt x="973" y="1021"/>
                    <a:pt x="973" y="1021"/>
                  </a:cubicBezTo>
                  <a:cubicBezTo>
                    <a:pt x="1011" y="1087"/>
                    <a:pt x="1011" y="1087"/>
                    <a:pt x="1011" y="1087"/>
                  </a:cubicBezTo>
                  <a:cubicBezTo>
                    <a:pt x="1017" y="1169"/>
                    <a:pt x="1017" y="1169"/>
                    <a:pt x="1017" y="1169"/>
                  </a:cubicBezTo>
                  <a:cubicBezTo>
                    <a:pt x="1090" y="1197"/>
                    <a:pt x="1090" y="1197"/>
                    <a:pt x="1090" y="1197"/>
                  </a:cubicBezTo>
                  <a:cubicBezTo>
                    <a:pt x="1090" y="102"/>
                    <a:pt x="1090" y="102"/>
                    <a:pt x="1090" y="102"/>
                  </a:cubicBezTo>
                  <a:cubicBezTo>
                    <a:pt x="1024" y="81"/>
                    <a:pt x="1024" y="81"/>
                    <a:pt x="1024" y="81"/>
                  </a:cubicBezTo>
                  <a:moveTo>
                    <a:pt x="862" y="164"/>
                  </a:moveTo>
                  <a:cubicBezTo>
                    <a:pt x="828" y="166"/>
                    <a:pt x="828" y="166"/>
                    <a:pt x="828" y="166"/>
                  </a:cubicBezTo>
                  <a:cubicBezTo>
                    <a:pt x="830" y="143"/>
                    <a:pt x="830" y="143"/>
                    <a:pt x="830" y="143"/>
                  </a:cubicBezTo>
                  <a:cubicBezTo>
                    <a:pt x="845" y="124"/>
                    <a:pt x="845" y="124"/>
                    <a:pt x="845" y="124"/>
                  </a:cubicBezTo>
                  <a:cubicBezTo>
                    <a:pt x="866" y="140"/>
                    <a:pt x="866" y="140"/>
                    <a:pt x="866" y="140"/>
                  </a:cubicBezTo>
                  <a:cubicBezTo>
                    <a:pt x="862" y="164"/>
                    <a:pt x="862" y="164"/>
                    <a:pt x="862" y="164"/>
                  </a:cubicBezTo>
                  <a:moveTo>
                    <a:pt x="981" y="122"/>
                  </a:moveTo>
                  <a:cubicBezTo>
                    <a:pt x="958" y="124"/>
                    <a:pt x="958" y="124"/>
                    <a:pt x="958" y="124"/>
                  </a:cubicBezTo>
                  <a:cubicBezTo>
                    <a:pt x="953" y="146"/>
                    <a:pt x="953" y="146"/>
                    <a:pt x="953" y="146"/>
                  </a:cubicBezTo>
                  <a:cubicBezTo>
                    <a:pt x="936" y="157"/>
                    <a:pt x="936" y="157"/>
                    <a:pt x="936" y="157"/>
                  </a:cubicBezTo>
                  <a:cubicBezTo>
                    <a:pt x="907" y="160"/>
                    <a:pt x="907" y="160"/>
                    <a:pt x="907" y="160"/>
                  </a:cubicBezTo>
                  <a:cubicBezTo>
                    <a:pt x="906" y="153"/>
                    <a:pt x="905" y="148"/>
                    <a:pt x="905" y="148"/>
                  </a:cubicBezTo>
                  <a:cubicBezTo>
                    <a:pt x="894" y="148"/>
                    <a:pt x="894" y="148"/>
                    <a:pt x="894" y="148"/>
                  </a:cubicBezTo>
                  <a:cubicBezTo>
                    <a:pt x="894" y="124"/>
                    <a:pt x="894" y="124"/>
                    <a:pt x="894" y="124"/>
                  </a:cubicBezTo>
                  <a:cubicBezTo>
                    <a:pt x="941" y="124"/>
                    <a:pt x="941" y="124"/>
                    <a:pt x="941" y="124"/>
                  </a:cubicBezTo>
                  <a:cubicBezTo>
                    <a:pt x="951" y="99"/>
                    <a:pt x="951" y="99"/>
                    <a:pt x="951" y="99"/>
                  </a:cubicBezTo>
                  <a:cubicBezTo>
                    <a:pt x="969" y="99"/>
                    <a:pt x="969" y="99"/>
                    <a:pt x="969" y="99"/>
                  </a:cubicBezTo>
                  <a:cubicBezTo>
                    <a:pt x="990" y="103"/>
                    <a:pt x="990" y="103"/>
                    <a:pt x="990" y="103"/>
                  </a:cubicBezTo>
                  <a:cubicBezTo>
                    <a:pt x="981" y="122"/>
                    <a:pt x="981" y="122"/>
                    <a:pt x="981" y="122"/>
                  </a:cubicBezTo>
                </a:path>
              </a:pathLst>
            </a:custGeom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9445DC-8705-DCF2-D0A7-7AF96FC36682}"/>
              </a:ext>
            </a:extLst>
          </p:cNvPr>
          <p:cNvGrpSpPr/>
          <p:nvPr/>
        </p:nvGrpSpPr>
        <p:grpSpPr>
          <a:xfrm rot="18900000">
            <a:off x="4728433" y="1905755"/>
            <a:ext cx="2793514" cy="2708952"/>
            <a:chOff x="3336234" y="1883025"/>
            <a:chExt cx="2347881" cy="2276809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89E5E8F-2FFB-49C0-C348-362216EC0A1D}"/>
                </a:ext>
              </a:extLst>
            </p:cNvPr>
            <p:cNvSpPr/>
            <p:nvPr/>
          </p:nvSpPr>
          <p:spPr>
            <a:xfrm>
              <a:off x="3398144" y="3689834"/>
              <a:ext cx="415039" cy="398249"/>
            </a:xfrm>
            <a:custGeom>
              <a:avLst/>
              <a:gdLst>
                <a:gd name="connsiteX0" fmla="*/ 415039 w 415039"/>
                <a:gd name="connsiteY0" fmla="*/ 0 h 398249"/>
                <a:gd name="connsiteX1" fmla="*/ 415039 w 415039"/>
                <a:gd name="connsiteY1" fmla="*/ 9 h 398249"/>
                <a:gd name="connsiteX2" fmla="*/ 0 w 415039"/>
                <a:gd name="connsiteY2" fmla="*/ 398250 h 398249"/>
                <a:gd name="connsiteX3" fmla="*/ 137274 w 415039"/>
                <a:gd name="connsiteY3" fmla="*/ 272061 h 398249"/>
                <a:gd name="connsiteX4" fmla="*/ 273762 w 415039"/>
                <a:gd name="connsiteY4" fmla="*/ 134620 h 398249"/>
                <a:gd name="connsiteX5" fmla="*/ 415039 w 415039"/>
                <a:gd name="connsiteY5" fmla="*/ 0 h 3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039" h="398249">
                  <a:moveTo>
                    <a:pt x="415039" y="0"/>
                  </a:moveTo>
                  <a:lnTo>
                    <a:pt x="415039" y="9"/>
                  </a:lnTo>
                  <a:cubicBezTo>
                    <a:pt x="259179" y="140762"/>
                    <a:pt x="120833" y="273508"/>
                    <a:pt x="0" y="398250"/>
                  </a:cubicBezTo>
                  <a:cubicBezTo>
                    <a:pt x="45889" y="358055"/>
                    <a:pt x="91647" y="315992"/>
                    <a:pt x="137274" y="272061"/>
                  </a:cubicBezTo>
                  <a:cubicBezTo>
                    <a:pt x="182902" y="228134"/>
                    <a:pt x="228398" y="182320"/>
                    <a:pt x="273762" y="134620"/>
                  </a:cubicBezTo>
                  <a:lnTo>
                    <a:pt x="415039" y="0"/>
                  </a:lnTo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BFA4594-DE0B-7CEE-4B13-72933C184500}"/>
                </a:ext>
              </a:extLst>
            </p:cNvPr>
            <p:cNvSpPr/>
            <p:nvPr/>
          </p:nvSpPr>
          <p:spPr>
            <a:xfrm>
              <a:off x="3387340" y="4088532"/>
              <a:ext cx="10360" cy="10478"/>
            </a:xfrm>
            <a:custGeom>
              <a:avLst/>
              <a:gdLst>
                <a:gd name="connsiteX0" fmla="*/ 10361 w 10360"/>
                <a:gd name="connsiteY0" fmla="*/ 0 h 10478"/>
                <a:gd name="connsiteX1" fmla="*/ 9851 w 10360"/>
                <a:gd name="connsiteY1" fmla="*/ 514 h 10478"/>
                <a:gd name="connsiteX2" fmla="*/ 0 w 10360"/>
                <a:gd name="connsiteY2" fmla="*/ 10478 h 10478"/>
                <a:gd name="connsiteX3" fmla="*/ 5015 w 10360"/>
                <a:gd name="connsiteY3" fmla="*/ 5551 h 10478"/>
                <a:gd name="connsiteX4" fmla="*/ 10361 w 10360"/>
                <a:gd name="connsiteY4" fmla="*/ 0 h 1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0" h="10478">
                  <a:moveTo>
                    <a:pt x="10361" y="0"/>
                  </a:moveTo>
                  <a:lnTo>
                    <a:pt x="9851" y="514"/>
                  </a:lnTo>
                  <a:lnTo>
                    <a:pt x="0" y="10478"/>
                  </a:lnTo>
                  <a:cubicBezTo>
                    <a:pt x="1389" y="9153"/>
                    <a:pt x="3060" y="7511"/>
                    <a:pt x="5015" y="5551"/>
                  </a:cubicBezTo>
                  <a:cubicBezTo>
                    <a:pt x="7990" y="2532"/>
                    <a:pt x="9772" y="682"/>
                    <a:pt x="10361" y="0"/>
                  </a:cubicBezTo>
                  <a:close/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DB57889-D26D-66CB-D2EF-A410773A989F}"/>
                </a:ext>
              </a:extLst>
            </p:cNvPr>
            <p:cNvSpPr/>
            <p:nvPr/>
          </p:nvSpPr>
          <p:spPr>
            <a:xfrm>
              <a:off x="3415372" y="3363852"/>
              <a:ext cx="701127" cy="695115"/>
            </a:xfrm>
            <a:custGeom>
              <a:avLst/>
              <a:gdLst>
                <a:gd name="connsiteX0" fmla="*/ 0 w 701127"/>
                <a:gd name="connsiteY0" fmla="*/ 695116 h 695115"/>
                <a:gd name="connsiteX1" fmla="*/ 64479 w 701127"/>
                <a:gd name="connsiteY1" fmla="*/ 531685 h 695115"/>
                <a:gd name="connsiteX2" fmla="*/ 227804 w 701127"/>
                <a:gd name="connsiteY2" fmla="*/ 218215 h 695115"/>
                <a:gd name="connsiteX3" fmla="*/ 338393 w 701127"/>
                <a:gd name="connsiteY3" fmla="*/ 160586 h 695115"/>
                <a:gd name="connsiteX4" fmla="*/ 352660 w 701127"/>
                <a:gd name="connsiteY4" fmla="*/ 157900 h 695115"/>
                <a:gd name="connsiteX5" fmla="*/ 514842 w 701127"/>
                <a:gd name="connsiteY5" fmla="*/ 0 h 695115"/>
                <a:gd name="connsiteX6" fmla="*/ 701128 w 701127"/>
                <a:gd name="connsiteY6" fmla="*/ 223658 h 695115"/>
                <a:gd name="connsiteX7" fmla="*/ 550284 w 701127"/>
                <a:gd name="connsiteY7" fmla="*/ 362711 h 695115"/>
                <a:gd name="connsiteX8" fmla="*/ 546906 w 701127"/>
                <a:gd name="connsiteY8" fmla="*/ 377216 h 695115"/>
                <a:gd name="connsiteX9" fmla="*/ 485167 w 701127"/>
                <a:gd name="connsiteY9" fmla="*/ 485670 h 695115"/>
                <a:gd name="connsiteX10" fmla="*/ 165766 w 701127"/>
                <a:gd name="connsiteY10" fmla="*/ 636852 h 695115"/>
                <a:gd name="connsiteX11" fmla="*/ 0 w 701127"/>
                <a:gd name="connsiteY11" fmla="*/ 695116 h 69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1127" h="695115">
                  <a:moveTo>
                    <a:pt x="0" y="695116"/>
                  </a:moveTo>
                  <a:cubicBezTo>
                    <a:pt x="17196" y="649562"/>
                    <a:pt x="39549" y="591656"/>
                    <a:pt x="64479" y="531685"/>
                  </a:cubicBezTo>
                  <a:cubicBezTo>
                    <a:pt x="158304" y="305408"/>
                    <a:pt x="207018" y="238158"/>
                    <a:pt x="227804" y="218215"/>
                  </a:cubicBezTo>
                  <a:cubicBezTo>
                    <a:pt x="258915" y="188201"/>
                    <a:pt x="297154" y="168311"/>
                    <a:pt x="338393" y="160586"/>
                  </a:cubicBezTo>
                  <a:lnTo>
                    <a:pt x="352660" y="157900"/>
                  </a:lnTo>
                  <a:lnTo>
                    <a:pt x="514842" y="0"/>
                  </a:lnTo>
                  <a:lnTo>
                    <a:pt x="701128" y="223658"/>
                  </a:lnTo>
                  <a:lnTo>
                    <a:pt x="550284" y="362711"/>
                  </a:lnTo>
                  <a:lnTo>
                    <a:pt x="546906" y="377216"/>
                  </a:lnTo>
                  <a:cubicBezTo>
                    <a:pt x="537684" y="418132"/>
                    <a:pt x="516280" y="455583"/>
                    <a:pt x="485167" y="485670"/>
                  </a:cubicBezTo>
                  <a:cubicBezTo>
                    <a:pt x="464381" y="505540"/>
                    <a:pt x="395385" y="551787"/>
                    <a:pt x="165766" y="636852"/>
                  </a:cubicBezTo>
                  <a:cubicBezTo>
                    <a:pt x="104830" y="659400"/>
                    <a:pt x="46032" y="679670"/>
                    <a:pt x="0" y="695116"/>
                  </a:cubicBezTo>
                  <a:close/>
                </a:path>
              </a:pathLst>
            </a:custGeom>
            <a:solidFill>
              <a:srgbClr val="FFCE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09CE43F-D3DB-ECC8-C168-1F838DE02194}"/>
                </a:ext>
              </a:extLst>
            </p:cNvPr>
            <p:cNvSpPr/>
            <p:nvPr/>
          </p:nvSpPr>
          <p:spPr>
            <a:xfrm>
              <a:off x="3336234" y="3293414"/>
              <a:ext cx="846185" cy="841655"/>
            </a:xfrm>
            <a:custGeom>
              <a:avLst/>
              <a:gdLst>
                <a:gd name="connsiteX0" fmla="*/ 597722 w 846185"/>
                <a:gd name="connsiteY0" fmla="*/ 0 h 841655"/>
                <a:gd name="connsiteX1" fmla="*/ 408723 w 846185"/>
                <a:gd name="connsiteY1" fmla="*/ 183924 h 841655"/>
                <a:gd name="connsiteX2" fmla="*/ 273685 w 846185"/>
                <a:gd name="connsiteY2" fmla="*/ 254176 h 841655"/>
                <a:gd name="connsiteX3" fmla="*/ 0 w 846185"/>
                <a:gd name="connsiteY3" fmla="*/ 841656 h 841655"/>
                <a:gd name="connsiteX4" fmla="*/ 597567 w 846185"/>
                <a:gd name="connsiteY4" fmla="*/ 590587 h 841655"/>
                <a:gd name="connsiteX5" fmla="*/ 672851 w 846185"/>
                <a:gd name="connsiteY5" fmla="*/ 458256 h 841655"/>
                <a:gd name="connsiteX6" fmla="*/ 846186 w 846185"/>
                <a:gd name="connsiteY6" fmla="*/ 298447 h 841655"/>
                <a:gd name="connsiteX7" fmla="*/ 597722 w 846185"/>
                <a:gd name="connsiteY7" fmla="*/ 0 h 841655"/>
                <a:gd name="connsiteX8" fmla="*/ 607914 w 846185"/>
                <a:gd name="connsiteY8" fmla="*/ 387773 h 841655"/>
                <a:gd name="connsiteX9" fmla="*/ 585994 w 846185"/>
                <a:gd name="connsiteY9" fmla="*/ 408042 h 841655"/>
                <a:gd name="connsiteX10" fmla="*/ 579388 w 846185"/>
                <a:gd name="connsiteY10" fmla="*/ 437117 h 841655"/>
                <a:gd name="connsiteX11" fmla="*/ 531054 w 846185"/>
                <a:gd name="connsiteY11" fmla="*/ 521554 h 841655"/>
                <a:gd name="connsiteX12" fmla="*/ 228603 w 846185"/>
                <a:gd name="connsiteY12" fmla="*/ 662222 h 841655"/>
                <a:gd name="connsiteX13" fmla="*/ 161010 w 846185"/>
                <a:gd name="connsiteY13" fmla="*/ 686614 h 841655"/>
                <a:gd name="connsiteX14" fmla="*/ 188034 w 846185"/>
                <a:gd name="connsiteY14" fmla="*/ 620135 h 841655"/>
                <a:gd name="connsiteX15" fmla="*/ 340203 w 846185"/>
                <a:gd name="connsiteY15" fmla="*/ 323203 h 841655"/>
                <a:gd name="connsiteX16" fmla="*/ 426347 w 846185"/>
                <a:gd name="connsiteY16" fmla="*/ 278198 h 841655"/>
                <a:gd name="connsiteX17" fmla="*/ 454875 w 846185"/>
                <a:gd name="connsiteY17" fmla="*/ 272835 h 841655"/>
                <a:gd name="connsiteX18" fmla="*/ 475668 w 846185"/>
                <a:gd name="connsiteY18" fmla="*/ 252615 h 841655"/>
                <a:gd name="connsiteX19" fmla="*/ 590243 w 846185"/>
                <a:gd name="connsiteY19" fmla="*/ 140950 h 841655"/>
                <a:gd name="connsiteX20" fmla="*/ 714205 w 846185"/>
                <a:gd name="connsiteY20" fmla="*/ 289749 h 841655"/>
                <a:gd name="connsiteX21" fmla="*/ 607914 w 846185"/>
                <a:gd name="connsiteY21" fmla="*/ 387773 h 8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185" h="841655">
                  <a:moveTo>
                    <a:pt x="597722" y="0"/>
                  </a:moveTo>
                  <a:lnTo>
                    <a:pt x="408723" y="183924"/>
                  </a:lnTo>
                  <a:cubicBezTo>
                    <a:pt x="360280" y="192991"/>
                    <a:pt x="312964" y="216364"/>
                    <a:pt x="273685" y="254176"/>
                  </a:cubicBezTo>
                  <a:cubicBezTo>
                    <a:pt x="173329" y="350769"/>
                    <a:pt x="0" y="841656"/>
                    <a:pt x="0" y="841656"/>
                  </a:cubicBezTo>
                  <a:cubicBezTo>
                    <a:pt x="0" y="841656"/>
                    <a:pt x="497069" y="687253"/>
                    <a:pt x="597567" y="590587"/>
                  </a:cubicBezTo>
                  <a:cubicBezTo>
                    <a:pt x="636705" y="552842"/>
                    <a:pt x="661944" y="506391"/>
                    <a:pt x="672851" y="458256"/>
                  </a:cubicBezTo>
                  <a:lnTo>
                    <a:pt x="846186" y="298447"/>
                  </a:lnTo>
                  <a:lnTo>
                    <a:pt x="597722" y="0"/>
                  </a:lnTo>
                  <a:close/>
                  <a:moveTo>
                    <a:pt x="607914" y="387773"/>
                  </a:moveTo>
                  <a:lnTo>
                    <a:pt x="585994" y="408042"/>
                  </a:lnTo>
                  <a:lnTo>
                    <a:pt x="579388" y="437117"/>
                  </a:lnTo>
                  <a:cubicBezTo>
                    <a:pt x="572166" y="468862"/>
                    <a:pt x="555427" y="498097"/>
                    <a:pt x="531054" y="521554"/>
                  </a:cubicBezTo>
                  <a:cubicBezTo>
                    <a:pt x="523024" y="529281"/>
                    <a:pt x="470550" y="572539"/>
                    <a:pt x="228603" y="662222"/>
                  </a:cubicBezTo>
                  <a:cubicBezTo>
                    <a:pt x="205500" y="670715"/>
                    <a:pt x="182826" y="678938"/>
                    <a:pt x="161010" y="686614"/>
                  </a:cubicBezTo>
                  <a:cubicBezTo>
                    <a:pt x="169580" y="665108"/>
                    <a:pt x="178593" y="642762"/>
                    <a:pt x="188034" y="620135"/>
                  </a:cubicBezTo>
                  <a:cubicBezTo>
                    <a:pt x="286878" y="381716"/>
                    <a:pt x="332034" y="330930"/>
                    <a:pt x="340203" y="323203"/>
                  </a:cubicBezTo>
                  <a:cubicBezTo>
                    <a:pt x="364577" y="299678"/>
                    <a:pt x="394432" y="284130"/>
                    <a:pt x="426347" y="278198"/>
                  </a:cubicBezTo>
                  <a:lnTo>
                    <a:pt x="454875" y="272835"/>
                  </a:lnTo>
                  <a:lnTo>
                    <a:pt x="475668" y="252615"/>
                  </a:lnTo>
                  <a:lnTo>
                    <a:pt x="590243" y="140950"/>
                  </a:lnTo>
                  <a:lnTo>
                    <a:pt x="714205" y="289749"/>
                  </a:lnTo>
                  <a:lnTo>
                    <a:pt x="607914" y="387773"/>
                  </a:lnTo>
                  <a:close/>
                </a:path>
              </a:pathLst>
            </a:custGeom>
            <a:solidFill>
              <a:srgbClr val="F6BB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4765015-5138-F851-5444-F723CF8317D8}"/>
                </a:ext>
              </a:extLst>
            </p:cNvPr>
            <p:cNvSpPr/>
            <p:nvPr/>
          </p:nvSpPr>
          <p:spPr>
            <a:xfrm>
              <a:off x="4236560" y="3241977"/>
              <a:ext cx="748262" cy="917857"/>
            </a:xfrm>
            <a:custGeom>
              <a:avLst/>
              <a:gdLst>
                <a:gd name="connsiteX0" fmla="*/ 7102 w 748262"/>
                <a:gd name="connsiteY0" fmla="*/ 518749 h 917857"/>
                <a:gd name="connsiteX1" fmla="*/ 88335 w 748262"/>
                <a:gd name="connsiteY1" fmla="*/ 480325 h 917857"/>
                <a:gd name="connsiteX2" fmla="*/ 642767 w 748262"/>
                <a:gd name="connsiteY2" fmla="*/ 100092 h 917857"/>
                <a:gd name="connsiteX3" fmla="*/ 710251 w 748262"/>
                <a:gd name="connsiteY3" fmla="*/ 37416 h 917857"/>
                <a:gd name="connsiteX4" fmla="*/ 748262 w 748262"/>
                <a:gd name="connsiteY4" fmla="*/ 0 h 917857"/>
                <a:gd name="connsiteX5" fmla="*/ 400882 w 748262"/>
                <a:gd name="connsiteY5" fmla="*/ 732513 h 917857"/>
                <a:gd name="connsiteX6" fmla="*/ 164999 w 748262"/>
                <a:gd name="connsiteY6" fmla="*/ 910328 h 917857"/>
                <a:gd name="connsiteX7" fmla="*/ 161151 w 748262"/>
                <a:gd name="connsiteY7" fmla="*/ 912509 h 917857"/>
                <a:gd name="connsiteX8" fmla="*/ 104613 w 748262"/>
                <a:gd name="connsiteY8" fmla="*/ 903197 h 917857"/>
                <a:gd name="connsiteX9" fmla="*/ 93970 w 748262"/>
                <a:gd name="connsiteY9" fmla="*/ 885542 h 917857"/>
                <a:gd name="connsiteX10" fmla="*/ 91996 w 748262"/>
                <a:gd name="connsiteY10" fmla="*/ 878326 h 917857"/>
                <a:gd name="connsiteX11" fmla="*/ 0 w 748262"/>
                <a:gd name="connsiteY11" fmla="*/ 521846 h 917857"/>
                <a:gd name="connsiteX12" fmla="*/ 7102 w 748262"/>
                <a:gd name="connsiteY12" fmla="*/ 518749 h 91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262" h="917857">
                  <a:moveTo>
                    <a:pt x="7102" y="518749"/>
                  </a:moveTo>
                  <a:cubicBezTo>
                    <a:pt x="34213" y="506670"/>
                    <a:pt x="61341" y="493808"/>
                    <a:pt x="88335" y="480325"/>
                  </a:cubicBezTo>
                  <a:lnTo>
                    <a:pt x="642767" y="100092"/>
                  </a:lnTo>
                  <a:cubicBezTo>
                    <a:pt x="665536" y="79623"/>
                    <a:pt x="688030" y="58663"/>
                    <a:pt x="710251" y="37416"/>
                  </a:cubicBezTo>
                  <a:cubicBezTo>
                    <a:pt x="723013" y="24995"/>
                    <a:pt x="735775" y="12571"/>
                    <a:pt x="748262" y="0"/>
                  </a:cubicBezTo>
                  <a:cubicBezTo>
                    <a:pt x="741397" y="249177"/>
                    <a:pt x="621955" y="519647"/>
                    <a:pt x="400882" y="732513"/>
                  </a:cubicBezTo>
                  <a:cubicBezTo>
                    <a:pt x="327198" y="803372"/>
                    <a:pt x="247672" y="862721"/>
                    <a:pt x="164999" y="910328"/>
                  </a:cubicBezTo>
                  <a:cubicBezTo>
                    <a:pt x="164430" y="910668"/>
                    <a:pt x="161151" y="912509"/>
                    <a:pt x="161151" y="912509"/>
                  </a:cubicBezTo>
                  <a:cubicBezTo>
                    <a:pt x="142816" y="922009"/>
                    <a:pt x="119653" y="918821"/>
                    <a:pt x="104613" y="903197"/>
                  </a:cubicBezTo>
                  <a:cubicBezTo>
                    <a:pt x="99645" y="897962"/>
                    <a:pt x="96099" y="891915"/>
                    <a:pt x="93970" y="885542"/>
                  </a:cubicBezTo>
                  <a:cubicBezTo>
                    <a:pt x="93970" y="885542"/>
                    <a:pt x="92375" y="880517"/>
                    <a:pt x="91996" y="878326"/>
                  </a:cubicBezTo>
                  <a:lnTo>
                    <a:pt x="0" y="521846"/>
                  </a:lnTo>
                  <a:cubicBezTo>
                    <a:pt x="2420" y="520838"/>
                    <a:pt x="4692" y="519758"/>
                    <a:pt x="7102" y="518749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90E088D-8E8A-7D9E-7179-DF7B6150AC76}"/>
                </a:ext>
              </a:extLst>
            </p:cNvPr>
            <p:cNvSpPr/>
            <p:nvPr/>
          </p:nvSpPr>
          <p:spPr>
            <a:xfrm>
              <a:off x="3360891" y="2531756"/>
              <a:ext cx="940562" cy="727915"/>
            </a:xfrm>
            <a:custGeom>
              <a:avLst/>
              <a:gdLst>
                <a:gd name="connsiteX0" fmla="*/ 940562 w 940562"/>
                <a:gd name="connsiteY0" fmla="*/ 50 h 727915"/>
                <a:gd name="connsiteX1" fmla="*/ 901723 w 940562"/>
                <a:gd name="connsiteY1" fmla="*/ 36742 h 727915"/>
                <a:gd name="connsiteX2" fmla="*/ 836586 w 940562"/>
                <a:gd name="connsiteY2" fmla="*/ 101712 h 727915"/>
                <a:gd name="connsiteX3" fmla="*/ 435335 w 940562"/>
                <a:gd name="connsiteY3" fmla="*/ 641300 h 727915"/>
                <a:gd name="connsiteX4" fmla="*/ 393847 w 940562"/>
                <a:gd name="connsiteY4" fmla="*/ 721011 h 727915"/>
                <a:gd name="connsiteX5" fmla="*/ 390478 w 940562"/>
                <a:gd name="connsiteY5" fmla="*/ 727916 h 727915"/>
                <a:gd name="connsiteX6" fmla="*/ 37691 w 940562"/>
                <a:gd name="connsiteY6" fmla="*/ 622383 h 727915"/>
                <a:gd name="connsiteX7" fmla="*/ 30558 w 940562"/>
                <a:gd name="connsiteY7" fmla="*/ 620132 h 727915"/>
                <a:gd name="connsiteX8" fmla="*/ 13324 w 940562"/>
                <a:gd name="connsiteY8" fmla="*/ 608758 h 727915"/>
                <a:gd name="connsiteX9" fmla="*/ 6249 w 940562"/>
                <a:gd name="connsiteY9" fmla="*/ 551903 h 727915"/>
                <a:gd name="connsiteX10" fmla="*/ 8571 w 940562"/>
                <a:gd name="connsiteY10" fmla="*/ 548220 h 727915"/>
                <a:gd name="connsiteX11" fmla="*/ 195189 w 940562"/>
                <a:gd name="connsiteY11" fmla="*/ 319293 h 727915"/>
                <a:gd name="connsiteX12" fmla="*/ 940562 w 940562"/>
                <a:gd name="connsiteY12" fmla="*/ 50 h 7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0562" h="727915">
                  <a:moveTo>
                    <a:pt x="940562" y="50"/>
                  </a:moveTo>
                  <a:cubicBezTo>
                    <a:pt x="927521" y="12113"/>
                    <a:pt x="914624" y="24398"/>
                    <a:pt x="901723" y="36742"/>
                  </a:cubicBezTo>
                  <a:cubicBezTo>
                    <a:pt x="879640" y="58062"/>
                    <a:pt x="857837" y="79737"/>
                    <a:pt x="836586" y="101712"/>
                  </a:cubicBezTo>
                  <a:cubicBezTo>
                    <a:pt x="740529" y="113387"/>
                    <a:pt x="435335" y="641300"/>
                    <a:pt x="435335" y="641300"/>
                  </a:cubicBezTo>
                  <a:cubicBezTo>
                    <a:pt x="420897" y="667766"/>
                    <a:pt x="407024" y="694317"/>
                    <a:pt x="393847" y="721011"/>
                  </a:cubicBezTo>
                  <a:cubicBezTo>
                    <a:pt x="392677" y="723314"/>
                    <a:pt x="391646" y="725616"/>
                    <a:pt x="390478" y="727916"/>
                  </a:cubicBezTo>
                  <a:lnTo>
                    <a:pt x="37691" y="622383"/>
                  </a:lnTo>
                  <a:cubicBezTo>
                    <a:pt x="35588" y="621918"/>
                    <a:pt x="30558" y="620132"/>
                    <a:pt x="30558" y="620132"/>
                  </a:cubicBezTo>
                  <a:cubicBezTo>
                    <a:pt x="24273" y="617760"/>
                    <a:pt x="18430" y="613992"/>
                    <a:pt x="13324" y="608758"/>
                  </a:cubicBezTo>
                  <a:cubicBezTo>
                    <a:pt x="-1716" y="593131"/>
                    <a:pt x="-3949" y="569936"/>
                    <a:pt x="6249" y="551903"/>
                  </a:cubicBezTo>
                  <a:cubicBezTo>
                    <a:pt x="6249" y="551903"/>
                    <a:pt x="8137" y="548773"/>
                    <a:pt x="8571" y="548220"/>
                  </a:cubicBezTo>
                  <a:cubicBezTo>
                    <a:pt x="59227" y="467418"/>
                    <a:pt x="121500" y="390218"/>
                    <a:pt x="195189" y="319293"/>
                  </a:cubicBezTo>
                  <a:cubicBezTo>
                    <a:pt x="416408" y="106361"/>
                    <a:pt x="691229" y="-2670"/>
                    <a:pt x="940562" y="50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A5108B2-3239-A6F2-BCCE-42D56420A196}"/>
                </a:ext>
              </a:extLst>
            </p:cNvPr>
            <p:cNvSpPr/>
            <p:nvPr/>
          </p:nvSpPr>
          <p:spPr>
            <a:xfrm>
              <a:off x="3656800" y="1883025"/>
              <a:ext cx="2027315" cy="1968985"/>
            </a:xfrm>
            <a:custGeom>
              <a:avLst/>
              <a:gdLst>
                <a:gd name="connsiteX0" fmla="*/ 597177 w 2027315"/>
                <a:gd name="connsiteY0" fmla="*/ 651393 h 1968985"/>
                <a:gd name="connsiteX1" fmla="*/ 2945 w 2027315"/>
                <a:gd name="connsiteY1" fmla="*/ 1524075 h 1968985"/>
                <a:gd name="connsiteX2" fmla="*/ 13395 w 2027315"/>
                <a:gd name="connsiteY2" fmla="*/ 1573884 h 1968985"/>
                <a:gd name="connsiteX3" fmla="*/ 379503 w 2027315"/>
                <a:gd name="connsiteY3" fmla="*/ 1954378 h 1968985"/>
                <a:gd name="connsiteX4" fmla="*/ 428944 w 2027315"/>
                <a:gd name="connsiteY4" fmla="*/ 1966656 h 1968985"/>
                <a:gd name="connsiteX5" fmla="*/ 1323602 w 2027315"/>
                <a:gd name="connsiteY5" fmla="*/ 1406157 h 1968985"/>
                <a:gd name="connsiteX6" fmla="*/ 2027220 w 2027315"/>
                <a:gd name="connsiteY6" fmla="*/ 52130 h 1968985"/>
                <a:gd name="connsiteX7" fmla="*/ 2013999 w 2027315"/>
                <a:gd name="connsiteY7" fmla="*/ 14721 h 1968985"/>
                <a:gd name="connsiteX8" fmla="*/ 1976987 w 2027315"/>
                <a:gd name="connsiteY8" fmla="*/ 14 h 1968985"/>
                <a:gd name="connsiteX9" fmla="*/ 597177 w 2027315"/>
                <a:gd name="connsiteY9" fmla="*/ 651393 h 196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315" h="1968985">
                  <a:moveTo>
                    <a:pt x="597177" y="651393"/>
                  </a:moveTo>
                  <a:cubicBezTo>
                    <a:pt x="320040" y="918210"/>
                    <a:pt x="118005" y="1225167"/>
                    <a:pt x="2945" y="1524075"/>
                  </a:cubicBezTo>
                  <a:cubicBezTo>
                    <a:pt x="-3144" y="1540847"/>
                    <a:pt x="146" y="1560188"/>
                    <a:pt x="13395" y="1573884"/>
                  </a:cubicBezTo>
                  <a:lnTo>
                    <a:pt x="379503" y="1954378"/>
                  </a:lnTo>
                  <a:cubicBezTo>
                    <a:pt x="392753" y="1968003"/>
                    <a:pt x="411952" y="1972099"/>
                    <a:pt x="428944" y="1966656"/>
                  </a:cubicBezTo>
                  <a:cubicBezTo>
                    <a:pt x="732096" y="1863087"/>
                    <a:pt x="1046466" y="1672974"/>
                    <a:pt x="1323602" y="1406157"/>
                  </a:cubicBezTo>
                  <a:cubicBezTo>
                    <a:pt x="1754277" y="991746"/>
                    <a:pt x="2001194" y="486505"/>
                    <a:pt x="2027220" y="52130"/>
                  </a:cubicBezTo>
                  <a:cubicBezTo>
                    <a:pt x="2028031" y="39196"/>
                    <a:pt x="2023660" y="24828"/>
                    <a:pt x="2013999" y="14721"/>
                  </a:cubicBezTo>
                  <a:cubicBezTo>
                    <a:pt x="2004199" y="4612"/>
                    <a:pt x="1990082" y="-297"/>
                    <a:pt x="1976987" y="14"/>
                  </a:cubicBezTo>
                  <a:cubicBezTo>
                    <a:pt x="1541942" y="9444"/>
                    <a:pt x="1027713" y="236981"/>
                    <a:pt x="597177" y="651393"/>
                  </a:cubicBezTo>
                  <a:close/>
                </a:path>
              </a:pathLst>
            </a:custGeom>
            <a:solidFill>
              <a:srgbClr val="D9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E8463B0-6079-9870-BAF1-BA921B7C90C9}"/>
                </a:ext>
              </a:extLst>
            </p:cNvPr>
            <p:cNvSpPr/>
            <p:nvPr/>
          </p:nvSpPr>
          <p:spPr>
            <a:xfrm>
              <a:off x="4601455" y="2550715"/>
              <a:ext cx="383331" cy="383440"/>
            </a:xfrm>
            <a:custGeom>
              <a:avLst/>
              <a:gdLst>
                <a:gd name="connsiteX0" fmla="*/ 187990 w 383331"/>
                <a:gd name="connsiteY0" fmla="*/ 383403 h 383440"/>
                <a:gd name="connsiteX1" fmla="*/ 53585 w 383331"/>
                <a:gd name="connsiteY1" fmla="*/ 324683 h 383440"/>
                <a:gd name="connsiteX2" fmla="*/ 36 w 383331"/>
                <a:gd name="connsiteY2" fmla="*/ 188063 h 383440"/>
                <a:gd name="connsiteX3" fmla="*/ 58757 w 383331"/>
                <a:gd name="connsiteY3" fmla="*/ 53581 h 383440"/>
                <a:gd name="connsiteX4" fmla="*/ 195303 w 383331"/>
                <a:gd name="connsiteY4" fmla="*/ 36 h 383440"/>
                <a:gd name="connsiteX5" fmla="*/ 329852 w 383331"/>
                <a:gd name="connsiteY5" fmla="*/ 58754 h 383440"/>
                <a:gd name="connsiteX6" fmla="*/ 324680 w 383331"/>
                <a:gd name="connsiteY6" fmla="*/ 329854 h 383440"/>
                <a:gd name="connsiteX7" fmla="*/ 188131 w 383331"/>
                <a:gd name="connsiteY7" fmla="*/ 383405 h 383440"/>
                <a:gd name="connsiteX8" fmla="*/ 187990 w 383331"/>
                <a:gd name="connsiteY8" fmla="*/ 383403 h 3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1" h="383440">
                  <a:moveTo>
                    <a:pt x="187990" y="383403"/>
                  </a:moveTo>
                  <a:cubicBezTo>
                    <a:pt x="136784" y="382423"/>
                    <a:pt x="89055" y="361527"/>
                    <a:pt x="53585" y="324683"/>
                  </a:cubicBezTo>
                  <a:cubicBezTo>
                    <a:pt x="18123" y="287765"/>
                    <a:pt x="-939" y="239268"/>
                    <a:pt x="36" y="188063"/>
                  </a:cubicBezTo>
                  <a:cubicBezTo>
                    <a:pt x="1014" y="136853"/>
                    <a:pt x="21910" y="89118"/>
                    <a:pt x="58757" y="53581"/>
                  </a:cubicBezTo>
                  <a:cubicBezTo>
                    <a:pt x="95598" y="18118"/>
                    <a:pt x="144237" y="-939"/>
                    <a:pt x="195303" y="36"/>
                  </a:cubicBezTo>
                  <a:cubicBezTo>
                    <a:pt x="246515" y="1015"/>
                    <a:pt x="294243" y="21909"/>
                    <a:pt x="329852" y="58754"/>
                  </a:cubicBezTo>
                  <a:cubicBezTo>
                    <a:pt x="403134" y="134955"/>
                    <a:pt x="400813" y="256575"/>
                    <a:pt x="324680" y="329854"/>
                  </a:cubicBezTo>
                  <a:cubicBezTo>
                    <a:pt x="287693" y="365320"/>
                    <a:pt x="239199" y="384379"/>
                    <a:pt x="188131" y="383405"/>
                  </a:cubicBezTo>
                  <a:cubicBezTo>
                    <a:pt x="187990" y="383403"/>
                    <a:pt x="187990" y="383403"/>
                    <a:pt x="187990" y="38340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03226FB-1322-C9A0-9AB7-4F2FBE8C51B5}"/>
                </a:ext>
              </a:extLst>
            </p:cNvPr>
            <p:cNvSpPr/>
            <p:nvPr/>
          </p:nvSpPr>
          <p:spPr>
            <a:xfrm>
              <a:off x="4187116" y="2949534"/>
              <a:ext cx="383336" cy="383435"/>
            </a:xfrm>
            <a:custGeom>
              <a:avLst/>
              <a:gdLst>
                <a:gd name="connsiteX0" fmla="*/ 187994 w 383336"/>
                <a:gd name="connsiteY0" fmla="*/ 383400 h 383435"/>
                <a:gd name="connsiteX1" fmla="*/ 53589 w 383336"/>
                <a:gd name="connsiteY1" fmla="*/ 324682 h 383435"/>
                <a:gd name="connsiteX2" fmla="*/ 36 w 383336"/>
                <a:gd name="connsiteY2" fmla="*/ 188128 h 383435"/>
                <a:gd name="connsiteX3" fmla="*/ 58761 w 383336"/>
                <a:gd name="connsiteY3" fmla="*/ 53581 h 383435"/>
                <a:gd name="connsiteX4" fmla="*/ 195309 w 383336"/>
                <a:gd name="connsiteY4" fmla="*/ 36 h 383435"/>
                <a:gd name="connsiteX5" fmla="*/ 329861 w 383336"/>
                <a:gd name="connsiteY5" fmla="*/ 58757 h 383435"/>
                <a:gd name="connsiteX6" fmla="*/ 324688 w 383336"/>
                <a:gd name="connsiteY6" fmla="*/ 329855 h 383435"/>
                <a:gd name="connsiteX7" fmla="*/ 187994 w 383336"/>
                <a:gd name="connsiteY7" fmla="*/ 383400 h 383435"/>
                <a:gd name="connsiteX8" fmla="*/ 187995 w 383336"/>
                <a:gd name="connsiteY8" fmla="*/ 383405 h 38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6" h="383435">
                  <a:moveTo>
                    <a:pt x="187994" y="383400"/>
                  </a:moveTo>
                  <a:cubicBezTo>
                    <a:pt x="136786" y="382423"/>
                    <a:pt x="89053" y="361599"/>
                    <a:pt x="53589" y="324682"/>
                  </a:cubicBezTo>
                  <a:cubicBezTo>
                    <a:pt x="18117" y="287840"/>
                    <a:pt x="-941" y="239268"/>
                    <a:pt x="36" y="188128"/>
                  </a:cubicBezTo>
                  <a:cubicBezTo>
                    <a:pt x="1012" y="136920"/>
                    <a:pt x="21911" y="89119"/>
                    <a:pt x="58761" y="53581"/>
                  </a:cubicBezTo>
                  <a:cubicBezTo>
                    <a:pt x="95604" y="18118"/>
                    <a:pt x="144099" y="-941"/>
                    <a:pt x="195309" y="36"/>
                  </a:cubicBezTo>
                  <a:cubicBezTo>
                    <a:pt x="246522" y="1014"/>
                    <a:pt x="294250" y="21909"/>
                    <a:pt x="329861" y="58757"/>
                  </a:cubicBezTo>
                  <a:cubicBezTo>
                    <a:pt x="403137" y="134957"/>
                    <a:pt x="400816" y="256581"/>
                    <a:pt x="324688" y="329855"/>
                  </a:cubicBezTo>
                  <a:cubicBezTo>
                    <a:pt x="287696" y="365391"/>
                    <a:pt x="239206" y="384379"/>
                    <a:pt x="187994" y="383400"/>
                  </a:cubicBezTo>
                  <a:lnTo>
                    <a:pt x="187995" y="38340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B7E005F-1052-3E73-483E-0550B9AD48D6}"/>
                </a:ext>
              </a:extLst>
            </p:cNvPr>
            <p:cNvSpPr/>
            <p:nvPr/>
          </p:nvSpPr>
          <p:spPr>
            <a:xfrm>
              <a:off x="4553476" y="2502805"/>
              <a:ext cx="479254" cy="479252"/>
            </a:xfrm>
            <a:custGeom>
              <a:avLst/>
              <a:gdLst>
                <a:gd name="connsiteX0" fmla="*/ 412380 w 479254"/>
                <a:gd name="connsiteY0" fmla="*/ 73481 h 479252"/>
                <a:gd name="connsiteX1" fmla="*/ 244198 w 479254"/>
                <a:gd name="connsiteY1" fmla="*/ 45 h 479252"/>
                <a:gd name="connsiteX2" fmla="*/ 73478 w 479254"/>
                <a:gd name="connsiteY2" fmla="*/ 67015 h 479252"/>
                <a:gd name="connsiteX3" fmla="*/ 45 w 479254"/>
                <a:gd name="connsiteY3" fmla="*/ 235056 h 479252"/>
                <a:gd name="connsiteX4" fmla="*/ 67011 w 479254"/>
                <a:gd name="connsiteY4" fmla="*/ 405849 h 479252"/>
                <a:gd name="connsiteX5" fmla="*/ 235058 w 479254"/>
                <a:gd name="connsiteY5" fmla="*/ 479208 h 479252"/>
                <a:gd name="connsiteX6" fmla="*/ 405915 w 479254"/>
                <a:gd name="connsiteY6" fmla="*/ 412316 h 479252"/>
                <a:gd name="connsiteX7" fmla="*/ 412380 w 479254"/>
                <a:gd name="connsiteY7" fmla="*/ 73481 h 479252"/>
                <a:gd name="connsiteX8" fmla="*/ 339402 w 479254"/>
                <a:gd name="connsiteY8" fmla="*/ 343216 h 479252"/>
                <a:gd name="connsiteX9" fmla="*/ 236884 w 479254"/>
                <a:gd name="connsiteY9" fmla="*/ 383411 h 479252"/>
                <a:gd name="connsiteX10" fmla="*/ 136119 w 479254"/>
                <a:gd name="connsiteY10" fmla="*/ 339337 h 479252"/>
                <a:gd name="connsiteX11" fmla="*/ 139997 w 479254"/>
                <a:gd name="connsiteY11" fmla="*/ 136046 h 479252"/>
                <a:gd name="connsiteX12" fmla="*/ 242370 w 479254"/>
                <a:gd name="connsiteY12" fmla="*/ 95922 h 479252"/>
                <a:gd name="connsiteX13" fmla="*/ 343282 w 479254"/>
                <a:gd name="connsiteY13" fmla="*/ 139927 h 479252"/>
                <a:gd name="connsiteX14" fmla="*/ 339402 w 479254"/>
                <a:gd name="connsiteY14" fmla="*/ 343216 h 4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54" h="479252">
                  <a:moveTo>
                    <a:pt x="412380" y="73481"/>
                  </a:moveTo>
                  <a:cubicBezTo>
                    <a:pt x="367944" y="27387"/>
                    <a:pt x="308207" y="1268"/>
                    <a:pt x="244198" y="45"/>
                  </a:cubicBezTo>
                  <a:cubicBezTo>
                    <a:pt x="180326" y="-1174"/>
                    <a:pt x="119642" y="22650"/>
                    <a:pt x="73478" y="67015"/>
                  </a:cubicBezTo>
                  <a:cubicBezTo>
                    <a:pt x="27458" y="111387"/>
                    <a:pt x="1266" y="171118"/>
                    <a:pt x="45" y="235056"/>
                  </a:cubicBezTo>
                  <a:cubicBezTo>
                    <a:pt x="-1175" y="299066"/>
                    <a:pt x="22714" y="359688"/>
                    <a:pt x="67011" y="405849"/>
                  </a:cubicBezTo>
                  <a:cubicBezTo>
                    <a:pt x="111446" y="451940"/>
                    <a:pt x="171190" y="477990"/>
                    <a:pt x="235058" y="479208"/>
                  </a:cubicBezTo>
                  <a:cubicBezTo>
                    <a:pt x="299066" y="480433"/>
                    <a:pt x="359753" y="456684"/>
                    <a:pt x="405915" y="412316"/>
                  </a:cubicBezTo>
                  <a:cubicBezTo>
                    <a:pt x="501115" y="320687"/>
                    <a:pt x="504015" y="168682"/>
                    <a:pt x="412380" y="73481"/>
                  </a:cubicBezTo>
                  <a:close/>
                  <a:moveTo>
                    <a:pt x="339402" y="343216"/>
                  </a:moveTo>
                  <a:cubicBezTo>
                    <a:pt x="310730" y="370745"/>
                    <a:pt x="273746" y="384111"/>
                    <a:pt x="236884" y="383411"/>
                  </a:cubicBezTo>
                  <a:cubicBezTo>
                    <a:pt x="200169" y="382708"/>
                    <a:pt x="163574" y="367938"/>
                    <a:pt x="136119" y="339337"/>
                  </a:cubicBezTo>
                  <a:cubicBezTo>
                    <a:pt x="81054" y="282135"/>
                    <a:pt x="82794" y="191110"/>
                    <a:pt x="139997" y="136046"/>
                  </a:cubicBezTo>
                  <a:cubicBezTo>
                    <a:pt x="168528" y="108518"/>
                    <a:pt x="205652" y="95221"/>
                    <a:pt x="242370" y="95922"/>
                  </a:cubicBezTo>
                  <a:cubicBezTo>
                    <a:pt x="279231" y="96626"/>
                    <a:pt x="315678" y="111322"/>
                    <a:pt x="343282" y="139927"/>
                  </a:cubicBezTo>
                  <a:cubicBezTo>
                    <a:pt x="398341" y="197131"/>
                    <a:pt x="396602" y="288154"/>
                    <a:pt x="339402" y="3432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21FD096-DF8D-A656-F5C7-B39ECD63772C}"/>
                </a:ext>
              </a:extLst>
            </p:cNvPr>
            <p:cNvSpPr/>
            <p:nvPr/>
          </p:nvSpPr>
          <p:spPr>
            <a:xfrm>
              <a:off x="4139134" y="2901697"/>
              <a:ext cx="479266" cy="479257"/>
            </a:xfrm>
            <a:custGeom>
              <a:avLst/>
              <a:gdLst>
                <a:gd name="connsiteX0" fmla="*/ 244204 w 479266"/>
                <a:gd name="connsiteY0" fmla="*/ 45 h 479257"/>
                <a:gd name="connsiteX1" fmla="*/ 73483 w 479266"/>
                <a:gd name="connsiteY1" fmla="*/ 66941 h 479257"/>
                <a:gd name="connsiteX2" fmla="*/ 45 w 479266"/>
                <a:gd name="connsiteY2" fmla="*/ 235051 h 479257"/>
                <a:gd name="connsiteX3" fmla="*/ 67014 w 479266"/>
                <a:gd name="connsiteY3" fmla="*/ 405777 h 479257"/>
                <a:gd name="connsiteX4" fmla="*/ 235061 w 479266"/>
                <a:gd name="connsiteY4" fmla="*/ 479213 h 479257"/>
                <a:gd name="connsiteX5" fmla="*/ 405931 w 479266"/>
                <a:gd name="connsiteY5" fmla="*/ 412246 h 479257"/>
                <a:gd name="connsiteX6" fmla="*/ 412397 w 479266"/>
                <a:gd name="connsiteY6" fmla="*/ 73410 h 479257"/>
                <a:gd name="connsiteX7" fmla="*/ 244204 w 479266"/>
                <a:gd name="connsiteY7" fmla="*/ 45 h 479257"/>
                <a:gd name="connsiteX8" fmla="*/ 339413 w 479266"/>
                <a:gd name="connsiteY8" fmla="*/ 343141 h 479257"/>
                <a:gd name="connsiteX9" fmla="*/ 236890 w 479266"/>
                <a:gd name="connsiteY9" fmla="*/ 383332 h 479257"/>
                <a:gd name="connsiteX10" fmla="*/ 136122 w 479266"/>
                <a:gd name="connsiteY10" fmla="*/ 339265 h 479257"/>
                <a:gd name="connsiteX11" fmla="*/ 140004 w 479266"/>
                <a:gd name="connsiteY11" fmla="*/ 135974 h 479257"/>
                <a:gd name="connsiteX12" fmla="*/ 242377 w 479266"/>
                <a:gd name="connsiteY12" fmla="*/ 95849 h 479257"/>
                <a:gd name="connsiteX13" fmla="*/ 343293 w 479266"/>
                <a:gd name="connsiteY13" fmla="*/ 139853 h 479257"/>
                <a:gd name="connsiteX14" fmla="*/ 339413 w 479266"/>
                <a:gd name="connsiteY14" fmla="*/ 343141 h 4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66" h="479257">
                  <a:moveTo>
                    <a:pt x="244204" y="45"/>
                  </a:moveTo>
                  <a:cubicBezTo>
                    <a:pt x="180192" y="-1176"/>
                    <a:pt x="119651" y="22576"/>
                    <a:pt x="73483" y="66941"/>
                  </a:cubicBezTo>
                  <a:cubicBezTo>
                    <a:pt x="27319" y="111303"/>
                    <a:pt x="1264" y="171044"/>
                    <a:pt x="45" y="235051"/>
                  </a:cubicBezTo>
                  <a:cubicBezTo>
                    <a:pt x="-1174" y="298997"/>
                    <a:pt x="22575" y="359614"/>
                    <a:pt x="67014" y="405777"/>
                  </a:cubicBezTo>
                  <a:cubicBezTo>
                    <a:pt x="111453" y="451872"/>
                    <a:pt x="171051" y="477992"/>
                    <a:pt x="235061" y="479213"/>
                  </a:cubicBezTo>
                  <a:cubicBezTo>
                    <a:pt x="299076" y="480436"/>
                    <a:pt x="359766" y="456612"/>
                    <a:pt x="405931" y="412246"/>
                  </a:cubicBezTo>
                  <a:cubicBezTo>
                    <a:pt x="501125" y="320619"/>
                    <a:pt x="504026" y="168604"/>
                    <a:pt x="412397" y="73410"/>
                  </a:cubicBezTo>
                  <a:cubicBezTo>
                    <a:pt x="367956" y="27315"/>
                    <a:pt x="308220" y="1266"/>
                    <a:pt x="244204" y="45"/>
                  </a:cubicBezTo>
                  <a:close/>
                  <a:moveTo>
                    <a:pt x="339413" y="343141"/>
                  </a:moveTo>
                  <a:cubicBezTo>
                    <a:pt x="310741" y="370742"/>
                    <a:pt x="273751" y="384037"/>
                    <a:pt x="236890" y="383332"/>
                  </a:cubicBezTo>
                  <a:cubicBezTo>
                    <a:pt x="200173" y="382632"/>
                    <a:pt x="163578" y="367934"/>
                    <a:pt x="136122" y="339265"/>
                  </a:cubicBezTo>
                  <a:cubicBezTo>
                    <a:pt x="81056" y="282056"/>
                    <a:pt x="82796" y="191036"/>
                    <a:pt x="140004" y="135974"/>
                  </a:cubicBezTo>
                  <a:cubicBezTo>
                    <a:pt x="168536" y="108441"/>
                    <a:pt x="205659" y="95148"/>
                    <a:pt x="242377" y="95849"/>
                  </a:cubicBezTo>
                  <a:cubicBezTo>
                    <a:pt x="279237" y="96553"/>
                    <a:pt x="315690" y="111247"/>
                    <a:pt x="343293" y="139853"/>
                  </a:cubicBezTo>
                  <a:cubicBezTo>
                    <a:pt x="398353" y="197056"/>
                    <a:pt x="396615" y="288080"/>
                    <a:pt x="339413" y="3431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1C2C808-5D28-48AB-76E1-FFF810083308}"/>
                </a:ext>
              </a:extLst>
            </p:cNvPr>
            <p:cNvSpPr/>
            <p:nvPr/>
          </p:nvSpPr>
          <p:spPr>
            <a:xfrm>
              <a:off x="5028281" y="1883025"/>
              <a:ext cx="655833" cy="652074"/>
            </a:xfrm>
            <a:custGeom>
              <a:avLst/>
              <a:gdLst>
                <a:gd name="connsiteX0" fmla="*/ 496662 w 655833"/>
                <a:gd name="connsiteY0" fmla="*/ 652075 h 652074"/>
                <a:gd name="connsiteX1" fmla="*/ 0 w 655833"/>
                <a:gd name="connsiteY1" fmla="*/ 136161 h 652074"/>
                <a:gd name="connsiteX2" fmla="*/ 605506 w 655833"/>
                <a:gd name="connsiteY2" fmla="*/ 14 h 652074"/>
                <a:gd name="connsiteX3" fmla="*/ 642517 w 655833"/>
                <a:gd name="connsiteY3" fmla="*/ 14721 h 652074"/>
                <a:gd name="connsiteX4" fmla="*/ 655739 w 655833"/>
                <a:gd name="connsiteY4" fmla="*/ 52130 h 652074"/>
                <a:gd name="connsiteX5" fmla="*/ 496662 w 655833"/>
                <a:gd name="connsiteY5" fmla="*/ 652075 h 65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833" h="652074">
                  <a:moveTo>
                    <a:pt x="496662" y="652075"/>
                  </a:moveTo>
                  <a:lnTo>
                    <a:pt x="0" y="136161"/>
                  </a:lnTo>
                  <a:cubicBezTo>
                    <a:pt x="207954" y="50411"/>
                    <a:pt x="414453" y="4175"/>
                    <a:pt x="605506" y="14"/>
                  </a:cubicBezTo>
                  <a:cubicBezTo>
                    <a:pt x="618600" y="-297"/>
                    <a:pt x="632718" y="4612"/>
                    <a:pt x="642517" y="14721"/>
                  </a:cubicBezTo>
                  <a:cubicBezTo>
                    <a:pt x="652179" y="24828"/>
                    <a:pt x="656549" y="39196"/>
                    <a:pt x="655739" y="52130"/>
                  </a:cubicBezTo>
                  <a:cubicBezTo>
                    <a:pt x="644355" y="243027"/>
                    <a:pt x="590210" y="447544"/>
                    <a:pt x="496662" y="652075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1196CDD-8CA7-0D21-F788-115703043D08}"/>
              </a:ext>
            </a:extLst>
          </p:cNvPr>
          <p:cNvGrpSpPr/>
          <p:nvPr/>
        </p:nvGrpSpPr>
        <p:grpSpPr>
          <a:xfrm>
            <a:off x="7366198" y="1914648"/>
            <a:ext cx="2170787" cy="932925"/>
            <a:chOff x="1349574" y="1780370"/>
            <a:chExt cx="2170787" cy="93292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ED905D6-722A-557B-E8DC-6B64BB57A9F5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2919553-D8A6-14DA-5446-87FFDE01D187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9F1C7E4-1A12-F0A2-5A13-CBB4DE7B3397}"/>
              </a:ext>
            </a:extLst>
          </p:cNvPr>
          <p:cNvGrpSpPr/>
          <p:nvPr/>
        </p:nvGrpSpPr>
        <p:grpSpPr>
          <a:xfrm>
            <a:off x="2568219" y="2005113"/>
            <a:ext cx="2200606" cy="932925"/>
            <a:chOff x="2267492" y="1780370"/>
            <a:chExt cx="2200606" cy="93292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9DDBC6D-3FAC-5BA5-647A-E41E555EBA26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215EF9E-6937-D247-A364-7B671A82650E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6CAEEF9-47F2-06A4-ED9B-31A6A3CCD821}"/>
              </a:ext>
            </a:extLst>
          </p:cNvPr>
          <p:cNvGrpSpPr/>
          <p:nvPr/>
        </p:nvGrpSpPr>
        <p:grpSpPr>
          <a:xfrm>
            <a:off x="7643120" y="3657764"/>
            <a:ext cx="2170787" cy="932925"/>
            <a:chOff x="1349574" y="1780370"/>
            <a:chExt cx="2170787" cy="93292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BF18B33-9078-A107-7A2C-1EBC6CFC0986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088577A-1EC0-8F67-AA72-1C526D136281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08816B6-7702-0FDB-5056-15EF0FC121CF}"/>
              </a:ext>
            </a:extLst>
          </p:cNvPr>
          <p:cNvGrpSpPr/>
          <p:nvPr/>
        </p:nvGrpSpPr>
        <p:grpSpPr>
          <a:xfrm>
            <a:off x="2397258" y="3748229"/>
            <a:ext cx="2200606" cy="932925"/>
            <a:chOff x="2267492" y="1780370"/>
            <a:chExt cx="2200606" cy="93292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05ECB39-4BCC-669B-D847-B0600A72EB65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02861D8-38A7-86EA-6238-A3E8A2BDE837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9835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4491" y="143369"/>
            <a:ext cx="670376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A5ECA39-C6BE-0959-87B5-E117904453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0595356"/>
              </p:ext>
            </p:extLst>
          </p:nvPr>
        </p:nvGraphicFramePr>
        <p:xfrm>
          <a:off x="6375305" y="1376864"/>
          <a:ext cx="5341429" cy="4104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:a16="http://schemas.microsoft.com/office/drawing/2014/main" id="{AC8F2721-B576-6FFC-2F21-2252884FDE7F}"/>
              </a:ext>
            </a:extLst>
          </p:cNvPr>
          <p:cNvGrpSpPr/>
          <p:nvPr/>
        </p:nvGrpSpPr>
        <p:grpSpPr>
          <a:xfrm>
            <a:off x="1325253" y="1656922"/>
            <a:ext cx="3970648" cy="990537"/>
            <a:chOff x="1325253" y="1656922"/>
            <a:chExt cx="3970648" cy="990537"/>
          </a:xfrm>
        </p:grpSpPr>
        <p:sp>
          <p:nvSpPr>
            <p:cNvPr id="3" name="TextBox 16">
              <a:extLst>
                <a:ext uri="{FF2B5EF4-FFF2-40B4-BE49-F238E27FC236}">
                  <a16:creationId xmlns:a16="http://schemas.microsoft.com/office/drawing/2014/main" id="{063D6D25-BF5A-FB99-D5F5-56E3267A7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775" y="1656922"/>
              <a:ext cx="2644775" cy="400050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579EEDE-20AF-40EE-7FF3-667D8DF98DF4}"/>
                </a:ext>
              </a:extLst>
            </p:cNvPr>
            <p:cNvGrpSpPr/>
            <p:nvPr/>
          </p:nvGrpSpPr>
          <p:grpSpPr>
            <a:xfrm>
              <a:off x="1325253" y="1669622"/>
              <a:ext cx="3970648" cy="977837"/>
              <a:chOff x="878184" y="1320530"/>
              <a:chExt cx="3970648" cy="977837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CCE59E1-156E-1C64-E964-C5F17B4F8939}"/>
                  </a:ext>
                </a:extLst>
              </p:cNvPr>
              <p:cNvSpPr txBox="1"/>
              <p:nvPr/>
            </p:nvSpPr>
            <p:spPr>
              <a:xfrm>
                <a:off x="1100021" y="1320530"/>
                <a:ext cx="238991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445E224-0C0C-F4AE-5A69-79B2B17259CE}"/>
                  </a:ext>
                </a:extLst>
              </p:cNvPr>
              <p:cNvSpPr txBox="1"/>
              <p:nvPr/>
            </p:nvSpPr>
            <p:spPr>
              <a:xfrm>
                <a:off x="878184" y="1720580"/>
                <a:ext cx="3970648" cy="577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349376E-4422-FB11-A19A-92E14435DA80}"/>
              </a:ext>
            </a:extLst>
          </p:cNvPr>
          <p:cNvGrpSpPr/>
          <p:nvPr/>
        </p:nvGrpSpPr>
        <p:grpSpPr>
          <a:xfrm>
            <a:off x="1325253" y="2933730"/>
            <a:ext cx="3970648" cy="990537"/>
            <a:chOff x="1325253" y="1656922"/>
            <a:chExt cx="3970648" cy="990537"/>
          </a:xfrm>
        </p:grpSpPr>
        <p:sp>
          <p:nvSpPr>
            <p:cNvPr id="18" name="TextBox 16">
              <a:extLst>
                <a:ext uri="{FF2B5EF4-FFF2-40B4-BE49-F238E27FC236}">
                  <a16:creationId xmlns:a16="http://schemas.microsoft.com/office/drawing/2014/main" id="{61ACA855-60B7-81B2-4216-752E8C1AC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775" y="1656922"/>
              <a:ext cx="2644775" cy="400050"/>
            </a:xfrm>
            <a:prstGeom prst="rect">
              <a:avLst/>
            </a:prstGeom>
            <a:solidFill>
              <a:srgbClr val="D9E8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724FB30-0E12-4769-57FD-D84BBC51D906}"/>
                </a:ext>
              </a:extLst>
            </p:cNvPr>
            <p:cNvGrpSpPr/>
            <p:nvPr/>
          </p:nvGrpSpPr>
          <p:grpSpPr>
            <a:xfrm>
              <a:off x="1325253" y="1669622"/>
              <a:ext cx="3970648" cy="977837"/>
              <a:chOff x="878184" y="1320530"/>
              <a:chExt cx="3970648" cy="97783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813F664-4D8F-6661-DADB-D9B962A2EF92}"/>
                  </a:ext>
                </a:extLst>
              </p:cNvPr>
              <p:cNvSpPr txBox="1"/>
              <p:nvPr/>
            </p:nvSpPr>
            <p:spPr>
              <a:xfrm>
                <a:off x="1100021" y="1320530"/>
                <a:ext cx="238991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9EC0AAC-7EB5-2552-05CB-F8A6402EFC3A}"/>
                  </a:ext>
                </a:extLst>
              </p:cNvPr>
              <p:cNvSpPr txBox="1"/>
              <p:nvPr/>
            </p:nvSpPr>
            <p:spPr>
              <a:xfrm>
                <a:off x="878184" y="1720580"/>
                <a:ext cx="3970648" cy="577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E77A5C-3704-3B0B-81A3-A37CC166D6F8}"/>
              </a:ext>
            </a:extLst>
          </p:cNvPr>
          <p:cNvGrpSpPr/>
          <p:nvPr/>
        </p:nvGrpSpPr>
        <p:grpSpPr>
          <a:xfrm>
            <a:off x="1325253" y="4210538"/>
            <a:ext cx="3970648" cy="990537"/>
            <a:chOff x="1325253" y="1656922"/>
            <a:chExt cx="3970648" cy="990537"/>
          </a:xfrm>
        </p:grpSpPr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id="{51632E11-8E9A-09A5-91AF-202B9155F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775" y="1656922"/>
              <a:ext cx="2644775" cy="400050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ACBF31F-59B7-AD54-E124-6193EC5FF9C6}"/>
                </a:ext>
              </a:extLst>
            </p:cNvPr>
            <p:cNvGrpSpPr/>
            <p:nvPr/>
          </p:nvGrpSpPr>
          <p:grpSpPr>
            <a:xfrm>
              <a:off x="1325253" y="1669622"/>
              <a:ext cx="3970648" cy="977837"/>
              <a:chOff x="878184" y="1320530"/>
              <a:chExt cx="3970648" cy="977837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2D64FD8-4859-15B6-BE55-28EB18931323}"/>
                  </a:ext>
                </a:extLst>
              </p:cNvPr>
              <p:cNvSpPr txBox="1"/>
              <p:nvPr/>
            </p:nvSpPr>
            <p:spPr>
              <a:xfrm>
                <a:off x="1100021" y="1320530"/>
                <a:ext cx="238991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D826BE9-ABA5-90AB-D594-36692C31062D}"/>
                  </a:ext>
                </a:extLst>
              </p:cNvPr>
              <p:cNvSpPr txBox="1"/>
              <p:nvPr/>
            </p:nvSpPr>
            <p:spPr>
              <a:xfrm>
                <a:off x="878184" y="1720580"/>
                <a:ext cx="3970648" cy="577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066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4491" y="143369"/>
            <a:ext cx="670376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2FF490F-673B-2EC8-7788-73A9CA483E26}"/>
              </a:ext>
            </a:extLst>
          </p:cNvPr>
          <p:cNvGrpSpPr/>
          <p:nvPr/>
        </p:nvGrpSpPr>
        <p:grpSpPr>
          <a:xfrm>
            <a:off x="2596643" y="954804"/>
            <a:ext cx="6756400" cy="4499695"/>
            <a:chOff x="2705750" y="3203753"/>
            <a:chExt cx="6756400" cy="4499695"/>
          </a:xfrm>
        </p:grpSpPr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775FBEFC-A7CF-CA26-6BF3-5CAF795D9B8D}"/>
                </a:ext>
              </a:extLst>
            </p:cNvPr>
            <p:cNvSpPr/>
            <p:nvPr/>
          </p:nvSpPr>
          <p:spPr bwMode="auto">
            <a:xfrm>
              <a:off x="6662214" y="4706434"/>
              <a:ext cx="1469288" cy="1536074"/>
            </a:xfrm>
            <a:custGeom>
              <a:avLst/>
              <a:gdLst>
                <a:gd name="T0" fmla="*/ 352 w 352"/>
                <a:gd name="T1" fmla="*/ 368 h 368"/>
                <a:gd name="T2" fmla="*/ 192 w 352"/>
                <a:gd name="T3" fmla="*/ 0 h 368"/>
                <a:gd name="T4" fmla="*/ 88 w 352"/>
                <a:gd name="T5" fmla="*/ 0 h 368"/>
                <a:gd name="T6" fmla="*/ 0 w 352"/>
                <a:gd name="T7" fmla="*/ 0 h 368"/>
                <a:gd name="T8" fmla="*/ 160 w 352"/>
                <a:gd name="T9" fmla="*/ 368 h 368"/>
                <a:gd name="T10" fmla="*/ 352 w 352"/>
                <a:gd name="T11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68">
                  <a:moveTo>
                    <a:pt x="352" y="368"/>
                  </a:moveTo>
                  <a:lnTo>
                    <a:pt x="192" y="0"/>
                  </a:lnTo>
                  <a:lnTo>
                    <a:pt x="88" y="0"/>
                  </a:lnTo>
                  <a:lnTo>
                    <a:pt x="0" y="0"/>
                  </a:lnTo>
                  <a:lnTo>
                    <a:pt x="160" y="368"/>
                  </a:lnTo>
                  <a:lnTo>
                    <a:pt x="352" y="368"/>
                  </a:ln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23A0BF31-3780-8D37-6F55-4C84AD23794C}"/>
                </a:ext>
              </a:extLst>
            </p:cNvPr>
            <p:cNvSpPr/>
            <p:nvPr/>
          </p:nvSpPr>
          <p:spPr bwMode="auto">
            <a:xfrm>
              <a:off x="5114513" y="5194807"/>
              <a:ext cx="1469288" cy="1544422"/>
            </a:xfrm>
            <a:custGeom>
              <a:avLst/>
              <a:gdLst>
                <a:gd name="T0" fmla="*/ 0 w 352"/>
                <a:gd name="T1" fmla="*/ 0 h 370"/>
                <a:gd name="T2" fmla="*/ 160 w 352"/>
                <a:gd name="T3" fmla="*/ 370 h 370"/>
                <a:gd name="T4" fmla="*/ 352 w 352"/>
                <a:gd name="T5" fmla="*/ 370 h 370"/>
                <a:gd name="T6" fmla="*/ 192 w 352"/>
                <a:gd name="T7" fmla="*/ 0 h 370"/>
                <a:gd name="T8" fmla="*/ 0 w 352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70">
                  <a:moveTo>
                    <a:pt x="0" y="0"/>
                  </a:moveTo>
                  <a:lnTo>
                    <a:pt x="160" y="370"/>
                  </a:lnTo>
                  <a:lnTo>
                    <a:pt x="352" y="370"/>
                  </a:lnTo>
                  <a:lnTo>
                    <a:pt x="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8A13B353-69CB-FA95-4779-041AF115B3EF}"/>
                </a:ext>
              </a:extLst>
            </p:cNvPr>
            <p:cNvSpPr/>
            <p:nvPr/>
          </p:nvSpPr>
          <p:spPr bwMode="auto">
            <a:xfrm>
              <a:off x="3566811" y="5674829"/>
              <a:ext cx="1469288" cy="1544422"/>
            </a:xfrm>
            <a:custGeom>
              <a:avLst/>
              <a:gdLst>
                <a:gd name="T0" fmla="*/ 0 w 352"/>
                <a:gd name="T1" fmla="*/ 0 h 370"/>
                <a:gd name="T2" fmla="*/ 160 w 352"/>
                <a:gd name="T3" fmla="*/ 370 h 370"/>
                <a:gd name="T4" fmla="*/ 352 w 352"/>
                <a:gd name="T5" fmla="*/ 370 h 370"/>
                <a:gd name="T6" fmla="*/ 192 w 352"/>
                <a:gd name="T7" fmla="*/ 0 h 370"/>
                <a:gd name="T8" fmla="*/ 0 w 352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70">
                  <a:moveTo>
                    <a:pt x="0" y="0"/>
                  </a:moveTo>
                  <a:lnTo>
                    <a:pt x="160" y="370"/>
                  </a:lnTo>
                  <a:lnTo>
                    <a:pt x="352" y="370"/>
                  </a:lnTo>
                  <a:lnTo>
                    <a:pt x="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70D8C61D-CFE6-A4F9-8CE4-65BE0CEC5EF2}"/>
                </a:ext>
              </a:extLst>
            </p:cNvPr>
            <p:cNvSpPr/>
            <p:nvPr/>
          </p:nvSpPr>
          <p:spPr bwMode="auto">
            <a:xfrm>
              <a:off x="5785650" y="4706434"/>
              <a:ext cx="1677994" cy="2036968"/>
            </a:xfrm>
            <a:custGeom>
              <a:avLst/>
              <a:gdLst>
                <a:gd name="T0" fmla="*/ 210 w 402"/>
                <a:gd name="T1" fmla="*/ 0 h 488"/>
                <a:gd name="T2" fmla="*/ 0 w 402"/>
                <a:gd name="T3" fmla="*/ 488 h 488"/>
                <a:gd name="T4" fmla="*/ 194 w 402"/>
                <a:gd name="T5" fmla="*/ 488 h 488"/>
                <a:gd name="T6" fmla="*/ 402 w 402"/>
                <a:gd name="T7" fmla="*/ 0 h 488"/>
                <a:gd name="T8" fmla="*/ 210 w 402"/>
                <a:gd name="T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8">
                  <a:moveTo>
                    <a:pt x="210" y="0"/>
                  </a:moveTo>
                  <a:lnTo>
                    <a:pt x="0" y="488"/>
                  </a:lnTo>
                  <a:lnTo>
                    <a:pt x="194" y="488"/>
                  </a:lnTo>
                  <a:lnTo>
                    <a:pt x="402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7824B282-573B-1631-D7EA-3C9E974D4C0F}"/>
                </a:ext>
              </a:extLst>
            </p:cNvPr>
            <p:cNvSpPr/>
            <p:nvPr/>
          </p:nvSpPr>
          <p:spPr bwMode="auto">
            <a:xfrm>
              <a:off x="4234670" y="5190631"/>
              <a:ext cx="1677994" cy="2028619"/>
            </a:xfrm>
            <a:custGeom>
              <a:avLst/>
              <a:gdLst>
                <a:gd name="T0" fmla="*/ 208 w 402"/>
                <a:gd name="T1" fmla="*/ 0 h 486"/>
                <a:gd name="T2" fmla="*/ 0 w 402"/>
                <a:gd name="T3" fmla="*/ 486 h 486"/>
                <a:gd name="T4" fmla="*/ 192 w 402"/>
                <a:gd name="T5" fmla="*/ 486 h 486"/>
                <a:gd name="T6" fmla="*/ 402 w 402"/>
                <a:gd name="T7" fmla="*/ 0 h 486"/>
                <a:gd name="T8" fmla="*/ 208 w 402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6">
                  <a:moveTo>
                    <a:pt x="208" y="0"/>
                  </a:moveTo>
                  <a:lnTo>
                    <a:pt x="0" y="486"/>
                  </a:lnTo>
                  <a:lnTo>
                    <a:pt x="192" y="486"/>
                  </a:lnTo>
                  <a:lnTo>
                    <a:pt x="402" y="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6D3B6742-984B-5747-7CDE-B74C1F084E65}"/>
                </a:ext>
              </a:extLst>
            </p:cNvPr>
            <p:cNvSpPr/>
            <p:nvPr/>
          </p:nvSpPr>
          <p:spPr bwMode="auto">
            <a:xfrm>
              <a:off x="2705750" y="5674829"/>
              <a:ext cx="1677994" cy="2028619"/>
            </a:xfrm>
            <a:custGeom>
              <a:avLst/>
              <a:gdLst>
                <a:gd name="T0" fmla="*/ 210 w 402"/>
                <a:gd name="T1" fmla="*/ 0 h 486"/>
                <a:gd name="T2" fmla="*/ 0 w 402"/>
                <a:gd name="T3" fmla="*/ 486 h 486"/>
                <a:gd name="T4" fmla="*/ 192 w 402"/>
                <a:gd name="T5" fmla="*/ 486 h 486"/>
                <a:gd name="T6" fmla="*/ 402 w 402"/>
                <a:gd name="T7" fmla="*/ 0 h 486"/>
                <a:gd name="T8" fmla="*/ 210 w 402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6">
                  <a:moveTo>
                    <a:pt x="210" y="0"/>
                  </a:moveTo>
                  <a:lnTo>
                    <a:pt x="0" y="486"/>
                  </a:lnTo>
                  <a:lnTo>
                    <a:pt x="192" y="486"/>
                  </a:lnTo>
                  <a:lnTo>
                    <a:pt x="402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EDCFF1BE-F056-B0E6-A5E2-D8C8A70CEDF3}"/>
                </a:ext>
              </a:extLst>
            </p:cNvPr>
            <p:cNvSpPr/>
            <p:nvPr/>
          </p:nvSpPr>
          <p:spPr bwMode="auto">
            <a:xfrm>
              <a:off x="7333351" y="3203753"/>
              <a:ext cx="2128799" cy="3038755"/>
            </a:xfrm>
            <a:custGeom>
              <a:avLst/>
              <a:gdLst>
                <a:gd name="T0" fmla="*/ 510 w 510"/>
                <a:gd name="T1" fmla="*/ 216 h 728"/>
                <a:gd name="T2" fmla="*/ 414 w 510"/>
                <a:gd name="T3" fmla="*/ 0 h 728"/>
                <a:gd name="T4" fmla="*/ 130 w 510"/>
                <a:gd name="T5" fmla="*/ 216 h 728"/>
                <a:gd name="T6" fmla="*/ 224 w 510"/>
                <a:gd name="T7" fmla="*/ 216 h 728"/>
                <a:gd name="T8" fmla="*/ 0 w 510"/>
                <a:gd name="T9" fmla="*/ 728 h 728"/>
                <a:gd name="T10" fmla="*/ 192 w 510"/>
                <a:gd name="T11" fmla="*/ 728 h 728"/>
                <a:gd name="T12" fmla="*/ 416 w 510"/>
                <a:gd name="T13" fmla="*/ 216 h 728"/>
                <a:gd name="T14" fmla="*/ 510 w 510"/>
                <a:gd name="T15" fmla="*/ 21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728">
                  <a:moveTo>
                    <a:pt x="510" y="216"/>
                  </a:moveTo>
                  <a:lnTo>
                    <a:pt x="414" y="0"/>
                  </a:lnTo>
                  <a:lnTo>
                    <a:pt x="130" y="216"/>
                  </a:lnTo>
                  <a:lnTo>
                    <a:pt x="224" y="216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416" y="216"/>
                  </a:lnTo>
                  <a:lnTo>
                    <a:pt x="510" y="216"/>
                  </a:lnTo>
                  <a:close/>
                </a:path>
              </a:pathLst>
            </a:custGeom>
            <a:solidFill>
              <a:srgbClr val="40A69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ïSliḍê">
            <a:extLst>
              <a:ext uri="{FF2B5EF4-FFF2-40B4-BE49-F238E27FC236}">
                <a16:creationId xmlns:a16="http://schemas.microsoft.com/office/drawing/2014/main" id="{A5DBE6F2-E0E6-759D-B786-CB1701E35899}"/>
              </a:ext>
            </a:extLst>
          </p:cNvPr>
          <p:cNvGrpSpPr/>
          <p:nvPr/>
        </p:nvGrpSpPr>
        <p:grpSpPr>
          <a:xfrm flipH="1">
            <a:off x="3674758" y="3222341"/>
            <a:ext cx="407078" cy="407078"/>
            <a:chOff x="5839622" y="2191652"/>
            <a:chExt cx="522378" cy="522378"/>
          </a:xfrm>
        </p:grpSpPr>
        <p:sp>
          <p:nvSpPr>
            <p:cNvPr id="50" name="îś1ídé">
              <a:extLst>
                <a:ext uri="{FF2B5EF4-FFF2-40B4-BE49-F238E27FC236}">
                  <a16:creationId xmlns:a16="http://schemas.microsoft.com/office/drawing/2014/main" id="{EB113488-8190-6DE7-9E0D-FF33A20B99F1}"/>
                </a:ext>
              </a:extLst>
            </p:cNvPr>
            <p:cNvSpPr/>
            <p:nvPr/>
          </p:nvSpPr>
          <p:spPr>
            <a:xfrm>
              <a:off x="5839622" y="2191652"/>
              <a:ext cx="522378" cy="522378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iŝḻiḑê">
              <a:extLst>
                <a:ext uri="{FF2B5EF4-FFF2-40B4-BE49-F238E27FC236}">
                  <a16:creationId xmlns:a16="http://schemas.microsoft.com/office/drawing/2014/main" id="{8A9AE6F9-C5A7-B400-7FD7-30D6AB4E014F}"/>
                </a:ext>
              </a:extLst>
            </p:cNvPr>
            <p:cNvSpPr/>
            <p:nvPr/>
          </p:nvSpPr>
          <p:spPr bwMode="auto">
            <a:xfrm>
              <a:off x="5954522" y="2353015"/>
              <a:ext cx="292579" cy="199650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7 w 607639"/>
                <a:gd name="connsiteY7" fmla="*/ 364067 h 414642"/>
                <a:gd name="connsiteX8" fmla="*/ 394917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11412 w 607639"/>
                <a:gd name="connsiteY14" fmla="*/ 303360 h 414642"/>
                <a:gd name="connsiteX15" fmla="*/ 192442 w 607639"/>
                <a:gd name="connsiteY15" fmla="*/ 303360 h 414642"/>
                <a:gd name="connsiteX16" fmla="*/ 202593 w 607639"/>
                <a:gd name="connsiteY16" fmla="*/ 313486 h 414642"/>
                <a:gd name="connsiteX17" fmla="*/ 192442 w 607639"/>
                <a:gd name="connsiteY17" fmla="*/ 323612 h 414642"/>
                <a:gd name="connsiteX18" fmla="*/ 111412 w 607639"/>
                <a:gd name="connsiteY18" fmla="*/ 323612 h 414642"/>
                <a:gd name="connsiteX19" fmla="*/ 101261 w 607639"/>
                <a:gd name="connsiteY19" fmla="*/ 313486 h 414642"/>
                <a:gd name="connsiteX20" fmla="*/ 111412 w 607639"/>
                <a:gd name="connsiteY20" fmla="*/ 303360 h 414642"/>
                <a:gd name="connsiteX21" fmla="*/ 212645 w 607639"/>
                <a:gd name="connsiteY21" fmla="*/ 262926 h 414642"/>
                <a:gd name="connsiteX22" fmla="*/ 243067 w 607639"/>
                <a:gd name="connsiteY22" fmla="*/ 262926 h 414642"/>
                <a:gd name="connsiteX23" fmla="*/ 253118 w 607639"/>
                <a:gd name="connsiteY23" fmla="*/ 273052 h 414642"/>
                <a:gd name="connsiteX24" fmla="*/ 243067 w 607639"/>
                <a:gd name="connsiteY24" fmla="*/ 283178 h 414642"/>
                <a:gd name="connsiteX25" fmla="*/ 212645 w 607639"/>
                <a:gd name="connsiteY25" fmla="*/ 283178 h 414642"/>
                <a:gd name="connsiteX26" fmla="*/ 202593 w 607639"/>
                <a:gd name="connsiteY26" fmla="*/ 273052 h 414642"/>
                <a:gd name="connsiteX27" fmla="*/ 212645 w 607639"/>
                <a:gd name="connsiteY27" fmla="*/ 262926 h 414642"/>
                <a:gd name="connsiteX28" fmla="*/ 111410 w 607639"/>
                <a:gd name="connsiteY28" fmla="*/ 262926 h 414642"/>
                <a:gd name="connsiteX29" fmla="*/ 131618 w 607639"/>
                <a:gd name="connsiteY29" fmla="*/ 262926 h 414642"/>
                <a:gd name="connsiteX30" fmla="*/ 141766 w 607639"/>
                <a:gd name="connsiteY30" fmla="*/ 273052 h 414642"/>
                <a:gd name="connsiteX31" fmla="*/ 131618 w 607639"/>
                <a:gd name="connsiteY31" fmla="*/ 283178 h 414642"/>
                <a:gd name="connsiteX32" fmla="*/ 111410 w 607639"/>
                <a:gd name="connsiteY32" fmla="*/ 283178 h 414642"/>
                <a:gd name="connsiteX33" fmla="*/ 101261 w 607639"/>
                <a:gd name="connsiteY33" fmla="*/ 273052 h 414642"/>
                <a:gd name="connsiteX34" fmla="*/ 111410 w 607639"/>
                <a:gd name="connsiteY34" fmla="*/ 262926 h 414642"/>
                <a:gd name="connsiteX35" fmla="*/ 506325 w 607639"/>
                <a:gd name="connsiteY35" fmla="*/ 60757 h 414642"/>
                <a:gd name="connsiteX36" fmla="*/ 516469 w 607639"/>
                <a:gd name="connsiteY36" fmla="*/ 70799 h 414642"/>
                <a:gd name="connsiteX37" fmla="*/ 516469 w 607639"/>
                <a:gd name="connsiteY37" fmla="*/ 293230 h 414642"/>
                <a:gd name="connsiteX38" fmla="*/ 506325 w 607639"/>
                <a:gd name="connsiteY38" fmla="*/ 303361 h 414642"/>
                <a:gd name="connsiteX39" fmla="*/ 496181 w 607639"/>
                <a:gd name="connsiteY39" fmla="*/ 293230 h 414642"/>
                <a:gd name="connsiteX40" fmla="*/ 496181 w 607639"/>
                <a:gd name="connsiteY40" fmla="*/ 283189 h 414642"/>
                <a:gd name="connsiteX41" fmla="*/ 425352 w 607639"/>
                <a:gd name="connsiteY41" fmla="*/ 283189 h 414642"/>
                <a:gd name="connsiteX42" fmla="*/ 415208 w 607639"/>
                <a:gd name="connsiteY42" fmla="*/ 273058 h 414642"/>
                <a:gd name="connsiteX43" fmla="*/ 425352 w 607639"/>
                <a:gd name="connsiteY43" fmla="*/ 262927 h 414642"/>
                <a:gd name="connsiteX44" fmla="*/ 496181 w 607639"/>
                <a:gd name="connsiteY44" fmla="*/ 262927 h 414642"/>
                <a:gd name="connsiteX45" fmla="*/ 496181 w 607639"/>
                <a:gd name="connsiteY45" fmla="*/ 222493 h 414642"/>
                <a:gd name="connsiteX46" fmla="*/ 455695 w 607639"/>
                <a:gd name="connsiteY46" fmla="*/ 222493 h 414642"/>
                <a:gd name="connsiteX47" fmla="*/ 445551 w 607639"/>
                <a:gd name="connsiteY47" fmla="*/ 212362 h 414642"/>
                <a:gd name="connsiteX48" fmla="*/ 455695 w 607639"/>
                <a:gd name="connsiteY48" fmla="*/ 202232 h 414642"/>
                <a:gd name="connsiteX49" fmla="*/ 496181 w 607639"/>
                <a:gd name="connsiteY49" fmla="*/ 202232 h 414642"/>
                <a:gd name="connsiteX50" fmla="*/ 496181 w 607639"/>
                <a:gd name="connsiteY50" fmla="*/ 161798 h 414642"/>
                <a:gd name="connsiteX51" fmla="*/ 354433 w 607639"/>
                <a:gd name="connsiteY51" fmla="*/ 161798 h 414642"/>
                <a:gd name="connsiteX52" fmla="*/ 344289 w 607639"/>
                <a:gd name="connsiteY52" fmla="*/ 151756 h 414642"/>
                <a:gd name="connsiteX53" fmla="*/ 354433 w 607639"/>
                <a:gd name="connsiteY53" fmla="*/ 141625 h 414642"/>
                <a:gd name="connsiteX54" fmla="*/ 496181 w 607639"/>
                <a:gd name="connsiteY54" fmla="*/ 141625 h 414642"/>
                <a:gd name="connsiteX55" fmla="*/ 496181 w 607639"/>
                <a:gd name="connsiteY55" fmla="*/ 101191 h 414642"/>
                <a:gd name="connsiteX56" fmla="*/ 425352 w 607639"/>
                <a:gd name="connsiteY56" fmla="*/ 101191 h 414642"/>
                <a:gd name="connsiteX57" fmla="*/ 415208 w 607639"/>
                <a:gd name="connsiteY57" fmla="*/ 91060 h 414642"/>
                <a:gd name="connsiteX58" fmla="*/ 425352 w 607639"/>
                <a:gd name="connsiteY58" fmla="*/ 80930 h 414642"/>
                <a:gd name="connsiteX59" fmla="*/ 496181 w 607639"/>
                <a:gd name="connsiteY59" fmla="*/ 80930 h 414642"/>
                <a:gd name="connsiteX60" fmla="*/ 496181 w 607639"/>
                <a:gd name="connsiteY60" fmla="*/ 70799 h 414642"/>
                <a:gd name="connsiteX61" fmla="*/ 506325 w 607639"/>
                <a:gd name="connsiteY61" fmla="*/ 60757 h 414642"/>
                <a:gd name="connsiteX62" fmla="*/ 151927 w 607639"/>
                <a:gd name="connsiteY62" fmla="*/ 40505 h 414642"/>
                <a:gd name="connsiteX63" fmla="*/ 161989 w 607639"/>
                <a:gd name="connsiteY63" fmla="*/ 50635 h 414642"/>
                <a:gd name="connsiteX64" fmla="*/ 161989 w 607639"/>
                <a:gd name="connsiteY64" fmla="*/ 61742 h 414642"/>
                <a:gd name="connsiteX65" fmla="*/ 202593 w 607639"/>
                <a:gd name="connsiteY65" fmla="*/ 111236 h 414642"/>
                <a:gd name="connsiteX66" fmla="*/ 192442 w 607639"/>
                <a:gd name="connsiteY66" fmla="*/ 121366 h 414642"/>
                <a:gd name="connsiteX67" fmla="*/ 182291 w 607639"/>
                <a:gd name="connsiteY67" fmla="*/ 111236 h 414642"/>
                <a:gd name="connsiteX68" fmla="*/ 151927 w 607639"/>
                <a:gd name="connsiteY68" fmla="*/ 80935 h 414642"/>
                <a:gd name="connsiteX69" fmla="*/ 128598 w 607639"/>
                <a:gd name="connsiteY69" fmla="*/ 92043 h 414642"/>
                <a:gd name="connsiteX70" fmla="*/ 125570 w 607639"/>
                <a:gd name="connsiteY70" fmla="*/ 103150 h 414642"/>
                <a:gd name="connsiteX71" fmla="*/ 131625 w 607639"/>
                <a:gd name="connsiteY71" fmla="*/ 114346 h 414642"/>
                <a:gd name="connsiteX72" fmla="*/ 184339 w 607639"/>
                <a:gd name="connsiteY72" fmla="*/ 155753 h 414642"/>
                <a:gd name="connsiteX73" fmla="*/ 198497 w 607639"/>
                <a:gd name="connsiteY73" fmla="*/ 181078 h 414642"/>
                <a:gd name="connsiteX74" fmla="*/ 190394 w 607639"/>
                <a:gd name="connsiteY74" fmla="*/ 207291 h 414642"/>
                <a:gd name="connsiteX75" fmla="*/ 161989 w 607639"/>
                <a:gd name="connsiteY75" fmla="*/ 221775 h 414642"/>
                <a:gd name="connsiteX76" fmla="*/ 161989 w 607639"/>
                <a:gd name="connsiteY76" fmla="*/ 232615 h 414642"/>
                <a:gd name="connsiteX77" fmla="*/ 151927 w 607639"/>
                <a:gd name="connsiteY77" fmla="*/ 242745 h 414642"/>
                <a:gd name="connsiteX78" fmla="*/ 141776 w 607639"/>
                <a:gd name="connsiteY78" fmla="*/ 232615 h 414642"/>
                <a:gd name="connsiteX79" fmla="*/ 141776 w 607639"/>
                <a:gd name="connsiteY79" fmla="*/ 221508 h 414642"/>
                <a:gd name="connsiteX80" fmla="*/ 101261 w 607639"/>
                <a:gd name="connsiteY80" fmla="*/ 173969 h 414642"/>
                <a:gd name="connsiteX81" fmla="*/ 111412 w 607639"/>
                <a:gd name="connsiteY81" fmla="*/ 163840 h 414642"/>
                <a:gd name="connsiteX82" fmla="*/ 121474 w 607639"/>
                <a:gd name="connsiteY82" fmla="*/ 173969 h 414642"/>
                <a:gd name="connsiteX83" fmla="*/ 151927 w 607639"/>
                <a:gd name="connsiteY83" fmla="*/ 202226 h 414642"/>
                <a:gd name="connsiteX84" fmla="*/ 175168 w 607639"/>
                <a:gd name="connsiteY84" fmla="*/ 194140 h 414642"/>
                <a:gd name="connsiteX85" fmla="*/ 178195 w 607639"/>
                <a:gd name="connsiteY85" fmla="*/ 183033 h 414642"/>
                <a:gd name="connsiteX86" fmla="*/ 172140 w 607639"/>
                <a:gd name="connsiteY86" fmla="*/ 171926 h 414642"/>
                <a:gd name="connsiteX87" fmla="*/ 119515 w 607639"/>
                <a:gd name="connsiteY87" fmla="*/ 130518 h 414642"/>
                <a:gd name="connsiteX88" fmla="*/ 105268 w 607639"/>
                <a:gd name="connsiteY88" fmla="*/ 105193 h 414642"/>
                <a:gd name="connsiteX89" fmla="*/ 113371 w 607639"/>
                <a:gd name="connsiteY89" fmla="*/ 78892 h 414642"/>
                <a:gd name="connsiteX90" fmla="*/ 141776 w 607639"/>
                <a:gd name="connsiteY90" fmla="*/ 61653 h 414642"/>
                <a:gd name="connsiteX91" fmla="*/ 141776 w 607639"/>
                <a:gd name="connsiteY91" fmla="*/ 50635 h 414642"/>
                <a:gd name="connsiteX92" fmla="*/ 151927 w 607639"/>
                <a:gd name="connsiteY92" fmla="*/ 40505 h 414642"/>
                <a:gd name="connsiteX93" fmla="*/ 70848 w 607639"/>
                <a:gd name="connsiteY93" fmla="*/ 20177 h 414642"/>
                <a:gd name="connsiteX94" fmla="*/ 60791 w 607639"/>
                <a:gd name="connsiteY94" fmla="*/ 30309 h 414642"/>
                <a:gd name="connsiteX95" fmla="*/ 60791 w 607639"/>
                <a:gd name="connsiteY95" fmla="*/ 343802 h 414642"/>
                <a:gd name="connsiteX96" fmla="*/ 222780 w 607639"/>
                <a:gd name="connsiteY96" fmla="*/ 343802 h 414642"/>
                <a:gd name="connsiteX97" fmla="*/ 232927 w 607639"/>
                <a:gd name="connsiteY97" fmla="*/ 353935 h 414642"/>
                <a:gd name="connsiteX98" fmla="*/ 232927 w 607639"/>
                <a:gd name="connsiteY98" fmla="*/ 364067 h 414642"/>
                <a:gd name="connsiteX99" fmla="*/ 374712 w 607639"/>
                <a:gd name="connsiteY99" fmla="*/ 364067 h 414642"/>
                <a:gd name="connsiteX100" fmla="*/ 374712 w 607639"/>
                <a:gd name="connsiteY100" fmla="*/ 353935 h 414642"/>
                <a:gd name="connsiteX101" fmla="*/ 384859 w 607639"/>
                <a:gd name="connsiteY101" fmla="*/ 343802 h 414642"/>
                <a:gd name="connsiteX102" fmla="*/ 546849 w 607639"/>
                <a:gd name="connsiteY102" fmla="*/ 343802 h 414642"/>
                <a:gd name="connsiteX103" fmla="*/ 546849 w 607639"/>
                <a:gd name="connsiteY103" fmla="*/ 30309 h 414642"/>
                <a:gd name="connsiteX104" fmla="*/ 536702 w 607639"/>
                <a:gd name="connsiteY104" fmla="*/ 20177 h 414642"/>
                <a:gd name="connsiteX105" fmla="*/ 70848 w 607639"/>
                <a:gd name="connsiteY105" fmla="*/ 0 h 414642"/>
                <a:gd name="connsiteX106" fmla="*/ 536702 w 607639"/>
                <a:gd name="connsiteY106" fmla="*/ 0 h 414642"/>
                <a:gd name="connsiteX107" fmla="*/ 567142 w 607639"/>
                <a:gd name="connsiteY107" fmla="*/ 30309 h 414642"/>
                <a:gd name="connsiteX108" fmla="*/ 567142 w 607639"/>
                <a:gd name="connsiteY108" fmla="*/ 343802 h 414642"/>
                <a:gd name="connsiteX109" fmla="*/ 597493 w 607639"/>
                <a:gd name="connsiteY109" fmla="*/ 343802 h 414642"/>
                <a:gd name="connsiteX110" fmla="*/ 607639 w 607639"/>
                <a:gd name="connsiteY110" fmla="*/ 353935 h 414642"/>
                <a:gd name="connsiteX111" fmla="*/ 607639 w 607639"/>
                <a:gd name="connsiteY111" fmla="*/ 384244 h 414642"/>
                <a:gd name="connsiteX112" fmla="*/ 577199 w 607639"/>
                <a:gd name="connsiteY112" fmla="*/ 414642 h 414642"/>
                <a:gd name="connsiteX113" fmla="*/ 30351 w 607639"/>
                <a:gd name="connsiteY113" fmla="*/ 414642 h 414642"/>
                <a:gd name="connsiteX114" fmla="*/ 0 w 607639"/>
                <a:gd name="connsiteY114" fmla="*/ 384244 h 414642"/>
                <a:gd name="connsiteX115" fmla="*/ 0 w 607639"/>
                <a:gd name="connsiteY115" fmla="*/ 353935 h 414642"/>
                <a:gd name="connsiteX116" fmla="*/ 10147 w 607639"/>
                <a:gd name="connsiteY116" fmla="*/ 343802 h 414642"/>
                <a:gd name="connsiteX117" fmla="*/ 40498 w 607639"/>
                <a:gd name="connsiteY117" fmla="*/ 343802 h 414642"/>
                <a:gd name="connsiteX118" fmla="*/ 40498 w 607639"/>
                <a:gd name="connsiteY118" fmla="*/ 30309 h 414642"/>
                <a:gd name="connsiteX119" fmla="*/ 70848 w 607639"/>
                <a:gd name="connsiteY11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7" y="364067"/>
                  </a:lnTo>
                  <a:lnTo>
                    <a:pt x="394917" y="374200"/>
                  </a:lnTo>
                  <a:cubicBezTo>
                    <a:pt x="394917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11412" y="303360"/>
                  </a:moveTo>
                  <a:lnTo>
                    <a:pt x="192442" y="303360"/>
                  </a:lnTo>
                  <a:cubicBezTo>
                    <a:pt x="198497" y="303360"/>
                    <a:pt x="202593" y="307446"/>
                    <a:pt x="202593" y="313486"/>
                  </a:cubicBezTo>
                  <a:cubicBezTo>
                    <a:pt x="202593" y="319526"/>
                    <a:pt x="198497" y="323612"/>
                    <a:pt x="192442" y="323612"/>
                  </a:cubicBezTo>
                  <a:lnTo>
                    <a:pt x="111412" y="323612"/>
                  </a:lnTo>
                  <a:cubicBezTo>
                    <a:pt x="105268" y="323612"/>
                    <a:pt x="101261" y="319526"/>
                    <a:pt x="101261" y="313486"/>
                  </a:cubicBezTo>
                  <a:cubicBezTo>
                    <a:pt x="101261" y="307446"/>
                    <a:pt x="105268" y="303360"/>
                    <a:pt x="111412" y="303360"/>
                  </a:cubicBezTo>
                  <a:close/>
                  <a:moveTo>
                    <a:pt x="212645" y="262926"/>
                  </a:moveTo>
                  <a:lnTo>
                    <a:pt x="243067" y="262926"/>
                  </a:lnTo>
                  <a:cubicBezTo>
                    <a:pt x="249115" y="262926"/>
                    <a:pt x="253118" y="267012"/>
                    <a:pt x="253118" y="273052"/>
                  </a:cubicBezTo>
                  <a:cubicBezTo>
                    <a:pt x="253118" y="279092"/>
                    <a:pt x="249115" y="283178"/>
                    <a:pt x="243067" y="283178"/>
                  </a:cubicBezTo>
                  <a:lnTo>
                    <a:pt x="212645" y="283178"/>
                  </a:lnTo>
                  <a:cubicBezTo>
                    <a:pt x="206596" y="283178"/>
                    <a:pt x="202593" y="279092"/>
                    <a:pt x="202593" y="273052"/>
                  </a:cubicBezTo>
                  <a:cubicBezTo>
                    <a:pt x="202593" y="267012"/>
                    <a:pt x="206596" y="262926"/>
                    <a:pt x="212645" y="262926"/>
                  </a:cubicBezTo>
                  <a:close/>
                  <a:moveTo>
                    <a:pt x="111410" y="262926"/>
                  </a:moveTo>
                  <a:lnTo>
                    <a:pt x="131618" y="262926"/>
                  </a:lnTo>
                  <a:cubicBezTo>
                    <a:pt x="137671" y="262926"/>
                    <a:pt x="141766" y="267012"/>
                    <a:pt x="141766" y="273052"/>
                  </a:cubicBezTo>
                  <a:cubicBezTo>
                    <a:pt x="141766" y="279092"/>
                    <a:pt x="137671" y="283178"/>
                    <a:pt x="131618" y="283178"/>
                  </a:cubicBezTo>
                  <a:lnTo>
                    <a:pt x="111410" y="283178"/>
                  </a:lnTo>
                  <a:cubicBezTo>
                    <a:pt x="105267" y="283178"/>
                    <a:pt x="101261" y="279092"/>
                    <a:pt x="101261" y="273052"/>
                  </a:cubicBezTo>
                  <a:cubicBezTo>
                    <a:pt x="101261" y="267012"/>
                    <a:pt x="105267" y="262926"/>
                    <a:pt x="111410" y="262926"/>
                  </a:cubicBezTo>
                  <a:close/>
                  <a:moveTo>
                    <a:pt x="506325" y="60757"/>
                  </a:moveTo>
                  <a:cubicBezTo>
                    <a:pt x="512376" y="60757"/>
                    <a:pt x="516469" y="64756"/>
                    <a:pt x="516469" y="70799"/>
                  </a:cubicBezTo>
                  <a:lnTo>
                    <a:pt x="516469" y="293230"/>
                  </a:lnTo>
                  <a:cubicBezTo>
                    <a:pt x="516469" y="299362"/>
                    <a:pt x="512376" y="303361"/>
                    <a:pt x="506325" y="303361"/>
                  </a:cubicBezTo>
                  <a:cubicBezTo>
                    <a:pt x="500275" y="303361"/>
                    <a:pt x="496181" y="299362"/>
                    <a:pt x="496181" y="293230"/>
                  </a:cubicBezTo>
                  <a:lnTo>
                    <a:pt x="496181" y="283189"/>
                  </a:lnTo>
                  <a:lnTo>
                    <a:pt x="425352" y="283189"/>
                  </a:lnTo>
                  <a:cubicBezTo>
                    <a:pt x="419212" y="283189"/>
                    <a:pt x="415208" y="279101"/>
                    <a:pt x="415208" y="273058"/>
                  </a:cubicBezTo>
                  <a:cubicBezTo>
                    <a:pt x="415208" y="267015"/>
                    <a:pt x="419212" y="262927"/>
                    <a:pt x="425352" y="262927"/>
                  </a:cubicBezTo>
                  <a:lnTo>
                    <a:pt x="496181" y="262927"/>
                  </a:lnTo>
                  <a:lnTo>
                    <a:pt x="496181" y="222493"/>
                  </a:lnTo>
                  <a:lnTo>
                    <a:pt x="455695" y="222493"/>
                  </a:lnTo>
                  <a:cubicBezTo>
                    <a:pt x="449644" y="222493"/>
                    <a:pt x="445551" y="218405"/>
                    <a:pt x="445551" y="212362"/>
                  </a:cubicBezTo>
                  <a:cubicBezTo>
                    <a:pt x="445551" y="206320"/>
                    <a:pt x="449644" y="202232"/>
                    <a:pt x="455695" y="202232"/>
                  </a:cubicBezTo>
                  <a:lnTo>
                    <a:pt x="496181" y="202232"/>
                  </a:lnTo>
                  <a:lnTo>
                    <a:pt x="496181" y="161798"/>
                  </a:lnTo>
                  <a:lnTo>
                    <a:pt x="354433" y="161798"/>
                  </a:lnTo>
                  <a:cubicBezTo>
                    <a:pt x="348382" y="161798"/>
                    <a:pt x="344289" y="157799"/>
                    <a:pt x="344289" y="151756"/>
                  </a:cubicBezTo>
                  <a:cubicBezTo>
                    <a:pt x="344289" y="145624"/>
                    <a:pt x="348382" y="141625"/>
                    <a:pt x="354433" y="141625"/>
                  </a:cubicBezTo>
                  <a:lnTo>
                    <a:pt x="496181" y="141625"/>
                  </a:lnTo>
                  <a:lnTo>
                    <a:pt x="496181" y="101191"/>
                  </a:lnTo>
                  <a:lnTo>
                    <a:pt x="425352" y="101191"/>
                  </a:lnTo>
                  <a:cubicBezTo>
                    <a:pt x="419212" y="101191"/>
                    <a:pt x="415208" y="97103"/>
                    <a:pt x="415208" y="91060"/>
                  </a:cubicBezTo>
                  <a:cubicBezTo>
                    <a:pt x="415208" y="85018"/>
                    <a:pt x="419212" y="80930"/>
                    <a:pt x="425352" y="80930"/>
                  </a:cubicBezTo>
                  <a:lnTo>
                    <a:pt x="496181" y="80930"/>
                  </a:lnTo>
                  <a:lnTo>
                    <a:pt x="496181" y="70799"/>
                  </a:lnTo>
                  <a:cubicBezTo>
                    <a:pt x="496181" y="64756"/>
                    <a:pt x="500275" y="60757"/>
                    <a:pt x="506325" y="60757"/>
                  </a:cubicBezTo>
                  <a:close/>
                  <a:moveTo>
                    <a:pt x="151927" y="40505"/>
                  </a:moveTo>
                  <a:cubicBezTo>
                    <a:pt x="157982" y="40505"/>
                    <a:pt x="161989" y="44593"/>
                    <a:pt x="161989" y="50635"/>
                  </a:cubicBezTo>
                  <a:lnTo>
                    <a:pt x="161989" y="61742"/>
                  </a:lnTo>
                  <a:cubicBezTo>
                    <a:pt x="185408" y="66274"/>
                    <a:pt x="202593" y="86445"/>
                    <a:pt x="202593" y="111236"/>
                  </a:cubicBezTo>
                  <a:cubicBezTo>
                    <a:pt x="202593" y="117367"/>
                    <a:pt x="198497" y="121366"/>
                    <a:pt x="192442" y="121366"/>
                  </a:cubicBezTo>
                  <a:cubicBezTo>
                    <a:pt x="186387" y="121366"/>
                    <a:pt x="182291" y="117367"/>
                    <a:pt x="182291" y="111236"/>
                  </a:cubicBezTo>
                  <a:cubicBezTo>
                    <a:pt x="182291" y="94086"/>
                    <a:pt x="169113" y="80935"/>
                    <a:pt x="151927" y="80935"/>
                  </a:cubicBezTo>
                  <a:cubicBezTo>
                    <a:pt x="142756" y="80935"/>
                    <a:pt x="134653" y="85023"/>
                    <a:pt x="128598" y="92043"/>
                  </a:cubicBezTo>
                  <a:cubicBezTo>
                    <a:pt x="125570" y="95064"/>
                    <a:pt x="124502" y="99151"/>
                    <a:pt x="125570" y="103150"/>
                  </a:cubicBezTo>
                  <a:cubicBezTo>
                    <a:pt x="125570" y="107237"/>
                    <a:pt x="128598" y="111236"/>
                    <a:pt x="131625" y="114346"/>
                  </a:cubicBezTo>
                  <a:lnTo>
                    <a:pt x="184339" y="155753"/>
                  </a:lnTo>
                  <a:cubicBezTo>
                    <a:pt x="192442" y="161796"/>
                    <a:pt x="197518" y="170948"/>
                    <a:pt x="198497" y="181078"/>
                  </a:cubicBezTo>
                  <a:cubicBezTo>
                    <a:pt x="199477" y="191119"/>
                    <a:pt x="196449" y="200271"/>
                    <a:pt x="190394" y="207291"/>
                  </a:cubicBezTo>
                  <a:cubicBezTo>
                    <a:pt x="183182" y="215288"/>
                    <a:pt x="174010" y="220175"/>
                    <a:pt x="161989" y="221775"/>
                  </a:cubicBezTo>
                  <a:lnTo>
                    <a:pt x="161989" y="232615"/>
                  </a:lnTo>
                  <a:cubicBezTo>
                    <a:pt x="161989" y="238658"/>
                    <a:pt x="157982" y="242745"/>
                    <a:pt x="151927" y="242745"/>
                  </a:cubicBezTo>
                  <a:cubicBezTo>
                    <a:pt x="145783" y="242745"/>
                    <a:pt x="141776" y="238658"/>
                    <a:pt x="141776" y="232615"/>
                  </a:cubicBezTo>
                  <a:lnTo>
                    <a:pt x="141776" y="221508"/>
                  </a:lnTo>
                  <a:cubicBezTo>
                    <a:pt x="118358" y="217154"/>
                    <a:pt x="101261" y="197872"/>
                    <a:pt x="101261" y="173969"/>
                  </a:cubicBezTo>
                  <a:cubicBezTo>
                    <a:pt x="101261" y="167927"/>
                    <a:pt x="105268" y="163840"/>
                    <a:pt x="111412" y="163840"/>
                  </a:cubicBezTo>
                  <a:cubicBezTo>
                    <a:pt x="117467" y="163840"/>
                    <a:pt x="121474" y="167927"/>
                    <a:pt x="121474" y="173969"/>
                  </a:cubicBezTo>
                  <a:cubicBezTo>
                    <a:pt x="121474" y="190141"/>
                    <a:pt x="134653" y="202226"/>
                    <a:pt x="151927" y="202226"/>
                  </a:cubicBezTo>
                  <a:cubicBezTo>
                    <a:pt x="163058" y="202226"/>
                    <a:pt x="170092" y="199205"/>
                    <a:pt x="175168" y="194140"/>
                  </a:cubicBezTo>
                  <a:cubicBezTo>
                    <a:pt x="178195" y="191119"/>
                    <a:pt x="179264" y="187120"/>
                    <a:pt x="178195" y="183033"/>
                  </a:cubicBezTo>
                  <a:cubicBezTo>
                    <a:pt x="178195" y="179034"/>
                    <a:pt x="175168" y="174947"/>
                    <a:pt x="172140" y="171926"/>
                  </a:cubicBezTo>
                  <a:lnTo>
                    <a:pt x="119515" y="130518"/>
                  </a:lnTo>
                  <a:cubicBezTo>
                    <a:pt x="111412" y="124387"/>
                    <a:pt x="106337" y="115323"/>
                    <a:pt x="105268" y="105193"/>
                  </a:cubicBezTo>
                  <a:cubicBezTo>
                    <a:pt x="104289" y="95064"/>
                    <a:pt x="107316" y="86000"/>
                    <a:pt x="113371" y="78892"/>
                  </a:cubicBezTo>
                  <a:cubicBezTo>
                    <a:pt x="120406" y="69562"/>
                    <a:pt x="130557" y="63786"/>
                    <a:pt x="141776" y="61653"/>
                  </a:cubicBezTo>
                  <a:lnTo>
                    <a:pt x="141776" y="50635"/>
                  </a:lnTo>
                  <a:cubicBezTo>
                    <a:pt x="141776" y="44593"/>
                    <a:pt x="145783" y="40505"/>
                    <a:pt x="151927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9" y="343802"/>
                  </a:lnTo>
                  <a:lnTo>
                    <a:pt x="546849" y="30309"/>
                  </a:lnTo>
                  <a:cubicBezTo>
                    <a:pt x="546849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3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8" y="343802"/>
                  </a:lnTo>
                  <a:lnTo>
                    <a:pt x="40498" y="30309"/>
                  </a:lnTo>
                  <a:cubicBezTo>
                    <a:pt x="40498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2" name="išḷîḓé">
            <a:extLst>
              <a:ext uri="{FF2B5EF4-FFF2-40B4-BE49-F238E27FC236}">
                <a16:creationId xmlns:a16="http://schemas.microsoft.com/office/drawing/2014/main" id="{5AD771E8-7E9A-874C-FFB9-B36E120D8697}"/>
              </a:ext>
            </a:extLst>
          </p:cNvPr>
          <p:cNvGrpSpPr/>
          <p:nvPr/>
        </p:nvGrpSpPr>
        <p:grpSpPr>
          <a:xfrm flipH="1">
            <a:off x="5226157" y="2732139"/>
            <a:ext cx="407078" cy="407078"/>
            <a:chOff x="5839622" y="2191652"/>
            <a:chExt cx="522378" cy="522378"/>
          </a:xfrm>
        </p:grpSpPr>
        <p:sp>
          <p:nvSpPr>
            <p:cNvPr id="53" name="íslíḑê">
              <a:extLst>
                <a:ext uri="{FF2B5EF4-FFF2-40B4-BE49-F238E27FC236}">
                  <a16:creationId xmlns:a16="http://schemas.microsoft.com/office/drawing/2014/main" id="{D3D2BBE6-77DB-5F2D-D041-397D65E5C8CF}"/>
                </a:ext>
              </a:extLst>
            </p:cNvPr>
            <p:cNvSpPr/>
            <p:nvPr/>
          </p:nvSpPr>
          <p:spPr>
            <a:xfrm>
              <a:off x="5839622" y="2191652"/>
              <a:ext cx="522378" cy="522378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išḻîdé">
              <a:extLst>
                <a:ext uri="{FF2B5EF4-FFF2-40B4-BE49-F238E27FC236}">
                  <a16:creationId xmlns:a16="http://schemas.microsoft.com/office/drawing/2014/main" id="{6320206B-8101-4702-EBA1-C89613A915C0}"/>
                </a:ext>
              </a:extLst>
            </p:cNvPr>
            <p:cNvSpPr/>
            <p:nvPr/>
          </p:nvSpPr>
          <p:spPr bwMode="auto">
            <a:xfrm>
              <a:off x="5954522" y="2347273"/>
              <a:ext cx="292579" cy="211135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5" name="í$líḑe">
            <a:extLst>
              <a:ext uri="{FF2B5EF4-FFF2-40B4-BE49-F238E27FC236}">
                <a16:creationId xmlns:a16="http://schemas.microsoft.com/office/drawing/2014/main" id="{95D9E2F7-F3DF-5E01-9056-0016CC317419}"/>
              </a:ext>
            </a:extLst>
          </p:cNvPr>
          <p:cNvGrpSpPr/>
          <p:nvPr/>
        </p:nvGrpSpPr>
        <p:grpSpPr>
          <a:xfrm flipH="1">
            <a:off x="6777960" y="2253946"/>
            <a:ext cx="407078" cy="407078"/>
            <a:chOff x="5839622" y="2191652"/>
            <a:chExt cx="522378" cy="522378"/>
          </a:xfrm>
        </p:grpSpPr>
        <p:sp>
          <p:nvSpPr>
            <p:cNvPr id="56" name="íṥlîḑè">
              <a:extLst>
                <a:ext uri="{FF2B5EF4-FFF2-40B4-BE49-F238E27FC236}">
                  <a16:creationId xmlns:a16="http://schemas.microsoft.com/office/drawing/2014/main" id="{4631CA93-534D-BC62-39BD-27C78528A7AA}"/>
                </a:ext>
              </a:extLst>
            </p:cNvPr>
            <p:cNvSpPr/>
            <p:nvPr/>
          </p:nvSpPr>
          <p:spPr>
            <a:xfrm>
              <a:off x="5839622" y="2191652"/>
              <a:ext cx="522378" cy="522378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íṥ1íďê">
              <a:extLst>
                <a:ext uri="{FF2B5EF4-FFF2-40B4-BE49-F238E27FC236}">
                  <a16:creationId xmlns:a16="http://schemas.microsoft.com/office/drawing/2014/main" id="{FAEE2A63-CBFB-E73A-1ADA-D3D660F5429E}"/>
                </a:ext>
              </a:extLst>
            </p:cNvPr>
            <p:cNvSpPr/>
            <p:nvPr/>
          </p:nvSpPr>
          <p:spPr bwMode="auto">
            <a:xfrm>
              <a:off x="5954522" y="2306744"/>
              <a:ext cx="292579" cy="29219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8" name="ïṥḷiḋé">
            <a:extLst>
              <a:ext uri="{FF2B5EF4-FFF2-40B4-BE49-F238E27FC236}">
                <a16:creationId xmlns:a16="http://schemas.microsoft.com/office/drawing/2014/main" id="{AC73E166-45E1-23FF-2074-38FBF0EDA3A2}"/>
              </a:ext>
            </a:extLst>
          </p:cNvPr>
          <p:cNvGrpSpPr/>
          <p:nvPr/>
        </p:nvGrpSpPr>
        <p:grpSpPr>
          <a:xfrm flipH="1">
            <a:off x="9266216" y="954804"/>
            <a:ext cx="407078" cy="407078"/>
            <a:chOff x="5839622" y="2191652"/>
            <a:chExt cx="522378" cy="522378"/>
          </a:xfrm>
        </p:grpSpPr>
        <p:sp>
          <p:nvSpPr>
            <p:cNvPr id="59" name="îŝľiḑê">
              <a:extLst>
                <a:ext uri="{FF2B5EF4-FFF2-40B4-BE49-F238E27FC236}">
                  <a16:creationId xmlns:a16="http://schemas.microsoft.com/office/drawing/2014/main" id="{37BBBF66-EDDD-09E4-DBEE-DE8FA0E43BC3}"/>
                </a:ext>
              </a:extLst>
            </p:cNvPr>
            <p:cNvSpPr/>
            <p:nvPr/>
          </p:nvSpPr>
          <p:spPr>
            <a:xfrm>
              <a:off x="5839622" y="2191652"/>
              <a:ext cx="522378" cy="522378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íSlîḑe">
              <a:extLst>
                <a:ext uri="{FF2B5EF4-FFF2-40B4-BE49-F238E27FC236}">
                  <a16:creationId xmlns:a16="http://schemas.microsoft.com/office/drawing/2014/main" id="{7EF8654A-2137-272A-0DEA-850D3F8D9170}"/>
                </a:ext>
              </a:extLst>
            </p:cNvPr>
            <p:cNvSpPr/>
            <p:nvPr/>
          </p:nvSpPr>
          <p:spPr bwMode="auto">
            <a:xfrm>
              <a:off x="5954522" y="2350042"/>
              <a:ext cx="292579" cy="205596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DF67D25-00ED-2EB6-9A8E-6EE5A1B4A99D}"/>
              </a:ext>
            </a:extLst>
          </p:cNvPr>
          <p:cNvGrpSpPr/>
          <p:nvPr/>
        </p:nvGrpSpPr>
        <p:grpSpPr>
          <a:xfrm>
            <a:off x="9111001" y="2021837"/>
            <a:ext cx="2170787" cy="932925"/>
            <a:chOff x="1349574" y="1780370"/>
            <a:chExt cx="2170787" cy="93292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3B9254D-961C-2E3C-F5A5-3587F788BCCA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F191457-0E32-5F9F-6FFC-766B09DFD0B1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36E22AE-5B9E-0ECD-B41F-0AB37283E465}"/>
              </a:ext>
            </a:extLst>
          </p:cNvPr>
          <p:cNvGrpSpPr/>
          <p:nvPr/>
        </p:nvGrpSpPr>
        <p:grpSpPr>
          <a:xfrm>
            <a:off x="205387" y="3200316"/>
            <a:ext cx="3054325" cy="739923"/>
            <a:chOff x="1413773" y="1780370"/>
            <a:chExt cx="3054325" cy="73992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32E5CEC-4C1A-C25F-CE2F-031B76FCBC49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6C00202-1FDE-AA7A-D469-9A14CD200746}"/>
                </a:ext>
              </a:extLst>
            </p:cNvPr>
            <p:cNvSpPr txBox="1"/>
            <p:nvPr/>
          </p:nvSpPr>
          <p:spPr>
            <a:xfrm>
              <a:off x="1413773" y="2049074"/>
              <a:ext cx="3054325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E7450A-F5E8-BEC7-A804-9D13DF6E7DF7}"/>
              </a:ext>
            </a:extLst>
          </p:cNvPr>
          <p:cNvGrpSpPr/>
          <p:nvPr/>
        </p:nvGrpSpPr>
        <p:grpSpPr>
          <a:xfrm>
            <a:off x="2051001" y="2083925"/>
            <a:ext cx="3054325" cy="739923"/>
            <a:chOff x="1413773" y="1780370"/>
            <a:chExt cx="3054325" cy="73992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265CD6A-6D10-8B92-4C93-0239044907E2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0989296-C082-8EC2-5C10-D68D8B67F12E}"/>
                </a:ext>
              </a:extLst>
            </p:cNvPr>
            <p:cNvSpPr txBox="1"/>
            <p:nvPr/>
          </p:nvSpPr>
          <p:spPr>
            <a:xfrm>
              <a:off x="1413773" y="2049074"/>
              <a:ext cx="3054325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D625B18-292C-B843-2C79-0F6693727481}"/>
              </a:ext>
            </a:extLst>
          </p:cNvPr>
          <p:cNvGrpSpPr/>
          <p:nvPr/>
        </p:nvGrpSpPr>
        <p:grpSpPr>
          <a:xfrm>
            <a:off x="4212887" y="1192523"/>
            <a:ext cx="3054325" cy="739923"/>
            <a:chOff x="1413773" y="1780370"/>
            <a:chExt cx="3054325" cy="73992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EF10DA8-F537-D227-9C0E-FE543A77B1E9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3648B54-E755-F381-1B00-7B7FD815AAA4}"/>
                </a:ext>
              </a:extLst>
            </p:cNvPr>
            <p:cNvSpPr txBox="1"/>
            <p:nvPr/>
          </p:nvSpPr>
          <p:spPr>
            <a:xfrm>
              <a:off x="1413773" y="2049074"/>
              <a:ext cx="3054325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FCEDCB6B-552E-504C-6080-3A930AEB74EF}"/>
              </a:ext>
            </a:extLst>
          </p:cNvPr>
          <p:cNvSpPr txBox="1"/>
          <p:nvPr/>
        </p:nvSpPr>
        <p:spPr>
          <a:xfrm>
            <a:off x="7169544" y="4452180"/>
            <a:ext cx="2503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1F6D7D9-66E7-9828-BD69-96B6C5067AD5}"/>
              </a:ext>
            </a:extLst>
          </p:cNvPr>
          <p:cNvSpPr txBox="1"/>
          <p:nvPr/>
        </p:nvSpPr>
        <p:spPr>
          <a:xfrm>
            <a:off x="7182244" y="4863102"/>
            <a:ext cx="4062019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78864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09D7B6B4-3EB6-99C5-2D39-10FE58D82255}"/>
              </a:ext>
            </a:extLst>
          </p:cNvPr>
          <p:cNvGrpSpPr>
            <a:grpSpLocks noChangeAspect="1"/>
          </p:cNvGrpSpPr>
          <p:nvPr/>
        </p:nvGrpSpPr>
        <p:grpSpPr>
          <a:xfrm>
            <a:off x="-503340" y="443128"/>
            <a:ext cx="3619362" cy="2856365"/>
            <a:chOff x="6224517" y="3695048"/>
            <a:chExt cx="557479" cy="439957"/>
          </a:xfrm>
        </p:grpSpPr>
        <p:sp>
          <p:nvSpPr>
            <p:cNvPr id="42" name="Oval 69">
              <a:extLst>
                <a:ext uri="{FF2B5EF4-FFF2-40B4-BE49-F238E27FC236}">
                  <a16:creationId xmlns:a16="http://schemas.microsoft.com/office/drawing/2014/main" id="{61813BA3-2755-F82A-2AB6-9BF4041B1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908" y="3747783"/>
              <a:ext cx="158204" cy="123549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70">
              <a:extLst>
                <a:ext uri="{FF2B5EF4-FFF2-40B4-BE49-F238E27FC236}">
                  <a16:creationId xmlns:a16="http://schemas.microsoft.com/office/drawing/2014/main" id="{C3340D68-1980-59A7-18D8-DF93565A7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7107" y="3729702"/>
              <a:ext cx="292300" cy="230526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71">
              <a:extLst>
                <a:ext uri="{FF2B5EF4-FFF2-40B4-BE49-F238E27FC236}">
                  <a16:creationId xmlns:a16="http://schemas.microsoft.com/office/drawing/2014/main" id="{7F2F5C9A-DF2D-A273-3EA0-F84AD683C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812" y="3713128"/>
              <a:ext cx="424890" cy="332981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72">
              <a:extLst>
                <a:ext uri="{FF2B5EF4-FFF2-40B4-BE49-F238E27FC236}">
                  <a16:creationId xmlns:a16="http://schemas.microsoft.com/office/drawing/2014/main" id="{0BBEE48A-2AB4-6087-66C7-D078D2B45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4517" y="3695048"/>
              <a:ext cx="557479" cy="43995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rgbClr val="40A693">
                      <a:alpha val="39000"/>
                    </a:srgbClr>
                  </a:gs>
                  <a:gs pos="81000">
                    <a:srgbClr val="D9E8FF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19CB2DFC-6146-076E-0BD2-17BC48807F47}"/>
              </a:ext>
            </a:extLst>
          </p:cNvPr>
          <p:cNvSpPr/>
          <p:nvPr/>
        </p:nvSpPr>
        <p:spPr>
          <a:xfrm rot="1894600">
            <a:off x="7686830" y="5219941"/>
            <a:ext cx="680673" cy="68067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2173596" y="1753653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dirty="0">
                <a:gradFill flip="none" rotWithShape="1"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F0F2F2-5F38-0D92-E7DB-8F0CCCA17E6C}"/>
              </a:ext>
            </a:extLst>
          </p:cNvPr>
          <p:cNvGrpSpPr/>
          <p:nvPr/>
        </p:nvGrpSpPr>
        <p:grpSpPr>
          <a:xfrm rot="20812839">
            <a:off x="7923338" y="1204946"/>
            <a:ext cx="3509584" cy="3403346"/>
            <a:chOff x="3336234" y="1883025"/>
            <a:chExt cx="2347881" cy="22768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7A1D5B5-BD31-716E-07E4-1B7BA11C47F3}"/>
                </a:ext>
              </a:extLst>
            </p:cNvPr>
            <p:cNvSpPr/>
            <p:nvPr/>
          </p:nvSpPr>
          <p:spPr>
            <a:xfrm>
              <a:off x="3398144" y="3689834"/>
              <a:ext cx="415039" cy="398249"/>
            </a:xfrm>
            <a:custGeom>
              <a:avLst/>
              <a:gdLst>
                <a:gd name="connsiteX0" fmla="*/ 415039 w 415039"/>
                <a:gd name="connsiteY0" fmla="*/ 0 h 398249"/>
                <a:gd name="connsiteX1" fmla="*/ 415039 w 415039"/>
                <a:gd name="connsiteY1" fmla="*/ 9 h 398249"/>
                <a:gd name="connsiteX2" fmla="*/ 0 w 415039"/>
                <a:gd name="connsiteY2" fmla="*/ 398250 h 398249"/>
                <a:gd name="connsiteX3" fmla="*/ 137274 w 415039"/>
                <a:gd name="connsiteY3" fmla="*/ 272061 h 398249"/>
                <a:gd name="connsiteX4" fmla="*/ 273762 w 415039"/>
                <a:gd name="connsiteY4" fmla="*/ 134620 h 398249"/>
                <a:gd name="connsiteX5" fmla="*/ 415039 w 415039"/>
                <a:gd name="connsiteY5" fmla="*/ 0 h 3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039" h="398249">
                  <a:moveTo>
                    <a:pt x="415039" y="0"/>
                  </a:moveTo>
                  <a:lnTo>
                    <a:pt x="415039" y="9"/>
                  </a:lnTo>
                  <a:cubicBezTo>
                    <a:pt x="259179" y="140762"/>
                    <a:pt x="120833" y="273508"/>
                    <a:pt x="0" y="398250"/>
                  </a:cubicBezTo>
                  <a:cubicBezTo>
                    <a:pt x="45889" y="358055"/>
                    <a:pt x="91647" y="315992"/>
                    <a:pt x="137274" y="272061"/>
                  </a:cubicBezTo>
                  <a:cubicBezTo>
                    <a:pt x="182902" y="228134"/>
                    <a:pt x="228398" y="182320"/>
                    <a:pt x="273762" y="134620"/>
                  </a:cubicBezTo>
                  <a:lnTo>
                    <a:pt x="415039" y="0"/>
                  </a:lnTo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B8E3BE8-9A40-1871-97BD-71546A4A5C49}"/>
                </a:ext>
              </a:extLst>
            </p:cNvPr>
            <p:cNvSpPr/>
            <p:nvPr/>
          </p:nvSpPr>
          <p:spPr>
            <a:xfrm>
              <a:off x="3387340" y="4088532"/>
              <a:ext cx="10360" cy="10478"/>
            </a:xfrm>
            <a:custGeom>
              <a:avLst/>
              <a:gdLst>
                <a:gd name="connsiteX0" fmla="*/ 10361 w 10360"/>
                <a:gd name="connsiteY0" fmla="*/ 0 h 10478"/>
                <a:gd name="connsiteX1" fmla="*/ 9851 w 10360"/>
                <a:gd name="connsiteY1" fmla="*/ 514 h 10478"/>
                <a:gd name="connsiteX2" fmla="*/ 0 w 10360"/>
                <a:gd name="connsiteY2" fmla="*/ 10478 h 10478"/>
                <a:gd name="connsiteX3" fmla="*/ 5015 w 10360"/>
                <a:gd name="connsiteY3" fmla="*/ 5551 h 10478"/>
                <a:gd name="connsiteX4" fmla="*/ 10361 w 10360"/>
                <a:gd name="connsiteY4" fmla="*/ 0 h 1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0" h="10478">
                  <a:moveTo>
                    <a:pt x="10361" y="0"/>
                  </a:moveTo>
                  <a:lnTo>
                    <a:pt x="9851" y="514"/>
                  </a:lnTo>
                  <a:lnTo>
                    <a:pt x="0" y="10478"/>
                  </a:lnTo>
                  <a:cubicBezTo>
                    <a:pt x="1389" y="9153"/>
                    <a:pt x="3060" y="7511"/>
                    <a:pt x="5015" y="5551"/>
                  </a:cubicBezTo>
                  <a:cubicBezTo>
                    <a:pt x="7990" y="2532"/>
                    <a:pt x="9772" y="682"/>
                    <a:pt x="10361" y="0"/>
                  </a:cubicBezTo>
                  <a:close/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53A9D50-7B3A-1162-FA87-F67241D63471}"/>
                </a:ext>
              </a:extLst>
            </p:cNvPr>
            <p:cNvSpPr/>
            <p:nvPr/>
          </p:nvSpPr>
          <p:spPr>
            <a:xfrm>
              <a:off x="3415372" y="3363852"/>
              <a:ext cx="701127" cy="695115"/>
            </a:xfrm>
            <a:custGeom>
              <a:avLst/>
              <a:gdLst>
                <a:gd name="connsiteX0" fmla="*/ 0 w 701127"/>
                <a:gd name="connsiteY0" fmla="*/ 695116 h 695115"/>
                <a:gd name="connsiteX1" fmla="*/ 64479 w 701127"/>
                <a:gd name="connsiteY1" fmla="*/ 531685 h 695115"/>
                <a:gd name="connsiteX2" fmla="*/ 227804 w 701127"/>
                <a:gd name="connsiteY2" fmla="*/ 218215 h 695115"/>
                <a:gd name="connsiteX3" fmla="*/ 338393 w 701127"/>
                <a:gd name="connsiteY3" fmla="*/ 160586 h 695115"/>
                <a:gd name="connsiteX4" fmla="*/ 352660 w 701127"/>
                <a:gd name="connsiteY4" fmla="*/ 157900 h 695115"/>
                <a:gd name="connsiteX5" fmla="*/ 514842 w 701127"/>
                <a:gd name="connsiteY5" fmla="*/ 0 h 695115"/>
                <a:gd name="connsiteX6" fmla="*/ 701128 w 701127"/>
                <a:gd name="connsiteY6" fmla="*/ 223658 h 695115"/>
                <a:gd name="connsiteX7" fmla="*/ 550284 w 701127"/>
                <a:gd name="connsiteY7" fmla="*/ 362711 h 695115"/>
                <a:gd name="connsiteX8" fmla="*/ 546906 w 701127"/>
                <a:gd name="connsiteY8" fmla="*/ 377216 h 695115"/>
                <a:gd name="connsiteX9" fmla="*/ 485167 w 701127"/>
                <a:gd name="connsiteY9" fmla="*/ 485670 h 695115"/>
                <a:gd name="connsiteX10" fmla="*/ 165766 w 701127"/>
                <a:gd name="connsiteY10" fmla="*/ 636852 h 695115"/>
                <a:gd name="connsiteX11" fmla="*/ 0 w 701127"/>
                <a:gd name="connsiteY11" fmla="*/ 695116 h 69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1127" h="695115">
                  <a:moveTo>
                    <a:pt x="0" y="695116"/>
                  </a:moveTo>
                  <a:cubicBezTo>
                    <a:pt x="17196" y="649562"/>
                    <a:pt x="39549" y="591656"/>
                    <a:pt x="64479" y="531685"/>
                  </a:cubicBezTo>
                  <a:cubicBezTo>
                    <a:pt x="158304" y="305408"/>
                    <a:pt x="207018" y="238158"/>
                    <a:pt x="227804" y="218215"/>
                  </a:cubicBezTo>
                  <a:cubicBezTo>
                    <a:pt x="258915" y="188201"/>
                    <a:pt x="297154" y="168311"/>
                    <a:pt x="338393" y="160586"/>
                  </a:cubicBezTo>
                  <a:lnTo>
                    <a:pt x="352660" y="157900"/>
                  </a:lnTo>
                  <a:lnTo>
                    <a:pt x="514842" y="0"/>
                  </a:lnTo>
                  <a:lnTo>
                    <a:pt x="701128" y="223658"/>
                  </a:lnTo>
                  <a:lnTo>
                    <a:pt x="550284" y="362711"/>
                  </a:lnTo>
                  <a:lnTo>
                    <a:pt x="546906" y="377216"/>
                  </a:lnTo>
                  <a:cubicBezTo>
                    <a:pt x="537684" y="418132"/>
                    <a:pt x="516280" y="455583"/>
                    <a:pt x="485167" y="485670"/>
                  </a:cubicBezTo>
                  <a:cubicBezTo>
                    <a:pt x="464381" y="505540"/>
                    <a:pt x="395385" y="551787"/>
                    <a:pt x="165766" y="636852"/>
                  </a:cubicBezTo>
                  <a:cubicBezTo>
                    <a:pt x="104830" y="659400"/>
                    <a:pt x="46032" y="679670"/>
                    <a:pt x="0" y="695116"/>
                  </a:cubicBezTo>
                  <a:close/>
                </a:path>
              </a:pathLst>
            </a:custGeom>
            <a:solidFill>
              <a:srgbClr val="FFCE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B58FF61-CA70-6E9A-52B2-4C212A9C66C2}"/>
                </a:ext>
              </a:extLst>
            </p:cNvPr>
            <p:cNvSpPr/>
            <p:nvPr/>
          </p:nvSpPr>
          <p:spPr>
            <a:xfrm>
              <a:off x="3336234" y="3293414"/>
              <a:ext cx="846185" cy="841655"/>
            </a:xfrm>
            <a:custGeom>
              <a:avLst/>
              <a:gdLst>
                <a:gd name="connsiteX0" fmla="*/ 597722 w 846185"/>
                <a:gd name="connsiteY0" fmla="*/ 0 h 841655"/>
                <a:gd name="connsiteX1" fmla="*/ 408723 w 846185"/>
                <a:gd name="connsiteY1" fmla="*/ 183924 h 841655"/>
                <a:gd name="connsiteX2" fmla="*/ 273685 w 846185"/>
                <a:gd name="connsiteY2" fmla="*/ 254176 h 841655"/>
                <a:gd name="connsiteX3" fmla="*/ 0 w 846185"/>
                <a:gd name="connsiteY3" fmla="*/ 841656 h 841655"/>
                <a:gd name="connsiteX4" fmla="*/ 597567 w 846185"/>
                <a:gd name="connsiteY4" fmla="*/ 590587 h 841655"/>
                <a:gd name="connsiteX5" fmla="*/ 672851 w 846185"/>
                <a:gd name="connsiteY5" fmla="*/ 458256 h 841655"/>
                <a:gd name="connsiteX6" fmla="*/ 846186 w 846185"/>
                <a:gd name="connsiteY6" fmla="*/ 298447 h 841655"/>
                <a:gd name="connsiteX7" fmla="*/ 597722 w 846185"/>
                <a:gd name="connsiteY7" fmla="*/ 0 h 841655"/>
                <a:gd name="connsiteX8" fmla="*/ 607914 w 846185"/>
                <a:gd name="connsiteY8" fmla="*/ 387773 h 841655"/>
                <a:gd name="connsiteX9" fmla="*/ 585994 w 846185"/>
                <a:gd name="connsiteY9" fmla="*/ 408042 h 841655"/>
                <a:gd name="connsiteX10" fmla="*/ 579388 w 846185"/>
                <a:gd name="connsiteY10" fmla="*/ 437117 h 841655"/>
                <a:gd name="connsiteX11" fmla="*/ 531054 w 846185"/>
                <a:gd name="connsiteY11" fmla="*/ 521554 h 841655"/>
                <a:gd name="connsiteX12" fmla="*/ 228603 w 846185"/>
                <a:gd name="connsiteY12" fmla="*/ 662222 h 841655"/>
                <a:gd name="connsiteX13" fmla="*/ 161010 w 846185"/>
                <a:gd name="connsiteY13" fmla="*/ 686614 h 841655"/>
                <a:gd name="connsiteX14" fmla="*/ 188034 w 846185"/>
                <a:gd name="connsiteY14" fmla="*/ 620135 h 841655"/>
                <a:gd name="connsiteX15" fmla="*/ 340203 w 846185"/>
                <a:gd name="connsiteY15" fmla="*/ 323203 h 841655"/>
                <a:gd name="connsiteX16" fmla="*/ 426347 w 846185"/>
                <a:gd name="connsiteY16" fmla="*/ 278198 h 841655"/>
                <a:gd name="connsiteX17" fmla="*/ 454875 w 846185"/>
                <a:gd name="connsiteY17" fmla="*/ 272835 h 841655"/>
                <a:gd name="connsiteX18" fmla="*/ 475668 w 846185"/>
                <a:gd name="connsiteY18" fmla="*/ 252615 h 841655"/>
                <a:gd name="connsiteX19" fmla="*/ 590243 w 846185"/>
                <a:gd name="connsiteY19" fmla="*/ 140950 h 841655"/>
                <a:gd name="connsiteX20" fmla="*/ 714205 w 846185"/>
                <a:gd name="connsiteY20" fmla="*/ 289749 h 841655"/>
                <a:gd name="connsiteX21" fmla="*/ 607914 w 846185"/>
                <a:gd name="connsiteY21" fmla="*/ 387773 h 8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185" h="841655">
                  <a:moveTo>
                    <a:pt x="597722" y="0"/>
                  </a:moveTo>
                  <a:lnTo>
                    <a:pt x="408723" y="183924"/>
                  </a:lnTo>
                  <a:cubicBezTo>
                    <a:pt x="360280" y="192991"/>
                    <a:pt x="312964" y="216364"/>
                    <a:pt x="273685" y="254176"/>
                  </a:cubicBezTo>
                  <a:cubicBezTo>
                    <a:pt x="173329" y="350769"/>
                    <a:pt x="0" y="841656"/>
                    <a:pt x="0" y="841656"/>
                  </a:cubicBezTo>
                  <a:cubicBezTo>
                    <a:pt x="0" y="841656"/>
                    <a:pt x="497069" y="687253"/>
                    <a:pt x="597567" y="590587"/>
                  </a:cubicBezTo>
                  <a:cubicBezTo>
                    <a:pt x="636705" y="552842"/>
                    <a:pt x="661944" y="506391"/>
                    <a:pt x="672851" y="458256"/>
                  </a:cubicBezTo>
                  <a:lnTo>
                    <a:pt x="846186" y="298447"/>
                  </a:lnTo>
                  <a:lnTo>
                    <a:pt x="597722" y="0"/>
                  </a:lnTo>
                  <a:close/>
                  <a:moveTo>
                    <a:pt x="607914" y="387773"/>
                  </a:moveTo>
                  <a:lnTo>
                    <a:pt x="585994" y="408042"/>
                  </a:lnTo>
                  <a:lnTo>
                    <a:pt x="579388" y="437117"/>
                  </a:lnTo>
                  <a:cubicBezTo>
                    <a:pt x="572166" y="468862"/>
                    <a:pt x="555427" y="498097"/>
                    <a:pt x="531054" y="521554"/>
                  </a:cubicBezTo>
                  <a:cubicBezTo>
                    <a:pt x="523024" y="529281"/>
                    <a:pt x="470550" y="572539"/>
                    <a:pt x="228603" y="662222"/>
                  </a:cubicBezTo>
                  <a:cubicBezTo>
                    <a:pt x="205500" y="670715"/>
                    <a:pt x="182826" y="678938"/>
                    <a:pt x="161010" y="686614"/>
                  </a:cubicBezTo>
                  <a:cubicBezTo>
                    <a:pt x="169580" y="665108"/>
                    <a:pt x="178593" y="642762"/>
                    <a:pt x="188034" y="620135"/>
                  </a:cubicBezTo>
                  <a:cubicBezTo>
                    <a:pt x="286878" y="381716"/>
                    <a:pt x="332034" y="330930"/>
                    <a:pt x="340203" y="323203"/>
                  </a:cubicBezTo>
                  <a:cubicBezTo>
                    <a:pt x="364577" y="299678"/>
                    <a:pt x="394432" y="284130"/>
                    <a:pt x="426347" y="278198"/>
                  </a:cubicBezTo>
                  <a:lnTo>
                    <a:pt x="454875" y="272835"/>
                  </a:lnTo>
                  <a:lnTo>
                    <a:pt x="475668" y="252615"/>
                  </a:lnTo>
                  <a:lnTo>
                    <a:pt x="590243" y="140950"/>
                  </a:lnTo>
                  <a:lnTo>
                    <a:pt x="714205" y="289749"/>
                  </a:lnTo>
                  <a:lnTo>
                    <a:pt x="607914" y="387773"/>
                  </a:lnTo>
                  <a:close/>
                </a:path>
              </a:pathLst>
            </a:custGeom>
            <a:solidFill>
              <a:srgbClr val="F6BB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E11FB39-E922-259F-3025-304AC0F04CCA}"/>
                </a:ext>
              </a:extLst>
            </p:cNvPr>
            <p:cNvSpPr/>
            <p:nvPr/>
          </p:nvSpPr>
          <p:spPr>
            <a:xfrm>
              <a:off x="4236560" y="3241977"/>
              <a:ext cx="748262" cy="917857"/>
            </a:xfrm>
            <a:custGeom>
              <a:avLst/>
              <a:gdLst>
                <a:gd name="connsiteX0" fmla="*/ 7102 w 748262"/>
                <a:gd name="connsiteY0" fmla="*/ 518749 h 917857"/>
                <a:gd name="connsiteX1" fmla="*/ 88335 w 748262"/>
                <a:gd name="connsiteY1" fmla="*/ 480325 h 917857"/>
                <a:gd name="connsiteX2" fmla="*/ 642767 w 748262"/>
                <a:gd name="connsiteY2" fmla="*/ 100092 h 917857"/>
                <a:gd name="connsiteX3" fmla="*/ 710251 w 748262"/>
                <a:gd name="connsiteY3" fmla="*/ 37416 h 917857"/>
                <a:gd name="connsiteX4" fmla="*/ 748262 w 748262"/>
                <a:gd name="connsiteY4" fmla="*/ 0 h 917857"/>
                <a:gd name="connsiteX5" fmla="*/ 400882 w 748262"/>
                <a:gd name="connsiteY5" fmla="*/ 732513 h 917857"/>
                <a:gd name="connsiteX6" fmla="*/ 164999 w 748262"/>
                <a:gd name="connsiteY6" fmla="*/ 910328 h 917857"/>
                <a:gd name="connsiteX7" fmla="*/ 161151 w 748262"/>
                <a:gd name="connsiteY7" fmla="*/ 912509 h 917857"/>
                <a:gd name="connsiteX8" fmla="*/ 104613 w 748262"/>
                <a:gd name="connsiteY8" fmla="*/ 903197 h 917857"/>
                <a:gd name="connsiteX9" fmla="*/ 93970 w 748262"/>
                <a:gd name="connsiteY9" fmla="*/ 885542 h 917857"/>
                <a:gd name="connsiteX10" fmla="*/ 91996 w 748262"/>
                <a:gd name="connsiteY10" fmla="*/ 878326 h 917857"/>
                <a:gd name="connsiteX11" fmla="*/ 0 w 748262"/>
                <a:gd name="connsiteY11" fmla="*/ 521846 h 917857"/>
                <a:gd name="connsiteX12" fmla="*/ 7102 w 748262"/>
                <a:gd name="connsiteY12" fmla="*/ 518749 h 91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262" h="917857">
                  <a:moveTo>
                    <a:pt x="7102" y="518749"/>
                  </a:moveTo>
                  <a:cubicBezTo>
                    <a:pt x="34213" y="506670"/>
                    <a:pt x="61341" y="493808"/>
                    <a:pt x="88335" y="480325"/>
                  </a:cubicBezTo>
                  <a:lnTo>
                    <a:pt x="642767" y="100092"/>
                  </a:lnTo>
                  <a:cubicBezTo>
                    <a:pt x="665536" y="79623"/>
                    <a:pt x="688030" y="58663"/>
                    <a:pt x="710251" y="37416"/>
                  </a:cubicBezTo>
                  <a:cubicBezTo>
                    <a:pt x="723013" y="24995"/>
                    <a:pt x="735775" y="12571"/>
                    <a:pt x="748262" y="0"/>
                  </a:cubicBezTo>
                  <a:cubicBezTo>
                    <a:pt x="741397" y="249177"/>
                    <a:pt x="621955" y="519647"/>
                    <a:pt x="400882" y="732513"/>
                  </a:cubicBezTo>
                  <a:cubicBezTo>
                    <a:pt x="327198" y="803372"/>
                    <a:pt x="247672" y="862721"/>
                    <a:pt x="164999" y="910328"/>
                  </a:cubicBezTo>
                  <a:cubicBezTo>
                    <a:pt x="164430" y="910668"/>
                    <a:pt x="161151" y="912509"/>
                    <a:pt x="161151" y="912509"/>
                  </a:cubicBezTo>
                  <a:cubicBezTo>
                    <a:pt x="142816" y="922009"/>
                    <a:pt x="119653" y="918821"/>
                    <a:pt x="104613" y="903197"/>
                  </a:cubicBezTo>
                  <a:cubicBezTo>
                    <a:pt x="99645" y="897962"/>
                    <a:pt x="96099" y="891915"/>
                    <a:pt x="93970" y="885542"/>
                  </a:cubicBezTo>
                  <a:cubicBezTo>
                    <a:pt x="93970" y="885542"/>
                    <a:pt x="92375" y="880517"/>
                    <a:pt x="91996" y="878326"/>
                  </a:cubicBezTo>
                  <a:lnTo>
                    <a:pt x="0" y="521846"/>
                  </a:lnTo>
                  <a:cubicBezTo>
                    <a:pt x="2420" y="520838"/>
                    <a:pt x="4692" y="519758"/>
                    <a:pt x="7102" y="518749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E88E95C-5F25-B983-5C76-949A77FDA3E5}"/>
                </a:ext>
              </a:extLst>
            </p:cNvPr>
            <p:cNvSpPr/>
            <p:nvPr/>
          </p:nvSpPr>
          <p:spPr>
            <a:xfrm>
              <a:off x="3360891" y="2531756"/>
              <a:ext cx="940562" cy="727915"/>
            </a:xfrm>
            <a:custGeom>
              <a:avLst/>
              <a:gdLst>
                <a:gd name="connsiteX0" fmla="*/ 940562 w 940562"/>
                <a:gd name="connsiteY0" fmla="*/ 50 h 727915"/>
                <a:gd name="connsiteX1" fmla="*/ 901723 w 940562"/>
                <a:gd name="connsiteY1" fmla="*/ 36742 h 727915"/>
                <a:gd name="connsiteX2" fmla="*/ 836586 w 940562"/>
                <a:gd name="connsiteY2" fmla="*/ 101712 h 727915"/>
                <a:gd name="connsiteX3" fmla="*/ 435335 w 940562"/>
                <a:gd name="connsiteY3" fmla="*/ 641300 h 727915"/>
                <a:gd name="connsiteX4" fmla="*/ 393847 w 940562"/>
                <a:gd name="connsiteY4" fmla="*/ 721011 h 727915"/>
                <a:gd name="connsiteX5" fmla="*/ 390478 w 940562"/>
                <a:gd name="connsiteY5" fmla="*/ 727916 h 727915"/>
                <a:gd name="connsiteX6" fmla="*/ 37691 w 940562"/>
                <a:gd name="connsiteY6" fmla="*/ 622383 h 727915"/>
                <a:gd name="connsiteX7" fmla="*/ 30558 w 940562"/>
                <a:gd name="connsiteY7" fmla="*/ 620132 h 727915"/>
                <a:gd name="connsiteX8" fmla="*/ 13324 w 940562"/>
                <a:gd name="connsiteY8" fmla="*/ 608758 h 727915"/>
                <a:gd name="connsiteX9" fmla="*/ 6249 w 940562"/>
                <a:gd name="connsiteY9" fmla="*/ 551903 h 727915"/>
                <a:gd name="connsiteX10" fmla="*/ 8571 w 940562"/>
                <a:gd name="connsiteY10" fmla="*/ 548220 h 727915"/>
                <a:gd name="connsiteX11" fmla="*/ 195189 w 940562"/>
                <a:gd name="connsiteY11" fmla="*/ 319293 h 727915"/>
                <a:gd name="connsiteX12" fmla="*/ 940562 w 940562"/>
                <a:gd name="connsiteY12" fmla="*/ 50 h 7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0562" h="727915">
                  <a:moveTo>
                    <a:pt x="940562" y="50"/>
                  </a:moveTo>
                  <a:cubicBezTo>
                    <a:pt x="927521" y="12113"/>
                    <a:pt x="914624" y="24398"/>
                    <a:pt x="901723" y="36742"/>
                  </a:cubicBezTo>
                  <a:cubicBezTo>
                    <a:pt x="879640" y="58062"/>
                    <a:pt x="857837" y="79737"/>
                    <a:pt x="836586" y="101712"/>
                  </a:cubicBezTo>
                  <a:cubicBezTo>
                    <a:pt x="740529" y="113387"/>
                    <a:pt x="435335" y="641300"/>
                    <a:pt x="435335" y="641300"/>
                  </a:cubicBezTo>
                  <a:cubicBezTo>
                    <a:pt x="420897" y="667766"/>
                    <a:pt x="407024" y="694317"/>
                    <a:pt x="393847" y="721011"/>
                  </a:cubicBezTo>
                  <a:cubicBezTo>
                    <a:pt x="392677" y="723314"/>
                    <a:pt x="391646" y="725616"/>
                    <a:pt x="390478" y="727916"/>
                  </a:cubicBezTo>
                  <a:lnTo>
                    <a:pt x="37691" y="622383"/>
                  </a:lnTo>
                  <a:cubicBezTo>
                    <a:pt x="35588" y="621918"/>
                    <a:pt x="30558" y="620132"/>
                    <a:pt x="30558" y="620132"/>
                  </a:cubicBezTo>
                  <a:cubicBezTo>
                    <a:pt x="24273" y="617760"/>
                    <a:pt x="18430" y="613992"/>
                    <a:pt x="13324" y="608758"/>
                  </a:cubicBezTo>
                  <a:cubicBezTo>
                    <a:pt x="-1716" y="593131"/>
                    <a:pt x="-3949" y="569936"/>
                    <a:pt x="6249" y="551903"/>
                  </a:cubicBezTo>
                  <a:cubicBezTo>
                    <a:pt x="6249" y="551903"/>
                    <a:pt x="8137" y="548773"/>
                    <a:pt x="8571" y="548220"/>
                  </a:cubicBezTo>
                  <a:cubicBezTo>
                    <a:pt x="59227" y="467418"/>
                    <a:pt x="121500" y="390218"/>
                    <a:pt x="195189" y="319293"/>
                  </a:cubicBezTo>
                  <a:cubicBezTo>
                    <a:pt x="416408" y="106361"/>
                    <a:pt x="691229" y="-2670"/>
                    <a:pt x="940562" y="50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D4EC0A8-4C09-92BE-A04A-02D1E6EA1620}"/>
                </a:ext>
              </a:extLst>
            </p:cNvPr>
            <p:cNvSpPr/>
            <p:nvPr/>
          </p:nvSpPr>
          <p:spPr>
            <a:xfrm>
              <a:off x="3656800" y="1883025"/>
              <a:ext cx="2027315" cy="1968985"/>
            </a:xfrm>
            <a:custGeom>
              <a:avLst/>
              <a:gdLst>
                <a:gd name="connsiteX0" fmla="*/ 597177 w 2027315"/>
                <a:gd name="connsiteY0" fmla="*/ 651393 h 1968985"/>
                <a:gd name="connsiteX1" fmla="*/ 2945 w 2027315"/>
                <a:gd name="connsiteY1" fmla="*/ 1524075 h 1968985"/>
                <a:gd name="connsiteX2" fmla="*/ 13395 w 2027315"/>
                <a:gd name="connsiteY2" fmla="*/ 1573884 h 1968985"/>
                <a:gd name="connsiteX3" fmla="*/ 379503 w 2027315"/>
                <a:gd name="connsiteY3" fmla="*/ 1954378 h 1968985"/>
                <a:gd name="connsiteX4" fmla="*/ 428944 w 2027315"/>
                <a:gd name="connsiteY4" fmla="*/ 1966656 h 1968985"/>
                <a:gd name="connsiteX5" fmla="*/ 1323602 w 2027315"/>
                <a:gd name="connsiteY5" fmla="*/ 1406157 h 1968985"/>
                <a:gd name="connsiteX6" fmla="*/ 2027220 w 2027315"/>
                <a:gd name="connsiteY6" fmla="*/ 52130 h 1968985"/>
                <a:gd name="connsiteX7" fmla="*/ 2013999 w 2027315"/>
                <a:gd name="connsiteY7" fmla="*/ 14721 h 1968985"/>
                <a:gd name="connsiteX8" fmla="*/ 1976987 w 2027315"/>
                <a:gd name="connsiteY8" fmla="*/ 14 h 1968985"/>
                <a:gd name="connsiteX9" fmla="*/ 597177 w 2027315"/>
                <a:gd name="connsiteY9" fmla="*/ 651393 h 196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315" h="1968985">
                  <a:moveTo>
                    <a:pt x="597177" y="651393"/>
                  </a:moveTo>
                  <a:cubicBezTo>
                    <a:pt x="320040" y="918210"/>
                    <a:pt x="118005" y="1225167"/>
                    <a:pt x="2945" y="1524075"/>
                  </a:cubicBezTo>
                  <a:cubicBezTo>
                    <a:pt x="-3144" y="1540847"/>
                    <a:pt x="146" y="1560188"/>
                    <a:pt x="13395" y="1573884"/>
                  </a:cubicBezTo>
                  <a:lnTo>
                    <a:pt x="379503" y="1954378"/>
                  </a:lnTo>
                  <a:cubicBezTo>
                    <a:pt x="392753" y="1968003"/>
                    <a:pt x="411952" y="1972099"/>
                    <a:pt x="428944" y="1966656"/>
                  </a:cubicBezTo>
                  <a:cubicBezTo>
                    <a:pt x="732096" y="1863087"/>
                    <a:pt x="1046466" y="1672974"/>
                    <a:pt x="1323602" y="1406157"/>
                  </a:cubicBezTo>
                  <a:cubicBezTo>
                    <a:pt x="1754277" y="991746"/>
                    <a:pt x="2001194" y="486505"/>
                    <a:pt x="2027220" y="52130"/>
                  </a:cubicBezTo>
                  <a:cubicBezTo>
                    <a:pt x="2028031" y="39196"/>
                    <a:pt x="2023660" y="24828"/>
                    <a:pt x="2013999" y="14721"/>
                  </a:cubicBezTo>
                  <a:cubicBezTo>
                    <a:pt x="2004199" y="4612"/>
                    <a:pt x="1990082" y="-297"/>
                    <a:pt x="1976987" y="14"/>
                  </a:cubicBezTo>
                  <a:cubicBezTo>
                    <a:pt x="1541942" y="9444"/>
                    <a:pt x="1027713" y="236981"/>
                    <a:pt x="597177" y="651393"/>
                  </a:cubicBezTo>
                  <a:close/>
                </a:path>
              </a:pathLst>
            </a:custGeom>
            <a:solidFill>
              <a:srgbClr val="D9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450D71C-2DFE-823B-B2D1-C284E3FD81F2}"/>
                </a:ext>
              </a:extLst>
            </p:cNvPr>
            <p:cNvSpPr/>
            <p:nvPr/>
          </p:nvSpPr>
          <p:spPr>
            <a:xfrm>
              <a:off x="4601455" y="2550715"/>
              <a:ext cx="383331" cy="383440"/>
            </a:xfrm>
            <a:custGeom>
              <a:avLst/>
              <a:gdLst>
                <a:gd name="connsiteX0" fmla="*/ 187990 w 383331"/>
                <a:gd name="connsiteY0" fmla="*/ 383403 h 383440"/>
                <a:gd name="connsiteX1" fmla="*/ 53585 w 383331"/>
                <a:gd name="connsiteY1" fmla="*/ 324683 h 383440"/>
                <a:gd name="connsiteX2" fmla="*/ 36 w 383331"/>
                <a:gd name="connsiteY2" fmla="*/ 188063 h 383440"/>
                <a:gd name="connsiteX3" fmla="*/ 58757 w 383331"/>
                <a:gd name="connsiteY3" fmla="*/ 53581 h 383440"/>
                <a:gd name="connsiteX4" fmla="*/ 195303 w 383331"/>
                <a:gd name="connsiteY4" fmla="*/ 36 h 383440"/>
                <a:gd name="connsiteX5" fmla="*/ 329852 w 383331"/>
                <a:gd name="connsiteY5" fmla="*/ 58754 h 383440"/>
                <a:gd name="connsiteX6" fmla="*/ 324680 w 383331"/>
                <a:gd name="connsiteY6" fmla="*/ 329854 h 383440"/>
                <a:gd name="connsiteX7" fmla="*/ 188131 w 383331"/>
                <a:gd name="connsiteY7" fmla="*/ 383405 h 383440"/>
                <a:gd name="connsiteX8" fmla="*/ 187990 w 383331"/>
                <a:gd name="connsiteY8" fmla="*/ 383403 h 3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1" h="383440">
                  <a:moveTo>
                    <a:pt x="187990" y="383403"/>
                  </a:moveTo>
                  <a:cubicBezTo>
                    <a:pt x="136784" y="382423"/>
                    <a:pt x="89055" y="361527"/>
                    <a:pt x="53585" y="324683"/>
                  </a:cubicBezTo>
                  <a:cubicBezTo>
                    <a:pt x="18123" y="287765"/>
                    <a:pt x="-939" y="239268"/>
                    <a:pt x="36" y="188063"/>
                  </a:cubicBezTo>
                  <a:cubicBezTo>
                    <a:pt x="1014" y="136853"/>
                    <a:pt x="21910" y="89118"/>
                    <a:pt x="58757" y="53581"/>
                  </a:cubicBezTo>
                  <a:cubicBezTo>
                    <a:pt x="95598" y="18118"/>
                    <a:pt x="144237" y="-939"/>
                    <a:pt x="195303" y="36"/>
                  </a:cubicBezTo>
                  <a:cubicBezTo>
                    <a:pt x="246515" y="1015"/>
                    <a:pt x="294243" y="21909"/>
                    <a:pt x="329852" y="58754"/>
                  </a:cubicBezTo>
                  <a:cubicBezTo>
                    <a:pt x="403134" y="134955"/>
                    <a:pt x="400813" y="256575"/>
                    <a:pt x="324680" y="329854"/>
                  </a:cubicBezTo>
                  <a:cubicBezTo>
                    <a:pt x="287693" y="365320"/>
                    <a:pt x="239199" y="384379"/>
                    <a:pt x="188131" y="383405"/>
                  </a:cubicBezTo>
                  <a:cubicBezTo>
                    <a:pt x="187990" y="383403"/>
                    <a:pt x="187990" y="383403"/>
                    <a:pt x="187990" y="38340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213279B-CC61-F6D0-7C06-EEDC60A43063}"/>
                </a:ext>
              </a:extLst>
            </p:cNvPr>
            <p:cNvSpPr/>
            <p:nvPr/>
          </p:nvSpPr>
          <p:spPr>
            <a:xfrm>
              <a:off x="4187116" y="2949534"/>
              <a:ext cx="383336" cy="383435"/>
            </a:xfrm>
            <a:custGeom>
              <a:avLst/>
              <a:gdLst>
                <a:gd name="connsiteX0" fmla="*/ 187994 w 383336"/>
                <a:gd name="connsiteY0" fmla="*/ 383400 h 383435"/>
                <a:gd name="connsiteX1" fmla="*/ 53589 w 383336"/>
                <a:gd name="connsiteY1" fmla="*/ 324682 h 383435"/>
                <a:gd name="connsiteX2" fmla="*/ 36 w 383336"/>
                <a:gd name="connsiteY2" fmla="*/ 188128 h 383435"/>
                <a:gd name="connsiteX3" fmla="*/ 58761 w 383336"/>
                <a:gd name="connsiteY3" fmla="*/ 53581 h 383435"/>
                <a:gd name="connsiteX4" fmla="*/ 195309 w 383336"/>
                <a:gd name="connsiteY4" fmla="*/ 36 h 383435"/>
                <a:gd name="connsiteX5" fmla="*/ 329861 w 383336"/>
                <a:gd name="connsiteY5" fmla="*/ 58757 h 383435"/>
                <a:gd name="connsiteX6" fmla="*/ 324688 w 383336"/>
                <a:gd name="connsiteY6" fmla="*/ 329855 h 383435"/>
                <a:gd name="connsiteX7" fmla="*/ 187994 w 383336"/>
                <a:gd name="connsiteY7" fmla="*/ 383400 h 383435"/>
                <a:gd name="connsiteX8" fmla="*/ 187995 w 383336"/>
                <a:gd name="connsiteY8" fmla="*/ 383405 h 38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6" h="383435">
                  <a:moveTo>
                    <a:pt x="187994" y="383400"/>
                  </a:moveTo>
                  <a:cubicBezTo>
                    <a:pt x="136786" y="382423"/>
                    <a:pt x="89053" y="361599"/>
                    <a:pt x="53589" y="324682"/>
                  </a:cubicBezTo>
                  <a:cubicBezTo>
                    <a:pt x="18117" y="287840"/>
                    <a:pt x="-941" y="239268"/>
                    <a:pt x="36" y="188128"/>
                  </a:cubicBezTo>
                  <a:cubicBezTo>
                    <a:pt x="1012" y="136920"/>
                    <a:pt x="21911" y="89119"/>
                    <a:pt x="58761" y="53581"/>
                  </a:cubicBezTo>
                  <a:cubicBezTo>
                    <a:pt x="95604" y="18118"/>
                    <a:pt x="144099" y="-941"/>
                    <a:pt x="195309" y="36"/>
                  </a:cubicBezTo>
                  <a:cubicBezTo>
                    <a:pt x="246522" y="1014"/>
                    <a:pt x="294250" y="21909"/>
                    <a:pt x="329861" y="58757"/>
                  </a:cubicBezTo>
                  <a:cubicBezTo>
                    <a:pt x="403137" y="134957"/>
                    <a:pt x="400816" y="256581"/>
                    <a:pt x="324688" y="329855"/>
                  </a:cubicBezTo>
                  <a:cubicBezTo>
                    <a:pt x="287696" y="365391"/>
                    <a:pt x="239206" y="384379"/>
                    <a:pt x="187994" y="383400"/>
                  </a:cubicBezTo>
                  <a:lnTo>
                    <a:pt x="187995" y="38340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C61E0A1-AB93-2DA7-A37A-AF13B3C14AA5}"/>
                </a:ext>
              </a:extLst>
            </p:cNvPr>
            <p:cNvSpPr/>
            <p:nvPr/>
          </p:nvSpPr>
          <p:spPr>
            <a:xfrm>
              <a:off x="4553476" y="2502805"/>
              <a:ext cx="479254" cy="479252"/>
            </a:xfrm>
            <a:custGeom>
              <a:avLst/>
              <a:gdLst>
                <a:gd name="connsiteX0" fmla="*/ 412380 w 479254"/>
                <a:gd name="connsiteY0" fmla="*/ 73481 h 479252"/>
                <a:gd name="connsiteX1" fmla="*/ 244198 w 479254"/>
                <a:gd name="connsiteY1" fmla="*/ 45 h 479252"/>
                <a:gd name="connsiteX2" fmla="*/ 73478 w 479254"/>
                <a:gd name="connsiteY2" fmla="*/ 67015 h 479252"/>
                <a:gd name="connsiteX3" fmla="*/ 45 w 479254"/>
                <a:gd name="connsiteY3" fmla="*/ 235056 h 479252"/>
                <a:gd name="connsiteX4" fmla="*/ 67011 w 479254"/>
                <a:gd name="connsiteY4" fmla="*/ 405849 h 479252"/>
                <a:gd name="connsiteX5" fmla="*/ 235058 w 479254"/>
                <a:gd name="connsiteY5" fmla="*/ 479208 h 479252"/>
                <a:gd name="connsiteX6" fmla="*/ 405915 w 479254"/>
                <a:gd name="connsiteY6" fmla="*/ 412316 h 479252"/>
                <a:gd name="connsiteX7" fmla="*/ 412380 w 479254"/>
                <a:gd name="connsiteY7" fmla="*/ 73481 h 479252"/>
                <a:gd name="connsiteX8" fmla="*/ 339402 w 479254"/>
                <a:gd name="connsiteY8" fmla="*/ 343216 h 479252"/>
                <a:gd name="connsiteX9" fmla="*/ 236884 w 479254"/>
                <a:gd name="connsiteY9" fmla="*/ 383411 h 479252"/>
                <a:gd name="connsiteX10" fmla="*/ 136119 w 479254"/>
                <a:gd name="connsiteY10" fmla="*/ 339337 h 479252"/>
                <a:gd name="connsiteX11" fmla="*/ 139997 w 479254"/>
                <a:gd name="connsiteY11" fmla="*/ 136046 h 479252"/>
                <a:gd name="connsiteX12" fmla="*/ 242370 w 479254"/>
                <a:gd name="connsiteY12" fmla="*/ 95922 h 479252"/>
                <a:gd name="connsiteX13" fmla="*/ 343282 w 479254"/>
                <a:gd name="connsiteY13" fmla="*/ 139927 h 479252"/>
                <a:gd name="connsiteX14" fmla="*/ 339402 w 479254"/>
                <a:gd name="connsiteY14" fmla="*/ 343216 h 4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54" h="479252">
                  <a:moveTo>
                    <a:pt x="412380" y="73481"/>
                  </a:moveTo>
                  <a:cubicBezTo>
                    <a:pt x="367944" y="27387"/>
                    <a:pt x="308207" y="1268"/>
                    <a:pt x="244198" y="45"/>
                  </a:cubicBezTo>
                  <a:cubicBezTo>
                    <a:pt x="180326" y="-1174"/>
                    <a:pt x="119642" y="22650"/>
                    <a:pt x="73478" y="67015"/>
                  </a:cubicBezTo>
                  <a:cubicBezTo>
                    <a:pt x="27458" y="111387"/>
                    <a:pt x="1266" y="171118"/>
                    <a:pt x="45" y="235056"/>
                  </a:cubicBezTo>
                  <a:cubicBezTo>
                    <a:pt x="-1175" y="299066"/>
                    <a:pt x="22714" y="359688"/>
                    <a:pt x="67011" y="405849"/>
                  </a:cubicBezTo>
                  <a:cubicBezTo>
                    <a:pt x="111446" y="451940"/>
                    <a:pt x="171190" y="477990"/>
                    <a:pt x="235058" y="479208"/>
                  </a:cubicBezTo>
                  <a:cubicBezTo>
                    <a:pt x="299066" y="480433"/>
                    <a:pt x="359753" y="456684"/>
                    <a:pt x="405915" y="412316"/>
                  </a:cubicBezTo>
                  <a:cubicBezTo>
                    <a:pt x="501115" y="320687"/>
                    <a:pt x="504015" y="168682"/>
                    <a:pt x="412380" y="73481"/>
                  </a:cubicBezTo>
                  <a:close/>
                  <a:moveTo>
                    <a:pt x="339402" y="343216"/>
                  </a:moveTo>
                  <a:cubicBezTo>
                    <a:pt x="310730" y="370745"/>
                    <a:pt x="273746" y="384111"/>
                    <a:pt x="236884" y="383411"/>
                  </a:cubicBezTo>
                  <a:cubicBezTo>
                    <a:pt x="200169" y="382708"/>
                    <a:pt x="163574" y="367938"/>
                    <a:pt x="136119" y="339337"/>
                  </a:cubicBezTo>
                  <a:cubicBezTo>
                    <a:pt x="81054" y="282135"/>
                    <a:pt x="82794" y="191110"/>
                    <a:pt x="139997" y="136046"/>
                  </a:cubicBezTo>
                  <a:cubicBezTo>
                    <a:pt x="168528" y="108518"/>
                    <a:pt x="205652" y="95221"/>
                    <a:pt x="242370" y="95922"/>
                  </a:cubicBezTo>
                  <a:cubicBezTo>
                    <a:pt x="279231" y="96626"/>
                    <a:pt x="315678" y="111322"/>
                    <a:pt x="343282" y="139927"/>
                  </a:cubicBezTo>
                  <a:cubicBezTo>
                    <a:pt x="398341" y="197131"/>
                    <a:pt x="396602" y="288154"/>
                    <a:pt x="339402" y="3432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87EF728-2B50-C011-E8E9-0E0B8324955C}"/>
                </a:ext>
              </a:extLst>
            </p:cNvPr>
            <p:cNvSpPr/>
            <p:nvPr/>
          </p:nvSpPr>
          <p:spPr>
            <a:xfrm>
              <a:off x="4139134" y="2901697"/>
              <a:ext cx="479266" cy="479257"/>
            </a:xfrm>
            <a:custGeom>
              <a:avLst/>
              <a:gdLst>
                <a:gd name="connsiteX0" fmla="*/ 244204 w 479266"/>
                <a:gd name="connsiteY0" fmla="*/ 45 h 479257"/>
                <a:gd name="connsiteX1" fmla="*/ 73483 w 479266"/>
                <a:gd name="connsiteY1" fmla="*/ 66941 h 479257"/>
                <a:gd name="connsiteX2" fmla="*/ 45 w 479266"/>
                <a:gd name="connsiteY2" fmla="*/ 235051 h 479257"/>
                <a:gd name="connsiteX3" fmla="*/ 67014 w 479266"/>
                <a:gd name="connsiteY3" fmla="*/ 405777 h 479257"/>
                <a:gd name="connsiteX4" fmla="*/ 235061 w 479266"/>
                <a:gd name="connsiteY4" fmla="*/ 479213 h 479257"/>
                <a:gd name="connsiteX5" fmla="*/ 405931 w 479266"/>
                <a:gd name="connsiteY5" fmla="*/ 412246 h 479257"/>
                <a:gd name="connsiteX6" fmla="*/ 412397 w 479266"/>
                <a:gd name="connsiteY6" fmla="*/ 73410 h 479257"/>
                <a:gd name="connsiteX7" fmla="*/ 244204 w 479266"/>
                <a:gd name="connsiteY7" fmla="*/ 45 h 479257"/>
                <a:gd name="connsiteX8" fmla="*/ 339413 w 479266"/>
                <a:gd name="connsiteY8" fmla="*/ 343141 h 479257"/>
                <a:gd name="connsiteX9" fmla="*/ 236890 w 479266"/>
                <a:gd name="connsiteY9" fmla="*/ 383332 h 479257"/>
                <a:gd name="connsiteX10" fmla="*/ 136122 w 479266"/>
                <a:gd name="connsiteY10" fmla="*/ 339265 h 479257"/>
                <a:gd name="connsiteX11" fmla="*/ 140004 w 479266"/>
                <a:gd name="connsiteY11" fmla="*/ 135974 h 479257"/>
                <a:gd name="connsiteX12" fmla="*/ 242377 w 479266"/>
                <a:gd name="connsiteY12" fmla="*/ 95849 h 479257"/>
                <a:gd name="connsiteX13" fmla="*/ 343293 w 479266"/>
                <a:gd name="connsiteY13" fmla="*/ 139853 h 479257"/>
                <a:gd name="connsiteX14" fmla="*/ 339413 w 479266"/>
                <a:gd name="connsiteY14" fmla="*/ 343141 h 4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66" h="479257">
                  <a:moveTo>
                    <a:pt x="244204" y="45"/>
                  </a:moveTo>
                  <a:cubicBezTo>
                    <a:pt x="180192" y="-1176"/>
                    <a:pt x="119651" y="22576"/>
                    <a:pt x="73483" y="66941"/>
                  </a:cubicBezTo>
                  <a:cubicBezTo>
                    <a:pt x="27319" y="111303"/>
                    <a:pt x="1264" y="171044"/>
                    <a:pt x="45" y="235051"/>
                  </a:cubicBezTo>
                  <a:cubicBezTo>
                    <a:pt x="-1174" y="298997"/>
                    <a:pt x="22575" y="359614"/>
                    <a:pt x="67014" y="405777"/>
                  </a:cubicBezTo>
                  <a:cubicBezTo>
                    <a:pt x="111453" y="451872"/>
                    <a:pt x="171051" y="477992"/>
                    <a:pt x="235061" y="479213"/>
                  </a:cubicBezTo>
                  <a:cubicBezTo>
                    <a:pt x="299076" y="480436"/>
                    <a:pt x="359766" y="456612"/>
                    <a:pt x="405931" y="412246"/>
                  </a:cubicBezTo>
                  <a:cubicBezTo>
                    <a:pt x="501125" y="320619"/>
                    <a:pt x="504026" y="168604"/>
                    <a:pt x="412397" y="73410"/>
                  </a:cubicBezTo>
                  <a:cubicBezTo>
                    <a:pt x="367956" y="27315"/>
                    <a:pt x="308220" y="1266"/>
                    <a:pt x="244204" y="45"/>
                  </a:cubicBezTo>
                  <a:close/>
                  <a:moveTo>
                    <a:pt x="339413" y="343141"/>
                  </a:moveTo>
                  <a:cubicBezTo>
                    <a:pt x="310741" y="370742"/>
                    <a:pt x="273751" y="384037"/>
                    <a:pt x="236890" y="383332"/>
                  </a:cubicBezTo>
                  <a:cubicBezTo>
                    <a:pt x="200173" y="382632"/>
                    <a:pt x="163578" y="367934"/>
                    <a:pt x="136122" y="339265"/>
                  </a:cubicBezTo>
                  <a:cubicBezTo>
                    <a:pt x="81056" y="282056"/>
                    <a:pt x="82796" y="191036"/>
                    <a:pt x="140004" y="135974"/>
                  </a:cubicBezTo>
                  <a:cubicBezTo>
                    <a:pt x="168536" y="108441"/>
                    <a:pt x="205659" y="95148"/>
                    <a:pt x="242377" y="95849"/>
                  </a:cubicBezTo>
                  <a:cubicBezTo>
                    <a:pt x="279237" y="96553"/>
                    <a:pt x="315690" y="111247"/>
                    <a:pt x="343293" y="139853"/>
                  </a:cubicBezTo>
                  <a:cubicBezTo>
                    <a:pt x="398353" y="197056"/>
                    <a:pt x="396615" y="288080"/>
                    <a:pt x="339413" y="3431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397D72A-44EF-8305-C273-A2FDFBBE0137}"/>
                </a:ext>
              </a:extLst>
            </p:cNvPr>
            <p:cNvSpPr/>
            <p:nvPr/>
          </p:nvSpPr>
          <p:spPr>
            <a:xfrm>
              <a:off x="5028281" y="1883025"/>
              <a:ext cx="655833" cy="652074"/>
            </a:xfrm>
            <a:custGeom>
              <a:avLst/>
              <a:gdLst>
                <a:gd name="connsiteX0" fmla="*/ 496662 w 655833"/>
                <a:gd name="connsiteY0" fmla="*/ 652075 h 652074"/>
                <a:gd name="connsiteX1" fmla="*/ 0 w 655833"/>
                <a:gd name="connsiteY1" fmla="*/ 136161 h 652074"/>
                <a:gd name="connsiteX2" fmla="*/ 605506 w 655833"/>
                <a:gd name="connsiteY2" fmla="*/ 14 h 652074"/>
                <a:gd name="connsiteX3" fmla="*/ 642517 w 655833"/>
                <a:gd name="connsiteY3" fmla="*/ 14721 h 652074"/>
                <a:gd name="connsiteX4" fmla="*/ 655739 w 655833"/>
                <a:gd name="connsiteY4" fmla="*/ 52130 h 652074"/>
                <a:gd name="connsiteX5" fmla="*/ 496662 w 655833"/>
                <a:gd name="connsiteY5" fmla="*/ 652075 h 65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833" h="652074">
                  <a:moveTo>
                    <a:pt x="496662" y="652075"/>
                  </a:moveTo>
                  <a:lnTo>
                    <a:pt x="0" y="136161"/>
                  </a:lnTo>
                  <a:cubicBezTo>
                    <a:pt x="207954" y="50411"/>
                    <a:pt x="414453" y="4175"/>
                    <a:pt x="605506" y="14"/>
                  </a:cubicBezTo>
                  <a:cubicBezTo>
                    <a:pt x="618600" y="-297"/>
                    <a:pt x="632718" y="4612"/>
                    <a:pt x="642517" y="14721"/>
                  </a:cubicBezTo>
                  <a:cubicBezTo>
                    <a:pt x="652179" y="24828"/>
                    <a:pt x="656549" y="39196"/>
                    <a:pt x="655739" y="52130"/>
                  </a:cubicBezTo>
                  <a:cubicBezTo>
                    <a:pt x="644355" y="243027"/>
                    <a:pt x="590210" y="447544"/>
                    <a:pt x="496662" y="652075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BC2D1B3-8133-CCFA-406E-BC8AE372B301}"/>
              </a:ext>
            </a:extLst>
          </p:cNvPr>
          <p:cNvSpPr/>
          <p:nvPr/>
        </p:nvSpPr>
        <p:spPr>
          <a:xfrm rot="1894600">
            <a:off x="8125920" y="4946279"/>
            <a:ext cx="267176" cy="267176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E4AA0D7-CBFD-87DD-D88F-4FDED60DD16B}"/>
              </a:ext>
            </a:extLst>
          </p:cNvPr>
          <p:cNvSpPr txBox="1"/>
          <p:nvPr/>
        </p:nvSpPr>
        <p:spPr>
          <a:xfrm>
            <a:off x="2668358" y="1243013"/>
            <a:ext cx="194591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rgbClr val="D9E8FF"/>
                    </a:gs>
                    <a:gs pos="100000">
                      <a:srgbClr val="40A693"/>
                    </a:gs>
                  </a:gsLst>
                  <a:lin ang="5400000" scaled="1"/>
                </a:gra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THANKS</a:t>
            </a:r>
            <a:endParaRPr lang="zh-CN" altLang="en-US" sz="2800" dirty="0">
              <a:gradFill>
                <a:gsLst>
                  <a:gs pos="0">
                    <a:srgbClr val="D9E8FF"/>
                  </a:gs>
                  <a:gs pos="100000">
                    <a:srgbClr val="40A693"/>
                  </a:gs>
                </a:gsLst>
                <a:lin ang="5400000" scaled="1"/>
              </a:gra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5E725E48-CA8F-ADC3-16E2-904BC2C0E4D3}"/>
              </a:ext>
            </a:extLst>
          </p:cNvPr>
          <p:cNvSpPr/>
          <p:nvPr/>
        </p:nvSpPr>
        <p:spPr>
          <a:xfrm>
            <a:off x="1289421" y="2924851"/>
            <a:ext cx="5797179" cy="411121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alpha val="19000"/>
              </a:schemeClr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6007559" y="1177745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02083D3B-A3DC-DB90-9497-E7C81E0C02A8}"/>
              </a:ext>
            </a:extLst>
          </p:cNvPr>
          <p:cNvSpPr txBox="1"/>
          <p:nvPr/>
        </p:nvSpPr>
        <p:spPr>
          <a:xfrm>
            <a:off x="1673458" y="2964634"/>
            <a:ext cx="5186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工作计划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年终总结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新年计划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述职演示   </a:t>
            </a:r>
            <a:r>
              <a:rPr lang="en-US" altLang="zh-CN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 </a:t>
            </a:r>
            <a:r>
              <a:rPr lang="zh-CN" altLang="en-US" sz="1400" b="1" dirty="0">
                <a:solidFill>
                  <a:srgbClr val="7784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项目汇报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D7804EC-377B-08F1-998F-F82279614DFA}"/>
              </a:ext>
            </a:extLst>
          </p:cNvPr>
          <p:cNvGrpSpPr/>
          <p:nvPr/>
        </p:nvGrpSpPr>
        <p:grpSpPr>
          <a:xfrm>
            <a:off x="2058738" y="4016484"/>
            <a:ext cx="4117256" cy="285310"/>
            <a:chOff x="4150541" y="5894605"/>
            <a:chExt cx="3092973" cy="21433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73EB20-4058-917B-4C7B-3175189C521D}"/>
                </a:ext>
              </a:extLst>
            </p:cNvPr>
            <p:cNvSpPr txBox="1"/>
            <p:nvPr/>
          </p:nvSpPr>
          <p:spPr>
            <a:xfrm>
              <a:off x="4341135" y="5896851"/>
              <a:ext cx="1451382" cy="208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0" name="specialist-user_80886">
              <a:extLst>
                <a:ext uri="{FF2B5EF4-FFF2-40B4-BE49-F238E27FC236}">
                  <a16:creationId xmlns:a16="http://schemas.microsoft.com/office/drawing/2014/main" id="{516650A4-33F7-27D0-BF1E-E70A7E3F1D1A}"/>
                </a:ext>
              </a:extLst>
            </p:cNvPr>
            <p:cNvSpPr/>
            <p:nvPr/>
          </p:nvSpPr>
          <p:spPr>
            <a:xfrm>
              <a:off x="4150541" y="5894605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3797DD3-CF4A-FE5C-C191-7E6C8D9BBFC2}"/>
                </a:ext>
              </a:extLst>
            </p:cNvPr>
            <p:cNvSpPr txBox="1"/>
            <p:nvPr/>
          </p:nvSpPr>
          <p:spPr>
            <a:xfrm>
              <a:off x="5979072" y="5900848"/>
              <a:ext cx="1264442" cy="208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2023.01.10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77" name="iconfont-10774-5184468">
              <a:extLst>
                <a:ext uri="{FF2B5EF4-FFF2-40B4-BE49-F238E27FC236}">
                  <a16:creationId xmlns:a16="http://schemas.microsoft.com/office/drawing/2014/main" id="{61D1E210-C215-CE76-CE34-D1921AFAB783}"/>
                </a:ext>
              </a:extLst>
            </p:cNvPr>
            <p:cNvSpPr/>
            <p:nvPr/>
          </p:nvSpPr>
          <p:spPr>
            <a:xfrm>
              <a:off x="5730066" y="5895135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C4C49CEC-54AB-D7CD-5914-D545EF82E3AD}"/>
              </a:ext>
            </a:extLst>
          </p:cNvPr>
          <p:cNvSpPr/>
          <p:nvPr/>
        </p:nvSpPr>
        <p:spPr>
          <a:xfrm rot="1894600">
            <a:off x="2371302" y="664480"/>
            <a:ext cx="188864" cy="18886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E5E1B00F-493D-0EC1-9A4A-BB171A97BEC1}"/>
              </a:ext>
            </a:extLst>
          </p:cNvPr>
          <p:cNvSpPr/>
          <p:nvPr/>
        </p:nvSpPr>
        <p:spPr>
          <a:xfrm rot="1894600">
            <a:off x="749274" y="740765"/>
            <a:ext cx="96797" cy="9679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5538057A-A01B-62F8-9856-5C6F239D36D1}"/>
              </a:ext>
            </a:extLst>
          </p:cNvPr>
          <p:cNvSpPr/>
          <p:nvPr/>
        </p:nvSpPr>
        <p:spPr>
          <a:xfrm rot="1894600">
            <a:off x="-161939" y="1877906"/>
            <a:ext cx="364859" cy="36485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24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CDB080-7DA5-E843-9057-04290F25DB8B}"/>
              </a:ext>
            </a:extLst>
          </p:cNvPr>
          <p:cNvSpPr txBox="1"/>
          <p:nvPr/>
        </p:nvSpPr>
        <p:spPr>
          <a:xfrm>
            <a:off x="845669" y="3612050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D9E8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D9E8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D9E8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D9E8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D9E8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071212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0B3DCC-3E5B-EB07-C8E4-5D8CC1CF7216}"/>
              </a:ext>
            </a:extLst>
          </p:cNvPr>
          <p:cNvGrpSpPr/>
          <p:nvPr/>
        </p:nvGrpSpPr>
        <p:grpSpPr>
          <a:xfrm>
            <a:off x="389516" y="320765"/>
            <a:ext cx="3619362" cy="2856365"/>
            <a:chOff x="-503340" y="443128"/>
            <a:chExt cx="3619362" cy="285636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9D7B6B4-3EB6-99C5-2D39-10FE58D82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42" name="Oval 69">
                <a:extLst>
                  <a:ext uri="{FF2B5EF4-FFF2-40B4-BE49-F238E27FC236}">
                    <a16:creationId xmlns:a16="http://schemas.microsoft.com/office/drawing/2014/main" id="{61813BA3-2755-F82A-2AB6-9BF4041B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70">
                <a:extLst>
                  <a:ext uri="{FF2B5EF4-FFF2-40B4-BE49-F238E27FC236}">
                    <a16:creationId xmlns:a16="http://schemas.microsoft.com/office/drawing/2014/main" id="{C3340D68-1980-59A7-18D8-DF93565A7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1">
                <a:extLst>
                  <a:ext uri="{FF2B5EF4-FFF2-40B4-BE49-F238E27FC236}">
                    <a16:creationId xmlns:a16="http://schemas.microsoft.com/office/drawing/2014/main" id="{7F2F5C9A-DF2D-A273-3EA0-F84AD683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72">
                <a:extLst>
                  <a:ext uri="{FF2B5EF4-FFF2-40B4-BE49-F238E27FC236}">
                    <a16:creationId xmlns:a16="http://schemas.microsoft.com/office/drawing/2014/main" id="{0BBEE48A-2AB4-6087-66C7-D078D2B4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C49CEC-54AB-D7CD-5914-D545EF82E3AD}"/>
                </a:ext>
              </a:extLst>
            </p:cNvPr>
            <p:cNvSpPr/>
            <p:nvPr/>
          </p:nvSpPr>
          <p:spPr>
            <a:xfrm rot="1894600">
              <a:off x="2371302" y="664480"/>
              <a:ext cx="188864" cy="18886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5E1B00F-493D-0EC1-9A4A-BB171A97BEC1}"/>
                </a:ext>
              </a:extLst>
            </p:cNvPr>
            <p:cNvSpPr/>
            <p:nvPr/>
          </p:nvSpPr>
          <p:spPr>
            <a:xfrm rot="1894600">
              <a:off x="749274" y="740765"/>
              <a:ext cx="96797" cy="9679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538057A-A01B-62F8-9856-5C6F239D36D1}"/>
                </a:ext>
              </a:extLst>
            </p:cNvPr>
            <p:cNvSpPr/>
            <p:nvPr/>
          </p:nvSpPr>
          <p:spPr>
            <a:xfrm rot="1894600">
              <a:off x="-161939" y="1877906"/>
              <a:ext cx="364859" cy="36485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1599358" y="1077856"/>
            <a:ext cx="3283271" cy="349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900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gradFill>
                <a:gsLst>
                  <a:gs pos="0">
                    <a:srgbClr val="40A693"/>
                  </a:gs>
                  <a:gs pos="100000">
                    <a:schemeClr val="bg1"/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3071221" y="3336268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弧形 2">
            <a:extLst>
              <a:ext uri="{FF2B5EF4-FFF2-40B4-BE49-F238E27FC236}">
                <a16:creationId xmlns:a16="http://schemas.microsoft.com/office/drawing/2014/main" id="{D1BE4F86-4649-0050-44E4-D0897B6BA697}"/>
              </a:ext>
            </a:extLst>
          </p:cNvPr>
          <p:cNvSpPr/>
          <p:nvPr/>
        </p:nvSpPr>
        <p:spPr>
          <a:xfrm rot="2334096">
            <a:off x="3850183" y="1425706"/>
            <a:ext cx="614884" cy="3556636"/>
          </a:xfrm>
          <a:prstGeom prst="arc">
            <a:avLst>
              <a:gd name="adj1" fmla="val 15353922"/>
              <a:gd name="adj2" fmla="val 6339240"/>
            </a:avLst>
          </a:prstGeom>
          <a:ln w="2540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EE8E0E-AF2B-6A5F-FBBD-BA6D87F1CAF0}"/>
              </a:ext>
            </a:extLst>
          </p:cNvPr>
          <p:cNvSpPr txBox="1"/>
          <p:nvPr/>
        </p:nvSpPr>
        <p:spPr>
          <a:xfrm>
            <a:off x="5705380" y="3009562"/>
            <a:ext cx="1191352" cy="4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5720894" y="2176603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858B70B-B579-2986-F755-0F6E8F6822FC}"/>
              </a:ext>
            </a:extLst>
          </p:cNvPr>
          <p:cNvSpPr txBox="1"/>
          <p:nvPr/>
        </p:nvSpPr>
        <p:spPr>
          <a:xfrm>
            <a:off x="5733594" y="2768516"/>
            <a:ext cx="518037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49512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79338" y="143369"/>
            <a:ext cx="620683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5E8351-BFEB-ED53-44D5-326A7E6793AE}"/>
              </a:ext>
            </a:extLst>
          </p:cNvPr>
          <p:cNvGrpSpPr/>
          <p:nvPr/>
        </p:nvGrpSpPr>
        <p:grpSpPr>
          <a:xfrm rot="20812839">
            <a:off x="4164138" y="1858089"/>
            <a:ext cx="3509584" cy="3403346"/>
            <a:chOff x="3336234" y="1883025"/>
            <a:chExt cx="2347881" cy="22768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8AF9174-F801-7A57-A5BD-3C67A28F099B}"/>
                </a:ext>
              </a:extLst>
            </p:cNvPr>
            <p:cNvSpPr/>
            <p:nvPr/>
          </p:nvSpPr>
          <p:spPr>
            <a:xfrm>
              <a:off x="3398144" y="3689834"/>
              <a:ext cx="415039" cy="398249"/>
            </a:xfrm>
            <a:custGeom>
              <a:avLst/>
              <a:gdLst>
                <a:gd name="connsiteX0" fmla="*/ 415039 w 415039"/>
                <a:gd name="connsiteY0" fmla="*/ 0 h 398249"/>
                <a:gd name="connsiteX1" fmla="*/ 415039 w 415039"/>
                <a:gd name="connsiteY1" fmla="*/ 9 h 398249"/>
                <a:gd name="connsiteX2" fmla="*/ 0 w 415039"/>
                <a:gd name="connsiteY2" fmla="*/ 398250 h 398249"/>
                <a:gd name="connsiteX3" fmla="*/ 137274 w 415039"/>
                <a:gd name="connsiteY3" fmla="*/ 272061 h 398249"/>
                <a:gd name="connsiteX4" fmla="*/ 273762 w 415039"/>
                <a:gd name="connsiteY4" fmla="*/ 134620 h 398249"/>
                <a:gd name="connsiteX5" fmla="*/ 415039 w 415039"/>
                <a:gd name="connsiteY5" fmla="*/ 0 h 3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5039" h="398249">
                  <a:moveTo>
                    <a:pt x="415039" y="0"/>
                  </a:moveTo>
                  <a:lnTo>
                    <a:pt x="415039" y="9"/>
                  </a:lnTo>
                  <a:cubicBezTo>
                    <a:pt x="259179" y="140762"/>
                    <a:pt x="120833" y="273508"/>
                    <a:pt x="0" y="398250"/>
                  </a:cubicBezTo>
                  <a:cubicBezTo>
                    <a:pt x="45889" y="358055"/>
                    <a:pt x="91647" y="315992"/>
                    <a:pt x="137274" y="272061"/>
                  </a:cubicBezTo>
                  <a:cubicBezTo>
                    <a:pt x="182902" y="228134"/>
                    <a:pt x="228398" y="182320"/>
                    <a:pt x="273762" y="134620"/>
                  </a:cubicBezTo>
                  <a:lnTo>
                    <a:pt x="415039" y="0"/>
                  </a:lnTo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FAF8F85-AF54-6A2D-693C-238D375C6D11}"/>
                </a:ext>
              </a:extLst>
            </p:cNvPr>
            <p:cNvSpPr/>
            <p:nvPr/>
          </p:nvSpPr>
          <p:spPr>
            <a:xfrm>
              <a:off x="3387340" y="4088532"/>
              <a:ext cx="10360" cy="10478"/>
            </a:xfrm>
            <a:custGeom>
              <a:avLst/>
              <a:gdLst>
                <a:gd name="connsiteX0" fmla="*/ 10361 w 10360"/>
                <a:gd name="connsiteY0" fmla="*/ 0 h 10478"/>
                <a:gd name="connsiteX1" fmla="*/ 9851 w 10360"/>
                <a:gd name="connsiteY1" fmla="*/ 514 h 10478"/>
                <a:gd name="connsiteX2" fmla="*/ 0 w 10360"/>
                <a:gd name="connsiteY2" fmla="*/ 10478 h 10478"/>
                <a:gd name="connsiteX3" fmla="*/ 5015 w 10360"/>
                <a:gd name="connsiteY3" fmla="*/ 5551 h 10478"/>
                <a:gd name="connsiteX4" fmla="*/ 10361 w 10360"/>
                <a:gd name="connsiteY4" fmla="*/ 0 h 1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0" h="10478">
                  <a:moveTo>
                    <a:pt x="10361" y="0"/>
                  </a:moveTo>
                  <a:lnTo>
                    <a:pt x="9851" y="514"/>
                  </a:lnTo>
                  <a:lnTo>
                    <a:pt x="0" y="10478"/>
                  </a:lnTo>
                  <a:cubicBezTo>
                    <a:pt x="1389" y="9153"/>
                    <a:pt x="3060" y="7511"/>
                    <a:pt x="5015" y="5551"/>
                  </a:cubicBezTo>
                  <a:cubicBezTo>
                    <a:pt x="7990" y="2532"/>
                    <a:pt x="9772" y="682"/>
                    <a:pt x="10361" y="0"/>
                  </a:cubicBezTo>
                  <a:close/>
                </a:path>
              </a:pathLst>
            </a:custGeom>
            <a:solidFill>
              <a:srgbClr val="ABC1C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FB757B0-5599-2459-A58F-1E951F0207F1}"/>
                </a:ext>
              </a:extLst>
            </p:cNvPr>
            <p:cNvSpPr/>
            <p:nvPr/>
          </p:nvSpPr>
          <p:spPr>
            <a:xfrm>
              <a:off x="3415372" y="3363852"/>
              <a:ext cx="701127" cy="695115"/>
            </a:xfrm>
            <a:custGeom>
              <a:avLst/>
              <a:gdLst>
                <a:gd name="connsiteX0" fmla="*/ 0 w 701127"/>
                <a:gd name="connsiteY0" fmla="*/ 695116 h 695115"/>
                <a:gd name="connsiteX1" fmla="*/ 64479 w 701127"/>
                <a:gd name="connsiteY1" fmla="*/ 531685 h 695115"/>
                <a:gd name="connsiteX2" fmla="*/ 227804 w 701127"/>
                <a:gd name="connsiteY2" fmla="*/ 218215 h 695115"/>
                <a:gd name="connsiteX3" fmla="*/ 338393 w 701127"/>
                <a:gd name="connsiteY3" fmla="*/ 160586 h 695115"/>
                <a:gd name="connsiteX4" fmla="*/ 352660 w 701127"/>
                <a:gd name="connsiteY4" fmla="*/ 157900 h 695115"/>
                <a:gd name="connsiteX5" fmla="*/ 514842 w 701127"/>
                <a:gd name="connsiteY5" fmla="*/ 0 h 695115"/>
                <a:gd name="connsiteX6" fmla="*/ 701128 w 701127"/>
                <a:gd name="connsiteY6" fmla="*/ 223658 h 695115"/>
                <a:gd name="connsiteX7" fmla="*/ 550284 w 701127"/>
                <a:gd name="connsiteY7" fmla="*/ 362711 h 695115"/>
                <a:gd name="connsiteX8" fmla="*/ 546906 w 701127"/>
                <a:gd name="connsiteY8" fmla="*/ 377216 h 695115"/>
                <a:gd name="connsiteX9" fmla="*/ 485167 w 701127"/>
                <a:gd name="connsiteY9" fmla="*/ 485670 h 695115"/>
                <a:gd name="connsiteX10" fmla="*/ 165766 w 701127"/>
                <a:gd name="connsiteY10" fmla="*/ 636852 h 695115"/>
                <a:gd name="connsiteX11" fmla="*/ 0 w 701127"/>
                <a:gd name="connsiteY11" fmla="*/ 695116 h 69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1127" h="695115">
                  <a:moveTo>
                    <a:pt x="0" y="695116"/>
                  </a:moveTo>
                  <a:cubicBezTo>
                    <a:pt x="17196" y="649562"/>
                    <a:pt x="39549" y="591656"/>
                    <a:pt x="64479" y="531685"/>
                  </a:cubicBezTo>
                  <a:cubicBezTo>
                    <a:pt x="158304" y="305408"/>
                    <a:pt x="207018" y="238158"/>
                    <a:pt x="227804" y="218215"/>
                  </a:cubicBezTo>
                  <a:cubicBezTo>
                    <a:pt x="258915" y="188201"/>
                    <a:pt x="297154" y="168311"/>
                    <a:pt x="338393" y="160586"/>
                  </a:cubicBezTo>
                  <a:lnTo>
                    <a:pt x="352660" y="157900"/>
                  </a:lnTo>
                  <a:lnTo>
                    <a:pt x="514842" y="0"/>
                  </a:lnTo>
                  <a:lnTo>
                    <a:pt x="701128" y="223658"/>
                  </a:lnTo>
                  <a:lnTo>
                    <a:pt x="550284" y="362711"/>
                  </a:lnTo>
                  <a:lnTo>
                    <a:pt x="546906" y="377216"/>
                  </a:lnTo>
                  <a:cubicBezTo>
                    <a:pt x="537684" y="418132"/>
                    <a:pt x="516280" y="455583"/>
                    <a:pt x="485167" y="485670"/>
                  </a:cubicBezTo>
                  <a:cubicBezTo>
                    <a:pt x="464381" y="505540"/>
                    <a:pt x="395385" y="551787"/>
                    <a:pt x="165766" y="636852"/>
                  </a:cubicBezTo>
                  <a:cubicBezTo>
                    <a:pt x="104830" y="659400"/>
                    <a:pt x="46032" y="679670"/>
                    <a:pt x="0" y="695116"/>
                  </a:cubicBezTo>
                  <a:close/>
                </a:path>
              </a:pathLst>
            </a:custGeom>
            <a:solidFill>
              <a:srgbClr val="FFCE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A7F22E3-FC8E-CA93-5396-57649E62ED3D}"/>
                </a:ext>
              </a:extLst>
            </p:cNvPr>
            <p:cNvSpPr/>
            <p:nvPr/>
          </p:nvSpPr>
          <p:spPr>
            <a:xfrm>
              <a:off x="3336234" y="3293414"/>
              <a:ext cx="846185" cy="841655"/>
            </a:xfrm>
            <a:custGeom>
              <a:avLst/>
              <a:gdLst>
                <a:gd name="connsiteX0" fmla="*/ 597722 w 846185"/>
                <a:gd name="connsiteY0" fmla="*/ 0 h 841655"/>
                <a:gd name="connsiteX1" fmla="*/ 408723 w 846185"/>
                <a:gd name="connsiteY1" fmla="*/ 183924 h 841655"/>
                <a:gd name="connsiteX2" fmla="*/ 273685 w 846185"/>
                <a:gd name="connsiteY2" fmla="*/ 254176 h 841655"/>
                <a:gd name="connsiteX3" fmla="*/ 0 w 846185"/>
                <a:gd name="connsiteY3" fmla="*/ 841656 h 841655"/>
                <a:gd name="connsiteX4" fmla="*/ 597567 w 846185"/>
                <a:gd name="connsiteY4" fmla="*/ 590587 h 841655"/>
                <a:gd name="connsiteX5" fmla="*/ 672851 w 846185"/>
                <a:gd name="connsiteY5" fmla="*/ 458256 h 841655"/>
                <a:gd name="connsiteX6" fmla="*/ 846186 w 846185"/>
                <a:gd name="connsiteY6" fmla="*/ 298447 h 841655"/>
                <a:gd name="connsiteX7" fmla="*/ 597722 w 846185"/>
                <a:gd name="connsiteY7" fmla="*/ 0 h 841655"/>
                <a:gd name="connsiteX8" fmla="*/ 607914 w 846185"/>
                <a:gd name="connsiteY8" fmla="*/ 387773 h 841655"/>
                <a:gd name="connsiteX9" fmla="*/ 585994 w 846185"/>
                <a:gd name="connsiteY9" fmla="*/ 408042 h 841655"/>
                <a:gd name="connsiteX10" fmla="*/ 579388 w 846185"/>
                <a:gd name="connsiteY10" fmla="*/ 437117 h 841655"/>
                <a:gd name="connsiteX11" fmla="*/ 531054 w 846185"/>
                <a:gd name="connsiteY11" fmla="*/ 521554 h 841655"/>
                <a:gd name="connsiteX12" fmla="*/ 228603 w 846185"/>
                <a:gd name="connsiteY12" fmla="*/ 662222 h 841655"/>
                <a:gd name="connsiteX13" fmla="*/ 161010 w 846185"/>
                <a:gd name="connsiteY13" fmla="*/ 686614 h 841655"/>
                <a:gd name="connsiteX14" fmla="*/ 188034 w 846185"/>
                <a:gd name="connsiteY14" fmla="*/ 620135 h 841655"/>
                <a:gd name="connsiteX15" fmla="*/ 340203 w 846185"/>
                <a:gd name="connsiteY15" fmla="*/ 323203 h 841655"/>
                <a:gd name="connsiteX16" fmla="*/ 426347 w 846185"/>
                <a:gd name="connsiteY16" fmla="*/ 278198 h 841655"/>
                <a:gd name="connsiteX17" fmla="*/ 454875 w 846185"/>
                <a:gd name="connsiteY17" fmla="*/ 272835 h 841655"/>
                <a:gd name="connsiteX18" fmla="*/ 475668 w 846185"/>
                <a:gd name="connsiteY18" fmla="*/ 252615 h 841655"/>
                <a:gd name="connsiteX19" fmla="*/ 590243 w 846185"/>
                <a:gd name="connsiteY19" fmla="*/ 140950 h 841655"/>
                <a:gd name="connsiteX20" fmla="*/ 714205 w 846185"/>
                <a:gd name="connsiteY20" fmla="*/ 289749 h 841655"/>
                <a:gd name="connsiteX21" fmla="*/ 607914 w 846185"/>
                <a:gd name="connsiteY21" fmla="*/ 387773 h 8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6185" h="841655">
                  <a:moveTo>
                    <a:pt x="597722" y="0"/>
                  </a:moveTo>
                  <a:lnTo>
                    <a:pt x="408723" y="183924"/>
                  </a:lnTo>
                  <a:cubicBezTo>
                    <a:pt x="360280" y="192991"/>
                    <a:pt x="312964" y="216364"/>
                    <a:pt x="273685" y="254176"/>
                  </a:cubicBezTo>
                  <a:cubicBezTo>
                    <a:pt x="173329" y="350769"/>
                    <a:pt x="0" y="841656"/>
                    <a:pt x="0" y="841656"/>
                  </a:cubicBezTo>
                  <a:cubicBezTo>
                    <a:pt x="0" y="841656"/>
                    <a:pt x="497069" y="687253"/>
                    <a:pt x="597567" y="590587"/>
                  </a:cubicBezTo>
                  <a:cubicBezTo>
                    <a:pt x="636705" y="552842"/>
                    <a:pt x="661944" y="506391"/>
                    <a:pt x="672851" y="458256"/>
                  </a:cubicBezTo>
                  <a:lnTo>
                    <a:pt x="846186" y="298447"/>
                  </a:lnTo>
                  <a:lnTo>
                    <a:pt x="597722" y="0"/>
                  </a:lnTo>
                  <a:close/>
                  <a:moveTo>
                    <a:pt x="607914" y="387773"/>
                  </a:moveTo>
                  <a:lnTo>
                    <a:pt x="585994" y="408042"/>
                  </a:lnTo>
                  <a:lnTo>
                    <a:pt x="579388" y="437117"/>
                  </a:lnTo>
                  <a:cubicBezTo>
                    <a:pt x="572166" y="468862"/>
                    <a:pt x="555427" y="498097"/>
                    <a:pt x="531054" y="521554"/>
                  </a:cubicBezTo>
                  <a:cubicBezTo>
                    <a:pt x="523024" y="529281"/>
                    <a:pt x="470550" y="572539"/>
                    <a:pt x="228603" y="662222"/>
                  </a:cubicBezTo>
                  <a:cubicBezTo>
                    <a:pt x="205500" y="670715"/>
                    <a:pt x="182826" y="678938"/>
                    <a:pt x="161010" y="686614"/>
                  </a:cubicBezTo>
                  <a:cubicBezTo>
                    <a:pt x="169580" y="665108"/>
                    <a:pt x="178593" y="642762"/>
                    <a:pt x="188034" y="620135"/>
                  </a:cubicBezTo>
                  <a:cubicBezTo>
                    <a:pt x="286878" y="381716"/>
                    <a:pt x="332034" y="330930"/>
                    <a:pt x="340203" y="323203"/>
                  </a:cubicBezTo>
                  <a:cubicBezTo>
                    <a:pt x="364577" y="299678"/>
                    <a:pt x="394432" y="284130"/>
                    <a:pt x="426347" y="278198"/>
                  </a:cubicBezTo>
                  <a:lnTo>
                    <a:pt x="454875" y="272835"/>
                  </a:lnTo>
                  <a:lnTo>
                    <a:pt x="475668" y="252615"/>
                  </a:lnTo>
                  <a:lnTo>
                    <a:pt x="590243" y="140950"/>
                  </a:lnTo>
                  <a:lnTo>
                    <a:pt x="714205" y="289749"/>
                  </a:lnTo>
                  <a:lnTo>
                    <a:pt x="607914" y="387773"/>
                  </a:lnTo>
                  <a:close/>
                </a:path>
              </a:pathLst>
            </a:custGeom>
            <a:solidFill>
              <a:srgbClr val="F6BB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6366CA0-EE7D-2CB4-3765-40B1B3A31974}"/>
                </a:ext>
              </a:extLst>
            </p:cNvPr>
            <p:cNvSpPr/>
            <p:nvPr/>
          </p:nvSpPr>
          <p:spPr>
            <a:xfrm>
              <a:off x="4236560" y="3241977"/>
              <a:ext cx="748262" cy="917857"/>
            </a:xfrm>
            <a:custGeom>
              <a:avLst/>
              <a:gdLst>
                <a:gd name="connsiteX0" fmla="*/ 7102 w 748262"/>
                <a:gd name="connsiteY0" fmla="*/ 518749 h 917857"/>
                <a:gd name="connsiteX1" fmla="*/ 88335 w 748262"/>
                <a:gd name="connsiteY1" fmla="*/ 480325 h 917857"/>
                <a:gd name="connsiteX2" fmla="*/ 642767 w 748262"/>
                <a:gd name="connsiteY2" fmla="*/ 100092 h 917857"/>
                <a:gd name="connsiteX3" fmla="*/ 710251 w 748262"/>
                <a:gd name="connsiteY3" fmla="*/ 37416 h 917857"/>
                <a:gd name="connsiteX4" fmla="*/ 748262 w 748262"/>
                <a:gd name="connsiteY4" fmla="*/ 0 h 917857"/>
                <a:gd name="connsiteX5" fmla="*/ 400882 w 748262"/>
                <a:gd name="connsiteY5" fmla="*/ 732513 h 917857"/>
                <a:gd name="connsiteX6" fmla="*/ 164999 w 748262"/>
                <a:gd name="connsiteY6" fmla="*/ 910328 h 917857"/>
                <a:gd name="connsiteX7" fmla="*/ 161151 w 748262"/>
                <a:gd name="connsiteY7" fmla="*/ 912509 h 917857"/>
                <a:gd name="connsiteX8" fmla="*/ 104613 w 748262"/>
                <a:gd name="connsiteY8" fmla="*/ 903197 h 917857"/>
                <a:gd name="connsiteX9" fmla="*/ 93970 w 748262"/>
                <a:gd name="connsiteY9" fmla="*/ 885542 h 917857"/>
                <a:gd name="connsiteX10" fmla="*/ 91996 w 748262"/>
                <a:gd name="connsiteY10" fmla="*/ 878326 h 917857"/>
                <a:gd name="connsiteX11" fmla="*/ 0 w 748262"/>
                <a:gd name="connsiteY11" fmla="*/ 521846 h 917857"/>
                <a:gd name="connsiteX12" fmla="*/ 7102 w 748262"/>
                <a:gd name="connsiteY12" fmla="*/ 518749 h 91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8262" h="917857">
                  <a:moveTo>
                    <a:pt x="7102" y="518749"/>
                  </a:moveTo>
                  <a:cubicBezTo>
                    <a:pt x="34213" y="506670"/>
                    <a:pt x="61341" y="493808"/>
                    <a:pt x="88335" y="480325"/>
                  </a:cubicBezTo>
                  <a:lnTo>
                    <a:pt x="642767" y="100092"/>
                  </a:lnTo>
                  <a:cubicBezTo>
                    <a:pt x="665536" y="79623"/>
                    <a:pt x="688030" y="58663"/>
                    <a:pt x="710251" y="37416"/>
                  </a:cubicBezTo>
                  <a:cubicBezTo>
                    <a:pt x="723013" y="24995"/>
                    <a:pt x="735775" y="12571"/>
                    <a:pt x="748262" y="0"/>
                  </a:cubicBezTo>
                  <a:cubicBezTo>
                    <a:pt x="741397" y="249177"/>
                    <a:pt x="621955" y="519647"/>
                    <a:pt x="400882" y="732513"/>
                  </a:cubicBezTo>
                  <a:cubicBezTo>
                    <a:pt x="327198" y="803372"/>
                    <a:pt x="247672" y="862721"/>
                    <a:pt x="164999" y="910328"/>
                  </a:cubicBezTo>
                  <a:cubicBezTo>
                    <a:pt x="164430" y="910668"/>
                    <a:pt x="161151" y="912509"/>
                    <a:pt x="161151" y="912509"/>
                  </a:cubicBezTo>
                  <a:cubicBezTo>
                    <a:pt x="142816" y="922009"/>
                    <a:pt x="119653" y="918821"/>
                    <a:pt x="104613" y="903197"/>
                  </a:cubicBezTo>
                  <a:cubicBezTo>
                    <a:pt x="99645" y="897962"/>
                    <a:pt x="96099" y="891915"/>
                    <a:pt x="93970" y="885542"/>
                  </a:cubicBezTo>
                  <a:cubicBezTo>
                    <a:pt x="93970" y="885542"/>
                    <a:pt x="92375" y="880517"/>
                    <a:pt x="91996" y="878326"/>
                  </a:cubicBezTo>
                  <a:lnTo>
                    <a:pt x="0" y="521846"/>
                  </a:lnTo>
                  <a:cubicBezTo>
                    <a:pt x="2420" y="520838"/>
                    <a:pt x="4692" y="519758"/>
                    <a:pt x="7102" y="518749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C9C7CAD-9009-D9B1-B284-3FA05905413A}"/>
                </a:ext>
              </a:extLst>
            </p:cNvPr>
            <p:cNvSpPr/>
            <p:nvPr/>
          </p:nvSpPr>
          <p:spPr>
            <a:xfrm>
              <a:off x="3360891" y="2531756"/>
              <a:ext cx="940562" cy="727915"/>
            </a:xfrm>
            <a:custGeom>
              <a:avLst/>
              <a:gdLst>
                <a:gd name="connsiteX0" fmla="*/ 940562 w 940562"/>
                <a:gd name="connsiteY0" fmla="*/ 50 h 727915"/>
                <a:gd name="connsiteX1" fmla="*/ 901723 w 940562"/>
                <a:gd name="connsiteY1" fmla="*/ 36742 h 727915"/>
                <a:gd name="connsiteX2" fmla="*/ 836586 w 940562"/>
                <a:gd name="connsiteY2" fmla="*/ 101712 h 727915"/>
                <a:gd name="connsiteX3" fmla="*/ 435335 w 940562"/>
                <a:gd name="connsiteY3" fmla="*/ 641300 h 727915"/>
                <a:gd name="connsiteX4" fmla="*/ 393847 w 940562"/>
                <a:gd name="connsiteY4" fmla="*/ 721011 h 727915"/>
                <a:gd name="connsiteX5" fmla="*/ 390478 w 940562"/>
                <a:gd name="connsiteY5" fmla="*/ 727916 h 727915"/>
                <a:gd name="connsiteX6" fmla="*/ 37691 w 940562"/>
                <a:gd name="connsiteY6" fmla="*/ 622383 h 727915"/>
                <a:gd name="connsiteX7" fmla="*/ 30558 w 940562"/>
                <a:gd name="connsiteY7" fmla="*/ 620132 h 727915"/>
                <a:gd name="connsiteX8" fmla="*/ 13324 w 940562"/>
                <a:gd name="connsiteY8" fmla="*/ 608758 h 727915"/>
                <a:gd name="connsiteX9" fmla="*/ 6249 w 940562"/>
                <a:gd name="connsiteY9" fmla="*/ 551903 h 727915"/>
                <a:gd name="connsiteX10" fmla="*/ 8571 w 940562"/>
                <a:gd name="connsiteY10" fmla="*/ 548220 h 727915"/>
                <a:gd name="connsiteX11" fmla="*/ 195189 w 940562"/>
                <a:gd name="connsiteY11" fmla="*/ 319293 h 727915"/>
                <a:gd name="connsiteX12" fmla="*/ 940562 w 940562"/>
                <a:gd name="connsiteY12" fmla="*/ 50 h 72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0562" h="727915">
                  <a:moveTo>
                    <a:pt x="940562" y="50"/>
                  </a:moveTo>
                  <a:cubicBezTo>
                    <a:pt x="927521" y="12113"/>
                    <a:pt x="914624" y="24398"/>
                    <a:pt x="901723" y="36742"/>
                  </a:cubicBezTo>
                  <a:cubicBezTo>
                    <a:pt x="879640" y="58062"/>
                    <a:pt x="857837" y="79737"/>
                    <a:pt x="836586" y="101712"/>
                  </a:cubicBezTo>
                  <a:cubicBezTo>
                    <a:pt x="740529" y="113387"/>
                    <a:pt x="435335" y="641300"/>
                    <a:pt x="435335" y="641300"/>
                  </a:cubicBezTo>
                  <a:cubicBezTo>
                    <a:pt x="420897" y="667766"/>
                    <a:pt x="407024" y="694317"/>
                    <a:pt x="393847" y="721011"/>
                  </a:cubicBezTo>
                  <a:cubicBezTo>
                    <a:pt x="392677" y="723314"/>
                    <a:pt x="391646" y="725616"/>
                    <a:pt x="390478" y="727916"/>
                  </a:cubicBezTo>
                  <a:lnTo>
                    <a:pt x="37691" y="622383"/>
                  </a:lnTo>
                  <a:cubicBezTo>
                    <a:pt x="35588" y="621918"/>
                    <a:pt x="30558" y="620132"/>
                    <a:pt x="30558" y="620132"/>
                  </a:cubicBezTo>
                  <a:cubicBezTo>
                    <a:pt x="24273" y="617760"/>
                    <a:pt x="18430" y="613992"/>
                    <a:pt x="13324" y="608758"/>
                  </a:cubicBezTo>
                  <a:cubicBezTo>
                    <a:pt x="-1716" y="593131"/>
                    <a:pt x="-3949" y="569936"/>
                    <a:pt x="6249" y="551903"/>
                  </a:cubicBezTo>
                  <a:cubicBezTo>
                    <a:pt x="6249" y="551903"/>
                    <a:pt x="8137" y="548773"/>
                    <a:pt x="8571" y="548220"/>
                  </a:cubicBezTo>
                  <a:cubicBezTo>
                    <a:pt x="59227" y="467418"/>
                    <a:pt x="121500" y="390218"/>
                    <a:pt x="195189" y="319293"/>
                  </a:cubicBezTo>
                  <a:cubicBezTo>
                    <a:pt x="416408" y="106361"/>
                    <a:pt x="691229" y="-2670"/>
                    <a:pt x="940562" y="50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510CB6C-0474-FE26-5C7E-275962874649}"/>
                </a:ext>
              </a:extLst>
            </p:cNvPr>
            <p:cNvSpPr/>
            <p:nvPr/>
          </p:nvSpPr>
          <p:spPr>
            <a:xfrm>
              <a:off x="3656800" y="1883025"/>
              <a:ext cx="2027315" cy="1968985"/>
            </a:xfrm>
            <a:custGeom>
              <a:avLst/>
              <a:gdLst>
                <a:gd name="connsiteX0" fmla="*/ 597177 w 2027315"/>
                <a:gd name="connsiteY0" fmla="*/ 651393 h 1968985"/>
                <a:gd name="connsiteX1" fmla="*/ 2945 w 2027315"/>
                <a:gd name="connsiteY1" fmla="*/ 1524075 h 1968985"/>
                <a:gd name="connsiteX2" fmla="*/ 13395 w 2027315"/>
                <a:gd name="connsiteY2" fmla="*/ 1573884 h 1968985"/>
                <a:gd name="connsiteX3" fmla="*/ 379503 w 2027315"/>
                <a:gd name="connsiteY3" fmla="*/ 1954378 h 1968985"/>
                <a:gd name="connsiteX4" fmla="*/ 428944 w 2027315"/>
                <a:gd name="connsiteY4" fmla="*/ 1966656 h 1968985"/>
                <a:gd name="connsiteX5" fmla="*/ 1323602 w 2027315"/>
                <a:gd name="connsiteY5" fmla="*/ 1406157 h 1968985"/>
                <a:gd name="connsiteX6" fmla="*/ 2027220 w 2027315"/>
                <a:gd name="connsiteY6" fmla="*/ 52130 h 1968985"/>
                <a:gd name="connsiteX7" fmla="*/ 2013999 w 2027315"/>
                <a:gd name="connsiteY7" fmla="*/ 14721 h 1968985"/>
                <a:gd name="connsiteX8" fmla="*/ 1976987 w 2027315"/>
                <a:gd name="connsiteY8" fmla="*/ 14 h 1968985"/>
                <a:gd name="connsiteX9" fmla="*/ 597177 w 2027315"/>
                <a:gd name="connsiteY9" fmla="*/ 651393 h 196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315" h="1968985">
                  <a:moveTo>
                    <a:pt x="597177" y="651393"/>
                  </a:moveTo>
                  <a:cubicBezTo>
                    <a:pt x="320040" y="918210"/>
                    <a:pt x="118005" y="1225167"/>
                    <a:pt x="2945" y="1524075"/>
                  </a:cubicBezTo>
                  <a:cubicBezTo>
                    <a:pt x="-3144" y="1540847"/>
                    <a:pt x="146" y="1560188"/>
                    <a:pt x="13395" y="1573884"/>
                  </a:cubicBezTo>
                  <a:lnTo>
                    <a:pt x="379503" y="1954378"/>
                  </a:lnTo>
                  <a:cubicBezTo>
                    <a:pt x="392753" y="1968003"/>
                    <a:pt x="411952" y="1972099"/>
                    <a:pt x="428944" y="1966656"/>
                  </a:cubicBezTo>
                  <a:cubicBezTo>
                    <a:pt x="732096" y="1863087"/>
                    <a:pt x="1046466" y="1672974"/>
                    <a:pt x="1323602" y="1406157"/>
                  </a:cubicBezTo>
                  <a:cubicBezTo>
                    <a:pt x="1754277" y="991746"/>
                    <a:pt x="2001194" y="486505"/>
                    <a:pt x="2027220" y="52130"/>
                  </a:cubicBezTo>
                  <a:cubicBezTo>
                    <a:pt x="2028031" y="39196"/>
                    <a:pt x="2023660" y="24828"/>
                    <a:pt x="2013999" y="14721"/>
                  </a:cubicBezTo>
                  <a:cubicBezTo>
                    <a:pt x="2004199" y="4612"/>
                    <a:pt x="1990082" y="-297"/>
                    <a:pt x="1976987" y="14"/>
                  </a:cubicBezTo>
                  <a:cubicBezTo>
                    <a:pt x="1541942" y="9444"/>
                    <a:pt x="1027713" y="236981"/>
                    <a:pt x="597177" y="651393"/>
                  </a:cubicBezTo>
                  <a:close/>
                </a:path>
              </a:pathLst>
            </a:custGeom>
            <a:solidFill>
              <a:srgbClr val="D9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914CC2A-9D24-EF81-934E-9A452B0133C3}"/>
                </a:ext>
              </a:extLst>
            </p:cNvPr>
            <p:cNvSpPr/>
            <p:nvPr/>
          </p:nvSpPr>
          <p:spPr>
            <a:xfrm>
              <a:off x="4601455" y="2550715"/>
              <a:ext cx="383331" cy="383440"/>
            </a:xfrm>
            <a:custGeom>
              <a:avLst/>
              <a:gdLst>
                <a:gd name="connsiteX0" fmla="*/ 187990 w 383331"/>
                <a:gd name="connsiteY0" fmla="*/ 383403 h 383440"/>
                <a:gd name="connsiteX1" fmla="*/ 53585 w 383331"/>
                <a:gd name="connsiteY1" fmla="*/ 324683 h 383440"/>
                <a:gd name="connsiteX2" fmla="*/ 36 w 383331"/>
                <a:gd name="connsiteY2" fmla="*/ 188063 h 383440"/>
                <a:gd name="connsiteX3" fmla="*/ 58757 w 383331"/>
                <a:gd name="connsiteY3" fmla="*/ 53581 h 383440"/>
                <a:gd name="connsiteX4" fmla="*/ 195303 w 383331"/>
                <a:gd name="connsiteY4" fmla="*/ 36 h 383440"/>
                <a:gd name="connsiteX5" fmla="*/ 329852 w 383331"/>
                <a:gd name="connsiteY5" fmla="*/ 58754 h 383440"/>
                <a:gd name="connsiteX6" fmla="*/ 324680 w 383331"/>
                <a:gd name="connsiteY6" fmla="*/ 329854 h 383440"/>
                <a:gd name="connsiteX7" fmla="*/ 188131 w 383331"/>
                <a:gd name="connsiteY7" fmla="*/ 383405 h 383440"/>
                <a:gd name="connsiteX8" fmla="*/ 187990 w 383331"/>
                <a:gd name="connsiteY8" fmla="*/ 383403 h 3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1" h="383440">
                  <a:moveTo>
                    <a:pt x="187990" y="383403"/>
                  </a:moveTo>
                  <a:cubicBezTo>
                    <a:pt x="136784" y="382423"/>
                    <a:pt x="89055" y="361527"/>
                    <a:pt x="53585" y="324683"/>
                  </a:cubicBezTo>
                  <a:cubicBezTo>
                    <a:pt x="18123" y="287765"/>
                    <a:pt x="-939" y="239268"/>
                    <a:pt x="36" y="188063"/>
                  </a:cubicBezTo>
                  <a:cubicBezTo>
                    <a:pt x="1014" y="136853"/>
                    <a:pt x="21910" y="89118"/>
                    <a:pt x="58757" y="53581"/>
                  </a:cubicBezTo>
                  <a:cubicBezTo>
                    <a:pt x="95598" y="18118"/>
                    <a:pt x="144237" y="-939"/>
                    <a:pt x="195303" y="36"/>
                  </a:cubicBezTo>
                  <a:cubicBezTo>
                    <a:pt x="246515" y="1015"/>
                    <a:pt x="294243" y="21909"/>
                    <a:pt x="329852" y="58754"/>
                  </a:cubicBezTo>
                  <a:cubicBezTo>
                    <a:pt x="403134" y="134955"/>
                    <a:pt x="400813" y="256575"/>
                    <a:pt x="324680" y="329854"/>
                  </a:cubicBezTo>
                  <a:cubicBezTo>
                    <a:pt x="287693" y="365320"/>
                    <a:pt x="239199" y="384379"/>
                    <a:pt x="188131" y="383405"/>
                  </a:cubicBezTo>
                  <a:cubicBezTo>
                    <a:pt x="187990" y="383403"/>
                    <a:pt x="187990" y="383403"/>
                    <a:pt x="187990" y="38340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2058F5F-1F1A-A954-3A94-D744E1831723}"/>
                </a:ext>
              </a:extLst>
            </p:cNvPr>
            <p:cNvSpPr/>
            <p:nvPr/>
          </p:nvSpPr>
          <p:spPr>
            <a:xfrm>
              <a:off x="4187116" y="2949534"/>
              <a:ext cx="383336" cy="383435"/>
            </a:xfrm>
            <a:custGeom>
              <a:avLst/>
              <a:gdLst>
                <a:gd name="connsiteX0" fmla="*/ 187994 w 383336"/>
                <a:gd name="connsiteY0" fmla="*/ 383400 h 383435"/>
                <a:gd name="connsiteX1" fmla="*/ 53589 w 383336"/>
                <a:gd name="connsiteY1" fmla="*/ 324682 h 383435"/>
                <a:gd name="connsiteX2" fmla="*/ 36 w 383336"/>
                <a:gd name="connsiteY2" fmla="*/ 188128 h 383435"/>
                <a:gd name="connsiteX3" fmla="*/ 58761 w 383336"/>
                <a:gd name="connsiteY3" fmla="*/ 53581 h 383435"/>
                <a:gd name="connsiteX4" fmla="*/ 195309 w 383336"/>
                <a:gd name="connsiteY4" fmla="*/ 36 h 383435"/>
                <a:gd name="connsiteX5" fmla="*/ 329861 w 383336"/>
                <a:gd name="connsiteY5" fmla="*/ 58757 h 383435"/>
                <a:gd name="connsiteX6" fmla="*/ 324688 w 383336"/>
                <a:gd name="connsiteY6" fmla="*/ 329855 h 383435"/>
                <a:gd name="connsiteX7" fmla="*/ 187994 w 383336"/>
                <a:gd name="connsiteY7" fmla="*/ 383400 h 383435"/>
                <a:gd name="connsiteX8" fmla="*/ 187995 w 383336"/>
                <a:gd name="connsiteY8" fmla="*/ 383405 h 38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6" h="383435">
                  <a:moveTo>
                    <a:pt x="187994" y="383400"/>
                  </a:moveTo>
                  <a:cubicBezTo>
                    <a:pt x="136786" y="382423"/>
                    <a:pt x="89053" y="361599"/>
                    <a:pt x="53589" y="324682"/>
                  </a:cubicBezTo>
                  <a:cubicBezTo>
                    <a:pt x="18117" y="287840"/>
                    <a:pt x="-941" y="239268"/>
                    <a:pt x="36" y="188128"/>
                  </a:cubicBezTo>
                  <a:cubicBezTo>
                    <a:pt x="1012" y="136920"/>
                    <a:pt x="21911" y="89119"/>
                    <a:pt x="58761" y="53581"/>
                  </a:cubicBezTo>
                  <a:cubicBezTo>
                    <a:pt x="95604" y="18118"/>
                    <a:pt x="144099" y="-941"/>
                    <a:pt x="195309" y="36"/>
                  </a:cubicBezTo>
                  <a:cubicBezTo>
                    <a:pt x="246522" y="1014"/>
                    <a:pt x="294250" y="21909"/>
                    <a:pt x="329861" y="58757"/>
                  </a:cubicBezTo>
                  <a:cubicBezTo>
                    <a:pt x="403137" y="134957"/>
                    <a:pt x="400816" y="256581"/>
                    <a:pt x="324688" y="329855"/>
                  </a:cubicBezTo>
                  <a:cubicBezTo>
                    <a:pt x="287696" y="365391"/>
                    <a:pt x="239206" y="384379"/>
                    <a:pt x="187994" y="383400"/>
                  </a:cubicBezTo>
                  <a:lnTo>
                    <a:pt x="187995" y="38340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06D17C8-883B-B65C-B3AA-F0E1B6CEA7A0}"/>
                </a:ext>
              </a:extLst>
            </p:cNvPr>
            <p:cNvSpPr/>
            <p:nvPr/>
          </p:nvSpPr>
          <p:spPr>
            <a:xfrm>
              <a:off x="4553476" y="2502805"/>
              <a:ext cx="479254" cy="479252"/>
            </a:xfrm>
            <a:custGeom>
              <a:avLst/>
              <a:gdLst>
                <a:gd name="connsiteX0" fmla="*/ 412380 w 479254"/>
                <a:gd name="connsiteY0" fmla="*/ 73481 h 479252"/>
                <a:gd name="connsiteX1" fmla="*/ 244198 w 479254"/>
                <a:gd name="connsiteY1" fmla="*/ 45 h 479252"/>
                <a:gd name="connsiteX2" fmla="*/ 73478 w 479254"/>
                <a:gd name="connsiteY2" fmla="*/ 67015 h 479252"/>
                <a:gd name="connsiteX3" fmla="*/ 45 w 479254"/>
                <a:gd name="connsiteY3" fmla="*/ 235056 h 479252"/>
                <a:gd name="connsiteX4" fmla="*/ 67011 w 479254"/>
                <a:gd name="connsiteY4" fmla="*/ 405849 h 479252"/>
                <a:gd name="connsiteX5" fmla="*/ 235058 w 479254"/>
                <a:gd name="connsiteY5" fmla="*/ 479208 h 479252"/>
                <a:gd name="connsiteX6" fmla="*/ 405915 w 479254"/>
                <a:gd name="connsiteY6" fmla="*/ 412316 h 479252"/>
                <a:gd name="connsiteX7" fmla="*/ 412380 w 479254"/>
                <a:gd name="connsiteY7" fmla="*/ 73481 h 479252"/>
                <a:gd name="connsiteX8" fmla="*/ 339402 w 479254"/>
                <a:gd name="connsiteY8" fmla="*/ 343216 h 479252"/>
                <a:gd name="connsiteX9" fmla="*/ 236884 w 479254"/>
                <a:gd name="connsiteY9" fmla="*/ 383411 h 479252"/>
                <a:gd name="connsiteX10" fmla="*/ 136119 w 479254"/>
                <a:gd name="connsiteY10" fmla="*/ 339337 h 479252"/>
                <a:gd name="connsiteX11" fmla="*/ 139997 w 479254"/>
                <a:gd name="connsiteY11" fmla="*/ 136046 h 479252"/>
                <a:gd name="connsiteX12" fmla="*/ 242370 w 479254"/>
                <a:gd name="connsiteY12" fmla="*/ 95922 h 479252"/>
                <a:gd name="connsiteX13" fmla="*/ 343282 w 479254"/>
                <a:gd name="connsiteY13" fmla="*/ 139927 h 479252"/>
                <a:gd name="connsiteX14" fmla="*/ 339402 w 479254"/>
                <a:gd name="connsiteY14" fmla="*/ 343216 h 4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54" h="479252">
                  <a:moveTo>
                    <a:pt x="412380" y="73481"/>
                  </a:moveTo>
                  <a:cubicBezTo>
                    <a:pt x="367944" y="27387"/>
                    <a:pt x="308207" y="1268"/>
                    <a:pt x="244198" y="45"/>
                  </a:cubicBezTo>
                  <a:cubicBezTo>
                    <a:pt x="180326" y="-1174"/>
                    <a:pt x="119642" y="22650"/>
                    <a:pt x="73478" y="67015"/>
                  </a:cubicBezTo>
                  <a:cubicBezTo>
                    <a:pt x="27458" y="111387"/>
                    <a:pt x="1266" y="171118"/>
                    <a:pt x="45" y="235056"/>
                  </a:cubicBezTo>
                  <a:cubicBezTo>
                    <a:pt x="-1175" y="299066"/>
                    <a:pt x="22714" y="359688"/>
                    <a:pt x="67011" y="405849"/>
                  </a:cubicBezTo>
                  <a:cubicBezTo>
                    <a:pt x="111446" y="451940"/>
                    <a:pt x="171190" y="477990"/>
                    <a:pt x="235058" y="479208"/>
                  </a:cubicBezTo>
                  <a:cubicBezTo>
                    <a:pt x="299066" y="480433"/>
                    <a:pt x="359753" y="456684"/>
                    <a:pt x="405915" y="412316"/>
                  </a:cubicBezTo>
                  <a:cubicBezTo>
                    <a:pt x="501115" y="320687"/>
                    <a:pt x="504015" y="168682"/>
                    <a:pt x="412380" y="73481"/>
                  </a:cubicBezTo>
                  <a:close/>
                  <a:moveTo>
                    <a:pt x="339402" y="343216"/>
                  </a:moveTo>
                  <a:cubicBezTo>
                    <a:pt x="310730" y="370745"/>
                    <a:pt x="273746" y="384111"/>
                    <a:pt x="236884" y="383411"/>
                  </a:cubicBezTo>
                  <a:cubicBezTo>
                    <a:pt x="200169" y="382708"/>
                    <a:pt x="163574" y="367938"/>
                    <a:pt x="136119" y="339337"/>
                  </a:cubicBezTo>
                  <a:cubicBezTo>
                    <a:pt x="81054" y="282135"/>
                    <a:pt x="82794" y="191110"/>
                    <a:pt x="139997" y="136046"/>
                  </a:cubicBezTo>
                  <a:cubicBezTo>
                    <a:pt x="168528" y="108518"/>
                    <a:pt x="205652" y="95221"/>
                    <a:pt x="242370" y="95922"/>
                  </a:cubicBezTo>
                  <a:cubicBezTo>
                    <a:pt x="279231" y="96626"/>
                    <a:pt x="315678" y="111322"/>
                    <a:pt x="343282" y="139927"/>
                  </a:cubicBezTo>
                  <a:cubicBezTo>
                    <a:pt x="398341" y="197131"/>
                    <a:pt x="396602" y="288154"/>
                    <a:pt x="339402" y="3432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1EFC10A-9982-0F47-E56A-62C0DADAF905}"/>
                </a:ext>
              </a:extLst>
            </p:cNvPr>
            <p:cNvSpPr/>
            <p:nvPr/>
          </p:nvSpPr>
          <p:spPr>
            <a:xfrm>
              <a:off x="4139134" y="2901697"/>
              <a:ext cx="479266" cy="479257"/>
            </a:xfrm>
            <a:custGeom>
              <a:avLst/>
              <a:gdLst>
                <a:gd name="connsiteX0" fmla="*/ 244204 w 479266"/>
                <a:gd name="connsiteY0" fmla="*/ 45 h 479257"/>
                <a:gd name="connsiteX1" fmla="*/ 73483 w 479266"/>
                <a:gd name="connsiteY1" fmla="*/ 66941 h 479257"/>
                <a:gd name="connsiteX2" fmla="*/ 45 w 479266"/>
                <a:gd name="connsiteY2" fmla="*/ 235051 h 479257"/>
                <a:gd name="connsiteX3" fmla="*/ 67014 w 479266"/>
                <a:gd name="connsiteY3" fmla="*/ 405777 h 479257"/>
                <a:gd name="connsiteX4" fmla="*/ 235061 w 479266"/>
                <a:gd name="connsiteY4" fmla="*/ 479213 h 479257"/>
                <a:gd name="connsiteX5" fmla="*/ 405931 w 479266"/>
                <a:gd name="connsiteY5" fmla="*/ 412246 h 479257"/>
                <a:gd name="connsiteX6" fmla="*/ 412397 w 479266"/>
                <a:gd name="connsiteY6" fmla="*/ 73410 h 479257"/>
                <a:gd name="connsiteX7" fmla="*/ 244204 w 479266"/>
                <a:gd name="connsiteY7" fmla="*/ 45 h 479257"/>
                <a:gd name="connsiteX8" fmla="*/ 339413 w 479266"/>
                <a:gd name="connsiteY8" fmla="*/ 343141 h 479257"/>
                <a:gd name="connsiteX9" fmla="*/ 236890 w 479266"/>
                <a:gd name="connsiteY9" fmla="*/ 383332 h 479257"/>
                <a:gd name="connsiteX10" fmla="*/ 136122 w 479266"/>
                <a:gd name="connsiteY10" fmla="*/ 339265 h 479257"/>
                <a:gd name="connsiteX11" fmla="*/ 140004 w 479266"/>
                <a:gd name="connsiteY11" fmla="*/ 135974 h 479257"/>
                <a:gd name="connsiteX12" fmla="*/ 242377 w 479266"/>
                <a:gd name="connsiteY12" fmla="*/ 95849 h 479257"/>
                <a:gd name="connsiteX13" fmla="*/ 343293 w 479266"/>
                <a:gd name="connsiteY13" fmla="*/ 139853 h 479257"/>
                <a:gd name="connsiteX14" fmla="*/ 339413 w 479266"/>
                <a:gd name="connsiteY14" fmla="*/ 343141 h 4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266" h="479257">
                  <a:moveTo>
                    <a:pt x="244204" y="45"/>
                  </a:moveTo>
                  <a:cubicBezTo>
                    <a:pt x="180192" y="-1176"/>
                    <a:pt x="119651" y="22576"/>
                    <a:pt x="73483" y="66941"/>
                  </a:cubicBezTo>
                  <a:cubicBezTo>
                    <a:pt x="27319" y="111303"/>
                    <a:pt x="1264" y="171044"/>
                    <a:pt x="45" y="235051"/>
                  </a:cubicBezTo>
                  <a:cubicBezTo>
                    <a:pt x="-1174" y="298997"/>
                    <a:pt x="22575" y="359614"/>
                    <a:pt x="67014" y="405777"/>
                  </a:cubicBezTo>
                  <a:cubicBezTo>
                    <a:pt x="111453" y="451872"/>
                    <a:pt x="171051" y="477992"/>
                    <a:pt x="235061" y="479213"/>
                  </a:cubicBezTo>
                  <a:cubicBezTo>
                    <a:pt x="299076" y="480436"/>
                    <a:pt x="359766" y="456612"/>
                    <a:pt x="405931" y="412246"/>
                  </a:cubicBezTo>
                  <a:cubicBezTo>
                    <a:pt x="501125" y="320619"/>
                    <a:pt x="504026" y="168604"/>
                    <a:pt x="412397" y="73410"/>
                  </a:cubicBezTo>
                  <a:cubicBezTo>
                    <a:pt x="367956" y="27315"/>
                    <a:pt x="308220" y="1266"/>
                    <a:pt x="244204" y="45"/>
                  </a:cubicBezTo>
                  <a:close/>
                  <a:moveTo>
                    <a:pt x="339413" y="343141"/>
                  </a:moveTo>
                  <a:cubicBezTo>
                    <a:pt x="310741" y="370742"/>
                    <a:pt x="273751" y="384037"/>
                    <a:pt x="236890" y="383332"/>
                  </a:cubicBezTo>
                  <a:cubicBezTo>
                    <a:pt x="200173" y="382632"/>
                    <a:pt x="163578" y="367934"/>
                    <a:pt x="136122" y="339265"/>
                  </a:cubicBezTo>
                  <a:cubicBezTo>
                    <a:pt x="81056" y="282056"/>
                    <a:pt x="82796" y="191036"/>
                    <a:pt x="140004" y="135974"/>
                  </a:cubicBezTo>
                  <a:cubicBezTo>
                    <a:pt x="168536" y="108441"/>
                    <a:pt x="205659" y="95148"/>
                    <a:pt x="242377" y="95849"/>
                  </a:cubicBezTo>
                  <a:cubicBezTo>
                    <a:pt x="279237" y="96553"/>
                    <a:pt x="315690" y="111247"/>
                    <a:pt x="343293" y="139853"/>
                  </a:cubicBezTo>
                  <a:cubicBezTo>
                    <a:pt x="398353" y="197056"/>
                    <a:pt x="396615" y="288080"/>
                    <a:pt x="339413" y="3431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2EDBFB7-8FC6-45C7-7EB7-4817D3908DE4}"/>
                </a:ext>
              </a:extLst>
            </p:cNvPr>
            <p:cNvSpPr/>
            <p:nvPr/>
          </p:nvSpPr>
          <p:spPr>
            <a:xfrm>
              <a:off x="5028281" y="1883025"/>
              <a:ext cx="655833" cy="652074"/>
            </a:xfrm>
            <a:custGeom>
              <a:avLst/>
              <a:gdLst>
                <a:gd name="connsiteX0" fmla="*/ 496662 w 655833"/>
                <a:gd name="connsiteY0" fmla="*/ 652075 h 652074"/>
                <a:gd name="connsiteX1" fmla="*/ 0 w 655833"/>
                <a:gd name="connsiteY1" fmla="*/ 136161 h 652074"/>
                <a:gd name="connsiteX2" fmla="*/ 605506 w 655833"/>
                <a:gd name="connsiteY2" fmla="*/ 14 h 652074"/>
                <a:gd name="connsiteX3" fmla="*/ 642517 w 655833"/>
                <a:gd name="connsiteY3" fmla="*/ 14721 h 652074"/>
                <a:gd name="connsiteX4" fmla="*/ 655739 w 655833"/>
                <a:gd name="connsiteY4" fmla="*/ 52130 h 652074"/>
                <a:gd name="connsiteX5" fmla="*/ 496662 w 655833"/>
                <a:gd name="connsiteY5" fmla="*/ 652075 h 65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833" h="652074">
                  <a:moveTo>
                    <a:pt x="496662" y="652075"/>
                  </a:moveTo>
                  <a:lnTo>
                    <a:pt x="0" y="136161"/>
                  </a:lnTo>
                  <a:cubicBezTo>
                    <a:pt x="207954" y="50411"/>
                    <a:pt x="414453" y="4175"/>
                    <a:pt x="605506" y="14"/>
                  </a:cubicBezTo>
                  <a:cubicBezTo>
                    <a:pt x="618600" y="-297"/>
                    <a:pt x="632718" y="4612"/>
                    <a:pt x="642517" y="14721"/>
                  </a:cubicBezTo>
                  <a:cubicBezTo>
                    <a:pt x="652179" y="24828"/>
                    <a:pt x="656549" y="39196"/>
                    <a:pt x="655739" y="52130"/>
                  </a:cubicBezTo>
                  <a:cubicBezTo>
                    <a:pt x="644355" y="243027"/>
                    <a:pt x="590210" y="447544"/>
                    <a:pt x="496662" y="652075"/>
                  </a:cubicBezTo>
                  <a:close/>
                </a:path>
              </a:pathLst>
            </a:custGeom>
            <a:solidFill>
              <a:srgbClr val="40A6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9BB5E19-8251-3A17-49DC-23DAB1C40E6A}"/>
              </a:ext>
            </a:extLst>
          </p:cNvPr>
          <p:cNvGrpSpPr/>
          <p:nvPr/>
        </p:nvGrpSpPr>
        <p:grpSpPr>
          <a:xfrm>
            <a:off x="8220050" y="1580584"/>
            <a:ext cx="3118524" cy="739923"/>
            <a:chOff x="1349574" y="1780370"/>
            <a:chExt cx="3118524" cy="73992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D0272B4-A04C-5DC9-2350-72EC6C366998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540B3A8-F5E5-93A7-DFB2-768FF81C8D15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E373ED4-E6F9-0F5B-FBB7-C5801329020C}"/>
              </a:ext>
            </a:extLst>
          </p:cNvPr>
          <p:cNvGrpSpPr/>
          <p:nvPr/>
        </p:nvGrpSpPr>
        <p:grpSpPr>
          <a:xfrm>
            <a:off x="2054013" y="1566325"/>
            <a:ext cx="3118524" cy="739923"/>
            <a:chOff x="1349574" y="1780370"/>
            <a:chExt cx="3118524" cy="73992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8E8A36-1236-06CF-2DC1-76A9E5847DC5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5E29FC3-3DCD-77F5-1360-45A47868CEAB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C7F761BD-FB65-0B7C-1440-E91C1620D9F4}"/>
              </a:ext>
            </a:extLst>
          </p:cNvPr>
          <p:cNvSpPr/>
          <p:nvPr/>
        </p:nvSpPr>
        <p:spPr>
          <a:xfrm rot="1894600">
            <a:off x="7621876" y="1645449"/>
            <a:ext cx="575700" cy="575700"/>
          </a:xfrm>
          <a:prstGeom prst="ellipse">
            <a:avLst/>
          </a:prstGeom>
          <a:ln w="635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FAD0DFC-14C5-655F-F72A-0E6E8480D557}"/>
              </a:ext>
            </a:extLst>
          </p:cNvPr>
          <p:cNvSpPr/>
          <p:nvPr/>
        </p:nvSpPr>
        <p:spPr>
          <a:xfrm rot="1894600">
            <a:off x="7690839" y="1714412"/>
            <a:ext cx="437774" cy="43777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图形 24" descr="书籍 纯色填充">
            <a:extLst>
              <a:ext uri="{FF2B5EF4-FFF2-40B4-BE49-F238E27FC236}">
                <a16:creationId xmlns:a16="http://schemas.microsoft.com/office/drawing/2014/main" id="{7E006F5E-7A4F-D341-48D6-7D88A9B3D01B}"/>
              </a:ext>
            </a:extLst>
          </p:cNvPr>
          <p:cNvSpPr/>
          <p:nvPr/>
        </p:nvSpPr>
        <p:spPr>
          <a:xfrm>
            <a:off x="7778874" y="1817051"/>
            <a:ext cx="268565" cy="250598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26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A8ECD94-42BC-6264-87FF-F4E66DF595E2}"/>
              </a:ext>
            </a:extLst>
          </p:cNvPr>
          <p:cNvGrpSpPr/>
          <p:nvPr/>
        </p:nvGrpSpPr>
        <p:grpSpPr>
          <a:xfrm>
            <a:off x="7463801" y="4217468"/>
            <a:ext cx="3118524" cy="705427"/>
            <a:chOff x="1349574" y="1780370"/>
            <a:chExt cx="3118524" cy="70542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FBD08C-E09B-5B34-8678-488A4DD150AE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2710F0B-2B16-4AB1-60D9-4574D2F5B18B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367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F687997F-8443-3351-B35C-B866F78B2329}"/>
              </a:ext>
            </a:extLst>
          </p:cNvPr>
          <p:cNvSpPr/>
          <p:nvPr/>
        </p:nvSpPr>
        <p:spPr>
          <a:xfrm rot="1894600">
            <a:off x="6865627" y="4282333"/>
            <a:ext cx="575700" cy="575700"/>
          </a:xfrm>
          <a:prstGeom prst="ellipse">
            <a:avLst/>
          </a:prstGeom>
          <a:ln w="635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7E71593-0327-FB37-DBB4-3BD16FB8305C}"/>
              </a:ext>
            </a:extLst>
          </p:cNvPr>
          <p:cNvSpPr/>
          <p:nvPr/>
        </p:nvSpPr>
        <p:spPr>
          <a:xfrm rot="1894600">
            <a:off x="6934590" y="4351296"/>
            <a:ext cx="437774" cy="43777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116B363C-A3F1-BEA5-A3F1-A9161C8A5EC9}"/>
              </a:ext>
            </a:extLst>
          </p:cNvPr>
          <p:cNvSpPr/>
          <p:nvPr/>
        </p:nvSpPr>
        <p:spPr>
          <a:xfrm rot="1894600">
            <a:off x="5224930" y="1631189"/>
            <a:ext cx="575700" cy="575700"/>
          </a:xfrm>
          <a:prstGeom prst="ellipse">
            <a:avLst/>
          </a:prstGeom>
          <a:ln w="635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AC40F58-CE62-EF8F-643B-95C0251AB962}"/>
              </a:ext>
            </a:extLst>
          </p:cNvPr>
          <p:cNvSpPr/>
          <p:nvPr/>
        </p:nvSpPr>
        <p:spPr>
          <a:xfrm rot="1894600">
            <a:off x="5293893" y="1700152"/>
            <a:ext cx="437774" cy="43777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21C27DE-76A3-A858-D34C-D9398936EDDA}"/>
              </a:ext>
            </a:extLst>
          </p:cNvPr>
          <p:cNvGrpSpPr/>
          <p:nvPr/>
        </p:nvGrpSpPr>
        <p:grpSpPr>
          <a:xfrm>
            <a:off x="5395668" y="1753428"/>
            <a:ext cx="227012" cy="299961"/>
            <a:chOff x="8073685" y="2730129"/>
            <a:chExt cx="599824" cy="792574"/>
          </a:xfrm>
          <a:solidFill>
            <a:srgbClr val="262626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0ACEE19-FA6F-5814-E7A9-9F3A76983509}"/>
                </a:ext>
              </a:extLst>
            </p:cNvPr>
            <p:cNvSpPr/>
            <p:nvPr/>
          </p:nvSpPr>
          <p:spPr>
            <a:xfrm>
              <a:off x="8359244" y="2902079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F5F961C-6C3C-56BA-DDF3-E85662DF6B4C}"/>
                </a:ext>
              </a:extLst>
            </p:cNvPr>
            <p:cNvSpPr/>
            <p:nvPr/>
          </p:nvSpPr>
          <p:spPr>
            <a:xfrm>
              <a:off x="8073685" y="2950610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3A16A07-2006-7A65-2728-9659A2275BFE}"/>
                </a:ext>
              </a:extLst>
            </p:cNvPr>
            <p:cNvSpPr/>
            <p:nvPr/>
          </p:nvSpPr>
          <p:spPr>
            <a:xfrm>
              <a:off x="8137598" y="2950317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96968DB-86E8-B9EA-D9BC-09B391D01A0D}"/>
                </a:ext>
              </a:extLst>
            </p:cNvPr>
            <p:cNvSpPr/>
            <p:nvPr/>
          </p:nvSpPr>
          <p:spPr>
            <a:xfrm>
              <a:off x="8421348" y="2730129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F1DEF13-1EAF-07E0-3FEC-2C4EBEC032F8}"/>
                </a:ext>
              </a:extLst>
            </p:cNvPr>
            <p:cNvSpPr/>
            <p:nvPr/>
          </p:nvSpPr>
          <p:spPr>
            <a:xfrm rot="18959401">
              <a:off x="8483251" y="2793259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928EE79-73AE-F177-E08E-EAB2E36A4D8E}"/>
                </a:ext>
              </a:extLst>
            </p:cNvPr>
            <p:cNvSpPr/>
            <p:nvPr/>
          </p:nvSpPr>
          <p:spPr>
            <a:xfrm rot="18840599">
              <a:off x="8330899" y="2764657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C030CE4-4D5B-BAC6-DBAD-45190177E4D2}"/>
              </a:ext>
            </a:extLst>
          </p:cNvPr>
          <p:cNvGrpSpPr/>
          <p:nvPr/>
        </p:nvGrpSpPr>
        <p:grpSpPr>
          <a:xfrm>
            <a:off x="776270" y="3413852"/>
            <a:ext cx="3118524" cy="739923"/>
            <a:chOff x="1349574" y="1780370"/>
            <a:chExt cx="3118524" cy="73992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049CA79-F37A-E643-C091-66A2A3DD565E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ED48715-549F-3A41-B0CA-920661D223F6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E3A70F98-A620-9EFF-BBEC-A8902F744770}"/>
              </a:ext>
            </a:extLst>
          </p:cNvPr>
          <p:cNvSpPr/>
          <p:nvPr/>
        </p:nvSpPr>
        <p:spPr>
          <a:xfrm rot="1894600">
            <a:off x="3947187" y="3478716"/>
            <a:ext cx="575700" cy="575700"/>
          </a:xfrm>
          <a:prstGeom prst="ellipse">
            <a:avLst/>
          </a:prstGeom>
          <a:ln w="635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46264B5-53A9-8D2B-7663-03BC0A2E6C42}"/>
              </a:ext>
            </a:extLst>
          </p:cNvPr>
          <p:cNvSpPr/>
          <p:nvPr/>
        </p:nvSpPr>
        <p:spPr>
          <a:xfrm rot="1894600">
            <a:off x="4016150" y="3547679"/>
            <a:ext cx="437774" cy="43777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0" name="图形 30" descr="日程表 纯色填充">
            <a:extLst>
              <a:ext uri="{FF2B5EF4-FFF2-40B4-BE49-F238E27FC236}">
                <a16:creationId xmlns:a16="http://schemas.microsoft.com/office/drawing/2014/main" id="{6E0B6AE0-C388-80D0-4182-A49F3821180F}"/>
              </a:ext>
            </a:extLst>
          </p:cNvPr>
          <p:cNvGrpSpPr/>
          <p:nvPr/>
        </p:nvGrpSpPr>
        <p:grpSpPr>
          <a:xfrm>
            <a:off x="4135534" y="3657615"/>
            <a:ext cx="186329" cy="186329"/>
            <a:chOff x="7645458" y="3405150"/>
            <a:chExt cx="647700" cy="647700"/>
          </a:xfrm>
          <a:solidFill>
            <a:srgbClr val="000000"/>
          </a:solidFill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D952DBA-66BA-4422-7C66-06C43C9F3CED}"/>
                </a:ext>
              </a:extLst>
            </p:cNvPr>
            <p:cNvSpPr/>
            <p:nvPr/>
          </p:nvSpPr>
          <p:spPr>
            <a:xfrm>
              <a:off x="7759758" y="34051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45F793E-DDA4-1A36-9201-4939416BF602}"/>
                </a:ext>
              </a:extLst>
            </p:cNvPr>
            <p:cNvSpPr/>
            <p:nvPr/>
          </p:nvSpPr>
          <p:spPr>
            <a:xfrm>
              <a:off x="7645458" y="363375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55B48E1-24E6-0201-67C9-652ECD7C6CD2}"/>
                </a:ext>
              </a:extLst>
            </p:cNvPr>
            <p:cNvSpPr/>
            <p:nvPr/>
          </p:nvSpPr>
          <p:spPr>
            <a:xfrm>
              <a:off x="8121708" y="340515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1C5621B-E1E3-4513-62E8-D077AE0E30A6}"/>
                </a:ext>
              </a:extLst>
            </p:cNvPr>
            <p:cNvSpPr/>
            <p:nvPr/>
          </p:nvSpPr>
          <p:spPr>
            <a:xfrm>
              <a:off x="7645458" y="346230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93DD9DE-BE02-B7C5-F700-480CA3EB4EEE}"/>
              </a:ext>
            </a:extLst>
          </p:cNvPr>
          <p:cNvGrpSpPr/>
          <p:nvPr/>
        </p:nvGrpSpPr>
        <p:grpSpPr>
          <a:xfrm>
            <a:off x="7025588" y="4454635"/>
            <a:ext cx="254655" cy="231095"/>
            <a:chOff x="6911480" y="3988679"/>
            <a:chExt cx="808197" cy="733424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FBE60D0-3DF7-9204-7C7F-E9F3D4EF352B}"/>
                </a:ext>
              </a:extLst>
            </p:cNvPr>
            <p:cNvSpPr/>
            <p:nvPr/>
          </p:nvSpPr>
          <p:spPr>
            <a:xfrm>
              <a:off x="7210375" y="449921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04D7639-C9A9-25ED-72F3-1B64D7A499AF}"/>
                </a:ext>
              </a:extLst>
            </p:cNvPr>
            <p:cNvSpPr/>
            <p:nvPr/>
          </p:nvSpPr>
          <p:spPr>
            <a:xfrm>
              <a:off x="7167227" y="45976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09B82A4-B184-D5DB-D963-B147EDF0BDE4}"/>
                </a:ext>
              </a:extLst>
            </p:cNvPr>
            <p:cNvSpPr/>
            <p:nvPr/>
          </p:nvSpPr>
          <p:spPr>
            <a:xfrm>
              <a:off x="7399541" y="449921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AA168C5-52ED-92AE-2C39-EE5839F3D198}"/>
                </a:ext>
              </a:extLst>
            </p:cNvPr>
            <p:cNvSpPr/>
            <p:nvPr/>
          </p:nvSpPr>
          <p:spPr>
            <a:xfrm>
              <a:off x="7357727" y="45976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A4F34A4-5E95-BB9C-4283-5D01FAE687A6}"/>
                </a:ext>
              </a:extLst>
            </p:cNvPr>
            <p:cNvSpPr/>
            <p:nvPr/>
          </p:nvSpPr>
          <p:spPr>
            <a:xfrm>
              <a:off x="7590041" y="4499219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B64B74D-3123-F3E6-3CD2-3463FDA560E1}"/>
                </a:ext>
              </a:extLst>
            </p:cNvPr>
            <p:cNvSpPr/>
            <p:nvPr/>
          </p:nvSpPr>
          <p:spPr>
            <a:xfrm>
              <a:off x="7548227" y="459761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63780CD-5938-2FF3-AC37-FD8DE5356257}"/>
                </a:ext>
              </a:extLst>
            </p:cNvPr>
            <p:cNvSpPr/>
            <p:nvPr/>
          </p:nvSpPr>
          <p:spPr>
            <a:xfrm>
              <a:off x="7010445" y="408602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CE71E82-3060-5CD0-4433-9B0D4CC902B9}"/>
                </a:ext>
              </a:extLst>
            </p:cNvPr>
            <p:cNvSpPr/>
            <p:nvPr/>
          </p:nvSpPr>
          <p:spPr>
            <a:xfrm>
              <a:off x="6911480" y="4116650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77C2A99-2EE0-04F9-DFB1-76E6AED7F332}"/>
                </a:ext>
              </a:extLst>
            </p:cNvPr>
            <p:cNvSpPr/>
            <p:nvPr/>
          </p:nvSpPr>
          <p:spPr>
            <a:xfrm>
              <a:off x="7091027" y="3988679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5580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79338" y="143369"/>
            <a:ext cx="620683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îṣlîḓê">
            <a:extLst>
              <a:ext uri="{FF2B5EF4-FFF2-40B4-BE49-F238E27FC236}">
                <a16:creationId xmlns:a16="http://schemas.microsoft.com/office/drawing/2014/main" id="{B2B91F64-11A4-6CAA-8579-5FD03A71D2DB}"/>
              </a:ext>
            </a:extLst>
          </p:cNvPr>
          <p:cNvGrpSpPr/>
          <p:nvPr/>
        </p:nvGrpSpPr>
        <p:grpSpPr>
          <a:xfrm>
            <a:off x="4906065" y="1907722"/>
            <a:ext cx="2315359" cy="4127500"/>
            <a:chOff x="4872244" y="1592796"/>
            <a:chExt cx="2440343" cy="4350309"/>
          </a:xfrm>
        </p:grpSpPr>
        <p:sp>
          <p:nvSpPr>
            <p:cNvPr id="3" name="iṣļídè">
              <a:extLst>
                <a:ext uri="{FF2B5EF4-FFF2-40B4-BE49-F238E27FC236}">
                  <a16:creationId xmlns:a16="http://schemas.microsoft.com/office/drawing/2014/main" id="{A61CB3BA-4DBF-186C-FBE1-FA7D8EE48436}"/>
                </a:ext>
              </a:extLst>
            </p:cNvPr>
            <p:cNvSpPr/>
            <p:nvPr/>
          </p:nvSpPr>
          <p:spPr>
            <a:xfrm>
              <a:off x="5411924" y="3342240"/>
              <a:ext cx="1426774" cy="260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îšļîdê">
              <a:extLst>
                <a:ext uri="{FF2B5EF4-FFF2-40B4-BE49-F238E27FC236}">
                  <a16:creationId xmlns:a16="http://schemas.microsoft.com/office/drawing/2014/main" id="{7A00AD8B-7C97-775C-32E7-C86B64D2A2CD}"/>
                </a:ext>
              </a:extLst>
            </p:cNvPr>
            <p:cNvSpPr/>
            <p:nvPr/>
          </p:nvSpPr>
          <p:spPr>
            <a:xfrm>
              <a:off x="4990836" y="1592796"/>
              <a:ext cx="2203160" cy="455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íṧ1íḓé">
              <a:extLst>
                <a:ext uri="{FF2B5EF4-FFF2-40B4-BE49-F238E27FC236}">
                  <a16:creationId xmlns:a16="http://schemas.microsoft.com/office/drawing/2014/main" id="{CA96D8D8-C765-7553-4F95-C30850B98F3C}"/>
                </a:ext>
              </a:extLst>
            </p:cNvPr>
            <p:cNvSpPr/>
            <p:nvPr/>
          </p:nvSpPr>
          <p:spPr>
            <a:xfrm rot="21360000">
              <a:off x="5109878" y="1702851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标题文本</a:t>
              </a:r>
            </a:p>
          </p:txBody>
        </p:sp>
        <p:sp>
          <p:nvSpPr>
            <p:cNvPr id="7" name="íśľïdè">
              <a:extLst>
                <a:ext uri="{FF2B5EF4-FFF2-40B4-BE49-F238E27FC236}">
                  <a16:creationId xmlns:a16="http://schemas.microsoft.com/office/drawing/2014/main" id="{A970DD28-D33D-864D-E70F-4D6865C13E1C}"/>
                </a:ext>
              </a:extLst>
            </p:cNvPr>
            <p:cNvSpPr/>
            <p:nvPr/>
          </p:nvSpPr>
          <p:spPr>
            <a:xfrm>
              <a:off x="4872244" y="2017409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îṧļíďê">
              <a:extLst>
                <a:ext uri="{FF2B5EF4-FFF2-40B4-BE49-F238E27FC236}">
                  <a16:creationId xmlns:a16="http://schemas.microsoft.com/office/drawing/2014/main" id="{D63ACBE4-2550-3C2F-8E91-44E3E7F371F5}"/>
                </a:ext>
              </a:extLst>
            </p:cNvPr>
            <p:cNvSpPr/>
            <p:nvPr/>
          </p:nvSpPr>
          <p:spPr>
            <a:xfrm rot="21360000">
              <a:off x="5110178" y="2135955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标题文本</a:t>
              </a:r>
            </a:p>
          </p:txBody>
        </p:sp>
        <p:sp>
          <p:nvSpPr>
            <p:cNvPr id="9" name="íṡḷïḋê">
              <a:extLst>
                <a:ext uri="{FF2B5EF4-FFF2-40B4-BE49-F238E27FC236}">
                  <a16:creationId xmlns:a16="http://schemas.microsoft.com/office/drawing/2014/main" id="{C91B4572-A6EF-1FEC-4E24-FE70C76F3CE4}"/>
                </a:ext>
              </a:extLst>
            </p:cNvPr>
            <p:cNvSpPr/>
            <p:nvPr/>
          </p:nvSpPr>
          <p:spPr>
            <a:xfrm>
              <a:off x="4872246" y="2459005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íṡḷíďè">
              <a:extLst>
                <a:ext uri="{FF2B5EF4-FFF2-40B4-BE49-F238E27FC236}">
                  <a16:creationId xmlns:a16="http://schemas.microsoft.com/office/drawing/2014/main" id="{E8CA73FF-A12F-C099-787B-140CD996BE63}"/>
                </a:ext>
              </a:extLst>
            </p:cNvPr>
            <p:cNvSpPr/>
            <p:nvPr/>
          </p:nvSpPr>
          <p:spPr>
            <a:xfrm rot="21360000">
              <a:off x="5110179" y="2581768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标题文本</a:t>
              </a:r>
            </a:p>
          </p:txBody>
        </p:sp>
        <p:sp>
          <p:nvSpPr>
            <p:cNvPr id="11" name="ïṥḷïḍé">
              <a:extLst>
                <a:ext uri="{FF2B5EF4-FFF2-40B4-BE49-F238E27FC236}">
                  <a16:creationId xmlns:a16="http://schemas.microsoft.com/office/drawing/2014/main" id="{8267F63B-D903-3D5B-665E-ED3407EC6A71}"/>
                </a:ext>
              </a:extLst>
            </p:cNvPr>
            <p:cNvSpPr/>
            <p:nvPr/>
          </p:nvSpPr>
          <p:spPr>
            <a:xfrm>
              <a:off x="4990837" y="2900600"/>
              <a:ext cx="2203156" cy="458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íŝḻîḋe">
              <a:extLst>
                <a:ext uri="{FF2B5EF4-FFF2-40B4-BE49-F238E27FC236}">
                  <a16:creationId xmlns:a16="http://schemas.microsoft.com/office/drawing/2014/main" id="{A1E2BC86-09D6-357A-2F0B-C4EFC69BC7B8}"/>
                </a:ext>
              </a:extLst>
            </p:cNvPr>
            <p:cNvSpPr/>
            <p:nvPr/>
          </p:nvSpPr>
          <p:spPr>
            <a:xfrm rot="21360000">
              <a:off x="5109880" y="3015316"/>
              <a:ext cx="1964474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9654CA1-1C84-3795-4163-ADC51EDDD655}"/>
              </a:ext>
            </a:extLst>
          </p:cNvPr>
          <p:cNvSpPr txBox="1"/>
          <p:nvPr/>
        </p:nvSpPr>
        <p:spPr>
          <a:xfrm>
            <a:off x="5567297" y="4728605"/>
            <a:ext cx="10553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626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070D3E6-2E05-18B7-9F8A-9E537B6F7539}"/>
              </a:ext>
            </a:extLst>
          </p:cNvPr>
          <p:cNvGrpSpPr/>
          <p:nvPr/>
        </p:nvGrpSpPr>
        <p:grpSpPr>
          <a:xfrm>
            <a:off x="7586075" y="1602321"/>
            <a:ext cx="3118524" cy="739923"/>
            <a:chOff x="1349574" y="1780370"/>
            <a:chExt cx="3118524" cy="73992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5E016A5-B072-34D6-8161-FCC1521B9B0C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D1E814-DFF9-5D45-EE8E-BDB8091FB685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FB82BDB-4174-5977-7551-380D1ECF39FD}"/>
              </a:ext>
            </a:extLst>
          </p:cNvPr>
          <p:cNvGrpSpPr/>
          <p:nvPr/>
        </p:nvGrpSpPr>
        <p:grpSpPr>
          <a:xfrm>
            <a:off x="7679664" y="2528964"/>
            <a:ext cx="3118524" cy="739923"/>
            <a:chOff x="1349574" y="1780370"/>
            <a:chExt cx="3118524" cy="7399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179B74C-BE56-BCF9-D9E3-F50E4BE38E2B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AD1EE3F-6047-4D25-339F-63F70BEA886B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BDE831A-5125-9EAD-772A-2193C1F7ACF6}"/>
              </a:ext>
            </a:extLst>
          </p:cNvPr>
          <p:cNvGrpSpPr/>
          <p:nvPr/>
        </p:nvGrpSpPr>
        <p:grpSpPr>
          <a:xfrm>
            <a:off x="1329299" y="2266210"/>
            <a:ext cx="3118524" cy="739923"/>
            <a:chOff x="1349574" y="1780370"/>
            <a:chExt cx="3118524" cy="73992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ECC868-5D1C-BCBB-98AB-F822D1D614C6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76EE9C0-4BBB-C78B-74FF-9CE6527D9CD9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9EDA99-902A-9E5C-3CAE-7DBBF7DEBB6A}"/>
              </a:ext>
            </a:extLst>
          </p:cNvPr>
          <p:cNvGrpSpPr/>
          <p:nvPr/>
        </p:nvGrpSpPr>
        <p:grpSpPr>
          <a:xfrm>
            <a:off x="7178611" y="1688965"/>
            <a:ext cx="407464" cy="266070"/>
            <a:chOff x="7108904" y="1405548"/>
            <a:chExt cx="407464" cy="26607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4E2E67A7-54F0-B09D-150A-153CA4AC9A30}"/>
                </a:ext>
              </a:extLst>
            </p:cNvPr>
            <p:cNvCxnSpPr/>
            <p:nvPr/>
          </p:nvCxnSpPr>
          <p:spPr>
            <a:xfrm flipV="1">
              <a:off x="7108904" y="1405548"/>
              <a:ext cx="407464" cy="2660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783F591F-EFD7-257E-99D5-7ABA11FA145F}"/>
                </a:ext>
              </a:extLst>
            </p:cNvPr>
            <p:cNvCxnSpPr/>
            <p:nvPr/>
          </p:nvCxnSpPr>
          <p:spPr>
            <a:xfrm>
              <a:off x="7516368" y="1405548"/>
              <a:ext cx="0" cy="2392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826FB66-FB02-7DD9-C873-47207C6F78DB}"/>
              </a:ext>
            </a:extLst>
          </p:cNvPr>
          <p:cNvGrpSpPr/>
          <p:nvPr/>
        </p:nvGrpSpPr>
        <p:grpSpPr>
          <a:xfrm>
            <a:off x="7272200" y="2596532"/>
            <a:ext cx="407464" cy="266070"/>
            <a:chOff x="7108904" y="1405548"/>
            <a:chExt cx="407464" cy="266070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35441EB9-D2C9-A435-5EC6-67C1CC71F9D7}"/>
                </a:ext>
              </a:extLst>
            </p:cNvPr>
            <p:cNvCxnSpPr/>
            <p:nvPr/>
          </p:nvCxnSpPr>
          <p:spPr>
            <a:xfrm flipV="1">
              <a:off x="7108904" y="1405548"/>
              <a:ext cx="407464" cy="2660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A0C9D1DF-C7D4-FB4A-AAE3-C9EAA4D73404}"/>
                </a:ext>
              </a:extLst>
            </p:cNvPr>
            <p:cNvCxnSpPr/>
            <p:nvPr/>
          </p:nvCxnSpPr>
          <p:spPr>
            <a:xfrm>
              <a:off x="7516368" y="1405548"/>
              <a:ext cx="0" cy="2392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46DB2EC-C4EC-5CF3-243D-83CFE3971A05}"/>
              </a:ext>
            </a:extLst>
          </p:cNvPr>
          <p:cNvGrpSpPr/>
          <p:nvPr/>
        </p:nvGrpSpPr>
        <p:grpSpPr>
          <a:xfrm flipH="1">
            <a:off x="4444392" y="2340179"/>
            <a:ext cx="429689" cy="266070"/>
            <a:chOff x="7108904" y="1405548"/>
            <a:chExt cx="407464" cy="26607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BCD23FA-3B7D-14DA-89BA-07D95A958548}"/>
                </a:ext>
              </a:extLst>
            </p:cNvPr>
            <p:cNvCxnSpPr/>
            <p:nvPr/>
          </p:nvCxnSpPr>
          <p:spPr>
            <a:xfrm flipV="1">
              <a:off x="7108904" y="1405548"/>
              <a:ext cx="407464" cy="2660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54161C6-402F-5FE5-6DB9-1AFF26DEB5DD}"/>
                </a:ext>
              </a:extLst>
            </p:cNvPr>
            <p:cNvCxnSpPr/>
            <p:nvPr/>
          </p:nvCxnSpPr>
          <p:spPr>
            <a:xfrm>
              <a:off x="7516368" y="1405548"/>
              <a:ext cx="0" cy="2392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5505717-97D2-B3C1-E81C-16CDA877D493}"/>
              </a:ext>
            </a:extLst>
          </p:cNvPr>
          <p:cNvGrpSpPr/>
          <p:nvPr/>
        </p:nvGrpSpPr>
        <p:grpSpPr>
          <a:xfrm>
            <a:off x="1423744" y="3114658"/>
            <a:ext cx="3118524" cy="739923"/>
            <a:chOff x="1349574" y="1780370"/>
            <a:chExt cx="3118524" cy="73992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50EF1C-64ED-9BD8-C75D-FD58D61A6B31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CE3FE04-C552-3D81-4CD6-E35E7D51D1BB}"/>
                </a:ext>
              </a:extLst>
            </p:cNvPr>
            <p:cNvSpPr txBox="1"/>
            <p:nvPr/>
          </p:nvSpPr>
          <p:spPr>
            <a:xfrm>
              <a:off x="1349574" y="2049074"/>
              <a:ext cx="3118524" cy="471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2FF385-656D-3C1D-2477-50F1CB7BC96E}"/>
              </a:ext>
            </a:extLst>
          </p:cNvPr>
          <p:cNvGrpSpPr/>
          <p:nvPr/>
        </p:nvGrpSpPr>
        <p:grpSpPr>
          <a:xfrm flipH="1">
            <a:off x="4538837" y="3188627"/>
            <a:ext cx="429689" cy="266070"/>
            <a:chOff x="7108904" y="1405548"/>
            <a:chExt cx="407464" cy="26607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65FF1D5-9ADF-01F3-2531-D668F1EB59AE}"/>
                </a:ext>
              </a:extLst>
            </p:cNvPr>
            <p:cNvCxnSpPr/>
            <p:nvPr/>
          </p:nvCxnSpPr>
          <p:spPr>
            <a:xfrm flipV="1">
              <a:off x="7108904" y="1405548"/>
              <a:ext cx="407464" cy="2660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1C2C87CD-8CC7-FCD6-73A9-77065AD0774F}"/>
                </a:ext>
              </a:extLst>
            </p:cNvPr>
            <p:cNvCxnSpPr/>
            <p:nvPr/>
          </p:nvCxnSpPr>
          <p:spPr>
            <a:xfrm>
              <a:off x="7516368" y="1405548"/>
              <a:ext cx="0" cy="2392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2165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79338" y="143369"/>
            <a:ext cx="620683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ïś1iďê">
            <a:extLst>
              <a:ext uri="{FF2B5EF4-FFF2-40B4-BE49-F238E27FC236}">
                <a16:creationId xmlns:a16="http://schemas.microsoft.com/office/drawing/2014/main" id="{3BE3CBA1-02AC-8AEB-124E-87D1621E1691}"/>
              </a:ext>
            </a:extLst>
          </p:cNvPr>
          <p:cNvGrpSpPr/>
          <p:nvPr/>
        </p:nvGrpSpPr>
        <p:grpSpPr>
          <a:xfrm>
            <a:off x="8396058" y="3973232"/>
            <a:ext cx="3095329" cy="2946720"/>
            <a:chOff x="5840413" y="4697413"/>
            <a:chExt cx="2314575" cy="2203450"/>
          </a:xfrm>
        </p:grpSpPr>
        <p:sp>
          <p:nvSpPr>
            <p:cNvPr id="25" name="îśḷíḋe">
              <a:extLst>
                <a:ext uri="{FF2B5EF4-FFF2-40B4-BE49-F238E27FC236}">
                  <a16:creationId xmlns:a16="http://schemas.microsoft.com/office/drawing/2014/main" id="{30EC5288-F8A7-BCC7-24B5-4603A2818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0413" y="4697413"/>
              <a:ext cx="2314575" cy="2203450"/>
            </a:xfrm>
            <a:custGeom>
              <a:avLst/>
              <a:gdLst>
                <a:gd name="T0" fmla="*/ 415 w 741"/>
                <a:gd name="T1" fmla="*/ 706 h 706"/>
                <a:gd name="T2" fmla="*/ 312 w 741"/>
                <a:gd name="T3" fmla="*/ 575 h 706"/>
                <a:gd name="T4" fmla="*/ 281 w 741"/>
                <a:gd name="T5" fmla="*/ 471 h 706"/>
                <a:gd name="T6" fmla="*/ 241 w 741"/>
                <a:gd name="T7" fmla="*/ 485 h 706"/>
                <a:gd name="T8" fmla="*/ 209 w 741"/>
                <a:gd name="T9" fmla="*/ 421 h 706"/>
                <a:gd name="T10" fmla="*/ 160 w 741"/>
                <a:gd name="T11" fmla="*/ 412 h 706"/>
                <a:gd name="T12" fmla="*/ 150 w 741"/>
                <a:gd name="T13" fmla="*/ 318 h 706"/>
                <a:gd name="T14" fmla="*/ 84 w 741"/>
                <a:gd name="T15" fmla="*/ 249 h 706"/>
                <a:gd name="T16" fmla="*/ 52 w 741"/>
                <a:gd name="T17" fmla="*/ 207 h 706"/>
                <a:gd name="T18" fmla="*/ 43 w 741"/>
                <a:gd name="T19" fmla="*/ 193 h 706"/>
                <a:gd name="T20" fmla="*/ 3 w 741"/>
                <a:gd name="T21" fmla="*/ 159 h 706"/>
                <a:gd name="T22" fmla="*/ 26 w 741"/>
                <a:gd name="T23" fmla="*/ 129 h 706"/>
                <a:gd name="T24" fmla="*/ 41 w 741"/>
                <a:gd name="T25" fmla="*/ 108 h 706"/>
                <a:gd name="T26" fmla="*/ 67 w 741"/>
                <a:gd name="T27" fmla="*/ 100 h 706"/>
                <a:gd name="T28" fmla="*/ 73 w 741"/>
                <a:gd name="T29" fmla="*/ 95 h 706"/>
                <a:gd name="T30" fmla="*/ 185 w 741"/>
                <a:gd name="T31" fmla="*/ 43 h 706"/>
                <a:gd name="T32" fmla="*/ 305 w 741"/>
                <a:gd name="T33" fmla="*/ 5 h 706"/>
                <a:gd name="T34" fmla="*/ 442 w 741"/>
                <a:gd name="T35" fmla="*/ 58 h 706"/>
                <a:gd name="T36" fmla="*/ 613 w 741"/>
                <a:gd name="T37" fmla="*/ 127 h 706"/>
                <a:gd name="T38" fmla="*/ 647 w 741"/>
                <a:gd name="T39" fmla="*/ 227 h 706"/>
                <a:gd name="T40" fmla="*/ 687 w 741"/>
                <a:gd name="T41" fmla="*/ 581 h 706"/>
                <a:gd name="T42" fmla="*/ 741 w 741"/>
                <a:gd name="T43" fmla="*/ 706 h 706"/>
                <a:gd name="T44" fmla="*/ 415 w 741"/>
                <a:gd name="T45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1" h="706">
                  <a:moveTo>
                    <a:pt x="415" y="706"/>
                  </a:moveTo>
                  <a:cubicBezTo>
                    <a:pt x="383" y="667"/>
                    <a:pt x="349" y="628"/>
                    <a:pt x="312" y="575"/>
                  </a:cubicBezTo>
                  <a:cubicBezTo>
                    <a:pt x="292" y="547"/>
                    <a:pt x="281" y="471"/>
                    <a:pt x="281" y="471"/>
                  </a:cubicBezTo>
                  <a:cubicBezTo>
                    <a:pt x="281" y="471"/>
                    <a:pt x="267" y="502"/>
                    <a:pt x="241" y="485"/>
                  </a:cubicBezTo>
                  <a:cubicBezTo>
                    <a:pt x="215" y="467"/>
                    <a:pt x="209" y="421"/>
                    <a:pt x="209" y="421"/>
                  </a:cubicBezTo>
                  <a:cubicBezTo>
                    <a:pt x="209" y="421"/>
                    <a:pt x="173" y="438"/>
                    <a:pt x="160" y="412"/>
                  </a:cubicBezTo>
                  <a:cubicBezTo>
                    <a:pt x="146" y="386"/>
                    <a:pt x="150" y="318"/>
                    <a:pt x="150" y="318"/>
                  </a:cubicBezTo>
                  <a:cubicBezTo>
                    <a:pt x="150" y="318"/>
                    <a:pt x="113" y="283"/>
                    <a:pt x="84" y="249"/>
                  </a:cubicBezTo>
                  <a:cubicBezTo>
                    <a:pt x="68" y="231"/>
                    <a:pt x="58" y="217"/>
                    <a:pt x="52" y="207"/>
                  </a:cubicBezTo>
                  <a:cubicBezTo>
                    <a:pt x="49" y="203"/>
                    <a:pt x="46" y="198"/>
                    <a:pt x="43" y="193"/>
                  </a:cubicBezTo>
                  <a:cubicBezTo>
                    <a:pt x="36" y="191"/>
                    <a:pt x="0" y="180"/>
                    <a:pt x="3" y="159"/>
                  </a:cubicBezTo>
                  <a:cubicBezTo>
                    <a:pt x="4" y="148"/>
                    <a:pt x="14" y="138"/>
                    <a:pt x="26" y="129"/>
                  </a:cubicBezTo>
                  <a:cubicBezTo>
                    <a:pt x="28" y="121"/>
                    <a:pt x="33" y="114"/>
                    <a:pt x="41" y="108"/>
                  </a:cubicBezTo>
                  <a:cubicBezTo>
                    <a:pt x="48" y="102"/>
                    <a:pt x="57" y="100"/>
                    <a:pt x="67" y="100"/>
                  </a:cubicBezTo>
                  <a:cubicBezTo>
                    <a:pt x="69" y="98"/>
                    <a:pt x="71" y="96"/>
                    <a:pt x="73" y="95"/>
                  </a:cubicBezTo>
                  <a:cubicBezTo>
                    <a:pt x="96" y="76"/>
                    <a:pt x="136" y="56"/>
                    <a:pt x="185" y="43"/>
                  </a:cubicBezTo>
                  <a:cubicBezTo>
                    <a:pt x="234" y="31"/>
                    <a:pt x="282" y="0"/>
                    <a:pt x="305" y="5"/>
                  </a:cubicBezTo>
                  <a:cubicBezTo>
                    <a:pt x="329" y="10"/>
                    <a:pt x="405" y="42"/>
                    <a:pt x="442" y="58"/>
                  </a:cubicBezTo>
                  <a:cubicBezTo>
                    <a:pt x="479" y="74"/>
                    <a:pt x="596" y="102"/>
                    <a:pt x="613" y="127"/>
                  </a:cubicBezTo>
                  <a:cubicBezTo>
                    <a:pt x="630" y="153"/>
                    <a:pt x="644" y="164"/>
                    <a:pt x="647" y="227"/>
                  </a:cubicBezTo>
                  <a:cubicBezTo>
                    <a:pt x="651" y="290"/>
                    <a:pt x="657" y="472"/>
                    <a:pt x="687" y="581"/>
                  </a:cubicBezTo>
                  <a:cubicBezTo>
                    <a:pt x="695" y="609"/>
                    <a:pt x="715" y="654"/>
                    <a:pt x="741" y="706"/>
                  </a:cubicBezTo>
                  <a:lnTo>
                    <a:pt x="415" y="706"/>
                  </a:lnTo>
                  <a:close/>
                </a:path>
              </a:pathLst>
            </a:custGeom>
            <a:solidFill>
              <a:srgbClr val="F7E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íSļïde">
              <a:extLst>
                <a:ext uri="{FF2B5EF4-FFF2-40B4-BE49-F238E27FC236}">
                  <a16:creationId xmlns:a16="http://schemas.microsoft.com/office/drawing/2014/main" id="{85650BB4-C8E7-AC86-FF1B-4CF47E9DE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425" y="4903788"/>
              <a:ext cx="1509713" cy="927100"/>
            </a:xfrm>
            <a:custGeom>
              <a:avLst/>
              <a:gdLst>
                <a:gd name="T0" fmla="*/ 332 w 483"/>
                <a:gd name="T1" fmla="*/ 297 h 297"/>
                <a:gd name="T2" fmla="*/ 369 w 483"/>
                <a:gd name="T3" fmla="*/ 272 h 297"/>
                <a:gd name="T4" fmla="*/ 373 w 483"/>
                <a:gd name="T5" fmla="*/ 257 h 297"/>
                <a:gd name="T6" fmla="*/ 324 w 483"/>
                <a:gd name="T7" fmla="*/ 248 h 297"/>
                <a:gd name="T8" fmla="*/ 446 w 483"/>
                <a:gd name="T9" fmla="*/ 158 h 297"/>
                <a:gd name="T10" fmla="*/ 349 w 483"/>
                <a:gd name="T11" fmla="*/ 175 h 297"/>
                <a:gd name="T12" fmla="*/ 370 w 483"/>
                <a:gd name="T13" fmla="*/ 98 h 297"/>
                <a:gd name="T14" fmla="*/ 347 w 483"/>
                <a:gd name="T15" fmla="*/ 93 h 297"/>
                <a:gd name="T16" fmla="*/ 246 w 483"/>
                <a:gd name="T17" fmla="*/ 72 h 297"/>
                <a:gd name="T18" fmla="*/ 223 w 483"/>
                <a:gd name="T19" fmla="*/ 15 h 297"/>
                <a:gd name="T20" fmla="*/ 194 w 483"/>
                <a:gd name="T21" fmla="*/ 52 h 297"/>
                <a:gd name="T22" fmla="*/ 120 w 483"/>
                <a:gd name="T23" fmla="*/ 63 h 297"/>
                <a:gd name="T24" fmla="*/ 92 w 483"/>
                <a:gd name="T25" fmla="*/ 40 h 297"/>
                <a:gd name="T26" fmla="*/ 79 w 483"/>
                <a:gd name="T27" fmla="*/ 55 h 297"/>
                <a:gd name="T28" fmla="*/ 0 w 483"/>
                <a:gd name="T29" fmla="*/ 29 h 297"/>
                <a:gd name="T30" fmla="*/ 153 w 483"/>
                <a:gd name="T31" fmla="*/ 134 h 297"/>
                <a:gd name="T32" fmla="*/ 239 w 483"/>
                <a:gd name="T33" fmla="*/ 221 h 297"/>
                <a:gd name="T34" fmla="*/ 332 w 483"/>
                <a:gd name="T3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3" h="297">
                  <a:moveTo>
                    <a:pt x="332" y="297"/>
                  </a:moveTo>
                  <a:cubicBezTo>
                    <a:pt x="323" y="275"/>
                    <a:pt x="337" y="267"/>
                    <a:pt x="369" y="272"/>
                  </a:cubicBezTo>
                  <a:cubicBezTo>
                    <a:pt x="400" y="278"/>
                    <a:pt x="401" y="268"/>
                    <a:pt x="373" y="257"/>
                  </a:cubicBezTo>
                  <a:cubicBezTo>
                    <a:pt x="345" y="247"/>
                    <a:pt x="292" y="271"/>
                    <a:pt x="324" y="248"/>
                  </a:cubicBezTo>
                  <a:cubicBezTo>
                    <a:pt x="357" y="226"/>
                    <a:pt x="483" y="145"/>
                    <a:pt x="446" y="158"/>
                  </a:cubicBezTo>
                  <a:cubicBezTo>
                    <a:pt x="409" y="172"/>
                    <a:pt x="376" y="207"/>
                    <a:pt x="349" y="175"/>
                  </a:cubicBezTo>
                  <a:cubicBezTo>
                    <a:pt x="321" y="144"/>
                    <a:pt x="344" y="114"/>
                    <a:pt x="370" y="98"/>
                  </a:cubicBezTo>
                  <a:cubicBezTo>
                    <a:pt x="395" y="82"/>
                    <a:pt x="378" y="84"/>
                    <a:pt x="347" y="93"/>
                  </a:cubicBezTo>
                  <a:cubicBezTo>
                    <a:pt x="317" y="101"/>
                    <a:pt x="267" y="84"/>
                    <a:pt x="246" y="72"/>
                  </a:cubicBezTo>
                  <a:cubicBezTo>
                    <a:pt x="225" y="59"/>
                    <a:pt x="233" y="0"/>
                    <a:pt x="223" y="15"/>
                  </a:cubicBezTo>
                  <a:cubicBezTo>
                    <a:pt x="213" y="29"/>
                    <a:pt x="215" y="45"/>
                    <a:pt x="194" y="52"/>
                  </a:cubicBezTo>
                  <a:cubicBezTo>
                    <a:pt x="173" y="60"/>
                    <a:pt x="137" y="65"/>
                    <a:pt x="120" y="63"/>
                  </a:cubicBezTo>
                  <a:cubicBezTo>
                    <a:pt x="102" y="61"/>
                    <a:pt x="103" y="60"/>
                    <a:pt x="92" y="40"/>
                  </a:cubicBezTo>
                  <a:cubicBezTo>
                    <a:pt x="81" y="21"/>
                    <a:pt x="100" y="68"/>
                    <a:pt x="79" y="55"/>
                  </a:cubicBezTo>
                  <a:cubicBezTo>
                    <a:pt x="57" y="43"/>
                    <a:pt x="20" y="32"/>
                    <a:pt x="0" y="29"/>
                  </a:cubicBezTo>
                  <a:cubicBezTo>
                    <a:pt x="30" y="44"/>
                    <a:pt x="60" y="49"/>
                    <a:pt x="153" y="134"/>
                  </a:cubicBezTo>
                  <a:cubicBezTo>
                    <a:pt x="190" y="169"/>
                    <a:pt x="216" y="201"/>
                    <a:pt x="239" y="221"/>
                  </a:cubicBezTo>
                  <a:cubicBezTo>
                    <a:pt x="277" y="253"/>
                    <a:pt x="303" y="266"/>
                    <a:pt x="332" y="297"/>
                  </a:cubicBezTo>
                  <a:close/>
                </a:path>
              </a:pathLst>
            </a:custGeom>
            <a:solidFill>
              <a:srgbClr val="E8D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ïşḻïḍé">
            <a:extLst>
              <a:ext uri="{FF2B5EF4-FFF2-40B4-BE49-F238E27FC236}">
                <a16:creationId xmlns:a16="http://schemas.microsoft.com/office/drawing/2014/main" id="{B10DBCBD-3714-5049-FDBD-08035CA23E87}"/>
              </a:ext>
            </a:extLst>
          </p:cNvPr>
          <p:cNvSpPr>
            <a:spLocks/>
          </p:cNvSpPr>
          <p:nvPr/>
        </p:nvSpPr>
        <p:spPr bwMode="auto">
          <a:xfrm>
            <a:off x="8950159" y="4837292"/>
            <a:ext cx="365155" cy="388509"/>
          </a:xfrm>
          <a:custGeom>
            <a:avLst/>
            <a:gdLst>
              <a:gd name="T0" fmla="*/ 87 w 87"/>
              <a:gd name="T1" fmla="*/ 32 h 93"/>
              <a:gd name="T2" fmla="*/ 48 w 87"/>
              <a:gd name="T3" fmla="*/ 83 h 93"/>
              <a:gd name="T4" fmla="*/ 48 w 87"/>
              <a:gd name="T5" fmla="*/ 76 h 93"/>
              <a:gd name="T6" fmla="*/ 87 w 87"/>
              <a:gd name="T7" fmla="*/ 32 h 93"/>
              <a:gd name="T8" fmla="*/ 48 w 87"/>
              <a:gd name="T9" fmla="*/ 14 h 93"/>
              <a:gd name="T10" fmla="*/ 48 w 87"/>
              <a:gd name="T11" fmla="*/ 8 h 93"/>
              <a:gd name="T12" fmla="*/ 64 w 87"/>
              <a:gd name="T13" fmla="*/ 0 h 93"/>
              <a:gd name="T14" fmla="*/ 48 w 87"/>
              <a:gd name="T15" fmla="*/ 14 h 93"/>
              <a:gd name="T16" fmla="*/ 48 w 87"/>
              <a:gd name="T17" fmla="*/ 83 h 93"/>
              <a:gd name="T18" fmla="*/ 32 w 87"/>
              <a:gd name="T19" fmla="*/ 93 h 93"/>
              <a:gd name="T20" fmla="*/ 48 w 87"/>
              <a:gd name="T21" fmla="*/ 76 h 93"/>
              <a:gd name="T22" fmla="*/ 48 w 87"/>
              <a:gd name="T23" fmla="*/ 83 h 93"/>
              <a:gd name="T24" fmla="*/ 48 w 87"/>
              <a:gd name="T25" fmla="*/ 8 h 93"/>
              <a:gd name="T26" fmla="*/ 48 w 87"/>
              <a:gd name="T27" fmla="*/ 14 h 93"/>
              <a:gd name="T28" fmla="*/ 0 w 87"/>
              <a:gd name="T29" fmla="*/ 64 h 93"/>
              <a:gd name="T30" fmla="*/ 48 w 87"/>
              <a:gd name="T31" fmla="*/ 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93">
                <a:moveTo>
                  <a:pt x="87" y="32"/>
                </a:moveTo>
                <a:cubicBezTo>
                  <a:pt x="80" y="51"/>
                  <a:pt x="64" y="70"/>
                  <a:pt x="48" y="83"/>
                </a:cubicBezTo>
                <a:cubicBezTo>
                  <a:pt x="48" y="76"/>
                  <a:pt x="48" y="76"/>
                  <a:pt x="48" y="76"/>
                </a:cubicBezTo>
                <a:cubicBezTo>
                  <a:pt x="61" y="63"/>
                  <a:pt x="76" y="46"/>
                  <a:pt x="87" y="32"/>
                </a:cubicBezTo>
                <a:close/>
                <a:moveTo>
                  <a:pt x="48" y="14"/>
                </a:moveTo>
                <a:cubicBezTo>
                  <a:pt x="48" y="8"/>
                  <a:pt x="48" y="8"/>
                  <a:pt x="48" y="8"/>
                </a:cubicBezTo>
                <a:cubicBezTo>
                  <a:pt x="53" y="4"/>
                  <a:pt x="59" y="1"/>
                  <a:pt x="64" y="0"/>
                </a:cubicBezTo>
                <a:cubicBezTo>
                  <a:pt x="59" y="3"/>
                  <a:pt x="54" y="8"/>
                  <a:pt x="48" y="14"/>
                </a:cubicBezTo>
                <a:close/>
                <a:moveTo>
                  <a:pt x="48" y="83"/>
                </a:moveTo>
                <a:cubicBezTo>
                  <a:pt x="42" y="87"/>
                  <a:pt x="37" y="91"/>
                  <a:pt x="32" y="93"/>
                </a:cubicBezTo>
                <a:cubicBezTo>
                  <a:pt x="36" y="89"/>
                  <a:pt x="41" y="83"/>
                  <a:pt x="48" y="76"/>
                </a:cubicBezTo>
                <a:cubicBezTo>
                  <a:pt x="48" y="83"/>
                  <a:pt x="48" y="83"/>
                  <a:pt x="48" y="83"/>
                </a:cubicBezTo>
                <a:close/>
                <a:moveTo>
                  <a:pt x="48" y="8"/>
                </a:moveTo>
                <a:cubicBezTo>
                  <a:pt x="48" y="14"/>
                  <a:pt x="48" y="14"/>
                  <a:pt x="48" y="14"/>
                </a:cubicBezTo>
                <a:cubicBezTo>
                  <a:pt x="33" y="28"/>
                  <a:pt x="15" y="47"/>
                  <a:pt x="0" y="64"/>
                </a:cubicBezTo>
                <a:cubicBezTo>
                  <a:pt x="10" y="42"/>
                  <a:pt x="29" y="21"/>
                  <a:pt x="48" y="8"/>
                </a:cubicBezTo>
                <a:close/>
              </a:path>
            </a:pathLst>
          </a:custGeom>
          <a:solidFill>
            <a:srgbClr val="AB82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îŝḻîḋé">
            <a:extLst>
              <a:ext uri="{FF2B5EF4-FFF2-40B4-BE49-F238E27FC236}">
                <a16:creationId xmlns:a16="http://schemas.microsoft.com/office/drawing/2014/main" id="{9E26C1A0-D688-056D-1485-E55880746E3D}"/>
              </a:ext>
            </a:extLst>
          </p:cNvPr>
          <p:cNvSpPr>
            <a:spLocks/>
          </p:cNvSpPr>
          <p:nvPr/>
        </p:nvSpPr>
        <p:spPr bwMode="auto">
          <a:xfrm>
            <a:off x="7689099" y="1228197"/>
            <a:ext cx="2152719" cy="4235379"/>
          </a:xfrm>
          <a:prstGeom prst="roundRect">
            <a:avLst>
              <a:gd name="adj" fmla="val 3393"/>
            </a:avLst>
          </a:pr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îşlíďè">
            <a:extLst>
              <a:ext uri="{FF2B5EF4-FFF2-40B4-BE49-F238E27FC236}">
                <a16:creationId xmlns:a16="http://schemas.microsoft.com/office/drawing/2014/main" id="{C5265585-5E9D-B265-AB32-31E6F67D9B6F}"/>
              </a:ext>
            </a:extLst>
          </p:cNvPr>
          <p:cNvSpPr>
            <a:spLocks/>
          </p:cNvSpPr>
          <p:nvPr/>
        </p:nvSpPr>
        <p:spPr bwMode="auto">
          <a:xfrm>
            <a:off x="7878046" y="1582738"/>
            <a:ext cx="1770579" cy="3488084"/>
          </a:xfrm>
          <a:custGeom>
            <a:avLst/>
            <a:gdLst>
              <a:gd name="T0" fmla="*/ 2 w 424"/>
              <a:gd name="T1" fmla="*/ 0 h 836"/>
              <a:gd name="T2" fmla="*/ 423 w 424"/>
              <a:gd name="T3" fmla="*/ 0 h 836"/>
              <a:gd name="T4" fmla="*/ 424 w 424"/>
              <a:gd name="T5" fmla="*/ 1 h 836"/>
              <a:gd name="T6" fmla="*/ 424 w 424"/>
              <a:gd name="T7" fmla="*/ 834 h 836"/>
              <a:gd name="T8" fmla="*/ 423 w 424"/>
              <a:gd name="T9" fmla="*/ 836 h 836"/>
              <a:gd name="T10" fmla="*/ 2 w 424"/>
              <a:gd name="T11" fmla="*/ 836 h 836"/>
              <a:gd name="T12" fmla="*/ 0 w 424"/>
              <a:gd name="T13" fmla="*/ 834 h 836"/>
              <a:gd name="T14" fmla="*/ 0 w 424"/>
              <a:gd name="T15" fmla="*/ 1 h 836"/>
              <a:gd name="T16" fmla="*/ 2 w 424"/>
              <a:gd name="T17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4" h="836">
                <a:moveTo>
                  <a:pt x="2" y="0"/>
                </a:moveTo>
                <a:cubicBezTo>
                  <a:pt x="423" y="0"/>
                  <a:pt x="423" y="0"/>
                  <a:pt x="423" y="0"/>
                </a:cubicBezTo>
                <a:cubicBezTo>
                  <a:pt x="424" y="0"/>
                  <a:pt x="424" y="1"/>
                  <a:pt x="424" y="1"/>
                </a:cubicBezTo>
                <a:cubicBezTo>
                  <a:pt x="424" y="834"/>
                  <a:pt x="424" y="834"/>
                  <a:pt x="424" y="834"/>
                </a:cubicBezTo>
                <a:cubicBezTo>
                  <a:pt x="424" y="835"/>
                  <a:pt x="424" y="836"/>
                  <a:pt x="423" y="836"/>
                </a:cubicBezTo>
                <a:cubicBezTo>
                  <a:pt x="2" y="836"/>
                  <a:pt x="2" y="836"/>
                  <a:pt x="2" y="836"/>
                </a:cubicBezTo>
                <a:cubicBezTo>
                  <a:pt x="1" y="836"/>
                  <a:pt x="0" y="835"/>
                  <a:pt x="0" y="83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ïSlîḋê">
            <a:extLst>
              <a:ext uri="{FF2B5EF4-FFF2-40B4-BE49-F238E27FC236}">
                <a16:creationId xmlns:a16="http://schemas.microsoft.com/office/drawing/2014/main" id="{C007BE26-2D29-3C80-E660-6823B16FC515}"/>
              </a:ext>
            </a:extLst>
          </p:cNvPr>
          <p:cNvSpPr>
            <a:spLocks/>
          </p:cNvSpPr>
          <p:nvPr/>
        </p:nvSpPr>
        <p:spPr bwMode="auto">
          <a:xfrm>
            <a:off x="8655063" y="5151495"/>
            <a:ext cx="216546" cy="2165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íşļídé">
            <a:extLst>
              <a:ext uri="{FF2B5EF4-FFF2-40B4-BE49-F238E27FC236}">
                <a16:creationId xmlns:a16="http://schemas.microsoft.com/office/drawing/2014/main" id="{E49CF9EB-DFEC-69FC-9137-D6DF525F3E06}"/>
              </a:ext>
            </a:extLst>
          </p:cNvPr>
          <p:cNvSpPr>
            <a:spLocks/>
          </p:cNvSpPr>
          <p:nvPr/>
        </p:nvSpPr>
        <p:spPr bwMode="auto">
          <a:xfrm>
            <a:off x="9005357" y="5300105"/>
            <a:ext cx="564717" cy="768525"/>
          </a:xfrm>
          <a:custGeom>
            <a:avLst/>
            <a:gdLst>
              <a:gd name="T0" fmla="*/ 135 w 135"/>
              <a:gd name="T1" fmla="*/ 153 h 184"/>
              <a:gd name="T2" fmla="*/ 95 w 135"/>
              <a:gd name="T3" fmla="*/ 167 h 184"/>
              <a:gd name="T4" fmla="*/ 63 w 135"/>
              <a:gd name="T5" fmla="*/ 103 h 184"/>
              <a:gd name="T6" fmla="*/ 14 w 135"/>
              <a:gd name="T7" fmla="*/ 94 h 184"/>
              <a:gd name="T8" fmla="*/ 4 w 135"/>
              <a:gd name="T9" fmla="*/ 0 h 184"/>
              <a:gd name="T10" fmla="*/ 135 w 135"/>
              <a:gd name="T11" fmla="*/ 15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84">
                <a:moveTo>
                  <a:pt x="135" y="153"/>
                </a:moveTo>
                <a:cubicBezTo>
                  <a:pt x="135" y="153"/>
                  <a:pt x="121" y="184"/>
                  <a:pt x="95" y="167"/>
                </a:cubicBezTo>
                <a:cubicBezTo>
                  <a:pt x="69" y="149"/>
                  <a:pt x="63" y="103"/>
                  <a:pt x="63" y="103"/>
                </a:cubicBezTo>
                <a:cubicBezTo>
                  <a:pt x="63" y="103"/>
                  <a:pt x="27" y="120"/>
                  <a:pt x="14" y="94"/>
                </a:cubicBezTo>
                <a:cubicBezTo>
                  <a:pt x="0" y="68"/>
                  <a:pt x="4" y="0"/>
                  <a:pt x="4" y="0"/>
                </a:cubicBezTo>
                <a:cubicBezTo>
                  <a:pt x="31" y="26"/>
                  <a:pt x="112" y="104"/>
                  <a:pt x="135" y="153"/>
                </a:cubicBezTo>
                <a:close/>
              </a:path>
            </a:pathLst>
          </a:custGeom>
          <a:solidFill>
            <a:srgbClr val="E8D3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işļïḍè">
            <a:extLst>
              <a:ext uri="{FF2B5EF4-FFF2-40B4-BE49-F238E27FC236}">
                <a16:creationId xmlns:a16="http://schemas.microsoft.com/office/drawing/2014/main" id="{3B4FA45C-831F-7164-C4EA-2020CC8AFC16}"/>
              </a:ext>
            </a:extLst>
          </p:cNvPr>
          <p:cNvSpPr>
            <a:spLocks/>
          </p:cNvSpPr>
          <p:nvPr/>
        </p:nvSpPr>
        <p:spPr bwMode="auto">
          <a:xfrm>
            <a:off x="8474608" y="4349002"/>
            <a:ext cx="1475483" cy="1456376"/>
          </a:xfrm>
          <a:custGeom>
            <a:avLst/>
            <a:gdLst>
              <a:gd name="T0" fmla="*/ 65 w 353"/>
              <a:gd name="T1" fmla="*/ 159 h 349"/>
              <a:gd name="T2" fmla="*/ 33 w 353"/>
              <a:gd name="T3" fmla="*/ 117 h 349"/>
              <a:gd name="T4" fmla="*/ 7 w 353"/>
              <a:gd name="T5" fmla="*/ 37 h 349"/>
              <a:gd name="T6" fmla="*/ 22 w 353"/>
              <a:gd name="T7" fmla="*/ 18 h 349"/>
              <a:gd name="T8" fmla="*/ 99 w 353"/>
              <a:gd name="T9" fmla="*/ 19 h 349"/>
              <a:gd name="T10" fmla="*/ 231 w 353"/>
              <a:gd name="T11" fmla="*/ 127 h 349"/>
              <a:gd name="T12" fmla="*/ 353 w 353"/>
              <a:gd name="T13" fmla="*/ 243 h 349"/>
              <a:gd name="T14" fmla="*/ 242 w 353"/>
              <a:gd name="T15" fmla="*/ 349 h 349"/>
              <a:gd name="T16" fmla="*/ 185 w 353"/>
              <a:gd name="T17" fmla="*/ 288 h 349"/>
              <a:gd name="T18" fmla="*/ 65 w 353"/>
              <a:gd name="T19" fmla="*/ 15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349">
                <a:moveTo>
                  <a:pt x="65" y="159"/>
                </a:moveTo>
                <a:cubicBezTo>
                  <a:pt x="49" y="141"/>
                  <a:pt x="39" y="127"/>
                  <a:pt x="33" y="117"/>
                </a:cubicBezTo>
                <a:cubicBezTo>
                  <a:pt x="17" y="94"/>
                  <a:pt x="0" y="70"/>
                  <a:pt x="7" y="37"/>
                </a:cubicBezTo>
                <a:cubicBezTo>
                  <a:pt x="10" y="30"/>
                  <a:pt x="15" y="23"/>
                  <a:pt x="22" y="18"/>
                </a:cubicBezTo>
                <a:cubicBezTo>
                  <a:pt x="44" y="0"/>
                  <a:pt x="76" y="10"/>
                  <a:pt x="99" y="19"/>
                </a:cubicBezTo>
                <a:cubicBezTo>
                  <a:pt x="157" y="40"/>
                  <a:pt x="212" y="108"/>
                  <a:pt x="231" y="127"/>
                </a:cubicBezTo>
                <a:cubicBezTo>
                  <a:pt x="256" y="151"/>
                  <a:pt x="332" y="227"/>
                  <a:pt x="353" y="243"/>
                </a:cubicBezTo>
                <a:cubicBezTo>
                  <a:pt x="242" y="349"/>
                  <a:pt x="242" y="349"/>
                  <a:pt x="242" y="349"/>
                </a:cubicBezTo>
                <a:cubicBezTo>
                  <a:pt x="242" y="349"/>
                  <a:pt x="206" y="309"/>
                  <a:pt x="185" y="288"/>
                </a:cubicBezTo>
                <a:cubicBezTo>
                  <a:pt x="148" y="251"/>
                  <a:pt x="99" y="198"/>
                  <a:pt x="65" y="159"/>
                </a:cubicBezTo>
                <a:close/>
              </a:path>
            </a:pathLst>
          </a:custGeom>
          <a:solidFill>
            <a:srgbClr val="F7E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íŝḷïḋé">
            <a:extLst>
              <a:ext uri="{FF2B5EF4-FFF2-40B4-BE49-F238E27FC236}">
                <a16:creationId xmlns:a16="http://schemas.microsoft.com/office/drawing/2014/main" id="{8DB789EA-7255-C512-2493-64BCFDECC7D9}"/>
              </a:ext>
            </a:extLst>
          </p:cNvPr>
          <p:cNvSpPr>
            <a:spLocks/>
          </p:cNvSpPr>
          <p:nvPr/>
        </p:nvSpPr>
        <p:spPr bwMode="auto">
          <a:xfrm>
            <a:off x="8950159" y="4837292"/>
            <a:ext cx="365155" cy="388509"/>
          </a:xfrm>
          <a:custGeom>
            <a:avLst/>
            <a:gdLst>
              <a:gd name="T0" fmla="*/ 87 w 87"/>
              <a:gd name="T1" fmla="*/ 32 h 93"/>
              <a:gd name="T2" fmla="*/ 48 w 87"/>
              <a:gd name="T3" fmla="*/ 83 h 93"/>
              <a:gd name="T4" fmla="*/ 48 w 87"/>
              <a:gd name="T5" fmla="*/ 76 h 93"/>
              <a:gd name="T6" fmla="*/ 87 w 87"/>
              <a:gd name="T7" fmla="*/ 32 h 93"/>
              <a:gd name="T8" fmla="*/ 48 w 87"/>
              <a:gd name="T9" fmla="*/ 14 h 93"/>
              <a:gd name="T10" fmla="*/ 48 w 87"/>
              <a:gd name="T11" fmla="*/ 8 h 93"/>
              <a:gd name="T12" fmla="*/ 64 w 87"/>
              <a:gd name="T13" fmla="*/ 0 h 93"/>
              <a:gd name="T14" fmla="*/ 48 w 87"/>
              <a:gd name="T15" fmla="*/ 14 h 93"/>
              <a:gd name="T16" fmla="*/ 48 w 87"/>
              <a:gd name="T17" fmla="*/ 83 h 93"/>
              <a:gd name="T18" fmla="*/ 32 w 87"/>
              <a:gd name="T19" fmla="*/ 93 h 93"/>
              <a:gd name="T20" fmla="*/ 48 w 87"/>
              <a:gd name="T21" fmla="*/ 76 h 93"/>
              <a:gd name="T22" fmla="*/ 48 w 87"/>
              <a:gd name="T23" fmla="*/ 83 h 93"/>
              <a:gd name="T24" fmla="*/ 48 w 87"/>
              <a:gd name="T25" fmla="*/ 8 h 93"/>
              <a:gd name="T26" fmla="*/ 48 w 87"/>
              <a:gd name="T27" fmla="*/ 14 h 93"/>
              <a:gd name="T28" fmla="*/ 0 w 87"/>
              <a:gd name="T29" fmla="*/ 64 h 93"/>
              <a:gd name="T30" fmla="*/ 48 w 87"/>
              <a:gd name="T31" fmla="*/ 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93">
                <a:moveTo>
                  <a:pt x="87" y="32"/>
                </a:moveTo>
                <a:cubicBezTo>
                  <a:pt x="80" y="51"/>
                  <a:pt x="64" y="70"/>
                  <a:pt x="48" y="83"/>
                </a:cubicBezTo>
                <a:cubicBezTo>
                  <a:pt x="48" y="76"/>
                  <a:pt x="48" y="76"/>
                  <a:pt x="48" y="76"/>
                </a:cubicBezTo>
                <a:cubicBezTo>
                  <a:pt x="61" y="63"/>
                  <a:pt x="76" y="46"/>
                  <a:pt x="87" y="32"/>
                </a:cubicBezTo>
                <a:close/>
                <a:moveTo>
                  <a:pt x="48" y="14"/>
                </a:moveTo>
                <a:cubicBezTo>
                  <a:pt x="48" y="8"/>
                  <a:pt x="48" y="8"/>
                  <a:pt x="48" y="8"/>
                </a:cubicBezTo>
                <a:cubicBezTo>
                  <a:pt x="53" y="4"/>
                  <a:pt x="59" y="1"/>
                  <a:pt x="64" y="0"/>
                </a:cubicBezTo>
                <a:cubicBezTo>
                  <a:pt x="59" y="3"/>
                  <a:pt x="54" y="8"/>
                  <a:pt x="48" y="14"/>
                </a:cubicBezTo>
                <a:close/>
                <a:moveTo>
                  <a:pt x="48" y="83"/>
                </a:moveTo>
                <a:cubicBezTo>
                  <a:pt x="42" y="87"/>
                  <a:pt x="37" y="91"/>
                  <a:pt x="32" y="93"/>
                </a:cubicBezTo>
                <a:cubicBezTo>
                  <a:pt x="36" y="89"/>
                  <a:pt x="41" y="83"/>
                  <a:pt x="48" y="76"/>
                </a:cubicBezTo>
                <a:cubicBezTo>
                  <a:pt x="48" y="83"/>
                  <a:pt x="48" y="83"/>
                  <a:pt x="48" y="83"/>
                </a:cubicBezTo>
                <a:close/>
                <a:moveTo>
                  <a:pt x="48" y="8"/>
                </a:moveTo>
                <a:cubicBezTo>
                  <a:pt x="48" y="14"/>
                  <a:pt x="48" y="14"/>
                  <a:pt x="48" y="14"/>
                </a:cubicBezTo>
                <a:cubicBezTo>
                  <a:pt x="33" y="28"/>
                  <a:pt x="15" y="47"/>
                  <a:pt x="0" y="64"/>
                </a:cubicBezTo>
                <a:cubicBezTo>
                  <a:pt x="10" y="42"/>
                  <a:pt x="29" y="21"/>
                  <a:pt x="48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D2A1DE6-B8EB-0B86-4147-1539817E9DA7}"/>
              </a:ext>
            </a:extLst>
          </p:cNvPr>
          <p:cNvGrpSpPr/>
          <p:nvPr/>
        </p:nvGrpSpPr>
        <p:grpSpPr>
          <a:xfrm>
            <a:off x="947736" y="1228197"/>
            <a:ext cx="5148264" cy="1889277"/>
            <a:chOff x="947736" y="1228197"/>
            <a:chExt cx="5148264" cy="188927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B33F9898-6E4B-23D0-6896-66763599657A}"/>
                </a:ext>
              </a:extLst>
            </p:cNvPr>
            <p:cNvSpPr/>
            <p:nvPr/>
          </p:nvSpPr>
          <p:spPr>
            <a:xfrm>
              <a:off x="947738" y="1692683"/>
              <a:ext cx="5148262" cy="1424791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A39F2FB-D002-8F55-2CDA-83978B3D5223}"/>
                </a:ext>
              </a:extLst>
            </p:cNvPr>
            <p:cNvSpPr/>
            <p:nvPr/>
          </p:nvSpPr>
          <p:spPr>
            <a:xfrm>
              <a:off x="947738" y="1633949"/>
              <a:ext cx="5148262" cy="117468"/>
            </a:xfrm>
            <a:prstGeom prst="roundRect">
              <a:avLst>
                <a:gd name="adj" fmla="val 17232"/>
              </a:avLst>
            </a:prstGeom>
            <a:solidFill>
              <a:srgbClr val="40A693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73A4975-F991-630F-127E-4F2CFEE9EAF0}"/>
                </a:ext>
              </a:extLst>
            </p:cNvPr>
            <p:cNvSpPr/>
            <p:nvPr/>
          </p:nvSpPr>
          <p:spPr>
            <a:xfrm>
              <a:off x="947736" y="1228197"/>
              <a:ext cx="2848208" cy="523220"/>
            </a:xfrm>
            <a:custGeom>
              <a:avLst/>
              <a:gdLst>
                <a:gd name="connsiteX0" fmla="*/ 90161 w 2848208"/>
                <a:gd name="connsiteY0" fmla="*/ 0 h 523220"/>
                <a:gd name="connsiteX1" fmla="*/ 1402882 w 2848208"/>
                <a:gd name="connsiteY1" fmla="*/ 0 h 523220"/>
                <a:gd name="connsiteX2" fmla="*/ 1493043 w 2848208"/>
                <a:gd name="connsiteY2" fmla="*/ 90161 h 523220"/>
                <a:gd name="connsiteX3" fmla="*/ 1493043 w 2848208"/>
                <a:gd name="connsiteY3" fmla="*/ 177946 h 523220"/>
                <a:gd name="connsiteX4" fmla="*/ 1493043 w 2848208"/>
                <a:gd name="connsiteY4" fmla="*/ 315591 h 523220"/>
                <a:gd name="connsiteX5" fmla="*/ 1583204 w 2848208"/>
                <a:gd name="connsiteY5" fmla="*/ 405752 h 523220"/>
                <a:gd name="connsiteX6" fmla="*/ 2848208 w 2848208"/>
                <a:gd name="connsiteY6" fmla="*/ 405752 h 523220"/>
                <a:gd name="connsiteX7" fmla="*/ 2847467 w 2848208"/>
                <a:gd name="connsiteY7" fmla="*/ 409420 h 523220"/>
                <a:gd name="connsiteX8" fmla="*/ 2764391 w 2848208"/>
                <a:gd name="connsiteY8" fmla="*/ 464486 h 523220"/>
                <a:gd name="connsiteX9" fmla="*/ 1486698 w 2848208"/>
                <a:gd name="connsiteY9" fmla="*/ 464486 h 523220"/>
                <a:gd name="connsiteX10" fmla="*/ 1485958 w 2848208"/>
                <a:gd name="connsiteY10" fmla="*/ 468154 h 523220"/>
                <a:gd name="connsiteX11" fmla="*/ 1402882 w 2848208"/>
                <a:gd name="connsiteY11" fmla="*/ 523220 h 523220"/>
                <a:gd name="connsiteX12" fmla="*/ 90161 w 2848208"/>
                <a:gd name="connsiteY12" fmla="*/ 523220 h 523220"/>
                <a:gd name="connsiteX13" fmla="*/ 0 w 2848208"/>
                <a:gd name="connsiteY13" fmla="*/ 433059 h 523220"/>
                <a:gd name="connsiteX14" fmla="*/ 0 w 2848208"/>
                <a:gd name="connsiteY14" fmla="*/ 90161 h 523220"/>
                <a:gd name="connsiteX15" fmla="*/ 90161 w 2848208"/>
                <a:gd name="connsiteY15" fmla="*/ 0 h 52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48208" h="523220">
                  <a:moveTo>
                    <a:pt x="90161" y="0"/>
                  </a:moveTo>
                  <a:lnTo>
                    <a:pt x="1402882" y="0"/>
                  </a:lnTo>
                  <a:cubicBezTo>
                    <a:pt x="1452677" y="0"/>
                    <a:pt x="1493043" y="40366"/>
                    <a:pt x="1493043" y="90161"/>
                  </a:cubicBezTo>
                  <a:lnTo>
                    <a:pt x="1493043" y="177946"/>
                  </a:lnTo>
                  <a:lnTo>
                    <a:pt x="1493043" y="315591"/>
                  </a:lnTo>
                  <a:cubicBezTo>
                    <a:pt x="1493043" y="365386"/>
                    <a:pt x="1533409" y="405752"/>
                    <a:pt x="1583204" y="405752"/>
                  </a:cubicBezTo>
                  <a:lnTo>
                    <a:pt x="2848208" y="405752"/>
                  </a:lnTo>
                  <a:lnTo>
                    <a:pt x="2847467" y="409420"/>
                  </a:lnTo>
                  <a:cubicBezTo>
                    <a:pt x="2833780" y="441780"/>
                    <a:pt x="2801737" y="464486"/>
                    <a:pt x="2764391" y="464486"/>
                  </a:cubicBezTo>
                  <a:lnTo>
                    <a:pt x="1486698" y="464486"/>
                  </a:lnTo>
                  <a:lnTo>
                    <a:pt x="1485958" y="468154"/>
                  </a:lnTo>
                  <a:cubicBezTo>
                    <a:pt x="1472271" y="500514"/>
                    <a:pt x="1440228" y="523220"/>
                    <a:pt x="1402882" y="523220"/>
                  </a:cubicBezTo>
                  <a:lnTo>
                    <a:pt x="90161" y="523220"/>
                  </a:lnTo>
                  <a:cubicBezTo>
                    <a:pt x="40366" y="523220"/>
                    <a:pt x="0" y="482854"/>
                    <a:pt x="0" y="433059"/>
                  </a:cubicBezTo>
                  <a:lnTo>
                    <a:pt x="0" y="90161"/>
                  </a:lnTo>
                  <a:cubicBezTo>
                    <a:pt x="0" y="40366"/>
                    <a:pt x="40366" y="0"/>
                    <a:pt x="90161" y="0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40CE611-AEE8-F402-0E1E-6156CF76F26A}"/>
                </a:ext>
              </a:extLst>
            </p:cNvPr>
            <p:cNvSpPr txBox="1"/>
            <p:nvPr/>
          </p:nvSpPr>
          <p:spPr>
            <a:xfrm>
              <a:off x="1100021" y="1320530"/>
              <a:ext cx="11987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+mn-lt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CE03BAC-7C89-6150-08D8-1B747705589B}"/>
                </a:ext>
              </a:extLst>
            </p:cNvPr>
            <p:cNvSpPr txBox="1"/>
            <p:nvPr/>
          </p:nvSpPr>
          <p:spPr>
            <a:xfrm>
              <a:off x="1194231" y="2049981"/>
              <a:ext cx="4734005" cy="7101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D80DE75-24A7-C05F-8BB8-61D31F636351}"/>
              </a:ext>
            </a:extLst>
          </p:cNvPr>
          <p:cNvGrpSpPr/>
          <p:nvPr/>
        </p:nvGrpSpPr>
        <p:grpSpPr>
          <a:xfrm>
            <a:off x="947736" y="3336524"/>
            <a:ext cx="5148264" cy="1889277"/>
            <a:chOff x="947736" y="1228197"/>
            <a:chExt cx="5148264" cy="188927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D7397EF-FC63-447B-B746-3853DBDA37E7}"/>
                </a:ext>
              </a:extLst>
            </p:cNvPr>
            <p:cNvSpPr/>
            <p:nvPr/>
          </p:nvSpPr>
          <p:spPr>
            <a:xfrm>
              <a:off x="947738" y="1692683"/>
              <a:ext cx="5148262" cy="1424791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936BC59E-04C7-E0F3-6897-794533FD72DA}"/>
                </a:ext>
              </a:extLst>
            </p:cNvPr>
            <p:cNvSpPr/>
            <p:nvPr/>
          </p:nvSpPr>
          <p:spPr>
            <a:xfrm>
              <a:off x="947738" y="1633949"/>
              <a:ext cx="5148262" cy="117468"/>
            </a:xfrm>
            <a:prstGeom prst="roundRect">
              <a:avLst>
                <a:gd name="adj" fmla="val 17232"/>
              </a:avLst>
            </a:prstGeom>
            <a:solidFill>
              <a:srgbClr val="D9E8FF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98426C-47D5-F42E-597D-1E3D36A073B8}"/>
                </a:ext>
              </a:extLst>
            </p:cNvPr>
            <p:cNvSpPr/>
            <p:nvPr/>
          </p:nvSpPr>
          <p:spPr>
            <a:xfrm>
              <a:off x="947736" y="1228197"/>
              <a:ext cx="2848208" cy="523220"/>
            </a:xfrm>
            <a:custGeom>
              <a:avLst/>
              <a:gdLst>
                <a:gd name="connsiteX0" fmla="*/ 90161 w 2848208"/>
                <a:gd name="connsiteY0" fmla="*/ 0 h 523220"/>
                <a:gd name="connsiteX1" fmla="*/ 1402882 w 2848208"/>
                <a:gd name="connsiteY1" fmla="*/ 0 h 523220"/>
                <a:gd name="connsiteX2" fmla="*/ 1493043 w 2848208"/>
                <a:gd name="connsiteY2" fmla="*/ 90161 h 523220"/>
                <a:gd name="connsiteX3" fmla="*/ 1493043 w 2848208"/>
                <a:gd name="connsiteY3" fmla="*/ 177946 h 523220"/>
                <a:gd name="connsiteX4" fmla="*/ 1493043 w 2848208"/>
                <a:gd name="connsiteY4" fmla="*/ 315591 h 523220"/>
                <a:gd name="connsiteX5" fmla="*/ 1583204 w 2848208"/>
                <a:gd name="connsiteY5" fmla="*/ 405752 h 523220"/>
                <a:gd name="connsiteX6" fmla="*/ 2848208 w 2848208"/>
                <a:gd name="connsiteY6" fmla="*/ 405752 h 523220"/>
                <a:gd name="connsiteX7" fmla="*/ 2847467 w 2848208"/>
                <a:gd name="connsiteY7" fmla="*/ 409420 h 523220"/>
                <a:gd name="connsiteX8" fmla="*/ 2764391 w 2848208"/>
                <a:gd name="connsiteY8" fmla="*/ 464486 h 523220"/>
                <a:gd name="connsiteX9" fmla="*/ 1486698 w 2848208"/>
                <a:gd name="connsiteY9" fmla="*/ 464486 h 523220"/>
                <a:gd name="connsiteX10" fmla="*/ 1485958 w 2848208"/>
                <a:gd name="connsiteY10" fmla="*/ 468154 h 523220"/>
                <a:gd name="connsiteX11" fmla="*/ 1402882 w 2848208"/>
                <a:gd name="connsiteY11" fmla="*/ 523220 h 523220"/>
                <a:gd name="connsiteX12" fmla="*/ 90161 w 2848208"/>
                <a:gd name="connsiteY12" fmla="*/ 523220 h 523220"/>
                <a:gd name="connsiteX13" fmla="*/ 0 w 2848208"/>
                <a:gd name="connsiteY13" fmla="*/ 433059 h 523220"/>
                <a:gd name="connsiteX14" fmla="*/ 0 w 2848208"/>
                <a:gd name="connsiteY14" fmla="*/ 90161 h 523220"/>
                <a:gd name="connsiteX15" fmla="*/ 90161 w 2848208"/>
                <a:gd name="connsiteY15" fmla="*/ 0 h 52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48208" h="523220">
                  <a:moveTo>
                    <a:pt x="90161" y="0"/>
                  </a:moveTo>
                  <a:lnTo>
                    <a:pt x="1402882" y="0"/>
                  </a:lnTo>
                  <a:cubicBezTo>
                    <a:pt x="1452677" y="0"/>
                    <a:pt x="1493043" y="40366"/>
                    <a:pt x="1493043" y="90161"/>
                  </a:cubicBezTo>
                  <a:lnTo>
                    <a:pt x="1493043" y="177946"/>
                  </a:lnTo>
                  <a:lnTo>
                    <a:pt x="1493043" y="315591"/>
                  </a:lnTo>
                  <a:cubicBezTo>
                    <a:pt x="1493043" y="365386"/>
                    <a:pt x="1533409" y="405752"/>
                    <a:pt x="1583204" y="405752"/>
                  </a:cubicBezTo>
                  <a:lnTo>
                    <a:pt x="2848208" y="405752"/>
                  </a:lnTo>
                  <a:lnTo>
                    <a:pt x="2847467" y="409420"/>
                  </a:lnTo>
                  <a:cubicBezTo>
                    <a:pt x="2833780" y="441780"/>
                    <a:pt x="2801737" y="464486"/>
                    <a:pt x="2764391" y="464486"/>
                  </a:cubicBezTo>
                  <a:lnTo>
                    <a:pt x="1486698" y="464486"/>
                  </a:lnTo>
                  <a:lnTo>
                    <a:pt x="1485958" y="468154"/>
                  </a:lnTo>
                  <a:cubicBezTo>
                    <a:pt x="1472271" y="500514"/>
                    <a:pt x="1440228" y="523220"/>
                    <a:pt x="1402882" y="523220"/>
                  </a:cubicBezTo>
                  <a:lnTo>
                    <a:pt x="90161" y="523220"/>
                  </a:lnTo>
                  <a:cubicBezTo>
                    <a:pt x="40366" y="523220"/>
                    <a:pt x="0" y="482854"/>
                    <a:pt x="0" y="433059"/>
                  </a:cubicBezTo>
                  <a:lnTo>
                    <a:pt x="0" y="90161"/>
                  </a:lnTo>
                  <a:cubicBezTo>
                    <a:pt x="0" y="40366"/>
                    <a:pt x="40366" y="0"/>
                    <a:pt x="90161" y="0"/>
                  </a:cubicBezTo>
                  <a:close/>
                </a:path>
              </a:pathLst>
            </a:custGeom>
            <a:solidFill>
              <a:srgbClr val="D9E8FF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49A0775-4409-7BB5-5169-25BB239CD726}"/>
                </a:ext>
              </a:extLst>
            </p:cNvPr>
            <p:cNvSpPr txBox="1"/>
            <p:nvPr/>
          </p:nvSpPr>
          <p:spPr>
            <a:xfrm>
              <a:off x="1100021" y="1320530"/>
              <a:ext cx="11987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262626"/>
                  </a:solidFill>
                  <a:sym typeface="+mn-lt"/>
                </a:rPr>
                <a:t>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D991A3A-7BE2-7FC9-1F29-68A1016F8C50}"/>
                </a:ext>
              </a:extLst>
            </p:cNvPr>
            <p:cNvSpPr txBox="1"/>
            <p:nvPr/>
          </p:nvSpPr>
          <p:spPr>
            <a:xfrm>
              <a:off x="1194231" y="2049981"/>
              <a:ext cx="4734005" cy="7101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1605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79338" y="143369"/>
            <a:ext cx="620683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2B3614B-C6A1-708A-0245-82284DE166AC}"/>
              </a:ext>
            </a:extLst>
          </p:cNvPr>
          <p:cNvGrpSpPr/>
          <p:nvPr/>
        </p:nvGrpSpPr>
        <p:grpSpPr>
          <a:xfrm>
            <a:off x="1003947" y="1481777"/>
            <a:ext cx="2191085" cy="4305779"/>
            <a:chOff x="947736" y="1481777"/>
            <a:chExt cx="2191085" cy="4305779"/>
          </a:xfrm>
        </p:grpSpPr>
        <p:grpSp>
          <p:nvGrpSpPr>
            <p:cNvPr id="2" name="组 6">
              <a:extLst>
                <a:ext uri="{FF2B5EF4-FFF2-40B4-BE49-F238E27FC236}">
                  <a16:creationId xmlns:a16="http://schemas.microsoft.com/office/drawing/2014/main" id="{1C1F1AE1-7AC8-1200-8769-38F092FC3A29}"/>
                </a:ext>
              </a:extLst>
            </p:cNvPr>
            <p:cNvGrpSpPr/>
            <p:nvPr/>
          </p:nvGrpSpPr>
          <p:grpSpPr>
            <a:xfrm>
              <a:off x="947736" y="1481777"/>
              <a:ext cx="2191085" cy="4305779"/>
              <a:chOff x="815370" y="1454727"/>
              <a:chExt cx="2277206" cy="4475018"/>
            </a:xfrm>
          </p:grpSpPr>
          <p:grpSp>
            <p:nvGrpSpPr>
              <p:cNvPr id="3" name="组 5">
                <a:extLst>
                  <a:ext uri="{FF2B5EF4-FFF2-40B4-BE49-F238E27FC236}">
                    <a16:creationId xmlns:a16="http://schemas.microsoft.com/office/drawing/2014/main" id="{CB97EEB4-194A-6220-FC2C-2A6443405F17}"/>
                  </a:ext>
                </a:extLst>
              </p:cNvPr>
              <p:cNvGrpSpPr/>
              <p:nvPr/>
            </p:nvGrpSpPr>
            <p:grpSpPr>
              <a:xfrm>
                <a:off x="815370" y="1454727"/>
                <a:ext cx="2277204" cy="3172691"/>
                <a:chOff x="815369" y="1454727"/>
                <a:chExt cx="2277204" cy="3172691"/>
              </a:xfrm>
            </p:grpSpPr>
            <p:sp>
              <p:nvSpPr>
                <p:cNvPr id="9" name="手动输入 23">
                  <a:extLst>
                    <a:ext uri="{FF2B5EF4-FFF2-40B4-BE49-F238E27FC236}">
                      <a16:creationId xmlns:a16="http://schemas.microsoft.com/office/drawing/2014/main" id="{ED61EE6B-4DD8-6724-E8E5-313A67CB7FCB}"/>
                    </a:ext>
                  </a:extLst>
                </p:cNvPr>
                <p:cNvSpPr/>
                <p:nvPr/>
              </p:nvSpPr>
              <p:spPr>
                <a:xfrm flipH="1">
                  <a:off x="815369" y="1454727"/>
                  <a:ext cx="2277204" cy="3172691"/>
                </a:xfrm>
                <a:prstGeom prst="flowChartManualInput">
                  <a:avLst/>
                </a:prstGeom>
                <a:solidFill>
                  <a:srgbClr val="40A693"/>
                </a:solidFill>
                <a:ln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133CB643-8FB0-28BC-EE0A-84B9DEE44938}"/>
                    </a:ext>
                  </a:extLst>
                </p:cNvPr>
                <p:cNvSpPr txBox="1"/>
                <p:nvPr/>
              </p:nvSpPr>
              <p:spPr>
                <a:xfrm>
                  <a:off x="1091327" y="2020594"/>
                  <a:ext cx="934964" cy="8636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4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HarmonyOS Sans SC Medium" panose="00000600000000000000" pitchFamily="2" charset="-122"/>
                      <a:ea typeface="HarmonyOS Sans SC Medium" panose="00000600000000000000" pitchFamily="2" charset="-122"/>
                      <a:cs typeface="Microsoft YaHei" charset="0"/>
                    </a:rPr>
                    <a:t>01</a:t>
                  </a:r>
                  <a:endParaRPr kumimoji="1" lang="zh-CN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  <a:cs typeface="Microsoft YaHei" charset="0"/>
                  </a:endParaRPr>
                </a:p>
              </p:txBody>
            </p:sp>
          </p:grpSp>
          <p:sp>
            <p:nvSpPr>
              <p:cNvPr id="4" name="手动输入 22">
                <a:extLst>
                  <a:ext uri="{FF2B5EF4-FFF2-40B4-BE49-F238E27FC236}">
                    <a16:creationId xmlns:a16="http://schemas.microsoft.com/office/drawing/2014/main" id="{464AE4B7-3973-80D5-98DF-0D21658A5253}"/>
                  </a:ext>
                </a:extLst>
              </p:cNvPr>
              <p:cNvSpPr/>
              <p:nvPr/>
            </p:nvSpPr>
            <p:spPr>
              <a:xfrm>
                <a:off x="815372" y="2757054"/>
                <a:ext cx="2277204" cy="3172691"/>
              </a:xfrm>
              <a:prstGeom prst="flowChartManualInpu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52F4D33-B157-11C5-6FFA-9D68B60CEACC}"/>
                </a:ext>
              </a:extLst>
            </p:cNvPr>
            <p:cNvGrpSpPr/>
            <p:nvPr/>
          </p:nvGrpSpPr>
          <p:grpSpPr>
            <a:xfrm>
              <a:off x="1204739" y="3623508"/>
              <a:ext cx="1819679" cy="1466080"/>
              <a:chOff x="1231740" y="1780370"/>
              <a:chExt cx="1819679" cy="146608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2F0ECE1-B703-D5D0-C07D-C912CA3979D9}"/>
                  </a:ext>
                </a:extLst>
              </p:cNvPr>
              <p:cNvSpPr txBox="1"/>
              <p:nvPr/>
            </p:nvSpPr>
            <p:spPr>
              <a:xfrm>
                <a:off x="1235171" y="1780370"/>
                <a:ext cx="18162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添加标题文本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4E58DB6-5395-EFC7-F2C4-FC8603562048}"/>
                  </a:ext>
                </a:extLst>
              </p:cNvPr>
              <p:cNvSpPr txBox="1"/>
              <p:nvPr/>
            </p:nvSpPr>
            <p:spPr>
              <a:xfrm>
                <a:off x="1231740" y="2070551"/>
                <a:ext cx="1816248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039228E-E5C0-5E2A-61FF-906D6DA12535}"/>
              </a:ext>
            </a:extLst>
          </p:cNvPr>
          <p:cNvGrpSpPr/>
          <p:nvPr/>
        </p:nvGrpSpPr>
        <p:grpSpPr>
          <a:xfrm>
            <a:off x="3672510" y="1481777"/>
            <a:ext cx="2191085" cy="4305779"/>
            <a:chOff x="947736" y="1481777"/>
            <a:chExt cx="2191085" cy="4305779"/>
          </a:xfrm>
        </p:grpSpPr>
        <p:grpSp>
          <p:nvGrpSpPr>
            <p:cNvPr id="53" name="组 6">
              <a:extLst>
                <a:ext uri="{FF2B5EF4-FFF2-40B4-BE49-F238E27FC236}">
                  <a16:creationId xmlns:a16="http://schemas.microsoft.com/office/drawing/2014/main" id="{11D3BE63-3EDF-DE97-AEA9-E4481B1BF014}"/>
                </a:ext>
              </a:extLst>
            </p:cNvPr>
            <p:cNvGrpSpPr/>
            <p:nvPr/>
          </p:nvGrpSpPr>
          <p:grpSpPr>
            <a:xfrm>
              <a:off x="947736" y="1481777"/>
              <a:ext cx="2191085" cy="4305779"/>
              <a:chOff x="815370" y="1454727"/>
              <a:chExt cx="2277206" cy="4475018"/>
            </a:xfrm>
          </p:grpSpPr>
          <p:grpSp>
            <p:nvGrpSpPr>
              <p:cNvPr id="57" name="组 5">
                <a:extLst>
                  <a:ext uri="{FF2B5EF4-FFF2-40B4-BE49-F238E27FC236}">
                    <a16:creationId xmlns:a16="http://schemas.microsoft.com/office/drawing/2014/main" id="{0BF5D11E-3017-5259-9FB1-75B81239F88C}"/>
                  </a:ext>
                </a:extLst>
              </p:cNvPr>
              <p:cNvGrpSpPr/>
              <p:nvPr/>
            </p:nvGrpSpPr>
            <p:grpSpPr>
              <a:xfrm>
                <a:off x="815370" y="1454727"/>
                <a:ext cx="2277204" cy="3172691"/>
                <a:chOff x="815369" y="1454727"/>
                <a:chExt cx="2277204" cy="3172691"/>
              </a:xfrm>
            </p:grpSpPr>
            <p:sp>
              <p:nvSpPr>
                <p:cNvPr id="59" name="手动输入 23">
                  <a:extLst>
                    <a:ext uri="{FF2B5EF4-FFF2-40B4-BE49-F238E27FC236}">
                      <a16:creationId xmlns:a16="http://schemas.microsoft.com/office/drawing/2014/main" id="{07D9D6A2-58AC-D518-9438-755DD5FDFCFD}"/>
                    </a:ext>
                  </a:extLst>
                </p:cNvPr>
                <p:cNvSpPr/>
                <p:nvPr/>
              </p:nvSpPr>
              <p:spPr>
                <a:xfrm flipH="1">
                  <a:off x="815369" y="1454727"/>
                  <a:ext cx="2277204" cy="3172691"/>
                </a:xfrm>
                <a:prstGeom prst="flowChartManualInput">
                  <a:avLst/>
                </a:prstGeom>
                <a:solidFill>
                  <a:srgbClr val="D9E8FF"/>
                </a:solidFill>
                <a:ln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C28810CA-369D-3CB0-EAD9-59BEE9F0274F}"/>
                    </a:ext>
                  </a:extLst>
                </p:cNvPr>
                <p:cNvSpPr txBox="1"/>
                <p:nvPr/>
              </p:nvSpPr>
              <p:spPr>
                <a:xfrm>
                  <a:off x="1091327" y="2020594"/>
                  <a:ext cx="934964" cy="8636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4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62626"/>
                      </a:solidFill>
                      <a:effectLst/>
                      <a:uLnTx/>
                      <a:uFillTx/>
                      <a:latin typeface="HarmonyOS Sans SC Medium" panose="00000600000000000000" pitchFamily="2" charset="-122"/>
                      <a:ea typeface="HarmonyOS Sans SC Medium" panose="00000600000000000000" pitchFamily="2" charset="-122"/>
                      <a:cs typeface="Microsoft YaHei" charset="0"/>
                    </a:rPr>
                    <a:t>02</a:t>
                  </a:r>
                  <a:endParaRPr kumimoji="1" lang="zh-CN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  <a:cs typeface="Microsoft YaHei" charset="0"/>
                  </a:endParaRPr>
                </a:p>
              </p:txBody>
            </p:sp>
          </p:grpSp>
          <p:sp>
            <p:nvSpPr>
              <p:cNvPr id="58" name="手动输入 22">
                <a:extLst>
                  <a:ext uri="{FF2B5EF4-FFF2-40B4-BE49-F238E27FC236}">
                    <a16:creationId xmlns:a16="http://schemas.microsoft.com/office/drawing/2014/main" id="{A3395A2A-5F0C-0DDC-3225-0C2989A04732}"/>
                  </a:ext>
                </a:extLst>
              </p:cNvPr>
              <p:cNvSpPr/>
              <p:nvPr/>
            </p:nvSpPr>
            <p:spPr>
              <a:xfrm>
                <a:off x="815372" y="2757054"/>
                <a:ext cx="2277204" cy="3172691"/>
              </a:xfrm>
              <a:prstGeom prst="flowChartManualInpu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0A99A3E8-F465-A191-9456-3B259AD55C21}"/>
                </a:ext>
              </a:extLst>
            </p:cNvPr>
            <p:cNvGrpSpPr/>
            <p:nvPr/>
          </p:nvGrpSpPr>
          <p:grpSpPr>
            <a:xfrm>
              <a:off x="1204739" y="3623508"/>
              <a:ext cx="1819679" cy="1466080"/>
              <a:chOff x="1231740" y="1780370"/>
              <a:chExt cx="1819679" cy="1466080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8A843711-7CC1-B5CF-7B2B-513A093B3497}"/>
                  </a:ext>
                </a:extLst>
              </p:cNvPr>
              <p:cNvSpPr txBox="1"/>
              <p:nvPr/>
            </p:nvSpPr>
            <p:spPr>
              <a:xfrm>
                <a:off x="1235171" y="1780370"/>
                <a:ext cx="18162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添加标题文本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82BAC08B-DC27-8D9E-F130-6D89ABF95683}"/>
                  </a:ext>
                </a:extLst>
              </p:cNvPr>
              <p:cNvSpPr txBox="1"/>
              <p:nvPr/>
            </p:nvSpPr>
            <p:spPr>
              <a:xfrm>
                <a:off x="1231740" y="2070551"/>
                <a:ext cx="1816248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05C8786-EDA1-1E97-BB19-2ACD2E996482}"/>
              </a:ext>
            </a:extLst>
          </p:cNvPr>
          <p:cNvGrpSpPr/>
          <p:nvPr/>
        </p:nvGrpSpPr>
        <p:grpSpPr>
          <a:xfrm>
            <a:off x="6341073" y="1481777"/>
            <a:ext cx="2191085" cy="4305779"/>
            <a:chOff x="947736" y="1481777"/>
            <a:chExt cx="2191085" cy="4305779"/>
          </a:xfrm>
        </p:grpSpPr>
        <p:grpSp>
          <p:nvGrpSpPr>
            <p:cNvPr id="62" name="组 6">
              <a:extLst>
                <a:ext uri="{FF2B5EF4-FFF2-40B4-BE49-F238E27FC236}">
                  <a16:creationId xmlns:a16="http://schemas.microsoft.com/office/drawing/2014/main" id="{F9040A4B-29B3-3EDF-9DAF-7831470303CE}"/>
                </a:ext>
              </a:extLst>
            </p:cNvPr>
            <p:cNvGrpSpPr/>
            <p:nvPr/>
          </p:nvGrpSpPr>
          <p:grpSpPr>
            <a:xfrm>
              <a:off x="947736" y="1481777"/>
              <a:ext cx="2191085" cy="4305779"/>
              <a:chOff x="815370" y="1454727"/>
              <a:chExt cx="2277206" cy="4475018"/>
            </a:xfrm>
          </p:grpSpPr>
          <p:grpSp>
            <p:nvGrpSpPr>
              <p:cNvPr id="66" name="组 5">
                <a:extLst>
                  <a:ext uri="{FF2B5EF4-FFF2-40B4-BE49-F238E27FC236}">
                    <a16:creationId xmlns:a16="http://schemas.microsoft.com/office/drawing/2014/main" id="{87E81EE8-557D-5EE2-A296-B0252F298C55}"/>
                  </a:ext>
                </a:extLst>
              </p:cNvPr>
              <p:cNvGrpSpPr/>
              <p:nvPr/>
            </p:nvGrpSpPr>
            <p:grpSpPr>
              <a:xfrm>
                <a:off x="815370" y="1454727"/>
                <a:ext cx="2277204" cy="3172691"/>
                <a:chOff x="815369" y="1454727"/>
                <a:chExt cx="2277204" cy="3172691"/>
              </a:xfrm>
            </p:grpSpPr>
            <p:sp>
              <p:nvSpPr>
                <p:cNvPr id="68" name="手动输入 23">
                  <a:extLst>
                    <a:ext uri="{FF2B5EF4-FFF2-40B4-BE49-F238E27FC236}">
                      <a16:creationId xmlns:a16="http://schemas.microsoft.com/office/drawing/2014/main" id="{677AE73F-933A-7935-5317-B4109E673834}"/>
                    </a:ext>
                  </a:extLst>
                </p:cNvPr>
                <p:cNvSpPr/>
                <p:nvPr/>
              </p:nvSpPr>
              <p:spPr>
                <a:xfrm flipH="1">
                  <a:off x="815369" y="1454727"/>
                  <a:ext cx="2277204" cy="3172691"/>
                </a:xfrm>
                <a:prstGeom prst="flowChartManualInput">
                  <a:avLst/>
                </a:prstGeom>
                <a:solidFill>
                  <a:srgbClr val="40A693"/>
                </a:solidFill>
                <a:ln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12F785CE-253D-2B16-19F3-217C1D310E20}"/>
                    </a:ext>
                  </a:extLst>
                </p:cNvPr>
                <p:cNvSpPr txBox="1"/>
                <p:nvPr/>
              </p:nvSpPr>
              <p:spPr>
                <a:xfrm>
                  <a:off x="1091327" y="2020594"/>
                  <a:ext cx="934964" cy="8636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4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HarmonyOS Sans SC Medium" panose="00000600000000000000" pitchFamily="2" charset="-122"/>
                      <a:ea typeface="HarmonyOS Sans SC Medium" panose="00000600000000000000" pitchFamily="2" charset="-122"/>
                      <a:cs typeface="Microsoft YaHei" charset="0"/>
                    </a:rPr>
                    <a:t>03</a:t>
                  </a:r>
                  <a:endParaRPr kumimoji="1" lang="zh-CN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  <a:cs typeface="Microsoft YaHei" charset="0"/>
                  </a:endParaRPr>
                </a:p>
              </p:txBody>
            </p:sp>
          </p:grpSp>
          <p:sp>
            <p:nvSpPr>
              <p:cNvPr id="67" name="手动输入 22">
                <a:extLst>
                  <a:ext uri="{FF2B5EF4-FFF2-40B4-BE49-F238E27FC236}">
                    <a16:creationId xmlns:a16="http://schemas.microsoft.com/office/drawing/2014/main" id="{46EED5E4-6B79-2458-2EFD-F12F19C1E428}"/>
                  </a:ext>
                </a:extLst>
              </p:cNvPr>
              <p:cNvSpPr/>
              <p:nvPr/>
            </p:nvSpPr>
            <p:spPr>
              <a:xfrm>
                <a:off x="815372" y="2757054"/>
                <a:ext cx="2277204" cy="3172691"/>
              </a:xfrm>
              <a:prstGeom prst="flowChartManualInpu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CC669C50-6892-1855-AEA1-62ABEED733D7}"/>
                </a:ext>
              </a:extLst>
            </p:cNvPr>
            <p:cNvGrpSpPr/>
            <p:nvPr/>
          </p:nvGrpSpPr>
          <p:grpSpPr>
            <a:xfrm>
              <a:off x="1204739" y="3623508"/>
              <a:ext cx="1819679" cy="1466080"/>
              <a:chOff x="1231740" y="1780370"/>
              <a:chExt cx="1819679" cy="1466080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C1153DD0-1246-350D-2A65-E1D556876522}"/>
                  </a:ext>
                </a:extLst>
              </p:cNvPr>
              <p:cNvSpPr txBox="1"/>
              <p:nvPr/>
            </p:nvSpPr>
            <p:spPr>
              <a:xfrm>
                <a:off x="1235171" y="1780370"/>
                <a:ext cx="18162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添加标题文本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CAF531DD-AA89-364A-0072-11F64C51524B}"/>
                  </a:ext>
                </a:extLst>
              </p:cNvPr>
              <p:cNvSpPr txBox="1"/>
              <p:nvPr/>
            </p:nvSpPr>
            <p:spPr>
              <a:xfrm>
                <a:off x="1231740" y="2070551"/>
                <a:ext cx="1816248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C365341-0078-C229-08C8-674466B205E5}"/>
              </a:ext>
            </a:extLst>
          </p:cNvPr>
          <p:cNvGrpSpPr/>
          <p:nvPr/>
        </p:nvGrpSpPr>
        <p:grpSpPr>
          <a:xfrm>
            <a:off x="9009636" y="1481777"/>
            <a:ext cx="2191085" cy="4305779"/>
            <a:chOff x="947736" y="1481777"/>
            <a:chExt cx="2191085" cy="4305779"/>
          </a:xfrm>
        </p:grpSpPr>
        <p:grpSp>
          <p:nvGrpSpPr>
            <p:cNvPr id="71" name="组 6">
              <a:extLst>
                <a:ext uri="{FF2B5EF4-FFF2-40B4-BE49-F238E27FC236}">
                  <a16:creationId xmlns:a16="http://schemas.microsoft.com/office/drawing/2014/main" id="{44812176-1BA0-6B85-9BB9-841C9CF28EFE}"/>
                </a:ext>
              </a:extLst>
            </p:cNvPr>
            <p:cNvGrpSpPr/>
            <p:nvPr/>
          </p:nvGrpSpPr>
          <p:grpSpPr>
            <a:xfrm>
              <a:off x="947736" y="1481777"/>
              <a:ext cx="2191085" cy="4305779"/>
              <a:chOff x="815370" y="1454727"/>
              <a:chExt cx="2277206" cy="4475018"/>
            </a:xfrm>
          </p:grpSpPr>
          <p:grpSp>
            <p:nvGrpSpPr>
              <p:cNvPr id="75" name="组 5">
                <a:extLst>
                  <a:ext uri="{FF2B5EF4-FFF2-40B4-BE49-F238E27FC236}">
                    <a16:creationId xmlns:a16="http://schemas.microsoft.com/office/drawing/2014/main" id="{3F1A5A0E-5FA5-9AB1-B119-3122C8C73ED6}"/>
                  </a:ext>
                </a:extLst>
              </p:cNvPr>
              <p:cNvGrpSpPr/>
              <p:nvPr/>
            </p:nvGrpSpPr>
            <p:grpSpPr>
              <a:xfrm>
                <a:off x="815370" y="1454727"/>
                <a:ext cx="2277204" cy="3172691"/>
                <a:chOff x="815369" y="1454727"/>
                <a:chExt cx="2277204" cy="3172691"/>
              </a:xfrm>
            </p:grpSpPr>
            <p:sp>
              <p:nvSpPr>
                <p:cNvPr id="77" name="手动输入 23">
                  <a:extLst>
                    <a:ext uri="{FF2B5EF4-FFF2-40B4-BE49-F238E27FC236}">
                      <a16:creationId xmlns:a16="http://schemas.microsoft.com/office/drawing/2014/main" id="{4EF9C871-A57E-A633-AEDD-689735D81833}"/>
                    </a:ext>
                  </a:extLst>
                </p:cNvPr>
                <p:cNvSpPr/>
                <p:nvPr/>
              </p:nvSpPr>
              <p:spPr>
                <a:xfrm flipH="1">
                  <a:off x="815369" y="1454727"/>
                  <a:ext cx="2277204" cy="3172691"/>
                </a:xfrm>
                <a:prstGeom prst="flowChartManualInput">
                  <a:avLst/>
                </a:prstGeom>
                <a:solidFill>
                  <a:srgbClr val="D9E8FF"/>
                </a:solidFill>
                <a:ln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8CAF46EB-8D82-9541-8775-C00A45D66351}"/>
                    </a:ext>
                  </a:extLst>
                </p:cNvPr>
                <p:cNvSpPr txBox="1"/>
                <p:nvPr/>
              </p:nvSpPr>
              <p:spPr>
                <a:xfrm>
                  <a:off x="1091327" y="2020594"/>
                  <a:ext cx="934964" cy="8636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37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4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262626"/>
                      </a:solidFill>
                      <a:effectLst/>
                      <a:uLnTx/>
                      <a:uFillTx/>
                      <a:latin typeface="HarmonyOS Sans SC Medium" panose="00000600000000000000" pitchFamily="2" charset="-122"/>
                      <a:ea typeface="HarmonyOS Sans SC Medium" panose="00000600000000000000" pitchFamily="2" charset="-122"/>
                      <a:cs typeface="Microsoft YaHei" charset="0"/>
                    </a:rPr>
                    <a:t>04</a:t>
                  </a:r>
                  <a:endParaRPr kumimoji="1" lang="zh-CN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  <a:cs typeface="Microsoft YaHei" charset="0"/>
                  </a:endParaRPr>
                </a:p>
              </p:txBody>
            </p:sp>
          </p:grpSp>
          <p:sp>
            <p:nvSpPr>
              <p:cNvPr id="76" name="手动输入 22">
                <a:extLst>
                  <a:ext uri="{FF2B5EF4-FFF2-40B4-BE49-F238E27FC236}">
                    <a16:creationId xmlns:a16="http://schemas.microsoft.com/office/drawing/2014/main" id="{C705558B-D994-E857-A488-009BCF60EDBB}"/>
                  </a:ext>
                </a:extLst>
              </p:cNvPr>
              <p:cNvSpPr/>
              <p:nvPr/>
            </p:nvSpPr>
            <p:spPr>
              <a:xfrm>
                <a:off x="815372" y="2757054"/>
                <a:ext cx="2277204" cy="3172691"/>
              </a:xfrm>
              <a:prstGeom prst="flowChartManualInpu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C01F3A4-DB99-CB8B-F486-B81F48BA5983}"/>
                </a:ext>
              </a:extLst>
            </p:cNvPr>
            <p:cNvGrpSpPr/>
            <p:nvPr/>
          </p:nvGrpSpPr>
          <p:grpSpPr>
            <a:xfrm>
              <a:off x="1204739" y="3623508"/>
              <a:ext cx="1819679" cy="1466080"/>
              <a:chOff x="1231740" y="1780370"/>
              <a:chExt cx="1819679" cy="1466080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B8DC3157-E916-F7DB-2723-2116319AC441}"/>
                  </a:ext>
                </a:extLst>
              </p:cNvPr>
              <p:cNvSpPr txBox="1"/>
              <p:nvPr/>
            </p:nvSpPr>
            <p:spPr>
              <a:xfrm>
                <a:off x="1235171" y="1780370"/>
                <a:ext cx="18162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gradFill>
                      <a:gsLst>
                        <a:gs pos="0">
                          <a:srgbClr val="40A693"/>
                        </a:gs>
                        <a:gs pos="100000">
                          <a:schemeClr val="bg1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262626"/>
                    </a:solidFill>
                    <a:sym typeface="+mn-lt"/>
                  </a:rPr>
                  <a:t>添加标题文本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C70F1B35-CE8F-C37E-583F-F2AA061F491F}"/>
                  </a:ext>
                </a:extLst>
              </p:cNvPr>
              <p:cNvSpPr txBox="1"/>
              <p:nvPr/>
            </p:nvSpPr>
            <p:spPr>
              <a:xfrm>
                <a:off x="1231740" y="2070551"/>
                <a:ext cx="1816248" cy="1175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262626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1338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0B3DCC-3E5B-EB07-C8E4-5D8CC1CF7216}"/>
              </a:ext>
            </a:extLst>
          </p:cNvPr>
          <p:cNvGrpSpPr/>
          <p:nvPr/>
        </p:nvGrpSpPr>
        <p:grpSpPr>
          <a:xfrm>
            <a:off x="389516" y="320765"/>
            <a:ext cx="3619362" cy="2856365"/>
            <a:chOff x="-503340" y="443128"/>
            <a:chExt cx="3619362" cy="285636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9D7B6B4-3EB6-99C5-2D39-10FE58D82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03340" y="443128"/>
              <a:ext cx="3619362" cy="2856365"/>
              <a:chOff x="6224517" y="3695048"/>
              <a:chExt cx="557479" cy="439957"/>
            </a:xfrm>
          </p:grpSpPr>
          <p:sp>
            <p:nvSpPr>
              <p:cNvPr id="42" name="Oval 69">
                <a:extLst>
                  <a:ext uri="{FF2B5EF4-FFF2-40B4-BE49-F238E27FC236}">
                    <a16:creationId xmlns:a16="http://schemas.microsoft.com/office/drawing/2014/main" id="{61813BA3-2755-F82A-2AB6-9BF4041B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908" y="3747783"/>
                <a:ext cx="158204" cy="123549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70">
                <a:extLst>
                  <a:ext uri="{FF2B5EF4-FFF2-40B4-BE49-F238E27FC236}">
                    <a16:creationId xmlns:a16="http://schemas.microsoft.com/office/drawing/2014/main" id="{C3340D68-1980-59A7-18D8-DF93565A7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107" y="3729702"/>
                <a:ext cx="292300" cy="230526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1">
                <a:extLst>
                  <a:ext uri="{FF2B5EF4-FFF2-40B4-BE49-F238E27FC236}">
                    <a16:creationId xmlns:a16="http://schemas.microsoft.com/office/drawing/2014/main" id="{7F2F5C9A-DF2D-A273-3EA0-F84AD683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812" y="3713128"/>
                <a:ext cx="424890" cy="332981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72">
                <a:extLst>
                  <a:ext uri="{FF2B5EF4-FFF2-40B4-BE49-F238E27FC236}">
                    <a16:creationId xmlns:a16="http://schemas.microsoft.com/office/drawing/2014/main" id="{0BBEE48A-2AB4-6087-66C7-D078D2B4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4517" y="3695048"/>
                <a:ext cx="557479" cy="439957"/>
              </a:xfrm>
              <a:prstGeom prst="ellipse">
                <a:avLst/>
              </a:prstGeom>
              <a:noFill/>
              <a:ln w="12700" cap="flat">
                <a:gradFill flip="none" rotWithShape="1">
                  <a:gsLst>
                    <a:gs pos="0">
                      <a:srgbClr val="40A693">
                        <a:alpha val="39000"/>
                      </a:srgbClr>
                    </a:gs>
                    <a:gs pos="81000">
                      <a:srgbClr val="D9E8FF">
                        <a:alpha val="0"/>
                      </a:srgbClr>
                    </a:gs>
                  </a:gsLst>
                  <a:lin ang="27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C49CEC-54AB-D7CD-5914-D545EF82E3AD}"/>
                </a:ext>
              </a:extLst>
            </p:cNvPr>
            <p:cNvSpPr/>
            <p:nvPr/>
          </p:nvSpPr>
          <p:spPr>
            <a:xfrm rot="1894600">
              <a:off x="2371302" y="664480"/>
              <a:ext cx="188864" cy="188864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5E1B00F-493D-0EC1-9A4A-BB171A97BEC1}"/>
                </a:ext>
              </a:extLst>
            </p:cNvPr>
            <p:cNvSpPr/>
            <p:nvPr/>
          </p:nvSpPr>
          <p:spPr>
            <a:xfrm rot="1894600">
              <a:off x="749274" y="740765"/>
              <a:ext cx="96797" cy="96797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538057A-A01B-62F8-9856-5C6F239D36D1}"/>
                </a:ext>
              </a:extLst>
            </p:cNvPr>
            <p:cNvSpPr/>
            <p:nvPr/>
          </p:nvSpPr>
          <p:spPr>
            <a:xfrm rot="1894600">
              <a:off x="-161939" y="1877906"/>
              <a:ext cx="364859" cy="364859"/>
            </a:xfrm>
            <a:prstGeom prst="ellipse">
              <a:avLst/>
            </a:pr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1455890" y="1077856"/>
            <a:ext cx="3570208" cy="349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900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gradFill>
                <a:gsLst>
                  <a:gs pos="0">
                    <a:srgbClr val="40A693"/>
                  </a:gs>
                  <a:gs pos="100000">
                    <a:schemeClr val="bg1"/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E2397-E68D-43C1-EEFD-5CFAD2905D85}"/>
              </a:ext>
            </a:extLst>
          </p:cNvPr>
          <p:cNvSpPr/>
          <p:nvPr/>
        </p:nvSpPr>
        <p:spPr>
          <a:xfrm rot="1894600">
            <a:off x="6968917" y="5655140"/>
            <a:ext cx="1287182" cy="1287182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7E768F4-C812-30ED-DFC5-892A0C058640}"/>
              </a:ext>
            </a:extLst>
          </p:cNvPr>
          <p:cNvSpPr/>
          <p:nvPr/>
        </p:nvSpPr>
        <p:spPr>
          <a:xfrm rot="1894600">
            <a:off x="5468047" y="5554096"/>
            <a:ext cx="1633020" cy="1633020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1A9F70-128F-FC89-4C4A-566A2E101C12}"/>
              </a:ext>
            </a:extLst>
          </p:cNvPr>
          <p:cNvSpPr/>
          <p:nvPr/>
        </p:nvSpPr>
        <p:spPr>
          <a:xfrm rot="1894600">
            <a:off x="4333654" y="5718520"/>
            <a:ext cx="1749827" cy="174982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D889B3-51F1-6B7E-1F2E-E0E003C2F8D0}"/>
              </a:ext>
            </a:extLst>
          </p:cNvPr>
          <p:cNvSpPr/>
          <p:nvPr/>
        </p:nvSpPr>
        <p:spPr>
          <a:xfrm rot="1894600">
            <a:off x="-964453" y="4674086"/>
            <a:ext cx="2328943" cy="2328943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8A7B982-A16D-D127-0326-A22DE5817323}"/>
              </a:ext>
            </a:extLst>
          </p:cNvPr>
          <p:cNvSpPr/>
          <p:nvPr/>
        </p:nvSpPr>
        <p:spPr>
          <a:xfrm rot="1894600">
            <a:off x="285468" y="5467387"/>
            <a:ext cx="1961257" cy="1961257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A830ACB-5768-632C-BE83-FC37DEF42A8F}"/>
              </a:ext>
            </a:extLst>
          </p:cNvPr>
          <p:cNvSpPr/>
          <p:nvPr/>
        </p:nvSpPr>
        <p:spPr>
          <a:xfrm rot="1894600">
            <a:off x="1852849" y="5595680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BCB10AB-8F0B-C72A-0D52-85A0BDD11086}"/>
              </a:ext>
            </a:extLst>
          </p:cNvPr>
          <p:cNvSpPr/>
          <p:nvPr/>
        </p:nvSpPr>
        <p:spPr>
          <a:xfrm rot="1894600">
            <a:off x="6535204" y="6292554"/>
            <a:ext cx="1648129" cy="164812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DA70CE-5A28-29DE-ECCF-E6E32C251CC5}"/>
              </a:ext>
            </a:extLst>
          </p:cNvPr>
          <p:cNvSpPr/>
          <p:nvPr/>
        </p:nvSpPr>
        <p:spPr>
          <a:xfrm rot="1894600">
            <a:off x="7779201" y="5967495"/>
            <a:ext cx="2298245" cy="2298245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F39988D-0700-3323-037F-63EA0E5ABDBC}"/>
              </a:ext>
            </a:extLst>
          </p:cNvPr>
          <p:cNvSpPr/>
          <p:nvPr/>
        </p:nvSpPr>
        <p:spPr>
          <a:xfrm rot="1894600">
            <a:off x="8962327" y="5401510"/>
            <a:ext cx="4081699" cy="4081699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258441-30E5-8211-6887-63DFF2DCA49E}"/>
              </a:ext>
            </a:extLst>
          </p:cNvPr>
          <p:cNvSpPr/>
          <p:nvPr/>
        </p:nvSpPr>
        <p:spPr>
          <a:xfrm rot="1894600">
            <a:off x="11647029" y="4944352"/>
            <a:ext cx="1543134" cy="1543134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D594C3E-2251-E8A9-65FC-C6622C0354C4}"/>
              </a:ext>
            </a:extLst>
          </p:cNvPr>
          <p:cNvSpPr/>
          <p:nvPr/>
        </p:nvSpPr>
        <p:spPr>
          <a:xfrm rot="1894600">
            <a:off x="2860948" y="6103302"/>
            <a:ext cx="2026628" cy="2026628"/>
          </a:xfrm>
          <a:prstGeom prst="ellipse">
            <a:avLst/>
          </a:prstGeom>
          <a:gradFill flip="none" rotWithShape="1">
            <a:gsLst>
              <a:gs pos="0">
                <a:srgbClr val="40A69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EEAE69-670C-BBF9-3711-89148A44F24C}"/>
              </a:ext>
            </a:extLst>
          </p:cNvPr>
          <p:cNvGrpSpPr/>
          <p:nvPr/>
        </p:nvGrpSpPr>
        <p:grpSpPr>
          <a:xfrm>
            <a:off x="2120070" y="3985533"/>
            <a:ext cx="758191" cy="553312"/>
            <a:chOff x="3152873" y="2819113"/>
            <a:chExt cx="758191" cy="553312"/>
          </a:xfrm>
          <a:solidFill>
            <a:srgbClr val="4472C4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DE7C7F3-93CA-1F1E-89D6-4A82D91BF8D8}"/>
                </a:ext>
              </a:extLst>
            </p:cNvPr>
            <p:cNvSpPr/>
            <p:nvPr/>
          </p:nvSpPr>
          <p:spPr>
            <a:xfrm>
              <a:off x="3433665" y="2819113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EDECFE-4890-C6CE-4CFC-E176B42EAECB}"/>
                </a:ext>
              </a:extLst>
            </p:cNvPr>
            <p:cNvSpPr/>
            <p:nvPr/>
          </p:nvSpPr>
          <p:spPr>
            <a:xfrm>
              <a:off x="3152873" y="3175477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A693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弧形 2">
            <a:extLst>
              <a:ext uri="{FF2B5EF4-FFF2-40B4-BE49-F238E27FC236}">
                <a16:creationId xmlns:a16="http://schemas.microsoft.com/office/drawing/2014/main" id="{D1BE4F86-4649-0050-44E4-D0897B6BA697}"/>
              </a:ext>
            </a:extLst>
          </p:cNvPr>
          <p:cNvSpPr/>
          <p:nvPr/>
        </p:nvSpPr>
        <p:spPr>
          <a:xfrm rot="2334096">
            <a:off x="3850183" y="1425706"/>
            <a:ext cx="614884" cy="3556636"/>
          </a:xfrm>
          <a:prstGeom prst="arc">
            <a:avLst>
              <a:gd name="adj1" fmla="val 15656151"/>
              <a:gd name="adj2" fmla="val 5923011"/>
            </a:avLst>
          </a:prstGeom>
          <a:ln w="25400" cap="rnd">
            <a:gradFill>
              <a:gsLst>
                <a:gs pos="56000">
                  <a:srgbClr val="94CDC3"/>
                </a:gs>
                <a:gs pos="0">
                  <a:schemeClr val="bg1"/>
                </a:gs>
                <a:gs pos="100000">
                  <a:srgbClr val="40A693"/>
                </a:gs>
              </a:gsLst>
              <a:lin ang="5400000" scaled="1"/>
            </a:gradFill>
          </a:ln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EE8E0E-AF2B-6A5F-FBBD-BA6D87F1CAF0}"/>
              </a:ext>
            </a:extLst>
          </p:cNvPr>
          <p:cNvSpPr txBox="1"/>
          <p:nvPr/>
        </p:nvSpPr>
        <p:spPr>
          <a:xfrm>
            <a:off x="5705380" y="3009562"/>
            <a:ext cx="1191352" cy="4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5720894" y="2176603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858B70B-B579-2986-F755-0F6E8F6822FC}"/>
              </a:ext>
            </a:extLst>
          </p:cNvPr>
          <p:cNvSpPr txBox="1"/>
          <p:nvPr/>
        </p:nvSpPr>
        <p:spPr>
          <a:xfrm>
            <a:off x="5733594" y="2768516"/>
            <a:ext cx="518037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62206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553F0F-90F5-9BEC-02D1-181445123B60}"/>
              </a:ext>
            </a:extLst>
          </p:cNvPr>
          <p:cNvSpPr txBox="1"/>
          <p:nvPr/>
        </p:nvSpPr>
        <p:spPr>
          <a:xfrm>
            <a:off x="458498" y="143369"/>
            <a:ext cx="662362" cy="571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49C7F5-E7FC-849B-36E6-4D1510426121}"/>
              </a:ext>
            </a:extLst>
          </p:cNvPr>
          <p:cNvSpPr txBox="1"/>
          <p:nvPr/>
        </p:nvSpPr>
        <p:spPr>
          <a:xfrm>
            <a:off x="1236352" y="261516"/>
            <a:ext cx="4193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îṡ1îḑê">
            <a:extLst>
              <a:ext uri="{FF2B5EF4-FFF2-40B4-BE49-F238E27FC236}">
                <a16:creationId xmlns:a16="http://schemas.microsoft.com/office/drawing/2014/main" id="{38F5E40C-CC97-55A9-25A1-3E96AEFE24FA}"/>
              </a:ext>
            </a:extLst>
          </p:cNvPr>
          <p:cNvSpPr/>
          <p:nvPr/>
        </p:nvSpPr>
        <p:spPr>
          <a:xfrm flipH="1" flipV="1">
            <a:off x="3975654" y="1586073"/>
            <a:ext cx="4240694" cy="4240693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ïṩḻîḓê">
            <a:extLst>
              <a:ext uri="{FF2B5EF4-FFF2-40B4-BE49-F238E27FC236}">
                <a16:creationId xmlns:a16="http://schemas.microsoft.com/office/drawing/2014/main" id="{1FE02B3A-04B4-4B6F-C19C-B5C9E426369A}"/>
              </a:ext>
            </a:extLst>
          </p:cNvPr>
          <p:cNvSpPr/>
          <p:nvPr/>
        </p:nvSpPr>
        <p:spPr>
          <a:xfrm>
            <a:off x="4535521" y="1868523"/>
            <a:ext cx="3120960" cy="3120955"/>
          </a:xfrm>
          <a:prstGeom prst="ellipse">
            <a:avLst/>
          </a:prstGeom>
          <a:solidFill>
            <a:srgbClr val="40A69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íṩľïḍê">
            <a:extLst>
              <a:ext uri="{FF2B5EF4-FFF2-40B4-BE49-F238E27FC236}">
                <a16:creationId xmlns:a16="http://schemas.microsoft.com/office/drawing/2014/main" id="{FD2098B0-FA76-8D87-274C-4D14369C8B4E}"/>
              </a:ext>
            </a:extLst>
          </p:cNvPr>
          <p:cNvSpPr/>
          <p:nvPr/>
        </p:nvSpPr>
        <p:spPr>
          <a:xfrm>
            <a:off x="3301042" y="2618983"/>
            <a:ext cx="1620039" cy="1620036"/>
          </a:xfrm>
          <a:prstGeom prst="ellipse">
            <a:avLst/>
          </a:prstGeom>
          <a:solidFill>
            <a:srgbClr val="D9E8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ïṥļíḑé">
            <a:extLst>
              <a:ext uri="{FF2B5EF4-FFF2-40B4-BE49-F238E27FC236}">
                <a16:creationId xmlns:a16="http://schemas.microsoft.com/office/drawing/2014/main" id="{BC844D61-CB2E-66D0-8DC2-DF7CAC6B13C2}"/>
              </a:ext>
            </a:extLst>
          </p:cNvPr>
          <p:cNvSpPr/>
          <p:nvPr/>
        </p:nvSpPr>
        <p:spPr>
          <a:xfrm>
            <a:off x="7270920" y="2618983"/>
            <a:ext cx="1620039" cy="1620036"/>
          </a:xfrm>
          <a:prstGeom prst="ellipse">
            <a:avLst/>
          </a:prstGeom>
          <a:solidFill>
            <a:srgbClr val="D9E8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îsḷïḓé">
            <a:extLst>
              <a:ext uri="{FF2B5EF4-FFF2-40B4-BE49-F238E27FC236}">
                <a16:creationId xmlns:a16="http://schemas.microsoft.com/office/drawing/2014/main" id="{CDE2EC4E-BB60-ECEA-2CDB-CB43E8B1CAE2}"/>
              </a:ext>
            </a:extLst>
          </p:cNvPr>
          <p:cNvSpPr/>
          <p:nvPr/>
        </p:nvSpPr>
        <p:spPr>
          <a:xfrm>
            <a:off x="3975654" y="1308654"/>
            <a:ext cx="4240694" cy="4240693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ïsļïḓè">
            <a:extLst>
              <a:ext uri="{FF2B5EF4-FFF2-40B4-BE49-F238E27FC236}">
                <a16:creationId xmlns:a16="http://schemas.microsoft.com/office/drawing/2014/main" id="{908E1378-A5A8-1B0D-5754-3006DF2D0C44}"/>
              </a:ext>
            </a:extLst>
          </p:cNvPr>
          <p:cNvSpPr>
            <a:spLocks/>
          </p:cNvSpPr>
          <p:nvPr/>
        </p:nvSpPr>
        <p:spPr bwMode="auto">
          <a:xfrm>
            <a:off x="3792393" y="3163630"/>
            <a:ext cx="637337" cy="530742"/>
          </a:xfrm>
          <a:custGeom>
            <a:avLst/>
            <a:gdLst>
              <a:gd name="T0" fmla="*/ 1028 w 1149"/>
              <a:gd name="T1" fmla="*/ 541 h 955"/>
              <a:gd name="T2" fmla="*/ 1044 w 1149"/>
              <a:gd name="T3" fmla="*/ 661 h 955"/>
              <a:gd name="T4" fmla="*/ 1005 w 1149"/>
              <a:gd name="T5" fmla="*/ 753 h 955"/>
              <a:gd name="T6" fmla="*/ 915 w 1149"/>
              <a:gd name="T7" fmla="*/ 813 h 955"/>
              <a:gd name="T8" fmla="*/ 862 w 1149"/>
              <a:gd name="T9" fmla="*/ 882 h 955"/>
              <a:gd name="T10" fmla="*/ 786 w 1149"/>
              <a:gd name="T11" fmla="*/ 926 h 955"/>
              <a:gd name="T12" fmla="*/ 670 w 1149"/>
              <a:gd name="T13" fmla="*/ 944 h 955"/>
              <a:gd name="T14" fmla="*/ 702 w 1149"/>
              <a:gd name="T15" fmla="*/ 895 h 955"/>
              <a:gd name="T16" fmla="*/ 752 w 1149"/>
              <a:gd name="T17" fmla="*/ 876 h 955"/>
              <a:gd name="T18" fmla="*/ 670 w 1149"/>
              <a:gd name="T19" fmla="*/ 761 h 955"/>
              <a:gd name="T20" fmla="*/ 793 w 1149"/>
              <a:gd name="T21" fmla="*/ 816 h 955"/>
              <a:gd name="T22" fmla="*/ 854 w 1149"/>
              <a:gd name="T23" fmla="*/ 819 h 955"/>
              <a:gd name="T24" fmla="*/ 754 w 1149"/>
              <a:gd name="T25" fmla="*/ 707 h 955"/>
              <a:gd name="T26" fmla="*/ 767 w 1149"/>
              <a:gd name="T27" fmla="*/ 662 h 955"/>
              <a:gd name="T28" fmla="*/ 909 w 1149"/>
              <a:gd name="T29" fmla="*/ 755 h 955"/>
              <a:gd name="T30" fmla="*/ 948 w 1149"/>
              <a:gd name="T31" fmla="*/ 714 h 955"/>
              <a:gd name="T32" fmla="*/ 813 w 1149"/>
              <a:gd name="T33" fmla="*/ 581 h 955"/>
              <a:gd name="T34" fmla="*/ 858 w 1149"/>
              <a:gd name="T35" fmla="*/ 566 h 955"/>
              <a:gd name="T36" fmla="*/ 998 w 1149"/>
              <a:gd name="T37" fmla="*/ 628 h 955"/>
              <a:gd name="T38" fmla="*/ 683 w 1149"/>
              <a:gd name="T39" fmla="*/ 301 h 955"/>
              <a:gd name="T40" fmla="*/ 730 w 1149"/>
              <a:gd name="T41" fmla="*/ 285 h 955"/>
              <a:gd name="T42" fmla="*/ 97 w 1149"/>
              <a:gd name="T43" fmla="*/ 439 h 955"/>
              <a:gd name="T44" fmla="*/ 0 w 1149"/>
              <a:gd name="T45" fmla="*/ 254 h 955"/>
              <a:gd name="T46" fmla="*/ 174 w 1149"/>
              <a:gd name="T47" fmla="*/ 32 h 955"/>
              <a:gd name="T48" fmla="*/ 260 w 1149"/>
              <a:gd name="T49" fmla="*/ 2 h 955"/>
              <a:gd name="T50" fmla="*/ 362 w 1149"/>
              <a:gd name="T51" fmla="*/ 59 h 955"/>
              <a:gd name="T52" fmla="*/ 525 w 1149"/>
              <a:gd name="T53" fmla="*/ 40 h 955"/>
              <a:gd name="T54" fmla="*/ 338 w 1149"/>
              <a:gd name="T55" fmla="*/ 112 h 955"/>
              <a:gd name="T56" fmla="*/ 233 w 1149"/>
              <a:gd name="T57" fmla="*/ 59 h 955"/>
              <a:gd name="T58" fmla="*/ 60 w 1149"/>
              <a:gd name="T59" fmla="*/ 267 h 955"/>
              <a:gd name="T60" fmla="*/ 143 w 1149"/>
              <a:gd name="T61" fmla="*/ 367 h 955"/>
              <a:gd name="T62" fmla="*/ 149 w 1149"/>
              <a:gd name="T63" fmla="*/ 500 h 955"/>
              <a:gd name="T64" fmla="*/ 538 w 1149"/>
              <a:gd name="T65" fmla="*/ 788 h 955"/>
              <a:gd name="T66" fmla="*/ 512 w 1149"/>
              <a:gd name="T67" fmla="*/ 773 h 955"/>
              <a:gd name="T68" fmla="*/ 456 w 1149"/>
              <a:gd name="T69" fmla="*/ 707 h 955"/>
              <a:gd name="T70" fmla="*/ 394 w 1149"/>
              <a:gd name="T71" fmla="*/ 710 h 955"/>
              <a:gd name="T72" fmla="*/ 370 w 1149"/>
              <a:gd name="T73" fmla="*/ 642 h 955"/>
              <a:gd name="T74" fmla="*/ 295 w 1149"/>
              <a:gd name="T75" fmla="*/ 627 h 955"/>
              <a:gd name="T76" fmla="*/ 283 w 1149"/>
              <a:gd name="T77" fmla="*/ 546 h 955"/>
              <a:gd name="T78" fmla="*/ 195 w 1149"/>
              <a:gd name="T79" fmla="*/ 527 h 955"/>
              <a:gd name="T80" fmla="*/ 135 w 1149"/>
              <a:gd name="T81" fmla="*/ 607 h 955"/>
              <a:gd name="T82" fmla="*/ 174 w 1149"/>
              <a:gd name="T83" fmla="*/ 681 h 955"/>
              <a:gd name="T84" fmla="*/ 230 w 1149"/>
              <a:gd name="T85" fmla="*/ 692 h 955"/>
              <a:gd name="T86" fmla="*/ 239 w 1149"/>
              <a:gd name="T87" fmla="*/ 794 h 955"/>
              <a:gd name="T88" fmla="*/ 341 w 1149"/>
              <a:gd name="T89" fmla="*/ 789 h 955"/>
              <a:gd name="T90" fmla="*/ 358 w 1149"/>
              <a:gd name="T91" fmla="*/ 843 h 955"/>
              <a:gd name="T92" fmla="*/ 458 w 1149"/>
              <a:gd name="T93" fmla="*/ 862 h 955"/>
              <a:gd name="T94" fmla="*/ 478 w 1149"/>
              <a:gd name="T95" fmla="*/ 883 h 955"/>
              <a:gd name="T96" fmla="*/ 540 w 1149"/>
              <a:gd name="T97" fmla="*/ 937 h 955"/>
              <a:gd name="T98" fmla="*/ 618 w 1149"/>
              <a:gd name="T99" fmla="*/ 894 h 955"/>
              <a:gd name="T100" fmla="*/ 602 w 1149"/>
              <a:gd name="T101" fmla="*/ 804 h 955"/>
              <a:gd name="T102" fmla="*/ 1035 w 1149"/>
              <a:gd name="T103" fmla="*/ 442 h 955"/>
              <a:gd name="T104" fmla="*/ 1090 w 1149"/>
              <a:gd name="T105" fmla="*/ 313 h 955"/>
              <a:gd name="T106" fmla="*/ 1130 w 1149"/>
              <a:gd name="T107" fmla="*/ 172 h 955"/>
              <a:gd name="T108" fmla="*/ 864 w 1149"/>
              <a:gd name="T109" fmla="*/ 42 h 955"/>
              <a:gd name="T110" fmla="*/ 685 w 1149"/>
              <a:gd name="T111" fmla="*/ 43 h 955"/>
              <a:gd name="T112" fmla="*/ 333 w 1149"/>
              <a:gd name="T113" fmla="*/ 247 h 955"/>
              <a:gd name="T114" fmla="*/ 358 w 1149"/>
              <a:gd name="T115" fmla="*/ 338 h 955"/>
              <a:gd name="T116" fmla="*/ 609 w 1149"/>
              <a:gd name="T117" fmla="*/ 222 h 955"/>
              <a:gd name="T118" fmla="*/ 713 w 1149"/>
              <a:gd name="T119" fmla="*/ 240 h 955"/>
              <a:gd name="T120" fmla="*/ 797 w 1149"/>
              <a:gd name="T121" fmla="*/ 256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9" h="955">
                <a:moveTo>
                  <a:pt x="748" y="284"/>
                </a:moveTo>
                <a:lnTo>
                  <a:pt x="748" y="284"/>
                </a:lnTo>
                <a:lnTo>
                  <a:pt x="852" y="378"/>
                </a:lnTo>
                <a:lnTo>
                  <a:pt x="903" y="424"/>
                </a:lnTo>
                <a:lnTo>
                  <a:pt x="954" y="473"/>
                </a:lnTo>
                <a:lnTo>
                  <a:pt x="954" y="473"/>
                </a:lnTo>
                <a:lnTo>
                  <a:pt x="961" y="478"/>
                </a:lnTo>
                <a:lnTo>
                  <a:pt x="968" y="484"/>
                </a:lnTo>
                <a:lnTo>
                  <a:pt x="1006" y="518"/>
                </a:lnTo>
                <a:lnTo>
                  <a:pt x="1028" y="541"/>
                </a:lnTo>
                <a:lnTo>
                  <a:pt x="1028" y="541"/>
                </a:lnTo>
                <a:lnTo>
                  <a:pt x="1037" y="552"/>
                </a:lnTo>
                <a:lnTo>
                  <a:pt x="1044" y="562"/>
                </a:lnTo>
                <a:lnTo>
                  <a:pt x="1050" y="573"/>
                </a:lnTo>
                <a:lnTo>
                  <a:pt x="1054" y="585"/>
                </a:lnTo>
                <a:lnTo>
                  <a:pt x="1057" y="596"/>
                </a:lnTo>
                <a:lnTo>
                  <a:pt x="1057" y="607"/>
                </a:lnTo>
                <a:lnTo>
                  <a:pt x="1057" y="618"/>
                </a:lnTo>
                <a:lnTo>
                  <a:pt x="1056" y="630"/>
                </a:lnTo>
                <a:lnTo>
                  <a:pt x="1054" y="641"/>
                </a:lnTo>
                <a:lnTo>
                  <a:pt x="1049" y="651"/>
                </a:lnTo>
                <a:lnTo>
                  <a:pt x="1044" y="661"/>
                </a:lnTo>
                <a:lnTo>
                  <a:pt x="1038" y="671"/>
                </a:lnTo>
                <a:lnTo>
                  <a:pt x="1030" y="679"/>
                </a:lnTo>
                <a:lnTo>
                  <a:pt x="1022" y="686"/>
                </a:lnTo>
                <a:lnTo>
                  <a:pt x="1013" y="692"/>
                </a:lnTo>
                <a:lnTo>
                  <a:pt x="1003" y="697"/>
                </a:lnTo>
                <a:lnTo>
                  <a:pt x="1003" y="697"/>
                </a:lnTo>
                <a:lnTo>
                  <a:pt x="1006" y="709"/>
                </a:lnTo>
                <a:lnTo>
                  <a:pt x="1009" y="720"/>
                </a:lnTo>
                <a:lnTo>
                  <a:pt x="1009" y="731"/>
                </a:lnTo>
                <a:lnTo>
                  <a:pt x="1008" y="742"/>
                </a:lnTo>
                <a:lnTo>
                  <a:pt x="1005" y="753"/>
                </a:lnTo>
                <a:lnTo>
                  <a:pt x="1002" y="762"/>
                </a:lnTo>
                <a:lnTo>
                  <a:pt x="997" y="772"/>
                </a:lnTo>
                <a:lnTo>
                  <a:pt x="991" y="780"/>
                </a:lnTo>
                <a:lnTo>
                  <a:pt x="984" y="787"/>
                </a:lnTo>
                <a:lnTo>
                  <a:pt x="977" y="794"/>
                </a:lnTo>
                <a:lnTo>
                  <a:pt x="967" y="800"/>
                </a:lnTo>
                <a:lnTo>
                  <a:pt x="958" y="806"/>
                </a:lnTo>
                <a:lnTo>
                  <a:pt x="948" y="810"/>
                </a:lnTo>
                <a:lnTo>
                  <a:pt x="937" y="812"/>
                </a:lnTo>
                <a:lnTo>
                  <a:pt x="927" y="813"/>
                </a:lnTo>
                <a:lnTo>
                  <a:pt x="915" y="813"/>
                </a:lnTo>
                <a:lnTo>
                  <a:pt x="915" y="813"/>
                </a:lnTo>
                <a:lnTo>
                  <a:pt x="914" y="823"/>
                </a:lnTo>
                <a:lnTo>
                  <a:pt x="911" y="832"/>
                </a:lnTo>
                <a:lnTo>
                  <a:pt x="908" y="841"/>
                </a:lnTo>
                <a:lnTo>
                  <a:pt x="903" y="849"/>
                </a:lnTo>
                <a:lnTo>
                  <a:pt x="898" y="856"/>
                </a:lnTo>
                <a:lnTo>
                  <a:pt x="892" y="862"/>
                </a:lnTo>
                <a:lnTo>
                  <a:pt x="885" y="869"/>
                </a:lnTo>
                <a:lnTo>
                  <a:pt x="878" y="874"/>
                </a:lnTo>
                <a:lnTo>
                  <a:pt x="871" y="879"/>
                </a:lnTo>
                <a:lnTo>
                  <a:pt x="862" y="882"/>
                </a:lnTo>
                <a:lnTo>
                  <a:pt x="854" y="886"/>
                </a:lnTo>
                <a:lnTo>
                  <a:pt x="846" y="888"/>
                </a:lnTo>
                <a:lnTo>
                  <a:pt x="836" y="889"/>
                </a:lnTo>
                <a:lnTo>
                  <a:pt x="827" y="889"/>
                </a:lnTo>
                <a:lnTo>
                  <a:pt x="817" y="888"/>
                </a:lnTo>
                <a:lnTo>
                  <a:pt x="808" y="887"/>
                </a:lnTo>
                <a:lnTo>
                  <a:pt x="808" y="887"/>
                </a:lnTo>
                <a:lnTo>
                  <a:pt x="804" y="898"/>
                </a:lnTo>
                <a:lnTo>
                  <a:pt x="799" y="908"/>
                </a:lnTo>
                <a:lnTo>
                  <a:pt x="793" y="918"/>
                </a:lnTo>
                <a:lnTo>
                  <a:pt x="786" y="926"/>
                </a:lnTo>
                <a:lnTo>
                  <a:pt x="778" y="934"/>
                </a:lnTo>
                <a:lnTo>
                  <a:pt x="770" y="940"/>
                </a:lnTo>
                <a:lnTo>
                  <a:pt x="760" y="945"/>
                </a:lnTo>
                <a:lnTo>
                  <a:pt x="750" y="950"/>
                </a:lnTo>
                <a:lnTo>
                  <a:pt x="739" y="952"/>
                </a:lnTo>
                <a:lnTo>
                  <a:pt x="728" y="955"/>
                </a:lnTo>
                <a:lnTo>
                  <a:pt x="716" y="955"/>
                </a:lnTo>
                <a:lnTo>
                  <a:pt x="704" y="953"/>
                </a:lnTo>
                <a:lnTo>
                  <a:pt x="692" y="952"/>
                </a:lnTo>
                <a:lnTo>
                  <a:pt x="681" y="949"/>
                </a:lnTo>
                <a:lnTo>
                  <a:pt x="670" y="944"/>
                </a:lnTo>
                <a:lnTo>
                  <a:pt x="658" y="938"/>
                </a:lnTo>
                <a:lnTo>
                  <a:pt x="650" y="932"/>
                </a:lnTo>
                <a:lnTo>
                  <a:pt x="650" y="932"/>
                </a:lnTo>
                <a:lnTo>
                  <a:pt x="658" y="920"/>
                </a:lnTo>
                <a:lnTo>
                  <a:pt x="664" y="907"/>
                </a:lnTo>
                <a:lnTo>
                  <a:pt x="669" y="894"/>
                </a:lnTo>
                <a:lnTo>
                  <a:pt x="672" y="880"/>
                </a:lnTo>
                <a:lnTo>
                  <a:pt x="672" y="880"/>
                </a:lnTo>
                <a:lnTo>
                  <a:pt x="684" y="887"/>
                </a:lnTo>
                <a:lnTo>
                  <a:pt x="696" y="893"/>
                </a:lnTo>
                <a:lnTo>
                  <a:pt x="702" y="895"/>
                </a:lnTo>
                <a:lnTo>
                  <a:pt x="708" y="896"/>
                </a:lnTo>
                <a:lnTo>
                  <a:pt x="714" y="898"/>
                </a:lnTo>
                <a:lnTo>
                  <a:pt x="721" y="898"/>
                </a:lnTo>
                <a:lnTo>
                  <a:pt x="721" y="898"/>
                </a:lnTo>
                <a:lnTo>
                  <a:pt x="732" y="895"/>
                </a:lnTo>
                <a:lnTo>
                  <a:pt x="740" y="892"/>
                </a:lnTo>
                <a:lnTo>
                  <a:pt x="744" y="888"/>
                </a:lnTo>
                <a:lnTo>
                  <a:pt x="747" y="885"/>
                </a:lnTo>
                <a:lnTo>
                  <a:pt x="750" y="881"/>
                </a:lnTo>
                <a:lnTo>
                  <a:pt x="752" y="876"/>
                </a:lnTo>
                <a:lnTo>
                  <a:pt x="752" y="876"/>
                </a:lnTo>
                <a:lnTo>
                  <a:pt x="753" y="867"/>
                </a:lnTo>
                <a:lnTo>
                  <a:pt x="751" y="855"/>
                </a:lnTo>
                <a:lnTo>
                  <a:pt x="677" y="795"/>
                </a:lnTo>
                <a:lnTo>
                  <a:pt x="677" y="795"/>
                </a:lnTo>
                <a:lnTo>
                  <a:pt x="673" y="792"/>
                </a:lnTo>
                <a:lnTo>
                  <a:pt x="670" y="787"/>
                </a:lnTo>
                <a:lnTo>
                  <a:pt x="667" y="782"/>
                </a:lnTo>
                <a:lnTo>
                  <a:pt x="666" y="776"/>
                </a:lnTo>
                <a:lnTo>
                  <a:pt x="666" y="772"/>
                </a:lnTo>
                <a:lnTo>
                  <a:pt x="667" y="766"/>
                </a:lnTo>
                <a:lnTo>
                  <a:pt x="670" y="761"/>
                </a:lnTo>
                <a:lnTo>
                  <a:pt x="672" y="756"/>
                </a:lnTo>
                <a:lnTo>
                  <a:pt x="672" y="756"/>
                </a:lnTo>
                <a:lnTo>
                  <a:pt x="677" y="751"/>
                </a:lnTo>
                <a:lnTo>
                  <a:pt x="682" y="749"/>
                </a:lnTo>
                <a:lnTo>
                  <a:pt x="686" y="747"/>
                </a:lnTo>
                <a:lnTo>
                  <a:pt x="691" y="745"/>
                </a:lnTo>
                <a:lnTo>
                  <a:pt x="697" y="745"/>
                </a:lnTo>
                <a:lnTo>
                  <a:pt x="702" y="747"/>
                </a:lnTo>
                <a:lnTo>
                  <a:pt x="708" y="748"/>
                </a:lnTo>
                <a:lnTo>
                  <a:pt x="713" y="751"/>
                </a:lnTo>
                <a:lnTo>
                  <a:pt x="793" y="816"/>
                </a:lnTo>
                <a:lnTo>
                  <a:pt x="793" y="816"/>
                </a:lnTo>
                <a:lnTo>
                  <a:pt x="801" y="821"/>
                </a:lnTo>
                <a:lnTo>
                  <a:pt x="808" y="826"/>
                </a:lnTo>
                <a:lnTo>
                  <a:pt x="816" y="830"/>
                </a:lnTo>
                <a:lnTo>
                  <a:pt x="823" y="831"/>
                </a:lnTo>
                <a:lnTo>
                  <a:pt x="829" y="832"/>
                </a:lnTo>
                <a:lnTo>
                  <a:pt x="836" y="831"/>
                </a:lnTo>
                <a:lnTo>
                  <a:pt x="843" y="829"/>
                </a:lnTo>
                <a:lnTo>
                  <a:pt x="849" y="825"/>
                </a:lnTo>
                <a:lnTo>
                  <a:pt x="849" y="825"/>
                </a:lnTo>
                <a:lnTo>
                  <a:pt x="854" y="819"/>
                </a:lnTo>
                <a:lnTo>
                  <a:pt x="858" y="813"/>
                </a:lnTo>
                <a:lnTo>
                  <a:pt x="858" y="813"/>
                </a:lnTo>
                <a:lnTo>
                  <a:pt x="859" y="806"/>
                </a:lnTo>
                <a:lnTo>
                  <a:pt x="860" y="799"/>
                </a:lnTo>
                <a:lnTo>
                  <a:pt x="860" y="795"/>
                </a:lnTo>
                <a:lnTo>
                  <a:pt x="859" y="792"/>
                </a:lnTo>
                <a:lnTo>
                  <a:pt x="857" y="789"/>
                </a:lnTo>
                <a:lnTo>
                  <a:pt x="854" y="786"/>
                </a:lnTo>
                <a:lnTo>
                  <a:pt x="758" y="711"/>
                </a:lnTo>
                <a:lnTo>
                  <a:pt x="758" y="711"/>
                </a:lnTo>
                <a:lnTo>
                  <a:pt x="754" y="707"/>
                </a:lnTo>
                <a:lnTo>
                  <a:pt x="751" y="703"/>
                </a:lnTo>
                <a:lnTo>
                  <a:pt x="748" y="698"/>
                </a:lnTo>
                <a:lnTo>
                  <a:pt x="747" y="692"/>
                </a:lnTo>
                <a:lnTo>
                  <a:pt x="747" y="687"/>
                </a:lnTo>
                <a:lnTo>
                  <a:pt x="748" y="681"/>
                </a:lnTo>
                <a:lnTo>
                  <a:pt x="751" y="676"/>
                </a:lnTo>
                <a:lnTo>
                  <a:pt x="753" y="672"/>
                </a:lnTo>
                <a:lnTo>
                  <a:pt x="753" y="672"/>
                </a:lnTo>
                <a:lnTo>
                  <a:pt x="758" y="667"/>
                </a:lnTo>
                <a:lnTo>
                  <a:pt x="763" y="665"/>
                </a:lnTo>
                <a:lnTo>
                  <a:pt x="767" y="662"/>
                </a:lnTo>
                <a:lnTo>
                  <a:pt x="772" y="661"/>
                </a:lnTo>
                <a:lnTo>
                  <a:pt x="778" y="661"/>
                </a:lnTo>
                <a:lnTo>
                  <a:pt x="783" y="661"/>
                </a:lnTo>
                <a:lnTo>
                  <a:pt x="789" y="663"/>
                </a:lnTo>
                <a:lnTo>
                  <a:pt x="793" y="667"/>
                </a:lnTo>
                <a:lnTo>
                  <a:pt x="893" y="745"/>
                </a:lnTo>
                <a:lnTo>
                  <a:pt x="893" y="745"/>
                </a:lnTo>
                <a:lnTo>
                  <a:pt x="896" y="747"/>
                </a:lnTo>
                <a:lnTo>
                  <a:pt x="896" y="747"/>
                </a:lnTo>
                <a:lnTo>
                  <a:pt x="902" y="751"/>
                </a:lnTo>
                <a:lnTo>
                  <a:pt x="909" y="755"/>
                </a:lnTo>
                <a:lnTo>
                  <a:pt x="916" y="756"/>
                </a:lnTo>
                <a:lnTo>
                  <a:pt x="922" y="757"/>
                </a:lnTo>
                <a:lnTo>
                  <a:pt x="929" y="756"/>
                </a:lnTo>
                <a:lnTo>
                  <a:pt x="935" y="754"/>
                </a:lnTo>
                <a:lnTo>
                  <a:pt x="940" y="750"/>
                </a:lnTo>
                <a:lnTo>
                  <a:pt x="944" y="747"/>
                </a:lnTo>
                <a:lnTo>
                  <a:pt x="948" y="741"/>
                </a:lnTo>
                <a:lnTo>
                  <a:pt x="950" y="735"/>
                </a:lnTo>
                <a:lnTo>
                  <a:pt x="952" y="729"/>
                </a:lnTo>
                <a:lnTo>
                  <a:pt x="950" y="722"/>
                </a:lnTo>
                <a:lnTo>
                  <a:pt x="948" y="714"/>
                </a:lnTo>
                <a:lnTo>
                  <a:pt x="944" y="706"/>
                </a:lnTo>
                <a:lnTo>
                  <a:pt x="937" y="699"/>
                </a:lnTo>
                <a:lnTo>
                  <a:pt x="929" y="691"/>
                </a:lnTo>
                <a:lnTo>
                  <a:pt x="823" y="611"/>
                </a:lnTo>
                <a:lnTo>
                  <a:pt x="823" y="611"/>
                </a:lnTo>
                <a:lnTo>
                  <a:pt x="818" y="607"/>
                </a:lnTo>
                <a:lnTo>
                  <a:pt x="816" y="603"/>
                </a:lnTo>
                <a:lnTo>
                  <a:pt x="814" y="598"/>
                </a:lnTo>
                <a:lnTo>
                  <a:pt x="813" y="592"/>
                </a:lnTo>
                <a:lnTo>
                  <a:pt x="813" y="587"/>
                </a:lnTo>
                <a:lnTo>
                  <a:pt x="813" y="581"/>
                </a:lnTo>
                <a:lnTo>
                  <a:pt x="815" y="577"/>
                </a:lnTo>
                <a:lnTo>
                  <a:pt x="817" y="572"/>
                </a:lnTo>
                <a:lnTo>
                  <a:pt x="817" y="572"/>
                </a:lnTo>
                <a:lnTo>
                  <a:pt x="822" y="567"/>
                </a:lnTo>
                <a:lnTo>
                  <a:pt x="826" y="564"/>
                </a:lnTo>
                <a:lnTo>
                  <a:pt x="832" y="561"/>
                </a:lnTo>
                <a:lnTo>
                  <a:pt x="836" y="560"/>
                </a:lnTo>
                <a:lnTo>
                  <a:pt x="842" y="560"/>
                </a:lnTo>
                <a:lnTo>
                  <a:pt x="847" y="561"/>
                </a:lnTo>
                <a:lnTo>
                  <a:pt x="853" y="562"/>
                </a:lnTo>
                <a:lnTo>
                  <a:pt x="858" y="566"/>
                </a:lnTo>
                <a:lnTo>
                  <a:pt x="962" y="644"/>
                </a:lnTo>
                <a:lnTo>
                  <a:pt x="962" y="644"/>
                </a:lnTo>
                <a:lnTo>
                  <a:pt x="967" y="647"/>
                </a:lnTo>
                <a:lnTo>
                  <a:pt x="971" y="647"/>
                </a:lnTo>
                <a:lnTo>
                  <a:pt x="975" y="647"/>
                </a:lnTo>
                <a:lnTo>
                  <a:pt x="979" y="646"/>
                </a:lnTo>
                <a:lnTo>
                  <a:pt x="984" y="643"/>
                </a:lnTo>
                <a:lnTo>
                  <a:pt x="987" y="641"/>
                </a:lnTo>
                <a:lnTo>
                  <a:pt x="994" y="634"/>
                </a:lnTo>
                <a:lnTo>
                  <a:pt x="994" y="634"/>
                </a:lnTo>
                <a:lnTo>
                  <a:pt x="998" y="628"/>
                </a:lnTo>
                <a:lnTo>
                  <a:pt x="1000" y="621"/>
                </a:lnTo>
                <a:lnTo>
                  <a:pt x="1002" y="615"/>
                </a:lnTo>
                <a:lnTo>
                  <a:pt x="1002" y="607"/>
                </a:lnTo>
                <a:lnTo>
                  <a:pt x="999" y="600"/>
                </a:lnTo>
                <a:lnTo>
                  <a:pt x="997" y="593"/>
                </a:lnTo>
                <a:lnTo>
                  <a:pt x="993" y="587"/>
                </a:lnTo>
                <a:lnTo>
                  <a:pt x="987" y="581"/>
                </a:lnTo>
                <a:lnTo>
                  <a:pt x="966" y="559"/>
                </a:lnTo>
                <a:lnTo>
                  <a:pt x="685" y="303"/>
                </a:lnTo>
                <a:lnTo>
                  <a:pt x="685" y="303"/>
                </a:lnTo>
                <a:lnTo>
                  <a:pt x="683" y="301"/>
                </a:lnTo>
                <a:lnTo>
                  <a:pt x="683" y="298"/>
                </a:lnTo>
                <a:lnTo>
                  <a:pt x="682" y="296"/>
                </a:lnTo>
                <a:lnTo>
                  <a:pt x="683" y="292"/>
                </a:lnTo>
                <a:lnTo>
                  <a:pt x="684" y="290"/>
                </a:lnTo>
                <a:lnTo>
                  <a:pt x="686" y="289"/>
                </a:lnTo>
                <a:lnTo>
                  <a:pt x="689" y="288"/>
                </a:lnTo>
                <a:lnTo>
                  <a:pt x="692" y="288"/>
                </a:lnTo>
                <a:lnTo>
                  <a:pt x="692" y="288"/>
                </a:lnTo>
                <a:lnTo>
                  <a:pt x="706" y="288"/>
                </a:lnTo>
                <a:lnTo>
                  <a:pt x="719" y="286"/>
                </a:lnTo>
                <a:lnTo>
                  <a:pt x="730" y="285"/>
                </a:lnTo>
                <a:lnTo>
                  <a:pt x="744" y="284"/>
                </a:lnTo>
                <a:lnTo>
                  <a:pt x="744" y="284"/>
                </a:lnTo>
                <a:lnTo>
                  <a:pt x="748" y="284"/>
                </a:lnTo>
                <a:lnTo>
                  <a:pt x="748" y="284"/>
                </a:lnTo>
                <a:close/>
                <a:moveTo>
                  <a:pt x="129" y="522"/>
                </a:moveTo>
                <a:lnTo>
                  <a:pt x="129" y="522"/>
                </a:lnTo>
                <a:lnTo>
                  <a:pt x="119" y="506"/>
                </a:lnTo>
                <a:lnTo>
                  <a:pt x="112" y="491"/>
                </a:lnTo>
                <a:lnTo>
                  <a:pt x="106" y="474"/>
                </a:lnTo>
                <a:lnTo>
                  <a:pt x="102" y="457"/>
                </a:lnTo>
                <a:lnTo>
                  <a:pt x="97" y="439"/>
                </a:lnTo>
                <a:lnTo>
                  <a:pt x="94" y="421"/>
                </a:lnTo>
                <a:lnTo>
                  <a:pt x="90" y="383"/>
                </a:lnTo>
                <a:lnTo>
                  <a:pt x="54" y="350"/>
                </a:lnTo>
                <a:lnTo>
                  <a:pt x="54" y="350"/>
                </a:lnTo>
                <a:lnTo>
                  <a:pt x="34" y="328"/>
                </a:lnTo>
                <a:lnTo>
                  <a:pt x="24" y="317"/>
                </a:lnTo>
                <a:lnTo>
                  <a:pt x="17" y="307"/>
                </a:lnTo>
                <a:lnTo>
                  <a:pt x="10" y="296"/>
                </a:lnTo>
                <a:lnTo>
                  <a:pt x="5" y="283"/>
                </a:lnTo>
                <a:lnTo>
                  <a:pt x="2" y="270"/>
                </a:lnTo>
                <a:lnTo>
                  <a:pt x="0" y="254"/>
                </a:lnTo>
                <a:lnTo>
                  <a:pt x="0" y="254"/>
                </a:lnTo>
                <a:lnTo>
                  <a:pt x="2" y="246"/>
                </a:lnTo>
                <a:lnTo>
                  <a:pt x="3" y="238"/>
                </a:lnTo>
                <a:lnTo>
                  <a:pt x="4" y="229"/>
                </a:lnTo>
                <a:lnTo>
                  <a:pt x="8" y="222"/>
                </a:lnTo>
                <a:lnTo>
                  <a:pt x="11" y="214"/>
                </a:lnTo>
                <a:lnTo>
                  <a:pt x="15" y="207"/>
                </a:lnTo>
                <a:lnTo>
                  <a:pt x="19" y="200"/>
                </a:lnTo>
                <a:lnTo>
                  <a:pt x="25" y="193"/>
                </a:lnTo>
                <a:lnTo>
                  <a:pt x="174" y="32"/>
                </a:lnTo>
                <a:lnTo>
                  <a:pt x="174" y="32"/>
                </a:lnTo>
                <a:lnTo>
                  <a:pt x="180" y="25"/>
                </a:lnTo>
                <a:lnTo>
                  <a:pt x="187" y="20"/>
                </a:lnTo>
                <a:lnTo>
                  <a:pt x="194" y="15"/>
                </a:lnTo>
                <a:lnTo>
                  <a:pt x="203" y="11"/>
                </a:lnTo>
                <a:lnTo>
                  <a:pt x="210" y="7"/>
                </a:lnTo>
                <a:lnTo>
                  <a:pt x="218" y="5"/>
                </a:lnTo>
                <a:lnTo>
                  <a:pt x="226" y="2"/>
                </a:lnTo>
                <a:lnTo>
                  <a:pt x="235" y="1"/>
                </a:lnTo>
                <a:lnTo>
                  <a:pt x="243" y="1"/>
                </a:lnTo>
                <a:lnTo>
                  <a:pt x="251" y="1"/>
                </a:lnTo>
                <a:lnTo>
                  <a:pt x="260" y="2"/>
                </a:lnTo>
                <a:lnTo>
                  <a:pt x="268" y="5"/>
                </a:lnTo>
                <a:lnTo>
                  <a:pt x="276" y="7"/>
                </a:lnTo>
                <a:lnTo>
                  <a:pt x="285" y="11"/>
                </a:lnTo>
                <a:lnTo>
                  <a:pt x="292" y="15"/>
                </a:lnTo>
                <a:lnTo>
                  <a:pt x="299" y="20"/>
                </a:lnTo>
                <a:lnTo>
                  <a:pt x="299" y="20"/>
                </a:lnTo>
                <a:lnTo>
                  <a:pt x="314" y="32"/>
                </a:lnTo>
                <a:lnTo>
                  <a:pt x="329" y="42"/>
                </a:lnTo>
                <a:lnTo>
                  <a:pt x="343" y="51"/>
                </a:lnTo>
                <a:lnTo>
                  <a:pt x="362" y="59"/>
                </a:lnTo>
                <a:lnTo>
                  <a:pt x="362" y="59"/>
                </a:lnTo>
                <a:lnTo>
                  <a:pt x="375" y="64"/>
                </a:lnTo>
                <a:lnTo>
                  <a:pt x="382" y="65"/>
                </a:lnTo>
                <a:lnTo>
                  <a:pt x="382" y="65"/>
                </a:lnTo>
                <a:lnTo>
                  <a:pt x="399" y="62"/>
                </a:lnTo>
                <a:lnTo>
                  <a:pt x="415" y="58"/>
                </a:lnTo>
                <a:lnTo>
                  <a:pt x="451" y="50"/>
                </a:lnTo>
                <a:lnTo>
                  <a:pt x="469" y="46"/>
                </a:lnTo>
                <a:lnTo>
                  <a:pt x="488" y="43"/>
                </a:lnTo>
                <a:lnTo>
                  <a:pt x="506" y="40"/>
                </a:lnTo>
                <a:lnTo>
                  <a:pt x="525" y="40"/>
                </a:lnTo>
                <a:lnTo>
                  <a:pt x="525" y="40"/>
                </a:lnTo>
                <a:lnTo>
                  <a:pt x="501" y="57"/>
                </a:lnTo>
                <a:lnTo>
                  <a:pt x="469" y="82"/>
                </a:lnTo>
                <a:lnTo>
                  <a:pt x="426" y="114"/>
                </a:lnTo>
                <a:lnTo>
                  <a:pt x="426" y="114"/>
                </a:lnTo>
                <a:lnTo>
                  <a:pt x="407" y="119"/>
                </a:lnTo>
                <a:lnTo>
                  <a:pt x="389" y="121"/>
                </a:lnTo>
                <a:lnTo>
                  <a:pt x="389" y="121"/>
                </a:lnTo>
                <a:lnTo>
                  <a:pt x="379" y="121"/>
                </a:lnTo>
                <a:lnTo>
                  <a:pt x="365" y="120"/>
                </a:lnTo>
                <a:lnTo>
                  <a:pt x="352" y="116"/>
                </a:lnTo>
                <a:lnTo>
                  <a:pt x="338" y="112"/>
                </a:lnTo>
                <a:lnTo>
                  <a:pt x="325" y="106"/>
                </a:lnTo>
                <a:lnTo>
                  <a:pt x="313" y="100"/>
                </a:lnTo>
                <a:lnTo>
                  <a:pt x="302" y="93"/>
                </a:lnTo>
                <a:lnTo>
                  <a:pt x="293" y="88"/>
                </a:lnTo>
                <a:lnTo>
                  <a:pt x="264" y="65"/>
                </a:lnTo>
                <a:lnTo>
                  <a:pt x="264" y="65"/>
                </a:lnTo>
                <a:lnTo>
                  <a:pt x="258" y="62"/>
                </a:lnTo>
                <a:lnTo>
                  <a:pt x="253" y="59"/>
                </a:lnTo>
                <a:lnTo>
                  <a:pt x="247" y="58"/>
                </a:lnTo>
                <a:lnTo>
                  <a:pt x="239" y="58"/>
                </a:lnTo>
                <a:lnTo>
                  <a:pt x="233" y="59"/>
                </a:lnTo>
                <a:lnTo>
                  <a:pt x="228" y="62"/>
                </a:lnTo>
                <a:lnTo>
                  <a:pt x="222" y="65"/>
                </a:lnTo>
                <a:lnTo>
                  <a:pt x="216" y="70"/>
                </a:lnTo>
                <a:lnTo>
                  <a:pt x="67" y="231"/>
                </a:lnTo>
                <a:lnTo>
                  <a:pt x="67" y="231"/>
                </a:lnTo>
                <a:lnTo>
                  <a:pt x="63" y="237"/>
                </a:lnTo>
                <a:lnTo>
                  <a:pt x="60" y="243"/>
                </a:lnTo>
                <a:lnTo>
                  <a:pt x="59" y="248"/>
                </a:lnTo>
                <a:lnTo>
                  <a:pt x="58" y="256"/>
                </a:lnTo>
                <a:lnTo>
                  <a:pt x="59" y="262"/>
                </a:lnTo>
                <a:lnTo>
                  <a:pt x="60" y="267"/>
                </a:lnTo>
                <a:lnTo>
                  <a:pt x="63" y="273"/>
                </a:lnTo>
                <a:lnTo>
                  <a:pt x="67" y="279"/>
                </a:lnTo>
                <a:lnTo>
                  <a:pt x="67" y="279"/>
                </a:lnTo>
                <a:lnTo>
                  <a:pt x="85" y="300"/>
                </a:lnTo>
                <a:lnTo>
                  <a:pt x="105" y="320"/>
                </a:lnTo>
                <a:lnTo>
                  <a:pt x="105" y="320"/>
                </a:lnTo>
                <a:lnTo>
                  <a:pt x="117" y="332"/>
                </a:lnTo>
                <a:lnTo>
                  <a:pt x="130" y="346"/>
                </a:lnTo>
                <a:lnTo>
                  <a:pt x="136" y="353"/>
                </a:lnTo>
                <a:lnTo>
                  <a:pt x="140" y="360"/>
                </a:lnTo>
                <a:lnTo>
                  <a:pt x="143" y="367"/>
                </a:lnTo>
                <a:lnTo>
                  <a:pt x="146" y="374"/>
                </a:lnTo>
                <a:lnTo>
                  <a:pt x="146" y="374"/>
                </a:lnTo>
                <a:lnTo>
                  <a:pt x="149" y="403"/>
                </a:lnTo>
                <a:lnTo>
                  <a:pt x="154" y="433"/>
                </a:lnTo>
                <a:lnTo>
                  <a:pt x="157" y="448"/>
                </a:lnTo>
                <a:lnTo>
                  <a:pt x="161" y="461"/>
                </a:lnTo>
                <a:lnTo>
                  <a:pt x="167" y="474"/>
                </a:lnTo>
                <a:lnTo>
                  <a:pt x="173" y="485"/>
                </a:lnTo>
                <a:lnTo>
                  <a:pt x="173" y="485"/>
                </a:lnTo>
                <a:lnTo>
                  <a:pt x="160" y="492"/>
                </a:lnTo>
                <a:lnTo>
                  <a:pt x="149" y="500"/>
                </a:lnTo>
                <a:lnTo>
                  <a:pt x="140" y="510"/>
                </a:lnTo>
                <a:lnTo>
                  <a:pt x="129" y="522"/>
                </a:lnTo>
                <a:lnTo>
                  <a:pt x="129" y="522"/>
                </a:lnTo>
                <a:close/>
                <a:moveTo>
                  <a:pt x="602" y="804"/>
                </a:moveTo>
                <a:lnTo>
                  <a:pt x="602" y="804"/>
                </a:lnTo>
                <a:lnTo>
                  <a:pt x="593" y="797"/>
                </a:lnTo>
                <a:lnTo>
                  <a:pt x="582" y="792"/>
                </a:lnTo>
                <a:lnTo>
                  <a:pt x="571" y="788"/>
                </a:lnTo>
                <a:lnTo>
                  <a:pt x="560" y="786"/>
                </a:lnTo>
                <a:lnTo>
                  <a:pt x="549" y="786"/>
                </a:lnTo>
                <a:lnTo>
                  <a:pt x="538" y="788"/>
                </a:lnTo>
                <a:lnTo>
                  <a:pt x="527" y="791"/>
                </a:lnTo>
                <a:lnTo>
                  <a:pt x="518" y="797"/>
                </a:lnTo>
                <a:lnTo>
                  <a:pt x="518" y="797"/>
                </a:lnTo>
                <a:lnTo>
                  <a:pt x="514" y="797"/>
                </a:lnTo>
                <a:lnTo>
                  <a:pt x="512" y="795"/>
                </a:lnTo>
                <a:lnTo>
                  <a:pt x="512" y="795"/>
                </a:lnTo>
                <a:lnTo>
                  <a:pt x="511" y="794"/>
                </a:lnTo>
                <a:lnTo>
                  <a:pt x="511" y="791"/>
                </a:lnTo>
                <a:lnTo>
                  <a:pt x="511" y="791"/>
                </a:lnTo>
                <a:lnTo>
                  <a:pt x="512" y="782"/>
                </a:lnTo>
                <a:lnTo>
                  <a:pt x="512" y="773"/>
                </a:lnTo>
                <a:lnTo>
                  <a:pt x="509" y="763"/>
                </a:lnTo>
                <a:lnTo>
                  <a:pt x="507" y="754"/>
                </a:lnTo>
                <a:lnTo>
                  <a:pt x="503" y="745"/>
                </a:lnTo>
                <a:lnTo>
                  <a:pt x="499" y="737"/>
                </a:lnTo>
                <a:lnTo>
                  <a:pt x="493" y="729"/>
                </a:lnTo>
                <a:lnTo>
                  <a:pt x="487" y="723"/>
                </a:lnTo>
                <a:lnTo>
                  <a:pt x="487" y="723"/>
                </a:lnTo>
                <a:lnTo>
                  <a:pt x="487" y="723"/>
                </a:lnTo>
                <a:lnTo>
                  <a:pt x="477" y="716"/>
                </a:lnTo>
                <a:lnTo>
                  <a:pt x="467" y="710"/>
                </a:lnTo>
                <a:lnTo>
                  <a:pt x="456" y="707"/>
                </a:lnTo>
                <a:lnTo>
                  <a:pt x="444" y="705"/>
                </a:lnTo>
                <a:lnTo>
                  <a:pt x="433" y="705"/>
                </a:lnTo>
                <a:lnTo>
                  <a:pt x="423" y="706"/>
                </a:lnTo>
                <a:lnTo>
                  <a:pt x="412" y="710"/>
                </a:lnTo>
                <a:lnTo>
                  <a:pt x="401" y="716"/>
                </a:lnTo>
                <a:lnTo>
                  <a:pt x="401" y="716"/>
                </a:lnTo>
                <a:lnTo>
                  <a:pt x="399" y="716"/>
                </a:lnTo>
                <a:lnTo>
                  <a:pt x="396" y="714"/>
                </a:lnTo>
                <a:lnTo>
                  <a:pt x="396" y="714"/>
                </a:lnTo>
                <a:lnTo>
                  <a:pt x="394" y="713"/>
                </a:lnTo>
                <a:lnTo>
                  <a:pt x="394" y="710"/>
                </a:lnTo>
                <a:lnTo>
                  <a:pt x="394" y="710"/>
                </a:lnTo>
                <a:lnTo>
                  <a:pt x="395" y="700"/>
                </a:lnTo>
                <a:lnTo>
                  <a:pt x="395" y="692"/>
                </a:lnTo>
                <a:lnTo>
                  <a:pt x="394" y="682"/>
                </a:lnTo>
                <a:lnTo>
                  <a:pt x="392" y="673"/>
                </a:lnTo>
                <a:lnTo>
                  <a:pt x="388" y="665"/>
                </a:lnTo>
                <a:lnTo>
                  <a:pt x="383" y="656"/>
                </a:lnTo>
                <a:lnTo>
                  <a:pt x="377" y="648"/>
                </a:lnTo>
                <a:lnTo>
                  <a:pt x="370" y="642"/>
                </a:lnTo>
                <a:lnTo>
                  <a:pt x="370" y="642"/>
                </a:lnTo>
                <a:lnTo>
                  <a:pt x="370" y="642"/>
                </a:lnTo>
                <a:lnTo>
                  <a:pt x="363" y="636"/>
                </a:lnTo>
                <a:lnTo>
                  <a:pt x="355" y="631"/>
                </a:lnTo>
                <a:lnTo>
                  <a:pt x="345" y="628"/>
                </a:lnTo>
                <a:lnTo>
                  <a:pt x="337" y="625"/>
                </a:lnTo>
                <a:lnTo>
                  <a:pt x="327" y="624"/>
                </a:lnTo>
                <a:lnTo>
                  <a:pt x="318" y="624"/>
                </a:lnTo>
                <a:lnTo>
                  <a:pt x="308" y="625"/>
                </a:lnTo>
                <a:lnTo>
                  <a:pt x="300" y="628"/>
                </a:lnTo>
                <a:lnTo>
                  <a:pt x="300" y="628"/>
                </a:lnTo>
                <a:lnTo>
                  <a:pt x="298" y="628"/>
                </a:lnTo>
                <a:lnTo>
                  <a:pt x="295" y="627"/>
                </a:lnTo>
                <a:lnTo>
                  <a:pt x="295" y="627"/>
                </a:lnTo>
                <a:lnTo>
                  <a:pt x="294" y="624"/>
                </a:lnTo>
                <a:lnTo>
                  <a:pt x="294" y="622"/>
                </a:lnTo>
                <a:lnTo>
                  <a:pt x="294" y="622"/>
                </a:lnTo>
                <a:lnTo>
                  <a:pt x="298" y="610"/>
                </a:lnTo>
                <a:lnTo>
                  <a:pt x="300" y="599"/>
                </a:lnTo>
                <a:lnTo>
                  <a:pt x="300" y="587"/>
                </a:lnTo>
                <a:lnTo>
                  <a:pt x="299" y="577"/>
                </a:lnTo>
                <a:lnTo>
                  <a:pt x="295" y="566"/>
                </a:lnTo>
                <a:lnTo>
                  <a:pt x="291" y="555"/>
                </a:lnTo>
                <a:lnTo>
                  <a:pt x="283" y="546"/>
                </a:lnTo>
                <a:lnTo>
                  <a:pt x="275" y="537"/>
                </a:lnTo>
                <a:lnTo>
                  <a:pt x="275" y="537"/>
                </a:lnTo>
                <a:lnTo>
                  <a:pt x="275" y="537"/>
                </a:lnTo>
                <a:lnTo>
                  <a:pt x="269" y="533"/>
                </a:lnTo>
                <a:lnTo>
                  <a:pt x="263" y="529"/>
                </a:lnTo>
                <a:lnTo>
                  <a:pt x="256" y="525"/>
                </a:lnTo>
                <a:lnTo>
                  <a:pt x="250" y="523"/>
                </a:lnTo>
                <a:lnTo>
                  <a:pt x="236" y="520"/>
                </a:lnTo>
                <a:lnTo>
                  <a:pt x="222" y="520"/>
                </a:lnTo>
                <a:lnTo>
                  <a:pt x="209" y="522"/>
                </a:lnTo>
                <a:lnTo>
                  <a:pt x="195" y="527"/>
                </a:lnTo>
                <a:lnTo>
                  <a:pt x="190" y="530"/>
                </a:lnTo>
                <a:lnTo>
                  <a:pt x="184" y="535"/>
                </a:lnTo>
                <a:lnTo>
                  <a:pt x="178" y="540"/>
                </a:lnTo>
                <a:lnTo>
                  <a:pt x="173" y="544"/>
                </a:lnTo>
                <a:lnTo>
                  <a:pt x="151" y="568"/>
                </a:lnTo>
                <a:lnTo>
                  <a:pt x="151" y="568"/>
                </a:lnTo>
                <a:lnTo>
                  <a:pt x="147" y="574"/>
                </a:lnTo>
                <a:lnTo>
                  <a:pt x="143" y="581"/>
                </a:lnTo>
                <a:lnTo>
                  <a:pt x="140" y="587"/>
                </a:lnTo>
                <a:lnTo>
                  <a:pt x="137" y="594"/>
                </a:lnTo>
                <a:lnTo>
                  <a:pt x="135" y="607"/>
                </a:lnTo>
                <a:lnTo>
                  <a:pt x="134" y="622"/>
                </a:lnTo>
                <a:lnTo>
                  <a:pt x="136" y="635"/>
                </a:lnTo>
                <a:lnTo>
                  <a:pt x="142" y="648"/>
                </a:lnTo>
                <a:lnTo>
                  <a:pt x="146" y="655"/>
                </a:lnTo>
                <a:lnTo>
                  <a:pt x="149" y="661"/>
                </a:lnTo>
                <a:lnTo>
                  <a:pt x="154" y="666"/>
                </a:lnTo>
                <a:lnTo>
                  <a:pt x="159" y="672"/>
                </a:lnTo>
                <a:lnTo>
                  <a:pt x="159" y="672"/>
                </a:lnTo>
                <a:lnTo>
                  <a:pt x="159" y="672"/>
                </a:lnTo>
                <a:lnTo>
                  <a:pt x="166" y="676"/>
                </a:lnTo>
                <a:lnTo>
                  <a:pt x="174" y="681"/>
                </a:lnTo>
                <a:lnTo>
                  <a:pt x="182" y="685"/>
                </a:lnTo>
                <a:lnTo>
                  <a:pt x="191" y="687"/>
                </a:lnTo>
                <a:lnTo>
                  <a:pt x="199" y="688"/>
                </a:lnTo>
                <a:lnTo>
                  <a:pt x="207" y="688"/>
                </a:lnTo>
                <a:lnTo>
                  <a:pt x="216" y="688"/>
                </a:lnTo>
                <a:lnTo>
                  <a:pt x="224" y="687"/>
                </a:lnTo>
                <a:lnTo>
                  <a:pt x="224" y="687"/>
                </a:lnTo>
                <a:lnTo>
                  <a:pt x="228" y="687"/>
                </a:lnTo>
                <a:lnTo>
                  <a:pt x="230" y="688"/>
                </a:lnTo>
                <a:lnTo>
                  <a:pt x="230" y="688"/>
                </a:lnTo>
                <a:lnTo>
                  <a:pt x="230" y="692"/>
                </a:lnTo>
                <a:lnTo>
                  <a:pt x="229" y="694"/>
                </a:lnTo>
                <a:lnTo>
                  <a:pt x="229" y="694"/>
                </a:lnTo>
                <a:lnTo>
                  <a:pt x="222" y="706"/>
                </a:lnTo>
                <a:lnTo>
                  <a:pt x="217" y="719"/>
                </a:lnTo>
                <a:lnTo>
                  <a:pt x="214" y="732"/>
                </a:lnTo>
                <a:lnTo>
                  <a:pt x="214" y="745"/>
                </a:lnTo>
                <a:lnTo>
                  <a:pt x="217" y="758"/>
                </a:lnTo>
                <a:lnTo>
                  <a:pt x="222" y="772"/>
                </a:lnTo>
                <a:lnTo>
                  <a:pt x="229" y="783"/>
                </a:lnTo>
                <a:lnTo>
                  <a:pt x="239" y="794"/>
                </a:lnTo>
                <a:lnTo>
                  <a:pt x="239" y="794"/>
                </a:lnTo>
                <a:lnTo>
                  <a:pt x="239" y="794"/>
                </a:lnTo>
                <a:lnTo>
                  <a:pt x="250" y="801"/>
                </a:lnTo>
                <a:lnTo>
                  <a:pt x="263" y="807"/>
                </a:lnTo>
                <a:lnTo>
                  <a:pt x="276" y="811"/>
                </a:lnTo>
                <a:lnTo>
                  <a:pt x="289" y="811"/>
                </a:lnTo>
                <a:lnTo>
                  <a:pt x="302" y="810"/>
                </a:lnTo>
                <a:lnTo>
                  <a:pt x="316" y="805"/>
                </a:lnTo>
                <a:lnTo>
                  <a:pt x="327" y="799"/>
                </a:lnTo>
                <a:lnTo>
                  <a:pt x="338" y="791"/>
                </a:lnTo>
                <a:lnTo>
                  <a:pt x="338" y="791"/>
                </a:lnTo>
                <a:lnTo>
                  <a:pt x="341" y="789"/>
                </a:lnTo>
                <a:lnTo>
                  <a:pt x="343" y="789"/>
                </a:lnTo>
                <a:lnTo>
                  <a:pt x="343" y="789"/>
                </a:lnTo>
                <a:lnTo>
                  <a:pt x="345" y="792"/>
                </a:lnTo>
                <a:lnTo>
                  <a:pt x="345" y="794"/>
                </a:lnTo>
                <a:lnTo>
                  <a:pt x="345" y="794"/>
                </a:lnTo>
                <a:lnTo>
                  <a:pt x="345" y="802"/>
                </a:lnTo>
                <a:lnTo>
                  <a:pt x="346" y="811"/>
                </a:lnTo>
                <a:lnTo>
                  <a:pt x="348" y="820"/>
                </a:lnTo>
                <a:lnTo>
                  <a:pt x="350" y="827"/>
                </a:lnTo>
                <a:lnTo>
                  <a:pt x="354" y="836"/>
                </a:lnTo>
                <a:lnTo>
                  <a:pt x="358" y="843"/>
                </a:lnTo>
                <a:lnTo>
                  <a:pt x="364" y="850"/>
                </a:lnTo>
                <a:lnTo>
                  <a:pt x="370" y="857"/>
                </a:lnTo>
                <a:lnTo>
                  <a:pt x="370" y="857"/>
                </a:lnTo>
                <a:lnTo>
                  <a:pt x="370" y="857"/>
                </a:lnTo>
                <a:lnTo>
                  <a:pt x="382" y="864"/>
                </a:lnTo>
                <a:lnTo>
                  <a:pt x="394" y="870"/>
                </a:lnTo>
                <a:lnTo>
                  <a:pt x="407" y="874"/>
                </a:lnTo>
                <a:lnTo>
                  <a:pt x="420" y="874"/>
                </a:lnTo>
                <a:lnTo>
                  <a:pt x="433" y="873"/>
                </a:lnTo>
                <a:lnTo>
                  <a:pt x="446" y="868"/>
                </a:lnTo>
                <a:lnTo>
                  <a:pt x="458" y="862"/>
                </a:lnTo>
                <a:lnTo>
                  <a:pt x="469" y="854"/>
                </a:lnTo>
                <a:lnTo>
                  <a:pt x="469" y="854"/>
                </a:lnTo>
                <a:lnTo>
                  <a:pt x="471" y="852"/>
                </a:lnTo>
                <a:lnTo>
                  <a:pt x="474" y="852"/>
                </a:lnTo>
                <a:lnTo>
                  <a:pt x="474" y="852"/>
                </a:lnTo>
                <a:lnTo>
                  <a:pt x="476" y="855"/>
                </a:lnTo>
                <a:lnTo>
                  <a:pt x="477" y="857"/>
                </a:lnTo>
                <a:lnTo>
                  <a:pt x="477" y="857"/>
                </a:lnTo>
                <a:lnTo>
                  <a:pt x="476" y="865"/>
                </a:lnTo>
                <a:lnTo>
                  <a:pt x="477" y="874"/>
                </a:lnTo>
                <a:lnTo>
                  <a:pt x="478" y="883"/>
                </a:lnTo>
                <a:lnTo>
                  <a:pt x="482" y="890"/>
                </a:lnTo>
                <a:lnTo>
                  <a:pt x="486" y="899"/>
                </a:lnTo>
                <a:lnTo>
                  <a:pt x="489" y="906"/>
                </a:lnTo>
                <a:lnTo>
                  <a:pt x="495" y="913"/>
                </a:lnTo>
                <a:lnTo>
                  <a:pt x="502" y="920"/>
                </a:lnTo>
                <a:lnTo>
                  <a:pt x="502" y="920"/>
                </a:lnTo>
                <a:lnTo>
                  <a:pt x="507" y="924"/>
                </a:lnTo>
                <a:lnTo>
                  <a:pt x="514" y="928"/>
                </a:lnTo>
                <a:lnTo>
                  <a:pt x="520" y="931"/>
                </a:lnTo>
                <a:lnTo>
                  <a:pt x="527" y="933"/>
                </a:lnTo>
                <a:lnTo>
                  <a:pt x="540" y="937"/>
                </a:lnTo>
                <a:lnTo>
                  <a:pt x="555" y="937"/>
                </a:lnTo>
                <a:lnTo>
                  <a:pt x="569" y="934"/>
                </a:lnTo>
                <a:lnTo>
                  <a:pt x="582" y="930"/>
                </a:lnTo>
                <a:lnTo>
                  <a:pt x="588" y="926"/>
                </a:lnTo>
                <a:lnTo>
                  <a:pt x="594" y="923"/>
                </a:lnTo>
                <a:lnTo>
                  <a:pt x="599" y="918"/>
                </a:lnTo>
                <a:lnTo>
                  <a:pt x="604" y="912"/>
                </a:lnTo>
                <a:lnTo>
                  <a:pt x="609" y="906"/>
                </a:lnTo>
                <a:lnTo>
                  <a:pt x="609" y="906"/>
                </a:lnTo>
                <a:lnTo>
                  <a:pt x="614" y="900"/>
                </a:lnTo>
                <a:lnTo>
                  <a:pt x="618" y="894"/>
                </a:lnTo>
                <a:lnTo>
                  <a:pt x="621" y="887"/>
                </a:lnTo>
                <a:lnTo>
                  <a:pt x="623" y="881"/>
                </a:lnTo>
                <a:lnTo>
                  <a:pt x="627" y="867"/>
                </a:lnTo>
                <a:lnTo>
                  <a:pt x="627" y="854"/>
                </a:lnTo>
                <a:lnTo>
                  <a:pt x="625" y="839"/>
                </a:lnTo>
                <a:lnTo>
                  <a:pt x="620" y="826"/>
                </a:lnTo>
                <a:lnTo>
                  <a:pt x="616" y="820"/>
                </a:lnTo>
                <a:lnTo>
                  <a:pt x="612" y="814"/>
                </a:lnTo>
                <a:lnTo>
                  <a:pt x="607" y="808"/>
                </a:lnTo>
                <a:lnTo>
                  <a:pt x="602" y="804"/>
                </a:lnTo>
                <a:lnTo>
                  <a:pt x="602" y="804"/>
                </a:lnTo>
                <a:close/>
                <a:moveTo>
                  <a:pt x="797" y="256"/>
                </a:moveTo>
                <a:lnTo>
                  <a:pt x="797" y="256"/>
                </a:lnTo>
                <a:lnTo>
                  <a:pt x="987" y="439"/>
                </a:lnTo>
                <a:lnTo>
                  <a:pt x="987" y="439"/>
                </a:lnTo>
                <a:lnTo>
                  <a:pt x="994" y="443"/>
                </a:lnTo>
                <a:lnTo>
                  <a:pt x="1002" y="447"/>
                </a:lnTo>
                <a:lnTo>
                  <a:pt x="1010" y="449"/>
                </a:lnTo>
                <a:lnTo>
                  <a:pt x="1019" y="448"/>
                </a:lnTo>
                <a:lnTo>
                  <a:pt x="1019" y="448"/>
                </a:lnTo>
                <a:lnTo>
                  <a:pt x="1028" y="446"/>
                </a:lnTo>
                <a:lnTo>
                  <a:pt x="1035" y="442"/>
                </a:lnTo>
                <a:lnTo>
                  <a:pt x="1042" y="436"/>
                </a:lnTo>
                <a:lnTo>
                  <a:pt x="1047" y="429"/>
                </a:lnTo>
                <a:lnTo>
                  <a:pt x="1047" y="429"/>
                </a:lnTo>
                <a:lnTo>
                  <a:pt x="1057" y="409"/>
                </a:lnTo>
                <a:lnTo>
                  <a:pt x="1066" y="388"/>
                </a:lnTo>
                <a:lnTo>
                  <a:pt x="1072" y="365"/>
                </a:lnTo>
                <a:lnTo>
                  <a:pt x="1078" y="341"/>
                </a:lnTo>
                <a:lnTo>
                  <a:pt x="1078" y="341"/>
                </a:lnTo>
                <a:lnTo>
                  <a:pt x="1080" y="330"/>
                </a:lnTo>
                <a:lnTo>
                  <a:pt x="1084" y="321"/>
                </a:lnTo>
                <a:lnTo>
                  <a:pt x="1090" y="313"/>
                </a:lnTo>
                <a:lnTo>
                  <a:pt x="1095" y="304"/>
                </a:lnTo>
                <a:lnTo>
                  <a:pt x="1129" y="269"/>
                </a:lnTo>
                <a:lnTo>
                  <a:pt x="1129" y="269"/>
                </a:lnTo>
                <a:lnTo>
                  <a:pt x="1138" y="258"/>
                </a:lnTo>
                <a:lnTo>
                  <a:pt x="1144" y="246"/>
                </a:lnTo>
                <a:lnTo>
                  <a:pt x="1148" y="233"/>
                </a:lnTo>
                <a:lnTo>
                  <a:pt x="1149" y="220"/>
                </a:lnTo>
                <a:lnTo>
                  <a:pt x="1148" y="208"/>
                </a:lnTo>
                <a:lnTo>
                  <a:pt x="1144" y="195"/>
                </a:lnTo>
                <a:lnTo>
                  <a:pt x="1138" y="183"/>
                </a:lnTo>
                <a:lnTo>
                  <a:pt x="1130" y="172"/>
                </a:lnTo>
                <a:lnTo>
                  <a:pt x="993" y="23"/>
                </a:lnTo>
                <a:lnTo>
                  <a:pt x="993" y="23"/>
                </a:lnTo>
                <a:lnTo>
                  <a:pt x="983" y="13"/>
                </a:lnTo>
                <a:lnTo>
                  <a:pt x="972" y="7"/>
                </a:lnTo>
                <a:lnTo>
                  <a:pt x="959" y="2"/>
                </a:lnTo>
                <a:lnTo>
                  <a:pt x="946" y="0"/>
                </a:lnTo>
                <a:lnTo>
                  <a:pt x="933" y="0"/>
                </a:lnTo>
                <a:lnTo>
                  <a:pt x="920" y="2"/>
                </a:lnTo>
                <a:lnTo>
                  <a:pt x="908" y="7"/>
                </a:lnTo>
                <a:lnTo>
                  <a:pt x="896" y="15"/>
                </a:lnTo>
                <a:lnTo>
                  <a:pt x="864" y="42"/>
                </a:lnTo>
                <a:lnTo>
                  <a:pt x="864" y="42"/>
                </a:lnTo>
                <a:lnTo>
                  <a:pt x="852" y="49"/>
                </a:lnTo>
                <a:lnTo>
                  <a:pt x="845" y="52"/>
                </a:lnTo>
                <a:lnTo>
                  <a:pt x="839" y="55"/>
                </a:lnTo>
                <a:lnTo>
                  <a:pt x="832" y="56"/>
                </a:lnTo>
                <a:lnTo>
                  <a:pt x="824" y="57"/>
                </a:lnTo>
                <a:lnTo>
                  <a:pt x="810" y="57"/>
                </a:lnTo>
                <a:lnTo>
                  <a:pt x="810" y="57"/>
                </a:lnTo>
                <a:lnTo>
                  <a:pt x="708" y="44"/>
                </a:lnTo>
                <a:lnTo>
                  <a:pt x="708" y="44"/>
                </a:lnTo>
                <a:lnTo>
                  <a:pt x="685" y="43"/>
                </a:lnTo>
                <a:lnTo>
                  <a:pt x="662" y="43"/>
                </a:lnTo>
                <a:lnTo>
                  <a:pt x="639" y="45"/>
                </a:lnTo>
                <a:lnTo>
                  <a:pt x="618" y="50"/>
                </a:lnTo>
                <a:lnTo>
                  <a:pt x="596" y="57"/>
                </a:lnTo>
                <a:lnTo>
                  <a:pt x="575" y="67"/>
                </a:lnTo>
                <a:lnTo>
                  <a:pt x="555" y="77"/>
                </a:lnTo>
                <a:lnTo>
                  <a:pt x="535" y="92"/>
                </a:lnTo>
                <a:lnTo>
                  <a:pt x="535" y="92"/>
                </a:lnTo>
                <a:lnTo>
                  <a:pt x="434" y="169"/>
                </a:lnTo>
                <a:lnTo>
                  <a:pt x="333" y="247"/>
                </a:lnTo>
                <a:lnTo>
                  <a:pt x="333" y="247"/>
                </a:lnTo>
                <a:lnTo>
                  <a:pt x="323" y="257"/>
                </a:lnTo>
                <a:lnTo>
                  <a:pt x="316" y="267"/>
                </a:lnTo>
                <a:lnTo>
                  <a:pt x="311" y="278"/>
                </a:lnTo>
                <a:lnTo>
                  <a:pt x="310" y="288"/>
                </a:lnTo>
                <a:lnTo>
                  <a:pt x="311" y="298"/>
                </a:lnTo>
                <a:lnTo>
                  <a:pt x="314" y="308"/>
                </a:lnTo>
                <a:lnTo>
                  <a:pt x="320" y="316"/>
                </a:lnTo>
                <a:lnTo>
                  <a:pt x="327" y="323"/>
                </a:lnTo>
                <a:lnTo>
                  <a:pt x="336" y="329"/>
                </a:lnTo>
                <a:lnTo>
                  <a:pt x="346" y="335"/>
                </a:lnTo>
                <a:lnTo>
                  <a:pt x="358" y="338"/>
                </a:lnTo>
                <a:lnTo>
                  <a:pt x="371" y="340"/>
                </a:lnTo>
                <a:lnTo>
                  <a:pt x="386" y="339"/>
                </a:lnTo>
                <a:lnTo>
                  <a:pt x="400" y="336"/>
                </a:lnTo>
                <a:lnTo>
                  <a:pt x="414" y="332"/>
                </a:lnTo>
                <a:lnTo>
                  <a:pt x="430" y="323"/>
                </a:lnTo>
                <a:lnTo>
                  <a:pt x="576" y="233"/>
                </a:lnTo>
                <a:lnTo>
                  <a:pt x="576" y="233"/>
                </a:lnTo>
                <a:lnTo>
                  <a:pt x="584" y="228"/>
                </a:lnTo>
                <a:lnTo>
                  <a:pt x="593" y="225"/>
                </a:lnTo>
                <a:lnTo>
                  <a:pt x="601" y="223"/>
                </a:lnTo>
                <a:lnTo>
                  <a:pt x="609" y="222"/>
                </a:lnTo>
                <a:lnTo>
                  <a:pt x="618" y="222"/>
                </a:lnTo>
                <a:lnTo>
                  <a:pt x="626" y="222"/>
                </a:lnTo>
                <a:lnTo>
                  <a:pt x="634" y="225"/>
                </a:lnTo>
                <a:lnTo>
                  <a:pt x="643" y="228"/>
                </a:lnTo>
                <a:lnTo>
                  <a:pt x="643" y="228"/>
                </a:lnTo>
                <a:lnTo>
                  <a:pt x="653" y="232"/>
                </a:lnTo>
                <a:lnTo>
                  <a:pt x="665" y="235"/>
                </a:lnTo>
                <a:lnTo>
                  <a:pt x="677" y="238"/>
                </a:lnTo>
                <a:lnTo>
                  <a:pt x="689" y="239"/>
                </a:lnTo>
                <a:lnTo>
                  <a:pt x="701" y="240"/>
                </a:lnTo>
                <a:lnTo>
                  <a:pt x="713" y="240"/>
                </a:lnTo>
                <a:lnTo>
                  <a:pt x="725" y="239"/>
                </a:lnTo>
                <a:lnTo>
                  <a:pt x="735" y="238"/>
                </a:lnTo>
                <a:lnTo>
                  <a:pt x="735" y="238"/>
                </a:lnTo>
                <a:lnTo>
                  <a:pt x="744" y="237"/>
                </a:lnTo>
                <a:lnTo>
                  <a:pt x="752" y="237"/>
                </a:lnTo>
                <a:lnTo>
                  <a:pt x="760" y="237"/>
                </a:lnTo>
                <a:lnTo>
                  <a:pt x="769" y="239"/>
                </a:lnTo>
                <a:lnTo>
                  <a:pt x="776" y="241"/>
                </a:lnTo>
                <a:lnTo>
                  <a:pt x="783" y="246"/>
                </a:lnTo>
                <a:lnTo>
                  <a:pt x="790" y="251"/>
                </a:lnTo>
                <a:lnTo>
                  <a:pt x="797" y="256"/>
                </a:lnTo>
                <a:lnTo>
                  <a:pt x="797" y="25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işľiḑé">
            <a:extLst>
              <a:ext uri="{FF2B5EF4-FFF2-40B4-BE49-F238E27FC236}">
                <a16:creationId xmlns:a16="http://schemas.microsoft.com/office/drawing/2014/main" id="{9E5F6D22-3821-594E-215B-68638B5C3678}"/>
              </a:ext>
            </a:extLst>
          </p:cNvPr>
          <p:cNvSpPr>
            <a:spLocks/>
          </p:cNvSpPr>
          <p:nvPr/>
        </p:nvSpPr>
        <p:spPr bwMode="auto">
          <a:xfrm>
            <a:off x="7826670" y="3090901"/>
            <a:ext cx="508539" cy="676199"/>
          </a:xfrm>
          <a:custGeom>
            <a:avLst/>
            <a:gdLst>
              <a:gd name="T0" fmla="*/ 560 w 915"/>
              <a:gd name="T1" fmla="*/ 881 h 1218"/>
              <a:gd name="T2" fmla="*/ 900 w 915"/>
              <a:gd name="T3" fmla="*/ 652 h 1218"/>
              <a:gd name="T4" fmla="*/ 887 w 915"/>
              <a:gd name="T5" fmla="*/ 898 h 1218"/>
              <a:gd name="T6" fmla="*/ 379 w 915"/>
              <a:gd name="T7" fmla="*/ 67 h 1218"/>
              <a:gd name="T8" fmla="*/ 380 w 915"/>
              <a:gd name="T9" fmla="*/ 54 h 1218"/>
              <a:gd name="T10" fmla="*/ 391 w 915"/>
              <a:gd name="T11" fmla="*/ 30 h 1218"/>
              <a:gd name="T12" fmla="*/ 409 w 915"/>
              <a:gd name="T13" fmla="*/ 12 h 1218"/>
              <a:gd name="T14" fmla="*/ 433 w 915"/>
              <a:gd name="T15" fmla="*/ 1 h 1218"/>
              <a:gd name="T16" fmla="*/ 446 w 915"/>
              <a:gd name="T17" fmla="*/ 0 h 1218"/>
              <a:gd name="T18" fmla="*/ 472 w 915"/>
              <a:gd name="T19" fmla="*/ 5 h 1218"/>
              <a:gd name="T20" fmla="*/ 493 w 915"/>
              <a:gd name="T21" fmla="*/ 19 h 1218"/>
              <a:gd name="T22" fmla="*/ 508 w 915"/>
              <a:gd name="T23" fmla="*/ 41 h 1218"/>
              <a:gd name="T24" fmla="*/ 512 w 915"/>
              <a:gd name="T25" fmla="*/ 67 h 1218"/>
              <a:gd name="T26" fmla="*/ 379 w 915"/>
              <a:gd name="T27" fmla="*/ 161 h 1218"/>
              <a:gd name="T28" fmla="*/ 379 w 915"/>
              <a:gd name="T29" fmla="*/ 67 h 1218"/>
              <a:gd name="T30" fmla="*/ 512 w 915"/>
              <a:gd name="T31" fmla="*/ 1103 h 1218"/>
              <a:gd name="T32" fmla="*/ 514 w 915"/>
              <a:gd name="T33" fmla="*/ 1107 h 1218"/>
              <a:gd name="T34" fmla="*/ 518 w 915"/>
              <a:gd name="T35" fmla="*/ 1116 h 1218"/>
              <a:gd name="T36" fmla="*/ 528 w 915"/>
              <a:gd name="T37" fmla="*/ 1122 h 1218"/>
              <a:gd name="T38" fmla="*/ 568 w 915"/>
              <a:gd name="T39" fmla="*/ 1122 h 1218"/>
              <a:gd name="T40" fmla="*/ 579 w 915"/>
              <a:gd name="T41" fmla="*/ 1124 h 1218"/>
              <a:gd name="T42" fmla="*/ 598 w 915"/>
              <a:gd name="T43" fmla="*/ 1132 h 1218"/>
              <a:gd name="T44" fmla="*/ 613 w 915"/>
              <a:gd name="T45" fmla="*/ 1146 h 1218"/>
              <a:gd name="T46" fmla="*/ 621 w 915"/>
              <a:gd name="T47" fmla="*/ 1165 h 1218"/>
              <a:gd name="T48" fmla="*/ 622 w 915"/>
              <a:gd name="T49" fmla="*/ 1218 h 1218"/>
              <a:gd name="T50" fmla="*/ 270 w 915"/>
              <a:gd name="T51" fmla="*/ 1176 h 1218"/>
              <a:gd name="T52" fmla="*/ 271 w 915"/>
              <a:gd name="T53" fmla="*/ 1165 h 1218"/>
              <a:gd name="T54" fmla="*/ 279 w 915"/>
              <a:gd name="T55" fmla="*/ 1146 h 1218"/>
              <a:gd name="T56" fmla="*/ 294 w 915"/>
              <a:gd name="T57" fmla="*/ 1132 h 1218"/>
              <a:gd name="T58" fmla="*/ 313 w 915"/>
              <a:gd name="T59" fmla="*/ 1124 h 1218"/>
              <a:gd name="T60" fmla="*/ 360 w 915"/>
              <a:gd name="T61" fmla="*/ 1122 h 1218"/>
              <a:gd name="T62" fmla="*/ 364 w 915"/>
              <a:gd name="T63" fmla="*/ 1122 h 1218"/>
              <a:gd name="T64" fmla="*/ 375 w 915"/>
              <a:gd name="T65" fmla="*/ 1116 h 1218"/>
              <a:gd name="T66" fmla="*/ 379 w 915"/>
              <a:gd name="T67" fmla="*/ 1107 h 1218"/>
              <a:gd name="T68" fmla="*/ 379 w 915"/>
              <a:gd name="T69" fmla="*/ 504 h 1218"/>
              <a:gd name="T70" fmla="*/ 512 w 915"/>
              <a:gd name="T71" fmla="*/ 497 h 1218"/>
              <a:gd name="T72" fmla="*/ 89 w 915"/>
              <a:gd name="T73" fmla="*/ 856 h 1218"/>
              <a:gd name="T74" fmla="*/ 102 w 915"/>
              <a:gd name="T75" fmla="*/ 610 h 1218"/>
              <a:gd name="T76" fmla="*/ 332 w 915"/>
              <a:gd name="T77" fmla="*/ 869 h 1218"/>
              <a:gd name="T78" fmla="*/ 15 w 915"/>
              <a:gd name="T79" fmla="*/ 228 h 1218"/>
              <a:gd name="T80" fmla="*/ 814 w 915"/>
              <a:gd name="T81" fmla="*/ 186 h 1218"/>
              <a:gd name="T82" fmla="*/ 827 w 915"/>
              <a:gd name="T83" fmla="*/ 433 h 1218"/>
              <a:gd name="T84" fmla="*/ 29 w 915"/>
              <a:gd name="T85" fmla="*/ 476 h 1218"/>
              <a:gd name="T86" fmla="*/ 15 w 915"/>
              <a:gd name="T87" fmla="*/ 22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5" h="1218">
                <a:moveTo>
                  <a:pt x="887" y="898"/>
                </a:moveTo>
                <a:lnTo>
                  <a:pt x="560" y="881"/>
                </a:lnTo>
                <a:lnTo>
                  <a:pt x="560" y="634"/>
                </a:lnTo>
                <a:lnTo>
                  <a:pt x="900" y="652"/>
                </a:lnTo>
                <a:lnTo>
                  <a:pt x="799" y="769"/>
                </a:lnTo>
                <a:lnTo>
                  <a:pt x="887" y="898"/>
                </a:lnTo>
                <a:lnTo>
                  <a:pt x="887" y="898"/>
                </a:lnTo>
                <a:close/>
                <a:moveTo>
                  <a:pt x="379" y="67"/>
                </a:moveTo>
                <a:lnTo>
                  <a:pt x="379" y="67"/>
                </a:lnTo>
                <a:lnTo>
                  <a:pt x="380" y="54"/>
                </a:lnTo>
                <a:lnTo>
                  <a:pt x="385" y="41"/>
                </a:lnTo>
                <a:lnTo>
                  <a:pt x="391" y="30"/>
                </a:lnTo>
                <a:lnTo>
                  <a:pt x="399" y="19"/>
                </a:lnTo>
                <a:lnTo>
                  <a:pt x="409" y="12"/>
                </a:lnTo>
                <a:lnTo>
                  <a:pt x="420" y="5"/>
                </a:lnTo>
                <a:lnTo>
                  <a:pt x="433" y="1"/>
                </a:lnTo>
                <a:lnTo>
                  <a:pt x="446" y="0"/>
                </a:lnTo>
                <a:lnTo>
                  <a:pt x="446" y="0"/>
                </a:lnTo>
                <a:lnTo>
                  <a:pt x="460" y="1"/>
                </a:lnTo>
                <a:lnTo>
                  <a:pt x="472" y="5"/>
                </a:lnTo>
                <a:lnTo>
                  <a:pt x="484" y="12"/>
                </a:lnTo>
                <a:lnTo>
                  <a:pt x="493" y="19"/>
                </a:lnTo>
                <a:lnTo>
                  <a:pt x="502" y="30"/>
                </a:lnTo>
                <a:lnTo>
                  <a:pt x="508" y="41"/>
                </a:lnTo>
                <a:lnTo>
                  <a:pt x="511" y="54"/>
                </a:lnTo>
                <a:lnTo>
                  <a:pt x="512" y="67"/>
                </a:lnTo>
                <a:lnTo>
                  <a:pt x="512" y="155"/>
                </a:lnTo>
                <a:lnTo>
                  <a:pt x="379" y="161"/>
                </a:lnTo>
                <a:lnTo>
                  <a:pt x="379" y="67"/>
                </a:lnTo>
                <a:lnTo>
                  <a:pt x="379" y="67"/>
                </a:lnTo>
                <a:close/>
                <a:moveTo>
                  <a:pt x="512" y="497"/>
                </a:moveTo>
                <a:lnTo>
                  <a:pt x="512" y="1103"/>
                </a:lnTo>
                <a:lnTo>
                  <a:pt x="512" y="1103"/>
                </a:lnTo>
                <a:lnTo>
                  <a:pt x="514" y="1107"/>
                </a:lnTo>
                <a:lnTo>
                  <a:pt x="515" y="1111"/>
                </a:lnTo>
                <a:lnTo>
                  <a:pt x="518" y="1116"/>
                </a:lnTo>
                <a:lnTo>
                  <a:pt x="524" y="1121"/>
                </a:lnTo>
                <a:lnTo>
                  <a:pt x="528" y="1122"/>
                </a:lnTo>
                <a:lnTo>
                  <a:pt x="531" y="1122"/>
                </a:lnTo>
                <a:lnTo>
                  <a:pt x="568" y="1122"/>
                </a:lnTo>
                <a:lnTo>
                  <a:pt x="568" y="1122"/>
                </a:lnTo>
                <a:lnTo>
                  <a:pt x="579" y="1124"/>
                </a:lnTo>
                <a:lnTo>
                  <a:pt x="590" y="1127"/>
                </a:lnTo>
                <a:lnTo>
                  <a:pt x="598" y="1132"/>
                </a:lnTo>
                <a:lnTo>
                  <a:pt x="606" y="1138"/>
                </a:lnTo>
                <a:lnTo>
                  <a:pt x="613" y="1146"/>
                </a:lnTo>
                <a:lnTo>
                  <a:pt x="618" y="1156"/>
                </a:lnTo>
                <a:lnTo>
                  <a:pt x="621" y="1165"/>
                </a:lnTo>
                <a:lnTo>
                  <a:pt x="622" y="1176"/>
                </a:lnTo>
                <a:lnTo>
                  <a:pt x="622" y="1218"/>
                </a:lnTo>
                <a:lnTo>
                  <a:pt x="270" y="1218"/>
                </a:lnTo>
                <a:lnTo>
                  <a:pt x="270" y="1176"/>
                </a:lnTo>
                <a:lnTo>
                  <a:pt x="270" y="1176"/>
                </a:lnTo>
                <a:lnTo>
                  <a:pt x="271" y="1165"/>
                </a:lnTo>
                <a:lnTo>
                  <a:pt x="275" y="1156"/>
                </a:lnTo>
                <a:lnTo>
                  <a:pt x="279" y="1146"/>
                </a:lnTo>
                <a:lnTo>
                  <a:pt x="285" y="1138"/>
                </a:lnTo>
                <a:lnTo>
                  <a:pt x="294" y="1132"/>
                </a:lnTo>
                <a:lnTo>
                  <a:pt x="303" y="1127"/>
                </a:lnTo>
                <a:lnTo>
                  <a:pt x="313" y="1124"/>
                </a:lnTo>
                <a:lnTo>
                  <a:pt x="323" y="1122"/>
                </a:lnTo>
                <a:lnTo>
                  <a:pt x="360" y="1122"/>
                </a:lnTo>
                <a:lnTo>
                  <a:pt x="360" y="1122"/>
                </a:lnTo>
                <a:lnTo>
                  <a:pt x="364" y="1122"/>
                </a:lnTo>
                <a:lnTo>
                  <a:pt x="367" y="1121"/>
                </a:lnTo>
                <a:lnTo>
                  <a:pt x="375" y="1116"/>
                </a:lnTo>
                <a:lnTo>
                  <a:pt x="378" y="1111"/>
                </a:lnTo>
                <a:lnTo>
                  <a:pt x="379" y="1107"/>
                </a:lnTo>
                <a:lnTo>
                  <a:pt x="379" y="1103"/>
                </a:lnTo>
                <a:lnTo>
                  <a:pt x="379" y="504"/>
                </a:lnTo>
                <a:lnTo>
                  <a:pt x="512" y="497"/>
                </a:lnTo>
                <a:lnTo>
                  <a:pt x="512" y="497"/>
                </a:lnTo>
                <a:close/>
                <a:moveTo>
                  <a:pt x="332" y="869"/>
                </a:moveTo>
                <a:lnTo>
                  <a:pt x="89" y="856"/>
                </a:lnTo>
                <a:lnTo>
                  <a:pt x="0" y="728"/>
                </a:lnTo>
                <a:lnTo>
                  <a:pt x="102" y="610"/>
                </a:lnTo>
                <a:lnTo>
                  <a:pt x="332" y="622"/>
                </a:lnTo>
                <a:lnTo>
                  <a:pt x="332" y="869"/>
                </a:lnTo>
                <a:lnTo>
                  <a:pt x="332" y="869"/>
                </a:lnTo>
                <a:close/>
                <a:moveTo>
                  <a:pt x="15" y="228"/>
                </a:moveTo>
                <a:lnTo>
                  <a:pt x="415" y="207"/>
                </a:lnTo>
                <a:lnTo>
                  <a:pt x="814" y="186"/>
                </a:lnTo>
                <a:lnTo>
                  <a:pt x="915" y="304"/>
                </a:lnTo>
                <a:lnTo>
                  <a:pt x="827" y="433"/>
                </a:lnTo>
                <a:lnTo>
                  <a:pt x="428" y="454"/>
                </a:lnTo>
                <a:lnTo>
                  <a:pt x="29" y="476"/>
                </a:lnTo>
                <a:lnTo>
                  <a:pt x="118" y="346"/>
                </a:lnTo>
                <a:lnTo>
                  <a:pt x="15" y="228"/>
                </a:lnTo>
                <a:lnTo>
                  <a:pt x="15" y="22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BA99B6E-3E93-6BD9-241E-80D7D19106D7}"/>
              </a:ext>
            </a:extLst>
          </p:cNvPr>
          <p:cNvSpPr txBox="1"/>
          <p:nvPr/>
        </p:nvSpPr>
        <p:spPr>
          <a:xfrm>
            <a:off x="5110991" y="2921624"/>
            <a:ext cx="18162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rgbClr val="40A693"/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19050F3-45A9-1127-362E-328BF04AE948}"/>
              </a:ext>
            </a:extLst>
          </p:cNvPr>
          <p:cNvSpPr txBox="1"/>
          <p:nvPr/>
        </p:nvSpPr>
        <p:spPr>
          <a:xfrm>
            <a:off x="5030547" y="3211805"/>
            <a:ext cx="2163488" cy="8989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46C5332-A3EC-8E1A-0A60-DD981D768BC2}"/>
              </a:ext>
            </a:extLst>
          </p:cNvPr>
          <p:cNvGrpSpPr/>
          <p:nvPr/>
        </p:nvGrpSpPr>
        <p:grpSpPr>
          <a:xfrm>
            <a:off x="9073476" y="3059038"/>
            <a:ext cx="2170787" cy="932925"/>
            <a:chOff x="1349574" y="1780370"/>
            <a:chExt cx="2170787" cy="93292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900EB08-5CBF-ED6D-B34E-1B3D2A69E4E1}"/>
                </a:ext>
              </a:extLst>
            </p:cNvPr>
            <p:cNvSpPr txBox="1"/>
            <p:nvPr/>
          </p:nvSpPr>
          <p:spPr>
            <a:xfrm>
              <a:off x="1353005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5E2575-919B-7F4A-FCB3-AFEB2CFF7152}"/>
                </a:ext>
              </a:extLst>
            </p:cNvPr>
            <p:cNvSpPr txBox="1"/>
            <p:nvPr/>
          </p:nvSpPr>
          <p:spPr>
            <a:xfrm>
              <a:off x="1349574" y="2049074"/>
              <a:ext cx="2170787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B252950-E7DC-B2F6-09CB-273BD36014A8}"/>
              </a:ext>
            </a:extLst>
          </p:cNvPr>
          <p:cNvGrpSpPr/>
          <p:nvPr/>
        </p:nvGrpSpPr>
        <p:grpSpPr>
          <a:xfrm>
            <a:off x="947737" y="3149503"/>
            <a:ext cx="2200606" cy="932925"/>
            <a:chOff x="2267492" y="1780370"/>
            <a:chExt cx="2200606" cy="93292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774D95A-94B5-F035-D3C3-8BAA0944C7BE}"/>
                </a:ext>
              </a:extLst>
            </p:cNvPr>
            <p:cNvSpPr txBox="1"/>
            <p:nvPr/>
          </p:nvSpPr>
          <p:spPr>
            <a:xfrm>
              <a:off x="2651850" y="1780370"/>
              <a:ext cx="18162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 b="1">
                  <a:gradFill>
                    <a:gsLst>
                      <a:gs pos="0">
                        <a:srgbClr val="40A693"/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953D4B-85E8-0096-D761-29A3E54CC02E}"/>
                </a:ext>
              </a:extLst>
            </p:cNvPr>
            <p:cNvSpPr txBox="1"/>
            <p:nvPr/>
          </p:nvSpPr>
          <p:spPr>
            <a:xfrm>
              <a:off x="2267492" y="2049074"/>
              <a:ext cx="2200606" cy="664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680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</a:spDef>
    <a:lnDef>
      <a:spPr>
        <a:ln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just">
          <a:lnSpc>
            <a:spcPct val="120000"/>
          </a:lnSpc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1982</Words>
  <Application>Microsoft Office PowerPoint</Application>
  <PresentationFormat>宽屏</PresentationFormat>
  <Paragraphs>231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DOUYUFont2.0</vt:lpstr>
      <vt:lpstr>HarmonyOS Sans SC Light</vt:lpstr>
      <vt:lpstr>HarmonyOS Sans SC Medium</vt:lpstr>
      <vt:lpstr>MiSans Heavy</vt:lpstr>
      <vt:lpstr>阿里巴巴普惠体 2.0 55 Regular</vt:lpstr>
      <vt:lpstr>Arial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起飞小火箭创意新年工作计划ppt模板</dc:title>
  <dc:creator>51PPT模板网</dc:creator>
  <cp:keywords>www.51pptmoban.com</cp:keywords>
  <dc:description>www.51pptmoban.com</dc:description>
  <cp:lastModifiedBy>Power user</cp:lastModifiedBy>
  <cp:revision>984</cp:revision>
  <dcterms:created xsi:type="dcterms:W3CDTF">2015-12-25T01:45:31Z</dcterms:created>
  <dcterms:modified xsi:type="dcterms:W3CDTF">2022-12-08T11:39:02Z</dcterms:modified>
</cp:coreProperties>
</file>