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1200" r:id="rId2"/>
    <p:sldId id="1201" r:id="rId3"/>
    <p:sldId id="1199" r:id="rId4"/>
    <p:sldId id="1194" r:id="rId5"/>
    <p:sldId id="304" r:id="rId6"/>
    <p:sldId id="1195" r:id="rId7"/>
    <p:sldId id="1196" r:id="rId8"/>
    <p:sldId id="1197" r:id="rId9"/>
    <p:sldId id="1198" r:id="rId10"/>
    <p:sldId id="1202" r:id="rId11"/>
    <p:sldId id="1203" r:id="rId12"/>
    <p:sldId id="1204" r:id="rId13"/>
    <p:sldId id="1205" r:id="rId14"/>
    <p:sldId id="1206" r:id="rId15"/>
    <p:sldId id="1207" r:id="rId16"/>
    <p:sldId id="1208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5" d="100"/>
          <a:sy n="115" d="100"/>
        </p:scale>
        <p:origin x="10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D5B7C-5B9C-48F3-90EE-721C8239D37A}" type="datetimeFigureOut">
              <a:rPr lang="zh-CN" altLang="en-US" smtClean="0"/>
              <a:t>2022/12/11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A9E9CA-F14A-480B-A868-5ACAAD30E76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8877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9E9CA-F14A-480B-A868-5ACAAD30E76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9074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A9E9CA-F14A-480B-A868-5ACAAD30E76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348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68232D6-85FB-C058-BFD3-CAEDB9FF7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7F8636C-78C4-1D95-FCEF-C092D852BE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18E46D-256F-BE96-A51E-4F8219F8D6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7B366-FD0D-46EA-96FF-30D295E173D6}" type="datetimeFigureOut">
              <a:rPr lang="zh-CN" altLang="en-US" smtClean="0"/>
              <a:t>2022/12/11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50BC7B-7E67-FD88-1E7A-A10576DD2D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97005F-344C-40AE-E069-0474551256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82BA6-29FE-4F59-977C-9EA557D2E9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456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08409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6A25C26-696B-242D-ADEA-7EB2F7C34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9E99E3F-D5AE-546E-DB9F-F535ACE7C7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A0CF4ED-2D7E-7802-B078-AAEE462A58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97B366-FD0D-46EA-96FF-30D295E173D6}" type="datetimeFigureOut">
              <a:rPr lang="zh-CN" altLang="en-US" smtClean="0"/>
              <a:t>2022/12/11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B84967-5C39-7F47-B34E-42847D652D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C6E41F-6F98-B068-854A-72899C1C69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82BA6-29FE-4F59-977C-9EA557D2E9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798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20">
            <a:extLst>
              <a:ext uri="{FF2B5EF4-FFF2-40B4-BE49-F238E27FC236}">
                <a16:creationId xmlns:a16="http://schemas.microsoft.com/office/drawing/2014/main" id="{9890B8F7-2689-7FAC-C58D-6F72C1971B36}"/>
              </a:ext>
            </a:extLst>
          </p:cNvPr>
          <p:cNvSpPr/>
          <p:nvPr/>
        </p:nvSpPr>
        <p:spPr>
          <a:xfrm>
            <a:off x="3205156" y="2749957"/>
            <a:ext cx="5781688" cy="4108043"/>
          </a:xfrm>
          <a:prstGeom prst="ellipse">
            <a:avLst/>
          </a:prstGeom>
          <a:gradFill>
            <a:gsLst>
              <a:gs pos="0">
                <a:srgbClr val="C0FF4D"/>
              </a:gs>
              <a:gs pos="100000">
                <a:srgbClr val="A1D129"/>
              </a:gs>
            </a:gsLst>
          </a:gradFill>
          <a:ln>
            <a:noFill/>
          </a:ln>
          <a:effectLst/>
          <a:scene3d>
            <a:camera prst="orthographicFront">
              <a:rot lat="6000000" lon="0" rev="0"/>
            </a:camera>
            <a:lightRig rig="threePt" dir="t"/>
          </a:scene3d>
          <a:sp3d extrusionH="3492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Oval 21">
            <a:extLst>
              <a:ext uri="{FF2B5EF4-FFF2-40B4-BE49-F238E27FC236}">
                <a16:creationId xmlns:a16="http://schemas.microsoft.com/office/drawing/2014/main" id="{574877B7-9254-0900-6CD0-9C7CCEA563D0}"/>
              </a:ext>
            </a:extLst>
          </p:cNvPr>
          <p:cNvSpPr/>
          <p:nvPr/>
        </p:nvSpPr>
        <p:spPr>
          <a:xfrm>
            <a:off x="3745139" y="2721348"/>
            <a:ext cx="4762196" cy="3383668"/>
          </a:xfrm>
          <a:prstGeom prst="ellipse">
            <a:avLst/>
          </a:prstGeom>
          <a:gradFill>
            <a:gsLst>
              <a:gs pos="0">
                <a:srgbClr val="7F7F7F"/>
              </a:gs>
              <a:gs pos="100000">
                <a:srgbClr val="262626"/>
              </a:gs>
            </a:gsLst>
          </a:gradFill>
          <a:ln>
            <a:noFill/>
          </a:ln>
          <a:effectLst/>
          <a:scene3d>
            <a:camera prst="orthographicFront">
              <a:rot lat="6000000" lon="0" rev="0"/>
            </a:camera>
            <a:lightRig rig="threePt" dir="t"/>
          </a:scene3d>
          <a:sp3d extrusionH="3492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Oval 22">
            <a:extLst>
              <a:ext uri="{FF2B5EF4-FFF2-40B4-BE49-F238E27FC236}">
                <a16:creationId xmlns:a16="http://schemas.microsoft.com/office/drawing/2014/main" id="{C1AF95D6-BEBE-38BF-E26F-1D8E71E1BCD6}"/>
              </a:ext>
            </a:extLst>
          </p:cNvPr>
          <p:cNvSpPr/>
          <p:nvPr/>
        </p:nvSpPr>
        <p:spPr>
          <a:xfrm>
            <a:off x="4067494" y="2549788"/>
            <a:ext cx="4057014" cy="2882616"/>
          </a:xfrm>
          <a:prstGeom prst="ellipse">
            <a:avLst/>
          </a:prstGeom>
          <a:gradFill>
            <a:gsLst>
              <a:gs pos="0">
                <a:srgbClr val="C0FF4D"/>
              </a:gs>
              <a:gs pos="100000">
                <a:srgbClr val="A1D129"/>
              </a:gs>
            </a:gsLst>
          </a:gradFill>
          <a:ln>
            <a:noFill/>
          </a:ln>
          <a:effectLst/>
          <a:scene3d>
            <a:camera prst="orthographicFront">
              <a:rot lat="6000000" lon="0" rev="0"/>
            </a:camera>
            <a:lightRig rig="threePt" dir="t"/>
          </a:scene3d>
          <a:sp3d extrusionH="3492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Oval 23">
            <a:extLst>
              <a:ext uri="{FF2B5EF4-FFF2-40B4-BE49-F238E27FC236}">
                <a16:creationId xmlns:a16="http://schemas.microsoft.com/office/drawing/2014/main" id="{64049E3D-DB9B-488F-95D6-8D2F377A06E4}"/>
              </a:ext>
            </a:extLst>
          </p:cNvPr>
          <p:cNvSpPr/>
          <p:nvPr/>
        </p:nvSpPr>
        <p:spPr>
          <a:xfrm>
            <a:off x="4483651" y="2435139"/>
            <a:ext cx="3189921" cy="2266524"/>
          </a:xfrm>
          <a:prstGeom prst="ellipse">
            <a:avLst/>
          </a:prstGeom>
          <a:gradFill>
            <a:gsLst>
              <a:gs pos="0">
                <a:srgbClr val="7F7F7F"/>
              </a:gs>
              <a:gs pos="100000">
                <a:srgbClr val="262626"/>
              </a:gs>
            </a:gsLst>
            <a:lin ang="16200000" scaled="0"/>
          </a:gradFill>
          <a:ln>
            <a:noFill/>
          </a:ln>
          <a:effectLst/>
          <a:scene3d>
            <a:camera prst="orthographicFront">
              <a:rot lat="6000000" lon="0" rev="0"/>
            </a:camera>
            <a:lightRig rig="threePt" dir="t"/>
          </a:scene3d>
          <a:sp3d extrusionH="3492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Oval 24">
            <a:extLst>
              <a:ext uri="{FF2B5EF4-FFF2-40B4-BE49-F238E27FC236}">
                <a16:creationId xmlns:a16="http://schemas.microsoft.com/office/drawing/2014/main" id="{B6822193-400D-534F-71D1-D8D1F038D3D0}"/>
              </a:ext>
            </a:extLst>
          </p:cNvPr>
          <p:cNvSpPr/>
          <p:nvPr/>
        </p:nvSpPr>
        <p:spPr>
          <a:xfrm>
            <a:off x="4803401" y="2181925"/>
            <a:ext cx="2585200" cy="1836854"/>
          </a:xfrm>
          <a:prstGeom prst="ellipse">
            <a:avLst/>
          </a:prstGeom>
          <a:gradFill>
            <a:gsLst>
              <a:gs pos="0">
                <a:srgbClr val="C0FF4D"/>
              </a:gs>
              <a:gs pos="100000">
                <a:srgbClr val="A1D129"/>
              </a:gs>
            </a:gsLst>
            <a:lin ang="16200000" scaled="0"/>
          </a:gradFill>
          <a:ln>
            <a:noFill/>
          </a:ln>
          <a:effectLst/>
          <a:scene3d>
            <a:camera prst="orthographicFront">
              <a:rot lat="6000000" lon="0" rev="0"/>
            </a:camera>
            <a:lightRig rig="threePt" dir="t"/>
          </a:scene3d>
          <a:sp3d extrusionH="3492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Line 33">
            <a:extLst>
              <a:ext uri="{FF2B5EF4-FFF2-40B4-BE49-F238E27FC236}">
                <a16:creationId xmlns:a16="http://schemas.microsoft.com/office/drawing/2014/main" id="{56D733FE-C0B6-AAA4-9AC2-2374935C9509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3847312" y="1633150"/>
            <a:ext cx="0" cy="2805112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Rektangel 63">
            <a:extLst>
              <a:ext uri="{FF2B5EF4-FFF2-40B4-BE49-F238E27FC236}">
                <a16:creationId xmlns:a16="http://schemas.microsoft.com/office/drawing/2014/main" id="{FBE3A1BE-EFDD-E79D-4E5E-9FE5140A00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2191" y="2181631"/>
            <a:ext cx="2222727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801688">
              <a:spcBef>
                <a:spcPct val="20000"/>
              </a:spcBef>
            </a:pPr>
            <a:r>
              <a:rPr lang="en-US" sz="1600" b="1" noProof="1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 text</a:t>
            </a:r>
          </a:p>
          <a:p>
            <a:pPr algn="r" defTabSz="801688">
              <a:spcBef>
                <a:spcPct val="20000"/>
              </a:spcBef>
            </a:pPr>
            <a:r>
              <a:rPr lang="en-US" sz="1400" noProof="1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This is an example text. </a:t>
            </a:r>
          </a:p>
        </p:txBody>
      </p:sp>
      <p:sp>
        <p:nvSpPr>
          <p:cNvPr id="9" name="Line 33">
            <a:extLst>
              <a:ext uri="{FF2B5EF4-FFF2-40B4-BE49-F238E27FC236}">
                <a16:creationId xmlns:a16="http://schemas.microsoft.com/office/drawing/2014/main" id="{DEE34901-2B62-3CA0-B305-77FE357E95AA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8414550" y="2037962"/>
            <a:ext cx="0" cy="2805113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Rektangel 63">
            <a:extLst>
              <a:ext uri="{FF2B5EF4-FFF2-40B4-BE49-F238E27FC236}">
                <a16:creationId xmlns:a16="http://schemas.microsoft.com/office/drawing/2014/main" id="{6AAF7890-FFD6-24B6-F86B-736DB23525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07418" y="2581681"/>
            <a:ext cx="2566982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sz="1600" b="1" noProof="1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 text</a:t>
            </a:r>
          </a:p>
          <a:p>
            <a:pPr defTabSz="801688">
              <a:spcBef>
                <a:spcPct val="20000"/>
              </a:spcBef>
            </a:pPr>
            <a:r>
              <a:rPr lang="en-US" sz="1400" noProof="1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This is an example text. </a:t>
            </a:r>
          </a:p>
        </p:txBody>
      </p:sp>
      <p:sp>
        <p:nvSpPr>
          <p:cNvPr id="11" name="Line 33">
            <a:extLst>
              <a:ext uri="{FF2B5EF4-FFF2-40B4-BE49-F238E27FC236}">
                <a16:creationId xmlns:a16="http://schemas.microsoft.com/office/drawing/2014/main" id="{9272BBF3-9DE6-845D-9EC2-1CFF3DC42424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3213900" y="2599937"/>
            <a:ext cx="0" cy="2805113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Rektangel 63">
            <a:extLst>
              <a:ext uri="{FF2B5EF4-FFF2-40B4-BE49-F238E27FC236}">
                <a16:creationId xmlns:a16="http://schemas.microsoft.com/office/drawing/2014/main" id="{6A19DAA8-C31B-9F96-F6C7-20B92BCB71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766" y="3184931"/>
            <a:ext cx="2222727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801688">
              <a:spcBef>
                <a:spcPct val="20000"/>
              </a:spcBef>
            </a:pPr>
            <a:r>
              <a:rPr lang="en-US" sz="1600" b="1" noProof="1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 text</a:t>
            </a:r>
          </a:p>
          <a:p>
            <a:pPr algn="r" defTabSz="801688">
              <a:spcBef>
                <a:spcPct val="20000"/>
              </a:spcBef>
            </a:pPr>
            <a:r>
              <a:rPr lang="en-US" sz="1400" noProof="1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This is an example text. </a:t>
            </a:r>
          </a:p>
        </p:txBody>
      </p:sp>
      <p:sp>
        <p:nvSpPr>
          <p:cNvPr id="13" name="Line 33">
            <a:extLst>
              <a:ext uri="{FF2B5EF4-FFF2-40B4-BE49-F238E27FC236}">
                <a16:creationId xmlns:a16="http://schemas.microsoft.com/office/drawing/2014/main" id="{DFBB5FF8-55AE-A97D-B281-29D932151BD2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9147975" y="2980937"/>
            <a:ext cx="0" cy="2805113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Rektangel 63">
            <a:extLst>
              <a:ext uri="{FF2B5EF4-FFF2-40B4-BE49-F238E27FC236}">
                <a16:creationId xmlns:a16="http://schemas.microsoft.com/office/drawing/2014/main" id="{8330562D-E472-9C6F-EF12-9890C59DBD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40843" y="3524656"/>
            <a:ext cx="2805114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sz="1600" b="1" noProof="1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 text</a:t>
            </a:r>
          </a:p>
          <a:p>
            <a:pPr defTabSz="801688">
              <a:spcBef>
                <a:spcPct val="20000"/>
              </a:spcBef>
            </a:pPr>
            <a:r>
              <a:rPr lang="en-US" sz="1400" noProof="1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This is an example text. </a:t>
            </a:r>
          </a:p>
        </p:txBody>
      </p:sp>
      <p:sp>
        <p:nvSpPr>
          <p:cNvPr id="15" name="Line 33">
            <a:extLst>
              <a:ext uri="{FF2B5EF4-FFF2-40B4-BE49-F238E27FC236}">
                <a16:creationId xmlns:a16="http://schemas.microsoft.com/office/drawing/2014/main" id="{F5ADD7ED-3C05-5D61-C6A0-2E3729980320}"/>
              </a:ext>
            </a:extLst>
          </p:cNvPr>
          <p:cNvSpPr>
            <a:spLocks noChangeShapeType="1"/>
          </p:cNvSpPr>
          <p:nvPr/>
        </p:nvSpPr>
        <p:spPr bwMode="auto">
          <a:xfrm rot="5400000" flipV="1">
            <a:off x="3232950" y="3542912"/>
            <a:ext cx="0" cy="2805113"/>
          </a:xfrm>
          <a:prstGeom prst="line">
            <a:avLst/>
          </a:prstGeom>
          <a:noFill/>
          <a:ln w="19050">
            <a:solidFill>
              <a:srgbClr val="D7D8D9">
                <a:lumMod val="25000"/>
              </a:srgb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da-DK" kern="0">
              <a:solidFill>
                <a:sysClr val="windowText" lastClr="000000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Rektangel 63">
            <a:extLst>
              <a:ext uri="{FF2B5EF4-FFF2-40B4-BE49-F238E27FC236}">
                <a16:creationId xmlns:a16="http://schemas.microsoft.com/office/drawing/2014/main" id="{F4286EDC-D0B3-E8DC-FCDE-FB9157A5AB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612" y="4127906"/>
            <a:ext cx="2169931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801688">
              <a:spcBef>
                <a:spcPct val="20000"/>
              </a:spcBef>
            </a:pPr>
            <a:r>
              <a:rPr lang="en-US" sz="1600" b="1" noProof="1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 text</a:t>
            </a:r>
          </a:p>
          <a:p>
            <a:pPr algn="r" defTabSz="801688">
              <a:spcBef>
                <a:spcPct val="20000"/>
              </a:spcBef>
            </a:pPr>
            <a:r>
              <a:rPr lang="en-US" sz="1400" noProof="1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This is an example text. </a:t>
            </a:r>
          </a:p>
        </p:txBody>
      </p:sp>
      <p:sp>
        <p:nvSpPr>
          <p:cNvPr id="17" name="5-Point Star 18">
            <a:extLst>
              <a:ext uri="{FF2B5EF4-FFF2-40B4-BE49-F238E27FC236}">
                <a16:creationId xmlns:a16="http://schemas.microsoft.com/office/drawing/2014/main" id="{D9DAA907-9A7E-A1AA-A16A-429049E7B7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6868" y="1329144"/>
            <a:ext cx="1390650" cy="1392237"/>
          </a:xfrm>
          <a:custGeom>
            <a:avLst/>
            <a:gdLst>
              <a:gd name="T0" fmla="*/ 695325 w 1390650"/>
              <a:gd name="T1" fmla="*/ 0 h 1392237"/>
              <a:gd name="T2" fmla="*/ 1 w 1390650"/>
              <a:gd name="T3" fmla="*/ 531786 h 1392237"/>
              <a:gd name="T4" fmla="*/ 265591 w 1390650"/>
              <a:gd name="T5" fmla="*/ 1392233 h 1392237"/>
              <a:gd name="T6" fmla="*/ 1125059 w 1390650"/>
              <a:gd name="T7" fmla="*/ 1392233 h 1392237"/>
              <a:gd name="T8" fmla="*/ 1390649 w 1390650"/>
              <a:gd name="T9" fmla="*/ 531786 h 1392237"/>
              <a:gd name="T10" fmla="*/ 3 60000 65536"/>
              <a:gd name="T11" fmla="*/ 2 60000 65536"/>
              <a:gd name="T12" fmla="*/ 1 60000 65536"/>
              <a:gd name="T13" fmla="*/ 1 60000 65536"/>
              <a:gd name="T14" fmla="*/ 0 60000 65536"/>
              <a:gd name="T15" fmla="*/ 429739 w 1390650"/>
              <a:gd name="T16" fmla="*/ 531790 h 1392237"/>
              <a:gd name="T17" fmla="*/ 960911 w 1390650"/>
              <a:gd name="T18" fmla="*/ 1063567 h 139223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90650" h="1392237">
                <a:moveTo>
                  <a:pt x="1" y="531786"/>
                </a:moveTo>
                <a:lnTo>
                  <a:pt x="531184" y="531790"/>
                </a:lnTo>
                <a:lnTo>
                  <a:pt x="695325" y="0"/>
                </a:lnTo>
                <a:lnTo>
                  <a:pt x="859466" y="531790"/>
                </a:lnTo>
                <a:lnTo>
                  <a:pt x="1390649" y="531786"/>
                </a:lnTo>
                <a:lnTo>
                  <a:pt x="960911" y="860446"/>
                </a:lnTo>
                <a:lnTo>
                  <a:pt x="1125059" y="1392233"/>
                </a:lnTo>
                <a:lnTo>
                  <a:pt x="695325" y="1063567"/>
                </a:lnTo>
                <a:lnTo>
                  <a:pt x="265591" y="1392233"/>
                </a:lnTo>
                <a:lnTo>
                  <a:pt x="429739" y="860446"/>
                </a:lnTo>
                <a:close/>
              </a:path>
            </a:pathLst>
          </a:custGeom>
          <a:gradFill rotWithShape="1">
            <a:gsLst>
              <a:gs pos="0">
                <a:srgbClr val="404040"/>
              </a:gs>
              <a:gs pos="16000">
                <a:srgbClr val="404040"/>
              </a:gs>
              <a:gs pos="36000">
                <a:srgbClr val="F2F2F2"/>
              </a:gs>
              <a:gs pos="52000">
                <a:srgbClr val="595959"/>
              </a:gs>
              <a:gs pos="64999">
                <a:srgbClr val="BFBFBF"/>
              </a:gs>
              <a:gs pos="100000">
                <a:srgbClr val="404040"/>
              </a:gs>
            </a:gsLst>
            <a:lin ang="1380000"/>
          </a:gradFill>
          <a:ln w="9525">
            <a:solidFill>
              <a:srgbClr val="404040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4684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7">
            <a:extLst>
              <a:ext uri="{FF2B5EF4-FFF2-40B4-BE49-F238E27FC236}">
                <a16:creationId xmlns:a16="http://schemas.microsoft.com/office/drawing/2014/main" id="{03A6A618-50E4-CCAB-8A45-752A8D12E3DF}"/>
              </a:ext>
            </a:extLst>
          </p:cNvPr>
          <p:cNvGrpSpPr>
            <a:grpSpLocks/>
          </p:cNvGrpSpPr>
          <p:nvPr/>
        </p:nvGrpSpPr>
        <p:grpSpPr bwMode="auto">
          <a:xfrm>
            <a:off x="2178050" y="1616869"/>
            <a:ext cx="7835900" cy="3624262"/>
            <a:chOff x="1092200" y="1937940"/>
            <a:chExt cx="7835900" cy="3624660"/>
          </a:xfrm>
        </p:grpSpPr>
        <p:grpSp>
          <p:nvGrpSpPr>
            <p:cNvPr id="3" name="Grupper 78">
              <a:extLst>
                <a:ext uri="{FF2B5EF4-FFF2-40B4-BE49-F238E27FC236}">
                  <a16:creationId xmlns:a16="http://schemas.microsoft.com/office/drawing/2014/main" id="{1C73FE6B-D5BD-913D-977C-46349079F99B}"/>
                </a:ext>
              </a:extLst>
            </p:cNvPr>
            <p:cNvGrpSpPr/>
            <p:nvPr/>
          </p:nvGrpSpPr>
          <p:grpSpPr>
            <a:xfrm>
              <a:off x="2235200" y="4751345"/>
              <a:ext cx="2229054" cy="811255"/>
              <a:chOff x="3505200" y="2527300"/>
              <a:chExt cx="3733800" cy="1358900"/>
            </a:xfrm>
            <a:gradFill flip="none" rotWithShape="1">
              <a:gsLst>
                <a:gs pos="0">
                  <a:schemeClr val="bg2"/>
                </a:gs>
                <a:gs pos="99000">
                  <a:schemeClr val="tx1"/>
                </a:gs>
              </a:gsLst>
              <a:lin ang="0" scaled="1"/>
              <a:tileRect/>
            </a:gradFill>
          </p:grpSpPr>
          <p:sp>
            <p:nvSpPr>
              <p:cNvPr id="39" name="Kombinationstegning 34">
                <a:extLst>
                  <a:ext uri="{FF2B5EF4-FFF2-40B4-BE49-F238E27FC236}">
                    <a16:creationId xmlns:a16="http://schemas.microsoft.com/office/drawing/2014/main" id="{A76123D3-82AD-025F-808F-A0A39E4BDE09}"/>
                  </a:ext>
                </a:extLst>
              </p:cNvPr>
              <p:cNvSpPr/>
              <p:nvPr/>
            </p:nvSpPr>
            <p:spPr>
              <a:xfrm>
                <a:off x="3505200" y="3048000"/>
                <a:ext cx="3721100" cy="825500"/>
              </a:xfrm>
              <a:custGeom>
                <a:avLst/>
                <a:gdLst>
                  <a:gd name="connsiteX0" fmla="*/ 1244600 w 3721100"/>
                  <a:gd name="connsiteY0" fmla="*/ 825500 h 825500"/>
                  <a:gd name="connsiteX1" fmla="*/ 0 w 3721100"/>
                  <a:gd name="connsiteY1" fmla="*/ 0 h 825500"/>
                  <a:gd name="connsiteX2" fmla="*/ 2476500 w 3721100"/>
                  <a:gd name="connsiteY2" fmla="*/ 0 h 825500"/>
                  <a:gd name="connsiteX3" fmla="*/ 3721100 w 3721100"/>
                  <a:gd name="connsiteY3" fmla="*/ 812800 h 825500"/>
                  <a:gd name="connsiteX4" fmla="*/ 1244600 w 3721100"/>
                  <a:gd name="connsiteY4" fmla="*/ 82550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1100" h="825500">
                    <a:moveTo>
                      <a:pt x="1244600" y="825500"/>
                    </a:moveTo>
                    <a:lnTo>
                      <a:pt x="0" y="0"/>
                    </a:lnTo>
                    <a:lnTo>
                      <a:pt x="2476500" y="0"/>
                    </a:lnTo>
                    <a:lnTo>
                      <a:pt x="3721100" y="812800"/>
                    </a:lnTo>
                    <a:lnTo>
                      <a:pt x="1244600" y="825500"/>
                    </a:lnTo>
                    <a:close/>
                  </a:path>
                </a:pathLst>
              </a:custGeom>
              <a:grpFill/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0" name="Rektangel 35">
                <a:extLst>
                  <a:ext uri="{FF2B5EF4-FFF2-40B4-BE49-F238E27FC236}">
                    <a16:creationId xmlns:a16="http://schemas.microsoft.com/office/drawing/2014/main" id="{2B7A3FE2-449A-A95D-60F7-0E9642634683}"/>
                  </a:ext>
                </a:extLst>
              </p:cNvPr>
              <p:cNvSpPr/>
              <p:nvPr/>
            </p:nvSpPr>
            <p:spPr>
              <a:xfrm>
                <a:off x="3517900" y="2540000"/>
                <a:ext cx="2463800" cy="495300"/>
              </a:xfrm>
              <a:prstGeom prst="rect">
                <a:avLst/>
              </a:prstGeom>
              <a:grpFill/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1" name="Kombinationstegning 36">
                <a:extLst>
                  <a:ext uri="{FF2B5EF4-FFF2-40B4-BE49-F238E27FC236}">
                    <a16:creationId xmlns:a16="http://schemas.microsoft.com/office/drawing/2014/main" id="{D20E632B-53F7-1468-E660-F9FFA2B8C789}"/>
                  </a:ext>
                </a:extLst>
              </p:cNvPr>
              <p:cNvSpPr/>
              <p:nvPr/>
            </p:nvSpPr>
            <p:spPr>
              <a:xfrm>
                <a:off x="5994400" y="2527300"/>
                <a:ext cx="1244600" cy="1358900"/>
              </a:xfrm>
              <a:custGeom>
                <a:avLst/>
                <a:gdLst>
                  <a:gd name="connsiteX0" fmla="*/ 1244600 w 1244600"/>
                  <a:gd name="connsiteY0" fmla="*/ 1358900 h 1358900"/>
                  <a:gd name="connsiteX1" fmla="*/ 0 w 1244600"/>
                  <a:gd name="connsiteY1" fmla="*/ 533400 h 1358900"/>
                  <a:gd name="connsiteX2" fmla="*/ 0 w 1244600"/>
                  <a:gd name="connsiteY2" fmla="*/ 0 h 1358900"/>
                  <a:gd name="connsiteX3" fmla="*/ 1244600 w 1244600"/>
                  <a:gd name="connsiteY3" fmla="*/ 850900 h 1358900"/>
                  <a:gd name="connsiteX4" fmla="*/ 1244600 w 1244600"/>
                  <a:gd name="connsiteY4" fmla="*/ 1358900 h 1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600" h="1358900">
                    <a:moveTo>
                      <a:pt x="1244600" y="1358900"/>
                    </a:moveTo>
                    <a:lnTo>
                      <a:pt x="0" y="533400"/>
                    </a:lnTo>
                    <a:lnTo>
                      <a:pt x="0" y="0"/>
                    </a:lnTo>
                    <a:lnTo>
                      <a:pt x="1244600" y="850900"/>
                    </a:lnTo>
                    <a:lnTo>
                      <a:pt x="1244600" y="1358900"/>
                    </a:lnTo>
                    <a:close/>
                  </a:path>
                </a:pathLst>
              </a:custGeom>
              <a:grpFill/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2" name="Kombinationstegning 37">
                <a:extLst>
                  <a:ext uri="{FF2B5EF4-FFF2-40B4-BE49-F238E27FC236}">
                    <a16:creationId xmlns:a16="http://schemas.microsoft.com/office/drawing/2014/main" id="{8719E9CF-2F68-73A6-73D0-B562FD5D008C}"/>
                  </a:ext>
                </a:extLst>
              </p:cNvPr>
              <p:cNvSpPr/>
              <p:nvPr/>
            </p:nvSpPr>
            <p:spPr>
              <a:xfrm>
                <a:off x="3517900" y="2552700"/>
                <a:ext cx="3721100" cy="825500"/>
              </a:xfrm>
              <a:custGeom>
                <a:avLst/>
                <a:gdLst>
                  <a:gd name="connsiteX0" fmla="*/ 1244600 w 3721100"/>
                  <a:gd name="connsiteY0" fmla="*/ 825500 h 825500"/>
                  <a:gd name="connsiteX1" fmla="*/ 0 w 3721100"/>
                  <a:gd name="connsiteY1" fmla="*/ 0 h 825500"/>
                  <a:gd name="connsiteX2" fmla="*/ 2476500 w 3721100"/>
                  <a:gd name="connsiteY2" fmla="*/ 0 h 825500"/>
                  <a:gd name="connsiteX3" fmla="*/ 3721100 w 3721100"/>
                  <a:gd name="connsiteY3" fmla="*/ 812800 h 825500"/>
                  <a:gd name="connsiteX4" fmla="*/ 1244600 w 3721100"/>
                  <a:gd name="connsiteY4" fmla="*/ 82550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1100" h="825500">
                    <a:moveTo>
                      <a:pt x="1244600" y="825500"/>
                    </a:moveTo>
                    <a:lnTo>
                      <a:pt x="0" y="0"/>
                    </a:lnTo>
                    <a:lnTo>
                      <a:pt x="2476500" y="0"/>
                    </a:lnTo>
                    <a:lnTo>
                      <a:pt x="3721100" y="812800"/>
                    </a:lnTo>
                    <a:lnTo>
                      <a:pt x="1244600" y="825500"/>
                    </a:lnTo>
                    <a:close/>
                  </a:path>
                </a:pathLst>
              </a:custGeom>
              <a:grpFill/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3" name="Kombinationstegning 38">
                <a:extLst>
                  <a:ext uri="{FF2B5EF4-FFF2-40B4-BE49-F238E27FC236}">
                    <a16:creationId xmlns:a16="http://schemas.microsoft.com/office/drawing/2014/main" id="{2B412E5C-3892-75A5-9354-9396B3C0F8A3}"/>
                  </a:ext>
                </a:extLst>
              </p:cNvPr>
              <p:cNvSpPr/>
              <p:nvPr/>
            </p:nvSpPr>
            <p:spPr>
              <a:xfrm>
                <a:off x="3505200" y="2527300"/>
                <a:ext cx="1244600" cy="1358900"/>
              </a:xfrm>
              <a:custGeom>
                <a:avLst/>
                <a:gdLst>
                  <a:gd name="connsiteX0" fmla="*/ 1244600 w 1244600"/>
                  <a:gd name="connsiteY0" fmla="*/ 1358900 h 1358900"/>
                  <a:gd name="connsiteX1" fmla="*/ 0 w 1244600"/>
                  <a:gd name="connsiteY1" fmla="*/ 533400 h 1358900"/>
                  <a:gd name="connsiteX2" fmla="*/ 0 w 1244600"/>
                  <a:gd name="connsiteY2" fmla="*/ 0 h 1358900"/>
                  <a:gd name="connsiteX3" fmla="*/ 1244600 w 1244600"/>
                  <a:gd name="connsiteY3" fmla="*/ 850900 h 1358900"/>
                  <a:gd name="connsiteX4" fmla="*/ 1244600 w 1244600"/>
                  <a:gd name="connsiteY4" fmla="*/ 1358900 h 1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600" h="1358900">
                    <a:moveTo>
                      <a:pt x="1244600" y="1358900"/>
                    </a:moveTo>
                    <a:lnTo>
                      <a:pt x="0" y="533400"/>
                    </a:lnTo>
                    <a:lnTo>
                      <a:pt x="0" y="0"/>
                    </a:lnTo>
                    <a:lnTo>
                      <a:pt x="1244600" y="850900"/>
                    </a:lnTo>
                    <a:lnTo>
                      <a:pt x="1244600" y="1358900"/>
                    </a:lnTo>
                    <a:close/>
                  </a:path>
                </a:pathLst>
              </a:custGeom>
              <a:grpFill/>
              <a:ln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4" name="Rektangel 39">
                <a:extLst>
                  <a:ext uri="{FF2B5EF4-FFF2-40B4-BE49-F238E27FC236}">
                    <a16:creationId xmlns:a16="http://schemas.microsoft.com/office/drawing/2014/main" id="{55E2B6E4-1CC5-67D2-F9A4-17E6EB174424}"/>
                  </a:ext>
                </a:extLst>
              </p:cNvPr>
              <p:cNvSpPr/>
              <p:nvPr/>
            </p:nvSpPr>
            <p:spPr>
              <a:xfrm>
                <a:off x="4762500" y="3369627"/>
                <a:ext cx="1401858" cy="495300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4" name="Grupper 63">
              <a:extLst>
                <a:ext uri="{FF2B5EF4-FFF2-40B4-BE49-F238E27FC236}">
                  <a16:creationId xmlns:a16="http://schemas.microsoft.com/office/drawing/2014/main" id="{189B89ED-E24D-4390-DEB9-22A0876AC2C5}"/>
                </a:ext>
              </a:extLst>
            </p:cNvPr>
            <p:cNvGrpSpPr/>
            <p:nvPr/>
          </p:nvGrpSpPr>
          <p:grpSpPr>
            <a:xfrm>
              <a:off x="3079424" y="4450358"/>
              <a:ext cx="2229054" cy="1099542"/>
              <a:chOff x="3505200" y="2527300"/>
              <a:chExt cx="3733800" cy="1841797"/>
            </a:xfrm>
            <a:gradFill flip="none" rotWithShape="1">
              <a:gsLst>
                <a:gs pos="0">
                  <a:schemeClr val="bg2"/>
                </a:gs>
                <a:gs pos="99000">
                  <a:schemeClr val="tx1"/>
                </a:gs>
              </a:gsLst>
              <a:lin ang="0" scaled="1"/>
              <a:tileRect/>
            </a:gradFill>
          </p:grpSpPr>
          <p:sp>
            <p:nvSpPr>
              <p:cNvPr id="33" name="Kombinationstegning 48">
                <a:extLst>
                  <a:ext uri="{FF2B5EF4-FFF2-40B4-BE49-F238E27FC236}">
                    <a16:creationId xmlns:a16="http://schemas.microsoft.com/office/drawing/2014/main" id="{6BAD84E4-E16F-23F5-2F03-C54692EF65A8}"/>
                  </a:ext>
                </a:extLst>
              </p:cNvPr>
              <p:cNvSpPr/>
              <p:nvPr/>
            </p:nvSpPr>
            <p:spPr>
              <a:xfrm>
                <a:off x="3505200" y="3048000"/>
                <a:ext cx="3721100" cy="825500"/>
              </a:xfrm>
              <a:custGeom>
                <a:avLst/>
                <a:gdLst>
                  <a:gd name="connsiteX0" fmla="*/ 1244600 w 3721100"/>
                  <a:gd name="connsiteY0" fmla="*/ 825500 h 825500"/>
                  <a:gd name="connsiteX1" fmla="*/ 0 w 3721100"/>
                  <a:gd name="connsiteY1" fmla="*/ 0 h 825500"/>
                  <a:gd name="connsiteX2" fmla="*/ 2476500 w 3721100"/>
                  <a:gd name="connsiteY2" fmla="*/ 0 h 825500"/>
                  <a:gd name="connsiteX3" fmla="*/ 3721100 w 3721100"/>
                  <a:gd name="connsiteY3" fmla="*/ 812800 h 825500"/>
                  <a:gd name="connsiteX4" fmla="*/ 1244600 w 3721100"/>
                  <a:gd name="connsiteY4" fmla="*/ 82550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1100" h="825500">
                    <a:moveTo>
                      <a:pt x="1244600" y="825500"/>
                    </a:moveTo>
                    <a:lnTo>
                      <a:pt x="0" y="0"/>
                    </a:lnTo>
                    <a:lnTo>
                      <a:pt x="2476500" y="0"/>
                    </a:lnTo>
                    <a:lnTo>
                      <a:pt x="3721100" y="812800"/>
                    </a:lnTo>
                    <a:lnTo>
                      <a:pt x="1244600" y="825500"/>
                    </a:lnTo>
                    <a:close/>
                  </a:path>
                </a:pathLst>
              </a:custGeom>
              <a:grpFill/>
              <a:ln w="3175"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4" name="Rektangel 55">
                <a:extLst>
                  <a:ext uri="{FF2B5EF4-FFF2-40B4-BE49-F238E27FC236}">
                    <a16:creationId xmlns:a16="http://schemas.microsoft.com/office/drawing/2014/main" id="{83E41AF7-1DA2-F38E-9251-0D377118BB3A}"/>
                  </a:ext>
                </a:extLst>
              </p:cNvPr>
              <p:cNvSpPr/>
              <p:nvPr/>
            </p:nvSpPr>
            <p:spPr>
              <a:xfrm>
                <a:off x="3517900" y="2540000"/>
                <a:ext cx="2463800" cy="495300"/>
              </a:xfrm>
              <a:prstGeom prst="rect">
                <a:avLst/>
              </a:prstGeom>
              <a:grpFill/>
              <a:ln w="3175"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5" name="Kombinationstegning 56">
                <a:extLst>
                  <a:ext uri="{FF2B5EF4-FFF2-40B4-BE49-F238E27FC236}">
                    <a16:creationId xmlns:a16="http://schemas.microsoft.com/office/drawing/2014/main" id="{F7A9A6FA-FA9D-0519-D31B-A5AD6DCABA66}"/>
                  </a:ext>
                </a:extLst>
              </p:cNvPr>
              <p:cNvSpPr/>
              <p:nvPr/>
            </p:nvSpPr>
            <p:spPr>
              <a:xfrm>
                <a:off x="5994400" y="2527300"/>
                <a:ext cx="1244600" cy="1358900"/>
              </a:xfrm>
              <a:custGeom>
                <a:avLst/>
                <a:gdLst>
                  <a:gd name="connsiteX0" fmla="*/ 1244600 w 1244600"/>
                  <a:gd name="connsiteY0" fmla="*/ 1358900 h 1358900"/>
                  <a:gd name="connsiteX1" fmla="*/ 0 w 1244600"/>
                  <a:gd name="connsiteY1" fmla="*/ 533400 h 1358900"/>
                  <a:gd name="connsiteX2" fmla="*/ 0 w 1244600"/>
                  <a:gd name="connsiteY2" fmla="*/ 0 h 1358900"/>
                  <a:gd name="connsiteX3" fmla="*/ 1244600 w 1244600"/>
                  <a:gd name="connsiteY3" fmla="*/ 850900 h 1358900"/>
                  <a:gd name="connsiteX4" fmla="*/ 1244600 w 1244600"/>
                  <a:gd name="connsiteY4" fmla="*/ 1358900 h 1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600" h="1358900">
                    <a:moveTo>
                      <a:pt x="1244600" y="1358900"/>
                    </a:moveTo>
                    <a:lnTo>
                      <a:pt x="0" y="533400"/>
                    </a:lnTo>
                    <a:lnTo>
                      <a:pt x="0" y="0"/>
                    </a:lnTo>
                    <a:lnTo>
                      <a:pt x="1244600" y="850900"/>
                    </a:lnTo>
                    <a:lnTo>
                      <a:pt x="1244600" y="1358900"/>
                    </a:lnTo>
                    <a:close/>
                  </a:path>
                </a:pathLst>
              </a:custGeom>
              <a:grpFill/>
              <a:ln w="3175"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6" name="Kombinationstegning 63">
                <a:extLst>
                  <a:ext uri="{FF2B5EF4-FFF2-40B4-BE49-F238E27FC236}">
                    <a16:creationId xmlns:a16="http://schemas.microsoft.com/office/drawing/2014/main" id="{D83EB01A-A8C1-365C-B983-25FD48A97999}"/>
                  </a:ext>
                </a:extLst>
              </p:cNvPr>
              <p:cNvSpPr/>
              <p:nvPr/>
            </p:nvSpPr>
            <p:spPr>
              <a:xfrm>
                <a:off x="3517900" y="2552700"/>
                <a:ext cx="3721100" cy="825500"/>
              </a:xfrm>
              <a:custGeom>
                <a:avLst/>
                <a:gdLst>
                  <a:gd name="connsiteX0" fmla="*/ 1244600 w 3721100"/>
                  <a:gd name="connsiteY0" fmla="*/ 825500 h 825500"/>
                  <a:gd name="connsiteX1" fmla="*/ 0 w 3721100"/>
                  <a:gd name="connsiteY1" fmla="*/ 0 h 825500"/>
                  <a:gd name="connsiteX2" fmla="*/ 2476500 w 3721100"/>
                  <a:gd name="connsiteY2" fmla="*/ 0 h 825500"/>
                  <a:gd name="connsiteX3" fmla="*/ 3721100 w 3721100"/>
                  <a:gd name="connsiteY3" fmla="*/ 812800 h 825500"/>
                  <a:gd name="connsiteX4" fmla="*/ 1244600 w 3721100"/>
                  <a:gd name="connsiteY4" fmla="*/ 82550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1100" h="825500">
                    <a:moveTo>
                      <a:pt x="1244600" y="825500"/>
                    </a:moveTo>
                    <a:lnTo>
                      <a:pt x="0" y="0"/>
                    </a:lnTo>
                    <a:lnTo>
                      <a:pt x="2476500" y="0"/>
                    </a:lnTo>
                    <a:lnTo>
                      <a:pt x="3721100" y="812800"/>
                    </a:lnTo>
                    <a:lnTo>
                      <a:pt x="1244600" y="825500"/>
                    </a:lnTo>
                    <a:close/>
                  </a:path>
                </a:pathLst>
              </a:custGeom>
              <a:grpFill/>
              <a:ln w="3175"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7" name="Kombinationstegning 70">
                <a:extLst>
                  <a:ext uri="{FF2B5EF4-FFF2-40B4-BE49-F238E27FC236}">
                    <a16:creationId xmlns:a16="http://schemas.microsoft.com/office/drawing/2014/main" id="{620212CB-D87B-AF78-50EC-183F75353C19}"/>
                  </a:ext>
                </a:extLst>
              </p:cNvPr>
              <p:cNvSpPr/>
              <p:nvPr/>
            </p:nvSpPr>
            <p:spPr>
              <a:xfrm>
                <a:off x="3505200" y="2527300"/>
                <a:ext cx="1244600" cy="1358900"/>
              </a:xfrm>
              <a:custGeom>
                <a:avLst/>
                <a:gdLst>
                  <a:gd name="connsiteX0" fmla="*/ 1244600 w 1244600"/>
                  <a:gd name="connsiteY0" fmla="*/ 1358900 h 1358900"/>
                  <a:gd name="connsiteX1" fmla="*/ 0 w 1244600"/>
                  <a:gd name="connsiteY1" fmla="*/ 533400 h 1358900"/>
                  <a:gd name="connsiteX2" fmla="*/ 0 w 1244600"/>
                  <a:gd name="connsiteY2" fmla="*/ 0 h 1358900"/>
                  <a:gd name="connsiteX3" fmla="*/ 1244600 w 1244600"/>
                  <a:gd name="connsiteY3" fmla="*/ 850900 h 1358900"/>
                  <a:gd name="connsiteX4" fmla="*/ 1244600 w 1244600"/>
                  <a:gd name="connsiteY4" fmla="*/ 1358900 h 1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600" h="1358900">
                    <a:moveTo>
                      <a:pt x="1244600" y="1358900"/>
                    </a:moveTo>
                    <a:lnTo>
                      <a:pt x="0" y="533400"/>
                    </a:lnTo>
                    <a:lnTo>
                      <a:pt x="0" y="0"/>
                    </a:lnTo>
                    <a:lnTo>
                      <a:pt x="1244600" y="850900"/>
                    </a:lnTo>
                    <a:lnTo>
                      <a:pt x="1244600" y="1358900"/>
                    </a:lnTo>
                    <a:close/>
                  </a:path>
                </a:pathLst>
              </a:custGeom>
              <a:grpFill/>
              <a:ln w="3175">
                <a:solidFill>
                  <a:srgbClr val="1F88C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8" name="Rektangel 71">
                <a:extLst>
                  <a:ext uri="{FF2B5EF4-FFF2-40B4-BE49-F238E27FC236}">
                    <a16:creationId xmlns:a16="http://schemas.microsoft.com/office/drawing/2014/main" id="{86732F0A-14B4-DE01-1155-B81F055FE42F}"/>
                  </a:ext>
                </a:extLst>
              </p:cNvPr>
              <p:cNvSpPr/>
              <p:nvPr/>
            </p:nvSpPr>
            <p:spPr>
              <a:xfrm>
                <a:off x="4762500" y="3390900"/>
                <a:ext cx="1476861" cy="978197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 w="3175">
                <a:solidFill>
                  <a:schemeClr val="bg2">
                    <a:lumMod val="9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5" name="Grupper 56">
              <a:extLst>
                <a:ext uri="{FF2B5EF4-FFF2-40B4-BE49-F238E27FC236}">
                  <a16:creationId xmlns:a16="http://schemas.microsoft.com/office/drawing/2014/main" id="{79011980-71E3-1A2A-A8B0-3C2DBB14827A}"/>
                </a:ext>
              </a:extLst>
            </p:cNvPr>
            <p:cNvGrpSpPr/>
            <p:nvPr/>
          </p:nvGrpSpPr>
          <p:grpSpPr>
            <a:xfrm>
              <a:off x="3952366" y="4147085"/>
              <a:ext cx="2229054" cy="1402815"/>
              <a:chOff x="3505200" y="2527300"/>
              <a:chExt cx="3733800" cy="2349798"/>
            </a:xfrm>
            <a:gradFill flip="none" rotWithShape="1">
              <a:gsLst>
                <a:gs pos="0">
                  <a:schemeClr val="accent4"/>
                </a:gs>
                <a:gs pos="98000">
                  <a:srgbClr val="78F8FF"/>
                </a:gs>
              </a:gsLst>
              <a:lin ang="0" scaled="1"/>
              <a:tileRect/>
            </a:gradFill>
          </p:grpSpPr>
          <p:sp>
            <p:nvSpPr>
              <p:cNvPr id="27" name="Kombinationstegning 41">
                <a:extLst>
                  <a:ext uri="{FF2B5EF4-FFF2-40B4-BE49-F238E27FC236}">
                    <a16:creationId xmlns:a16="http://schemas.microsoft.com/office/drawing/2014/main" id="{718C80DC-609A-2681-05CA-C6DA098EB816}"/>
                  </a:ext>
                </a:extLst>
              </p:cNvPr>
              <p:cNvSpPr/>
              <p:nvPr/>
            </p:nvSpPr>
            <p:spPr>
              <a:xfrm>
                <a:off x="3505200" y="3048000"/>
                <a:ext cx="3721100" cy="825500"/>
              </a:xfrm>
              <a:custGeom>
                <a:avLst/>
                <a:gdLst>
                  <a:gd name="connsiteX0" fmla="*/ 1244600 w 3721100"/>
                  <a:gd name="connsiteY0" fmla="*/ 825500 h 825500"/>
                  <a:gd name="connsiteX1" fmla="*/ 0 w 3721100"/>
                  <a:gd name="connsiteY1" fmla="*/ 0 h 825500"/>
                  <a:gd name="connsiteX2" fmla="*/ 2476500 w 3721100"/>
                  <a:gd name="connsiteY2" fmla="*/ 0 h 825500"/>
                  <a:gd name="connsiteX3" fmla="*/ 3721100 w 3721100"/>
                  <a:gd name="connsiteY3" fmla="*/ 812800 h 825500"/>
                  <a:gd name="connsiteX4" fmla="*/ 1244600 w 3721100"/>
                  <a:gd name="connsiteY4" fmla="*/ 82550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1100" h="825500">
                    <a:moveTo>
                      <a:pt x="1244600" y="825500"/>
                    </a:moveTo>
                    <a:lnTo>
                      <a:pt x="0" y="0"/>
                    </a:lnTo>
                    <a:lnTo>
                      <a:pt x="2476500" y="0"/>
                    </a:lnTo>
                    <a:lnTo>
                      <a:pt x="3721100" y="812800"/>
                    </a:lnTo>
                    <a:lnTo>
                      <a:pt x="1244600" y="825500"/>
                    </a:lnTo>
                    <a:close/>
                  </a:path>
                </a:pathLst>
              </a:custGeom>
              <a:grpFill/>
              <a:ln w="3175">
                <a:solidFill>
                  <a:srgbClr val="1F88C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8" name="Rektangel 42">
                <a:extLst>
                  <a:ext uri="{FF2B5EF4-FFF2-40B4-BE49-F238E27FC236}">
                    <a16:creationId xmlns:a16="http://schemas.microsoft.com/office/drawing/2014/main" id="{E3341774-2D57-7413-C9D2-222802E4BBBB}"/>
                  </a:ext>
                </a:extLst>
              </p:cNvPr>
              <p:cNvSpPr/>
              <p:nvPr/>
            </p:nvSpPr>
            <p:spPr>
              <a:xfrm>
                <a:off x="3517900" y="2540000"/>
                <a:ext cx="2463800" cy="495300"/>
              </a:xfrm>
              <a:prstGeom prst="rect">
                <a:avLst/>
              </a:prstGeom>
              <a:grpFill/>
              <a:ln w="3175">
                <a:solidFill>
                  <a:srgbClr val="1F88C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9" name="Kombinationstegning 43">
                <a:extLst>
                  <a:ext uri="{FF2B5EF4-FFF2-40B4-BE49-F238E27FC236}">
                    <a16:creationId xmlns:a16="http://schemas.microsoft.com/office/drawing/2014/main" id="{B6731218-8668-7CF4-15FB-4CE36099C5EB}"/>
                  </a:ext>
                </a:extLst>
              </p:cNvPr>
              <p:cNvSpPr/>
              <p:nvPr/>
            </p:nvSpPr>
            <p:spPr>
              <a:xfrm>
                <a:off x="5994400" y="2527300"/>
                <a:ext cx="1244600" cy="1358900"/>
              </a:xfrm>
              <a:custGeom>
                <a:avLst/>
                <a:gdLst>
                  <a:gd name="connsiteX0" fmla="*/ 1244600 w 1244600"/>
                  <a:gd name="connsiteY0" fmla="*/ 1358900 h 1358900"/>
                  <a:gd name="connsiteX1" fmla="*/ 0 w 1244600"/>
                  <a:gd name="connsiteY1" fmla="*/ 533400 h 1358900"/>
                  <a:gd name="connsiteX2" fmla="*/ 0 w 1244600"/>
                  <a:gd name="connsiteY2" fmla="*/ 0 h 1358900"/>
                  <a:gd name="connsiteX3" fmla="*/ 1244600 w 1244600"/>
                  <a:gd name="connsiteY3" fmla="*/ 850900 h 1358900"/>
                  <a:gd name="connsiteX4" fmla="*/ 1244600 w 1244600"/>
                  <a:gd name="connsiteY4" fmla="*/ 1358900 h 1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600" h="1358900">
                    <a:moveTo>
                      <a:pt x="1244600" y="1358900"/>
                    </a:moveTo>
                    <a:lnTo>
                      <a:pt x="0" y="533400"/>
                    </a:lnTo>
                    <a:lnTo>
                      <a:pt x="0" y="0"/>
                    </a:lnTo>
                    <a:lnTo>
                      <a:pt x="1244600" y="850900"/>
                    </a:lnTo>
                    <a:lnTo>
                      <a:pt x="1244600" y="1358900"/>
                    </a:lnTo>
                    <a:close/>
                  </a:path>
                </a:pathLst>
              </a:custGeom>
              <a:grpFill/>
              <a:ln w="3175">
                <a:solidFill>
                  <a:srgbClr val="1F88C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0" name="Kombinationstegning 44">
                <a:extLst>
                  <a:ext uri="{FF2B5EF4-FFF2-40B4-BE49-F238E27FC236}">
                    <a16:creationId xmlns:a16="http://schemas.microsoft.com/office/drawing/2014/main" id="{BDBD248D-EDE7-593A-17A7-F3FEBC1C1976}"/>
                  </a:ext>
                </a:extLst>
              </p:cNvPr>
              <p:cNvSpPr/>
              <p:nvPr/>
            </p:nvSpPr>
            <p:spPr>
              <a:xfrm>
                <a:off x="3517900" y="2552700"/>
                <a:ext cx="3721100" cy="825500"/>
              </a:xfrm>
              <a:custGeom>
                <a:avLst/>
                <a:gdLst>
                  <a:gd name="connsiteX0" fmla="*/ 1244600 w 3721100"/>
                  <a:gd name="connsiteY0" fmla="*/ 825500 h 825500"/>
                  <a:gd name="connsiteX1" fmla="*/ 0 w 3721100"/>
                  <a:gd name="connsiteY1" fmla="*/ 0 h 825500"/>
                  <a:gd name="connsiteX2" fmla="*/ 2476500 w 3721100"/>
                  <a:gd name="connsiteY2" fmla="*/ 0 h 825500"/>
                  <a:gd name="connsiteX3" fmla="*/ 3721100 w 3721100"/>
                  <a:gd name="connsiteY3" fmla="*/ 812800 h 825500"/>
                  <a:gd name="connsiteX4" fmla="*/ 1244600 w 3721100"/>
                  <a:gd name="connsiteY4" fmla="*/ 82550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1100" h="825500">
                    <a:moveTo>
                      <a:pt x="1244600" y="825500"/>
                    </a:moveTo>
                    <a:lnTo>
                      <a:pt x="0" y="0"/>
                    </a:lnTo>
                    <a:lnTo>
                      <a:pt x="2476500" y="0"/>
                    </a:lnTo>
                    <a:lnTo>
                      <a:pt x="3721100" y="812800"/>
                    </a:lnTo>
                    <a:lnTo>
                      <a:pt x="1244600" y="825500"/>
                    </a:lnTo>
                    <a:close/>
                  </a:path>
                </a:pathLst>
              </a:custGeom>
              <a:grpFill/>
              <a:ln w="3175">
                <a:solidFill>
                  <a:srgbClr val="1F88C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" name="Kombinationstegning 45">
                <a:extLst>
                  <a:ext uri="{FF2B5EF4-FFF2-40B4-BE49-F238E27FC236}">
                    <a16:creationId xmlns:a16="http://schemas.microsoft.com/office/drawing/2014/main" id="{1F454C42-8793-911B-0E68-16D98D8B1CA1}"/>
                  </a:ext>
                </a:extLst>
              </p:cNvPr>
              <p:cNvSpPr/>
              <p:nvPr/>
            </p:nvSpPr>
            <p:spPr>
              <a:xfrm>
                <a:off x="3505200" y="2527300"/>
                <a:ext cx="1244600" cy="1358900"/>
              </a:xfrm>
              <a:custGeom>
                <a:avLst/>
                <a:gdLst>
                  <a:gd name="connsiteX0" fmla="*/ 1244600 w 1244600"/>
                  <a:gd name="connsiteY0" fmla="*/ 1358900 h 1358900"/>
                  <a:gd name="connsiteX1" fmla="*/ 0 w 1244600"/>
                  <a:gd name="connsiteY1" fmla="*/ 533400 h 1358900"/>
                  <a:gd name="connsiteX2" fmla="*/ 0 w 1244600"/>
                  <a:gd name="connsiteY2" fmla="*/ 0 h 1358900"/>
                  <a:gd name="connsiteX3" fmla="*/ 1244600 w 1244600"/>
                  <a:gd name="connsiteY3" fmla="*/ 850900 h 1358900"/>
                  <a:gd name="connsiteX4" fmla="*/ 1244600 w 1244600"/>
                  <a:gd name="connsiteY4" fmla="*/ 1358900 h 1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600" h="1358900">
                    <a:moveTo>
                      <a:pt x="1244600" y="1358900"/>
                    </a:moveTo>
                    <a:lnTo>
                      <a:pt x="0" y="533400"/>
                    </a:lnTo>
                    <a:lnTo>
                      <a:pt x="0" y="0"/>
                    </a:lnTo>
                    <a:lnTo>
                      <a:pt x="1244600" y="850900"/>
                    </a:lnTo>
                    <a:lnTo>
                      <a:pt x="1244600" y="1358900"/>
                    </a:lnTo>
                    <a:close/>
                  </a:path>
                </a:pathLst>
              </a:custGeom>
              <a:grpFill/>
              <a:ln w="3175">
                <a:solidFill>
                  <a:srgbClr val="1F88C8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" name="Rektangel 46">
                <a:extLst>
                  <a:ext uri="{FF2B5EF4-FFF2-40B4-BE49-F238E27FC236}">
                    <a16:creationId xmlns:a16="http://schemas.microsoft.com/office/drawing/2014/main" id="{3917C931-4BC7-460D-56CB-37E3E79CB6B6}"/>
                  </a:ext>
                </a:extLst>
              </p:cNvPr>
              <p:cNvSpPr/>
              <p:nvPr/>
            </p:nvSpPr>
            <p:spPr>
              <a:xfrm>
                <a:off x="4762500" y="3390900"/>
                <a:ext cx="1461212" cy="1486198"/>
              </a:xfrm>
              <a:prstGeom prst="rect">
                <a:avLst/>
              </a:prstGeom>
              <a:solidFill>
                <a:srgbClr val="1F88C8"/>
              </a:solidFill>
              <a:ln w="31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6" name="Grupper 55">
              <a:extLst>
                <a:ext uri="{FF2B5EF4-FFF2-40B4-BE49-F238E27FC236}">
                  <a16:creationId xmlns:a16="http://schemas.microsoft.com/office/drawing/2014/main" id="{15718920-AE53-54C2-DB54-57BE002EC2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28968" y="3843338"/>
              <a:ext cx="2244932" cy="1706562"/>
              <a:chOff x="3505200" y="2527300"/>
              <a:chExt cx="3760664" cy="2859321"/>
            </a:xfrm>
            <a:gradFill flip="none" rotWithShape="1">
              <a:gsLst>
                <a:gs pos="0">
                  <a:srgbClr val="A4D329"/>
                </a:gs>
                <a:gs pos="99000">
                  <a:srgbClr val="C0FF4D"/>
                </a:gs>
              </a:gsLst>
              <a:lin ang="0" scaled="1"/>
              <a:tileRect/>
            </a:gradFill>
          </p:grpSpPr>
          <p:sp>
            <p:nvSpPr>
              <p:cNvPr id="21" name="Kombinationstegning 54">
                <a:extLst>
                  <a:ext uri="{FF2B5EF4-FFF2-40B4-BE49-F238E27FC236}">
                    <a16:creationId xmlns:a16="http://schemas.microsoft.com/office/drawing/2014/main" id="{89C20729-90EB-4E5E-68E6-9E364DAB8066}"/>
                  </a:ext>
                </a:extLst>
              </p:cNvPr>
              <p:cNvSpPr/>
              <p:nvPr/>
            </p:nvSpPr>
            <p:spPr>
              <a:xfrm>
                <a:off x="3505200" y="3048931"/>
                <a:ext cx="3720512" cy="823979"/>
              </a:xfrm>
              <a:custGeom>
                <a:avLst/>
                <a:gdLst>
                  <a:gd name="connsiteX0" fmla="*/ 1244600 w 3721100"/>
                  <a:gd name="connsiteY0" fmla="*/ 825500 h 825500"/>
                  <a:gd name="connsiteX1" fmla="*/ 0 w 3721100"/>
                  <a:gd name="connsiteY1" fmla="*/ 0 h 825500"/>
                  <a:gd name="connsiteX2" fmla="*/ 2476500 w 3721100"/>
                  <a:gd name="connsiteY2" fmla="*/ 0 h 825500"/>
                  <a:gd name="connsiteX3" fmla="*/ 3721100 w 3721100"/>
                  <a:gd name="connsiteY3" fmla="*/ 812800 h 825500"/>
                  <a:gd name="connsiteX4" fmla="*/ 1244600 w 3721100"/>
                  <a:gd name="connsiteY4" fmla="*/ 82550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1100" h="825500">
                    <a:moveTo>
                      <a:pt x="1244600" y="825500"/>
                    </a:moveTo>
                    <a:lnTo>
                      <a:pt x="0" y="0"/>
                    </a:lnTo>
                    <a:lnTo>
                      <a:pt x="2476500" y="0"/>
                    </a:lnTo>
                    <a:lnTo>
                      <a:pt x="3721100" y="812800"/>
                    </a:lnTo>
                    <a:lnTo>
                      <a:pt x="1244600" y="825500"/>
                    </a:lnTo>
                    <a:close/>
                  </a:path>
                </a:pathLst>
              </a:custGeom>
              <a:grpFill/>
              <a:ln w="3175">
                <a:solidFill>
                  <a:srgbClr val="A4D329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2" name="Rektangel 50">
                <a:extLst>
                  <a:ext uri="{FF2B5EF4-FFF2-40B4-BE49-F238E27FC236}">
                    <a16:creationId xmlns:a16="http://schemas.microsoft.com/office/drawing/2014/main" id="{017A4D30-437C-7ACA-5F0E-0AD20D73697F}"/>
                  </a:ext>
                </a:extLst>
              </p:cNvPr>
              <p:cNvSpPr/>
              <p:nvPr/>
            </p:nvSpPr>
            <p:spPr>
              <a:xfrm>
                <a:off x="3518488" y="2540590"/>
                <a:ext cx="2464840" cy="495051"/>
              </a:xfrm>
              <a:prstGeom prst="rect">
                <a:avLst/>
              </a:prstGeom>
              <a:grpFill/>
              <a:ln w="3175">
                <a:solidFill>
                  <a:srgbClr val="A4D329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3" name="Kombinationstegning 53">
                <a:extLst>
                  <a:ext uri="{FF2B5EF4-FFF2-40B4-BE49-F238E27FC236}">
                    <a16:creationId xmlns:a16="http://schemas.microsoft.com/office/drawing/2014/main" id="{6E387EE8-D0D1-1ADD-CBE4-B075B8102258}"/>
                  </a:ext>
                </a:extLst>
              </p:cNvPr>
              <p:cNvSpPr/>
              <p:nvPr/>
            </p:nvSpPr>
            <p:spPr>
              <a:xfrm>
                <a:off x="5993294" y="2527300"/>
                <a:ext cx="1245706" cy="1358900"/>
              </a:xfrm>
              <a:custGeom>
                <a:avLst/>
                <a:gdLst>
                  <a:gd name="connsiteX0" fmla="*/ 1244600 w 1244600"/>
                  <a:gd name="connsiteY0" fmla="*/ 1358900 h 1358900"/>
                  <a:gd name="connsiteX1" fmla="*/ 0 w 1244600"/>
                  <a:gd name="connsiteY1" fmla="*/ 533400 h 1358900"/>
                  <a:gd name="connsiteX2" fmla="*/ 0 w 1244600"/>
                  <a:gd name="connsiteY2" fmla="*/ 0 h 1358900"/>
                  <a:gd name="connsiteX3" fmla="*/ 1244600 w 1244600"/>
                  <a:gd name="connsiteY3" fmla="*/ 850900 h 1358900"/>
                  <a:gd name="connsiteX4" fmla="*/ 1244600 w 1244600"/>
                  <a:gd name="connsiteY4" fmla="*/ 1358900 h 1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600" h="1358900">
                    <a:moveTo>
                      <a:pt x="1244600" y="1358900"/>
                    </a:moveTo>
                    <a:lnTo>
                      <a:pt x="0" y="533400"/>
                    </a:lnTo>
                    <a:lnTo>
                      <a:pt x="0" y="0"/>
                    </a:lnTo>
                    <a:lnTo>
                      <a:pt x="1244600" y="850900"/>
                    </a:lnTo>
                    <a:lnTo>
                      <a:pt x="1244600" y="1358900"/>
                    </a:lnTo>
                    <a:close/>
                  </a:path>
                </a:pathLst>
              </a:custGeom>
              <a:grpFill/>
              <a:ln w="3175">
                <a:solidFill>
                  <a:srgbClr val="A4D329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4" name="Kombinationstegning 51">
                <a:extLst>
                  <a:ext uri="{FF2B5EF4-FFF2-40B4-BE49-F238E27FC236}">
                    <a16:creationId xmlns:a16="http://schemas.microsoft.com/office/drawing/2014/main" id="{66A358D9-065E-8425-F4E3-CC6407DD3F1D}"/>
                  </a:ext>
                </a:extLst>
              </p:cNvPr>
              <p:cNvSpPr/>
              <p:nvPr/>
            </p:nvSpPr>
            <p:spPr>
              <a:xfrm>
                <a:off x="3518488" y="2553880"/>
                <a:ext cx="3720512" cy="823979"/>
              </a:xfrm>
              <a:custGeom>
                <a:avLst/>
                <a:gdLst>
                  <a:gd name="connsiteX0" fmla="*/ 1244600 w 3721100"/>
                  <a:gd name="connsiteY0" fmla="*/ 825500 h 825500"/>
                  <a:gd name="connsiteX1" fmla="*/ 0 w 3721100"/>
                  <a:gd name="connsiteY1" fmla="*/ 0 h 825500"/>
                  <a:gd name="connsiteX2" fmla="*/ 2476500 w 3721100"/>
                  <a:gd name="connsiteY2" fmla="*/ 0 h 825500"/>
                  <a:gd name="connsiteX3" fmla="*/ 3721100 w 3721100"/>
                  <a:gd name="connsiteY3" fmla="*/ 812800 h 825500"/>
                  <a:gd name="connsiteX4" fmla="*/ 1244600 w 3721100"/>
                  <a:gd name="connsiteY4" fmla="*/ 825500 h 825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21100" h="825500">
                    <a:moveTo>
                      <a:pt x="1244600" y="825500"/>
                    </a:moveTo>
                    <a:lnTo>
                      <a:pt x="0" y="0"/>
                    </a:lnTo>
                    <a:lnTo>
                      <a:pt x="2476500" y="0"/>
                    </a:lnTo>
                    <a:lnTo>
                      <a:pt x="3721100" y="812800"/>
                    </a:lnTo>
                    <a:lnTo>
                      <a:pt x="1244600" y="825500"/>
                    </a:lnTo>
                    <a:close/>
                  </a:path>
                </a:pathLst>
              </a:custGeom>
              <a:grpFill/>
              <a:ln w="3175">
                <a:solidFill>
                  <a:srgbClr val="0070C0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Kombinationstegning 52">
                <a:extLst>
                  <a:ext uri="{FF2B5EF4-FFF2-40B4-BE49-F238E27FC236}">
                    <a16:creationId xmlns:a16="http://schemas.microsoft.com/office/drawing/2014/main" id="{12216870-A8AE-B532-D7EB-C69397D63039}"/>
                  </a:ext>
                </a:extLst>
              </p:cNvPr>
              <p:cNvSpPr/>
              <p:nvPr/>
            </p:nvSpPr>
            <p:spPr>
              <a:xfrm>
                <a:off x="3505200" y="2527300"/>
                <a:ext cx="1245708" cy="1358900"/>
              </a:xfrm>
              <a:custGeom>
                <a:avLst/>
                <a:gdLst>
                  <a:gd name="connsiteX0" fmla="*/ 1244600 w 1244600"/>
                  <a:gd name="connsiteY0" fmla="*/ 1358900 h 1358900"/>
                  <a:gd name="connsiteX1" fmla="*/ 0 w 1244600"/>
                  <a:gd name="connsiteY1" fmla="*/ 533400 h 1358900"/>
                  <a:gd name="connsiteX2" fmla="*/ 0 w 1244600"/>
                  <a:gd name="connsiteY2" fmla="*/ 0 h 1358900"/>
                  <a:gd name="connsiteX3" fmla="*/ 1244600 w 1244600"/>
                  <a:gd name="connsiteY3" fmla="*/ 850900 h 1358900"/>
                  <a:gd name="connsiteX4" fmla="*/ 1244600 w 1244600"/>
                  <a:gd name="connsiteY4" fmla="*/ 1358900 h 1358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44600" h="1358900">
                    <a:moveTo>
                      <a:pt x="1244600" y="1358900"/>
                    </a:moveTo>
                    <a:lnTo>
                      <a:pt x="0" y="533400"/>
                    </a:lnTo>
                    <a:lnTo>
                      <a:pt x="0" y="0"/>
                    </a:lnTo>
                    <a:lnTo>
                      <a:pt x="1244600" y="850900"/>
                    </a:lnTo>
                    <a:lnTo>
                      <a:pt x="1244600" y="1358900"/>
                    </a:lnTo>
                    <a:close/>
                  </a:path>
                </a:pathLst>
              </a:custGeom>
              <a:grpFill/>
              <a:ln w="3175">
                <a:solidFill>
                  <a:srgbClr val="A4D329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" name="Rektangel 49">
                <a:extLst>
                  <a:ext uri="{FF2B5EF4-FFF2-40B4-BE49-F238E27FC236}">
                    <a16:creationId xmlns:a16="http://schemas.microsoft.com/office/drawing/2014/main" id="{54E32D14-6318-CFA7-B892-87A06943ADE3}"/>
                  </a:ext>
                </a:extLst>
              </p:cNvPr>
              <p:cNvSpPr/>
              <p:nvPr/>
            </p:nvSpPr>
            <p:spPr>
              <a:xfrm>
                <a:off x="4739598" y="3391149"/>
                <a:ext cx="2526266" cy="1995472"/>
              </a:xfrm>
              <a:prstGeom prst="rect">
                <a:avLst/>
              </a:prstGeom>
              <a:solidFill>
                <a:srgbClr val="A4D329"/>
              </a:solidFill>
              <a:ln w="3175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da-DK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7" name="Grupper 5">
              <a:extLst>
                <a:ext uri="{FF2B5EF4-FFF2-40B4-BE49-F238E27FC236}">
                  <a16:creationId xmlns:a16="http://schemas.microsoft.com/office/drawing/2014/main" id="{143E4C0F-053E-3705-8092-BB2E2CF049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92200" y="2331640"/>
              <a:ext cx="2705100" cy="1211660"/>
              <a:chOff x="-38100" y="5366940"/>
              <a:chExt cx="9296400" cy="1211660"/>
            </a:xfrm>
          </p:grpSpPr>
          <p:sp>
            <p:nvSpPr>
              <p:cNvPr id="17" name="Rektangel 72">
                <a:extLst>
                  <a:ext uri="{FF2B5EF4-FFF2-40B4-BE49-F238E27FC236}">
                    <a16:creationId xmlns:a16="http://schemas.microsoft.com/office/drawing/2014/main" id="{23E6FC41-6B07-ABF7-3BF5-CED03AF37484}"/>
                  </a:ext>
                </a:extLst>
              </p:cNvPr>
              <p:cNvSpPr/>
              <p:nvPr/>
            </p:nvSpPr>
            <p:spPr>
              <a:xfrm>
                <a:off x="-5366" y="5549565"/>
                <a:ext cx="9230932" cy="102881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25000"/>
                    </a:schemeClr>
                  </a:gs>
                  <a:gs pos="100000">
                    <a:schemeClr val="accent1">
                      <a:lumMod val="10000"/>
                    </a:schemeClr>
                  </a:gs>
                </a:gsLst>
              </a:gradFill>
              <a:ln>
                <a:solidFill>
                  <a:schemeClr val="accent1">
                    <a:lumMod val="1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8" name="Grupper 13">
                <a:extLst>
                  <a:ext uri="{FF2B5EF4-FFF2-40B4-BE49-F238E27FC236}">
                    <a16:creationId xmlns:a16="http://schemas.microsoft.com/office/drawing/2014/main" id="{8C685FCF-F0D1-A770-51AE-3E6D359D964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-38100" y="5366940"/>
                <a:ext cx="9296400" cy="212933"/>
                <a:chOff x="0" y="1536700"/>
                <a:chExt cx="9144000" cy="317500"/>
              </a:xfrm>
            </p:grpSpPr>
            <p:sp>
              <p:nvSpPr>
                <p:cNvPr id="19" name="Rektangel 74">
                  <a:extLst>
                    <a:ext uri="{FF2B5EF4-FFF2-40B4-BE49-F238E27FC236}">
                      <a16:creationId xmlns:a16="http://schemas.microsoft.com/office/drawing/2014/main" id="{C675BE7F-1E70-4B3B-8C19-4A7F7BE194C0}"/>
                    </a:ext>
                  </a:extLst>
                </p:cNvPr>
                <p:cNvSpPr/>
                <p:nvPr/>
              </p:nvSpPr>
              <p:spPr>
                <a:xfrm>
                  <a:off x="0" y="1536764"/>
                  <a:ext cx="9144000" cy="317224"/>
                </a:xfrm>
                <a:prstGeom prst="rect">
                  <a:avLst/>
                </a:prstGeom>
                <a:gradFill>
                  <a:gsLst>
                    <a:gs pos="0">
                      <a:srgbClr val="78F8FF"/>
                    </a:gs>
                    <a:gs pos="100000">
                      <a:srgbClr val="1F88C8"/>
                    </a:gs>
                  </a:gsLst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rgbClr val="FFFFFF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0" name="Rektangel 75">
                  <a:extLst>
                    <a:ext uri="{FF2B5EF4-FFF2-40B4-BE49-F238E27FC236}">
                      <a16:creationId xmlns:a16="http://schemas.microsoft.com/office/drawing/2014/main" id="{B8AE560A-5216-C8F1-FAEF-65A70A7FF4D5}"/>
                    </a:ext>
                  </a:extLst>
                </p:cNvPr>
                <p:cNvSpPr/>
                <p:nvPr/>
              </p:nvSpPr>
              <p:spPr>
                <a:xfrm>
                  <a:off x="0" y="1574800"/>
                  <a:ext cx="9144000" cy="152400"/>
                </a:xfrm>
                <a:prstGeom prst="rect">
                  <a:avLst/>
                </a:prstGeom>
                <a:gradFill>
                  <a:gsLst>
                    <a:gs pos="100000">
                      <a:schemeClr val="bg1">
                        <a:alpha val="79000"/>
                      </a:schemeClr>
                    </a:gs>
                    <a:gs pos="0">
                      <a:schemeClr val="accent1">
                        <a:tint val="50000"/>
                        <a:shade val="100000"/>
                        <a:satMod val="350000"/>
                        <a:alpha val="0"/>
                      </a:schemeClr>
                    </a:gs>
                  </a:gsLst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9pPr>
                </a:lstStyle>
                <a:p>
                  <a:pPr algn="ctr" eaLnBrk="1" hangingPunct="1"/>
                  <a:endParaRPr lang="en-US">
                    <a:solidFill>
                      <a:srgbClr val="FFFFFF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grpSp>
          <p:nvGrpSpPr>
            <p:cNvPr id="8" name="Grupper 5">
              <a:extLst>
                <a:ext uri="{FF2B5EF4-FFF2-40B4-BE49-F238E27FC236}">
                  <a16:creationId xmlns:a16="http://schemas.microsoft.com/office/drawing/2014/main" id="{E5C301BF-B48C-B911-1F24-3F691D2F351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23000" y="1937940"/>
              <a:ext cx="2705100" cy="1211660"/>
              <a:chOff x="-38100" y="5366940"/>
              <a:chExt cx="9296400" cy="1211660"/>
            </a:xfrm>
          </p:grpSpPr>
          <p:sp>
            <p:nvSpPr>
              <p:cNvPr id="13" name="Rektangel 72">
                <a:extLst>
                  <a:ext uri="{FF2B5EF4-FFF2-40B4-BE49-F238E27FC236}">
                    <a16:creationId xmlns:a16="http://schemas.microsoft.com/office/drawing/2014/main" id="{A4871AA4-AE2A-9CC3-20B3-FCA409BB0601}"/>
                  </a:ext>
                </a:extLst>
              </p:cNvPr>
              <p:cNvSpPr/>
              <p:nvPr/>
            </p:nvSpPr>
            <p:spPr>
              <a:xfrm>
                <a:off x="-5366" y="5549522"/>
                <a:ext cx="9230932" cy="1028813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25000"/>
                    </a:schemeClr>
                  </a:gs>
                  <a:gs pos="100000">
                    <a:schemeClr val="accent1">
                      <a:lumMod val="10000"/>
                    </a:schemeClr>
                  </a:gs>
                </a:gsLst>
              </a:gradFill>
              <a:ln>
                <a:solidFill>
                  <a:schemeClr val="accent1">
                    <a:lumMod val="10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14" name="Grupper 13">
                <a:extLst>
                  <a:ext uri="{FF2B5EF4-FFF2-40B4-BE49-F238E27FC236}">
                    <a16:creationId xmlns:a16="http://schemas.microsoft.com/office/drawing/2014/main" id="{47B8C023-9A68-2656-1557-C88403EE80A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-38100" y="5366940"/>
                <a:ext cx="9296400" cy="212933"/>
                <a:chOff x="0" y="1536700"/>
                <a:chExt cx="9144000" cy="317500"/>
              </a:xfrm>
            </p:grpSpPr>
            <p:sp>
              <p:nvSpPr>
                <p:cNvPr id="15" name="Rektangel 74">
                  <a:extLst>
                    <a:ext uri="{FF2B5EF4-FFF2-40B4-BE49-F238E27FC236}">
                      <a16:creationId xmlns:a16="http://schemas.microsoft.com/office/drawing/2014/main" id="{3902923A-8D2E-045E-DEEC-846011572FEC}"/>
                    </a:ext>
                  </a:extLst>
                </p:cNvPr>
                <p:cNvSpPr/>
                <p:nvPr/>
              </p:nvSpPr>
              <p:spPr>
                <a:xfrm>
                  <a:off x="0" y="1536700"/>
                  <a:ext cx="9144000" cy="317224"/>
                </a:xfrm>
                <a:prstGeom prst="rect">
                  <a:avLst/>
                </a:prstGeom>
                <a:gradFill>
                  <a:gsLst>
                    <a:gs pos="0">
                      <a:srgbClr val="C0FF4D"/>
                    </a:gs>
                    <a:gs pos="100000">
                      <a:srgbClr val="A4D329"/>
                    </a:gs>
                  </a:gsLst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en-US">
                    <a:solidFill>
                      <a:srgbClr val="FFFFFF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" name="Rektangel 75">
                  <a:extLst>
                    <a:ext uri="{FF2B5EF4-FFF2-40B4-BE49-F238E27FC236}">
                      <a16:creationId xmlns:a16="http://schemas.microsoft.com/office/drawing/2014/main" id="{9060D346-DF3B-337E-74ED-DAEC32E6E171}"/>
                    </a:ext>
                  </a:extLst>
                </p:cNvPr>
                <p:cNvSpPr/>
                <p:nvPr/>
              </p:nvSpPr>
              <p:spPr>
                <a:xfrm>
                  <a:off x="0" y="1574800"/>
                  <a:ext cx="9144000" cy="152400"/>
                </a:xfrm>
                <a:prstGeom prst="rect">
                  <a:avLst/>
                </a:prstGeom>
                <a:gradFill>
                  <a:gsLst>
                    <a:gs pos="100000">
                      <a:schemeClr val="bg1">
                        <a:alpha val="79000"/>
                      </a:schemeClr>
                    </a:gs>
                    <a:gs pos="0">
                      <a:schemeClr val="accent1">
                        <a:tint val="50000"/>
                        <a:shade val="100000"/>
                        <a:satMod val="350000"/>
                        <a:alpha val="0"/>
                      </a:schemeClr>
                    </a:gs>
                  </a:gsLst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5pPr>
                  <a:lvl6pPr marL="25146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6pPr>
                  <a:lvl7pPr marL="29718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7pPr>
                  <a:lvl8pPr marL="34290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8pPr>
                  <a:lvl9pPr marL="3886200" indent="-228600" defTabSz="4572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ＭＳ Ｐゴシック" pitchFamily="-112" charset="-128"/>
                    </a:defRPr>
                  </a:lvl9pPr>
                </a:lstStyle>
                <a:p>
                  <a:pPr algn="ctr" eaLnBrk="1" hangingPunct="1"/>
                  <a:endParaRPr lang="en-US">
                    <a:solidFill>
                      <a:srgbClr val="FFFFFF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  <p:cxnSp>
          <p:nvCxnSpPr>
            <p:cNvPr id="9" name="Straight Connector 59">
              <a:extLst>
                <a:ext uri="{FF2B5EF4-FFF2-40B4-BE49-F238E27FC236}">
                  <a16:creationId xmlns:a16="http://schemas.microsoft.com/office/drawing/2014/main" id="{C0241745-8B0B-4F66-4530-BE627902799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rot="5400000" flipH="1" flipV="1">
              <a:off x="5240280" y="2792152"/>
              <a:ext cx="1060566" cy="796925"/>
            </a:xfrm>
            <a:prstGeom prst="curvedConnector2">
              <a:avLst/>
            </a:prstGeom>
            <a:noFill/>
            <a:ln w="25400">
              <a:solidFill>
                <a:srgbClr val="C0FF4D"/>
              </a:solidFill>
              <a:prstDash val="dash"/>
              <a:round/>
              <a:headEnd/>
              <a:tailEnd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cxnSp>
          <p:nvCxnSpPr>
            <p:cNvPr id="10" name="Straight Connector 61">
              <a:extLst>
                <a:ext uri="{FF2B5EF4-FFF2-40B4-BE49-F238E27FC236}">
                  <a16:creationId xmlns:a16="http://schemas.microsoft.com/office/drawing/2014/main" id="{9E9E1299-B3CF-F590-54EB-F89ACF4CFF7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825875" y="3028672"/>
              <a:ext cx="669925" cy="997059"/>
            </a:xfrm>
            <a:prstGeom prst="curvedConnector2">
              <a:avLst/>
            </a:prstGeom>
            <a:noFill/>
            <a:ln w="25400">
              <a:solidFill>
                <a:srgbClr val="1F88C8"/>
              </a:solidFill>
              <a:prstDash val="dash"/>
              <a:round/>
              <a:headEnd/>
              <a:tailEnd/>
            </a:ln>
            <a:effectLst>
              <a:outerShdw dist="20000" dir="5400000" rotWithShape="0">
                <a:srgbClr val="808080">
                  <a:alpha val="37999"/>
                </a:srgbClr>
              </a:outerShdw>
            </a:effectLst>
          </p:spPr>
        </p:cxnSp>
        <p:sp>
          <p:nvSpPr>
            <p:cNvPr id="11" name="Text Box 17">
              <a:extLst>
                <a:ext uri="{FF2B5EF4-FFF2-40B4-BE49-F238E27FC236}">
                  <a16:creationId xmlns:a16="http://schemas.microsoft.com/office/drawing/2014/main" id="{164CE74F-8036-D906-0A0C-1269B05BE3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9825" y="2576882"/>
              <a:ext cx="2593975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sz="1200" dirty="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This is an example text. Go ahead and replace it with your own text.</a:t>
              </a:r>
            </a:p>
          </p:txBody>
        </p:sp>
        <p:sp>
          <p:nvSpPr>
            <p:cNvPr id="12" name="Text Box 17">
              <a:extLst>
                <a:ext uri="{FF2B5EF4-FFF2-40B4-BE49-F238E27FC236}">
                  <a16:creationId xmlns:a16="http://schemas.microsoft.com/office/drawing/2014/main" id="{1FECD6D0-45E9-AD86-9A64-07E7772AEC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83325" y="2195882"/>
              <a:ext cx="2593975" cy="714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1pPr>
              <a:lvl2pPr marL="742950" indent="-28575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2pPr>
              <a:lvl3pPr marL="11430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3pPr>
              <a:lvl4pPr marL="16002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4pPr>
              <a:lvl5pPr marL="2057400" indent="-228600" defTabSz="801688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5pPr>
              <a:lvl6pPr marL="25146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6pPr>
              <a:lvl7pPr marL="29718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7pPr>
              <a:lvl8pPr marL="34290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8pPr>
              <a:lvl9pPr marL="3886200" indent="-228600" defTabSz="801688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pitchFamily="-112" charset="-128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sz="1200">
                  <a:solidFill>
                    <a:srgbClr val="FF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This is an example text. Go ahead and replace it with your own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6877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3">
            <a:extLst>
              <a:ext uri="{FF2B5EF4-FFF2-40B4-BE49-F238E27FC236}">
                <a16:creationId xmlns:a16="http://schemas.microsoft.com/office/drawing/2014/main" id="{88171227-2BCF-9CDE-DDB0-8C42B01ECD8E}"/>
              </a:ext>
            </a:extLst>
          </p:cNvPr>
          <p:cNvGrpSpPr/>
          <p:nvPr/>
        </p:nvGrpSpPr>
        <p:grpSpPr>
          <a:xfrm>
            <a:off x="3603172" y="1275407"/>
            <a:ext cx="5290595" cy="6028908"/>
            <a:chOff x="1524000" y="2269708"/>
            <a:chExt cx="5994400" cy="4588292"/>
          </a:xfrm>
        </p:grpSpPr>
        <p:sp>
          <p:nvSpPr>
            <p:cNvPr id="4" name="Freeform 82">
              <a:extLst>
                <a:ext uri="{FF2B5EF4-FFF2-40B4-BE49-F238E27FC236}">
                  <a16:creationId xmlns:a16="http://schemas.microsoft.com/office/drawing/2014/main" id="{AE0B6197-16CC-780A-908E-524EB8D4B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4000" y="5057010"/>
              <a:ext cx="2988180" cy="1796257"/>
            </a:xfrm>
            <a:custGeom>
              <a:avLst/>
              <a:gdLst/>
              <a:ahLst/>
              <a:cxnLst>
                <a:cxn ang="0">
                  <a:pos x="697" y="418"/>
                </a:cxn>
                <a:cxn ang="0">
                  <a:pos x="697" y="196"/>
                </a:cxn>
                <a:cxn ang="0">
                  <a:pos x="0" y="0"/>
                </a:cxn>
                <a:cxn ang="0">
                  <a:pos x="55" y="229"/>
                </a:cxn>
                <a:cxn ang="0">
                  <a:pos x="697" y="418"/>
                </a:cxn>
              </a:cxnLst>
              <a:rect l="0" t="0" r="r" b="b"/>
              <a:pathLst>
                <a:path w="697" h="418">
                  <a:moveTo>
                    <a:pt x="697" y="418"/>
                  </a:moveTo>
                  <a:lnTo>
                    <a:pt x="697" y="196"/>
                  </a:lnTo>
                  <a:lnTo>
                    <a:pt x="0" y="0"/>
                  </a:lnTo>
                  <a:lnTo>
                    <a:pt x="55" y="229"/>
                  </a:lnTo>
                  <a:lnTo>
                    <a:pt x="697" y="418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</a:schemeClr>
                </a:gs>
                <a:gs pos="55000">
                  <a:schemeClr val="bg1">
                    <a:lumMod val="85000"/>
                    <a:alpha val="0"/>
                  </a:schemeClr>
                </a:gs>
              </a:gsLst>
              <a:lin ang="636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Freeform 83">
              <a:extLst>
                <a:ext uri="{FF2B5EF4-FFF2-40B4-BE49-F238E27FC236}">
                  <a16:creationId xmlns:a16="http://schemas.microsoft.com/office/drawing/2014/main" id="{1D3ABC01-92CD-C0C5-3CA7-6FAD946F8E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2178" y="5061743"/>
              <a:ext cx="2995196" cy="1796257"/>
            </a:xfrm>
            <a:custGeom>
              <a:avLst/>
              <a:gdLst/>
              <a:ahLst/>
              <a:cxnLst>
                <a:cxn ang="0">
                  <a:pos x="0" y="418"/>
                </a:cxn>
                <a:cxn ang="0">
                  <a:pos x="0" y="196"/>
                </a:cxn>
                <a:cxn ang="0">
                  <a:pos x="697" y="0"/>
                </a:cxn>
                <a:cxn ang="0">
                  <a:pos x="643" y="229"/>
                </a:cxn>
                <a:cxn ang="0">
                  <a:pos x="0" y="418"/>
                </a:cxn>
              </a:cxnLst>
              <a:rect l="0" t="0" r="r" b="b"/>
              <a:pathLst>
                <a:path w="697" h="418">
                  <a:moveTo>
                    <a:pt x="0" y="418"/>
                  </a:moveTo>
                  <a:lnTo>
                    <a:pt x="0" y="196"/>
                  </a:lnTo>
                  <a:lnTo>
                    <a:pt x="697" y="0"/>
                  </a:lnTo>
                  <a:lnTo>
                    <a:pt x="643" y="229"/>
                  </a:lnTo>
                  <a:lnTo>
                    <a:pt x="0" y="418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</a:schemeClr>
                </a:gs>
                <a:gs pos="55000">
                  <a:schemeClr val="bg1">
                    <a:lumMod val="85000"/>
                    <a:alpha val="0"/>
                  </a:schemeClr>
                </a:gs>
              </a:gsLst>
              <a:lin ang="42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6" name="Group 31">
              <a:extLst>
                <a:ext uri="{FF2B5EF4-FFF2-40B4-BE49-F238E27FC236}">
                  <a16:creationId xmlns:a16="http://schemas.microsoft.com/office/drawing/2014/main" id="{ABDA295D-030A-CBDC-09B1-2BF26AED6B00}"/>
                </a:ext>
              </a:extLst>
            </p:cNvPr>
            <p:cNvGrpSpPr/>
            <p:nvPr/>
          </p:nvGrpSpPr>
          <p:grpSpPr>
            <a:xfrm>
              <a:off x="1524000" y="3661855"/>
              <a:ext cx="5994400" cy="2298857"/>
              <a:chOff x="1524000" y="4298210"/>
              <a:chExt cx="3657600" cy="1402692"/>
            </a:xfrm>
          </p:grpSpPr>
          <p:sp>
            <p:nvSpPr>
              <p:cNvPr id="22" name="Freeform 21">
                <a:extLst>
                  <a:ext uri="{FF2B5EF4-FFF2-40B4-BE49-F238E27FC236}">
                    <a16:creationId xmlns:a16="http://schemas.microsoft.com/office/drawing/2014/main" id="{E066C92A-C11B-2355-3B73-953A336A30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5267" y="4298210"/>
                <a:ext cx="3075066" cy="905083"/>
              </a:xfrm>
              <a:custGeom>
                <a:avLst/>
                <a:gdLst/>
                <a:ahLst/>
                <a:cxnLst>
                  <a:cxn ang="0">
                    <a:pos x="1193" y="234"/>
                  </a:cxn>
                  <a:cxn ang="0">
                    <a:pos x="598" y="482"/>
                  </a:cxn>
                  <a:cxn ang="0">
                    <a:pos x="0" y="234"/>
                  </a:cxn>
                  <a:cxn ang="0">
                    <a:pos x="598" y="0"/>
                  </a:cxn>
                  <a:cxn ang="0">
                    <a:pos x="1193" y="234"/>
                  </a:cxn>
                </a:cxnLst>
                <a:rect l="0" t="0" r="r" b="b"/>
                <a:pathLst>
                  <a:path w="1193" h="482">
                    <a:moveTo>
                      <a:pt x="1193" y="234"/>
                    </a:moveTo>
                    <a:lnTo>
                      <a:pt x="598" y="482"/>
                    </a:lnTo>
                    <a:lnTo>
                      <a:pt x="0" y="234"/>
                    </a:lnTo>
                    <a:lnTo>
                      <a:pt x="598" y="0"/>
                    </a:lnTo>
                    <a:lnTo>
                      <a:pt x="1193" y="234"/>
                    </a:lnTo>
                    <a:close/>
                  </a:path>
                </a:pathLst>
              </a:custGeom>
              <a:solidFill>
                <a:schemeClr val="tx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3" name="Rectangle 25">
                <a:extLst>
                  <a:ext uri="{FF2B5EF4-FFF2-40B4-BE49-F238E27FC236}">
                    <a16:creationId xmlns:a16="http://schemas.microsoft.com/office/drawing/2014/main" id="{6362A3A3-8631-0B95-61F7-5A639733ED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6666" y="5699024"/>
                <a:ext cx="2578" cy="1878"/>
              </a:xfrm>
              <a:prstGeom prst="rect">
                <a:avLst/>
              </a:prstGeom>
              <a:solidFill>
                <a:srgbClr val="FBB04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4" name="Freeform 26">
                <a:extLst>
                  <a:ext uri="{FF2B5EF4-FFF2-40B4-BE49-F238E27FC236}">
                    <a16:creationId xmlns:a16="http://schemas.microsoft.com/office/drawing/2014/main" id="{918A5858-E06C-7F98-3E23-B3036E486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6666" y="4737607"/>
                <a:ext cx="1824934" cy="961416"/>
              </a:xfrm>
              <a:custGeom>
                <a:avLst/>
                <a:gdLst/>
                <a:ahLst/>
                <a:cxnLst>
                  <a:cxn ang="0">
                    <a:pos x="0" y="245"/>
                  </a:cxn>
                  <a:cxn ang="0">
                    <a:pos x="0" y="245"/>
                  </a:cxn>
                  <a:cxn ang="0">
                    <a:pos x="0" y="512"/>
                  </a:cxn>
                  <a:cxn ang="0">
                    <a:pos x="0" y="512"/>
                  </a:cxn>
                  <a:cxn ang="0">
                    <a:pos x="708" y="222"/>
                  </a:cxn>
                  <a:cxn ang="0">
                    <a:pos x="597" y="0"/>
                  </a:cxn>
                  <a:cxn ang="0">
                    <a:pos x="0" y="245"/>
                  </a:cxn>
                </a:cxnLst>
                <a:rect l="0" t="0" r="r" b="b"/>
                <a:pathLst>
                  <a:path w="708" h="512">
                    <a:moveTo>
                      <a:pt x="0" y="245"/>
                    </a:moveTo>
                    <a:lnTo>
                      <a:pt x="0" y="245"/>
                    </a:lnTo>
                    <a:lnTo>
                      <a:pt x="0" y="512"/>
                    </a:lnTo>
                    <a:lnTo>
                      <a:pt x="0" y="512"/>
                    </a:lnTo>
                    <a:lnTo>
                      <a:pt x="708" y="222"/>
                    </a:lnTo>
                    <a:lnTo>
                      <a:pt x="597" y="0"/>
                    </a:lnTo>
                    <a:lnTo>
                      <a:pt x="0" y="24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D4D4D">
                      <a:shade val="30000"/>
                      <a:satMod val="115000"/>
                    </a:srgbClr>
                  </a:gs>
                  <a:gs pos="50000">
                    <a:srgbClr val="4D4D4D">
                      <a:shade val="67500"/>
                      <a:satMod val="115000"/>
                    </a:srgbClr>
                  </a:gs>
                  <a:gs pos="100000">
                    <a:srgbClr val="4D4D4D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Freeform 27">
                <a:extLst>
                  <a:ext uri="{FF2B5EF4-FFF2-40B4-BE49-F238E27FC236}">
                    <a16:creationId xmlns:a16="http://schemas.microsoft.com/office/drawing/2014/main" id="{A13B5B27-8D2B-134F-341F-B3B682279D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4000" y="5154472"/>
                <a:ext cx="1832668" cy="5445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11" y="290"/>
                  </a:cxn>
                  <a:cxn ang="0">
                    <a:pos x="711" y="290"/>
                  </a:cxn>
                  <a:cxn ang="0">
                    <a:pos x="0" y="0"/>
                  </a:cxn>
                </a:cxnLst>
                <a:rect l="0" t="0" r="r" b="b"/>
                <a:pathLst>
                  <a:path w="711" h="290">
                    <a:moveTo>
                      <a:pt x="0" y="0"/>
                    </a:moveTo>
                    <a:lnTo>
                      <a:pt x="711" y="290"/>
                    </a:lnTo>
                    <a:lnTo>
                      <a:pt x="711" y="2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04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" name="Freeform 28">
                <a:extLst>
                  <a:ext uri="{FF2B5EF4-FFF2-40B4-BE49-F238E27FC236}">
                    <a16:creationId xmlns:a16="http://schemas.microsoft.com/office/drawing/2014/main" id="{CD8F7DDD-B991-DA4C-660D-2088C04F5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4000" y="4737607"/>
                <a:ext cx="1832668" cy="961416"/>
              </a:xfrm>
              <a:custGeom>
                <a:avLst/>
                <a:gdLst/>
                <a:ahLst/>
                <a:cxnLst>
                  <a:cxn ang="0">
                    <a:pos x="711" y="245"/>
                  </a:cxn>
                  <a:cxn ang="0">
                    <a:pos x="111" y="0"/>
                  </a:cxn>
                  <a:cxn ang="0">
                    <a:pos x="0" y="222"/>
                  </a:cxn>
                  <a:cxn ang="0">
                    <a:pos x="711" y="512"/>
                  </a:cxn>
                  <a:cxn ang="0">
                    <a:pos x="711" y="245"/>
                  </a:cxn>
                </a:cxnLst>
                <a:rect l="0" t="0" r="r" b="b"/>
                <a:pathLst>
                  <a:path w="711" h="512">
                    <a:moveTo>
                      <a:pt x="711" y="245"/>
                    </a:moveTo>
                    <a:lnTo>
                      <a:pt x="111" y="0"/>
                    </a:lnTo>
                    <a:lnTo>
                      <a:pt x="0" y="222"/>
                    </a:lnTo>
                    <a:lnTo>
                      <a:pt x="711" y="512"/>
                    </a:lnTo>
                    <a:lnTo>
                      <a:pt x="711" y="245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" name="Rectangle 29">
                <a:extLst>
                  <a:ext uri="{FF2B5EF4-FFF2-40B4-BE49-F238E27FC236}">
                    <a16:creationId xmlns:a16="http://schemas.microsoft.com/office/drawing/2014/main" id="{4688A059-FBD8-AEAB-7B18-C70BCBA76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6666" y="5197660"/>
                <a:ext cx="2578" cy="1878"/>
              </a:xfrm>
              <a:prstGeom prst="rect">
                <a:avLst/>
              </a:prstGeom>
              <a:solidFill>
                <a:srgbClr val="8CC63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7" name="Group 30">
              <a:extLst>
                <a:ext uri="{FF2B5EF4-FFF2-40B4-BE49-F238E27FC236}">
                  <a16:creationId xmlns:a16="http://schemas.microsoft.com/office/drawing/2014/main" id="{13BB842F-F822-A670-896D-458A9C969F4F}"/>
                </a:ext>
              </a:extLst>
            </p:cNvPr>
            <p:cNvGrpSpPr/>
            <p:nvPr/>
          </p:nvGrpSpPr>
          <p:grpSpPr>
            <a:xfrm>
              <a:off x="2377368" y="3244320"/>
              <a:ext cx="4287664" cy="1711820"/>
              <a:chOff x="1810111" y="3761631"/>
              <a:chExt cx="3085377" cy="1231814"/>
            </a:xfrm>
          </p:grpSpPr>
          <p:sp>
            <p:nvSpPr>
              <p:cNvPr id="19" name="Freeform 22">
                <a:extLst>
                  <a:ext uri="{FF2B5EF4-FFF2-40B4-BE49-F238E27FC236}">
                    <a16:creationId xmlns:a16="http://schemas.microsoft.com/office/drawing/2014/main" id="{2F87F432-20ED-3D87-4D66-7D3A63218C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06536" y="3761631"/>
                <a:ext cx="2497686" cy="730452"/>
              </a:xfrm>
              <a:custGeom>
                <a:avLst/>
                <a:gdLst/>
                <a:ahLst/>
                <a:cxnLst>
                  <a:cxn ang="0">
                    <a:pos x="969" y="189"/>
                  </a:cxn>
                  <a:cxn ang="0">
                    <a:pos x="485" y="389"/>
                  </a:cxn>
                  <a:cxn ang="0">
                    <a:pos x="0" y="189"/>
                  </a:cxn>
                  <a:cxn ang="0">
                    <a:pos x="485" y="0"/>
                  </a:cxn>
                  <a:cxn ang="0">
                    <a:pos x="969" y="189"/>
                  </a:cxn>
                </a:cxnLst>
                <a:rect l="0" t="0" r="r" b="b"/>
                <a:pathLst>
                  <a:path w="969" h="389">
                    <a:moveTo>
                      <a:pt x="969" y="189"/>
                    </a:moveTo>
                    <a:lnTo>
                      <a:pt x="485" y="389"/>
                    </a:lnTo>
                    <a:lnTo>
                      <a:pt x="0" y="189"/>
                    </a:lnTo>
                    <a:lnTo>
                      <a:pt x="485" y="0"/>
                    </a:lnTo>
                    <a:lnTo>
                      <a:pt x="969" y="18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D4D4D">
                      <a:shade val="30000"/>
                      <a:satMod val="115000"/>
                    </a:srgbClr>
                  </a:gs>
                  <a:gs pos="50000">
                    <a:srgbClr val="4D4D4D">
                      <a:shade val="67500"/>
                      <a:satMod val="115000"/>
                    </a:srgbClr>
                  </a:gs>
                  <a:gs pos="100000">
                    <a:srgbClr val="4D4D4D">
                      <a:shade val="100000"/>
                      <a:satMod val="115000"/>
                    </a:srgbClr>
                  </a:gs>
                </a:gsLst>
                <a:lin ang="189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" name="Freeform 31">
                <a:extLst>
                  <a:ext uri="{FF2B5EF4-FFF2-40B4-BE49-F238E27FC236}">
                    <a16:creationId xmlns:a16="http://schemas.microsoft.com/office/drawing/2014/main" id="{4F70A10C-90F0-7651-D67B-72F8028C95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56666" y="4116528"/>
                <a:ext cx="1538822" cy="876917"/>
              </a:xfrm>
              <a:custGeom>
                <a:avLst/>
                <a:gdLst/>
                <a:ahLst/>
                <a:cxnLst>
                  <a:cxn ang="0">
                    <a:pos x="0" y="198"/>
                  </a:cxn>
                  <a:cxn ang="0">
                    <a:pos x="0" y="198"/>
                  </a:cxn>
                  <a:cxn ang="0">
                    <a:pos x="0" y="467"/>
                  </a:cxn>
                  <a:cxn ang="0">
                    <a:pos x="0" y="467"/>
                  </a:cxn>
                  <a:cxn ang="0">
                    <a:pos x="597" y="222"/>
                  </a:cxn>
                  <a:cxn ang="0">
                    <a:pos x="486" y="0"/>
                  </a:cxn>
                  <a:cxn ang="0">
                    <a:pos x="0" y="198"/>
                  </a:cxn>
                </a:cxnLst>
                <a:rect l="0" t="0" r="r" b="b"/>
                <a:pathLst>
                  <a:path w="597" h="467">
                    <a:moveTo>
                      <a:pt x="0" y="198"/>
                    </a:moveTo>
                    <a:lnTo>
                      <a:pt x="0" y="198"/>
                    </a:lnTo>
                    <a:lnTo>
                      <a:pt x="0" y="467"/>
                    </a:lnTo>
                    <a:lnTo>
                      <a:pt x="0" y="467"/>
                    </a:lnTo>
                    <a:lnTo>
                      <a:pt x="597" y="222"/>
                    </a:lnTo>
                    <a:lnTo>
                      <a:pt x="486" y="0"/>
                    </a:lnTo>
                    <a:lnTo>
                      <a:pt x="0" y="19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  <a:shade val="30000"/>
                      <a:satMod val="115000"/>
                    </a:schemeClr>
                  </a:gs>
                  <a:gs pos="50000">
                    <a:schemeClr val="bg1">
                      <a:lumMod val="6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65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" name="Freeform 32">
                <a:extLst>
                  <a:ext uri="{FF2B5EF4-FFF2-40B4-BE49-F238E27FC236}">
                    <a16:creationId xmlns:a16="http://schemas.microsoft.com/office/drawing/2014/main" id="{7D2BCA85-13F2-0820-B0AE-5B1BCC5E66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0111" y="4116528"/>
                <a:ext cx="1546554" cy="876917"/>
              </a:xfrm>
              <a:custGeom>
                <a:avLst/>
                <a:gdLst/>
                <a:ahLst/>
                <a:cxnLst>
                  <a:cxn ang="0">
                    <a:pos x="111" y="0"/>
                  </a:cxn>
                  <a:cxn ang="0">
                    <a:pos x="0" y="222"/>
                  </a:cxn>
                  <a:cxn ang="0">
                    <a:pos x="600" y="467"/>
                  </a:cxn>
                  <a:cxn ang="0">
                    <a:pos x="600" y="198"/>
                  </a:cxn>
                  <a:cxn ang="0">
                    <a:pos x="111" y="0"/>
                  </a:cxn>
                </a:cxnLst>
                <a:rect l="0" t="0" r="r" b="b"/>
                <a:pathLst>
                  <a:path w="600" h="467">
                    <a:moveTo>
                      <a:pt x="111" y="0"/>
                    </a:moveTo>
                    <a:lnTo>
                      <a:pt x="0" y="222"/>
                    </a:lnTo>
                    <a:lnTo>
                      <a:pt x="600" y="467"/>
                    </a:lnTo>
                    <a:lnTo>
                      <a:pt x="600" y="198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8" name="Group 29">
              <a:extLst>
                <a:ext uri="{FF2B5EF4-FFF2-40B4-BE49-F238E27FC236}">
                  <a16:creationId xmlns:a16="http://schemas.microsoft.com/office/drawing/2014/main" id="{6A117E9D-F2E3-EC7D-7D92-F3651477D4C1}"/>
                </a:ext>
              </a:extLst>
            </p:cNvPr>
            <p:cNvGrpSpPr/>
            <p:nvPr/>
          </p:nvGrpSpPr>
          <p:grpSpPr>
            <a:xfrm>
              <a:off x="3061851" y="2861666"/>
              <a:ext cx="2957950" cy="1253134"/>
              <a:chOff x="2135050" y="3217310"/>
              <a:chExt cx="2513150" cy="1064694"/>
            </a:xfrm>
          </p:grpSpPr>
          <p:sp>
            <p:nvSpPr>
              <p:cNvPr id="15" name="Freeform 23">
                <a:extLst>
                  <a:ext uri="{FF2B5EF4-FFF2-40B4-BE49-F238E27FC236}">
                    <a16:creationId xmlns:a16="http://schemas.microsoft.com/office/drawing/2014/main" id="{7842E845-94A8-6F90-5938-9DEB0E9FE3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1162" y="3217310"/>
                <a:ext cx="1940926" cy="568964"/>
              </a:xfrm>
              <a:custGeom>
                <a:avLst/>
                <a:gdLst/>
                <a:ahLst/>
                <a:cxnLst>
                  <a:cxn ang="0">
                    <a:pos x="753" y="147"/>
                  </a:cxn>
                  <a:cxn ang="0">
                    <a:pos x="378" y="303"/>
                  </a:cxn>
                  <a:cxn ang="0">
                    <a:pos x="0" y="147"/>
                  </a:cxn>
                  <a:cxn ang="0">
                    <a:pos x="378" y="0"/>
                  </a:cxn>
                  <a:cxn ang="0">
                    <a:pos x="753" y="147"/>
                  </a:cxn>
                </a:cxnLst>
                <a:rect l="0" t="0" r="r" b="b"/>
                <a:pathLst>
                  <a:path w="753" h="303">
                    <a:moveTo>
                      <a:pt x="753" y="147"/>
                    </a:moveTo>
                    <a:lnTo>
                      <a:pt x="378" y="303"/>
                    </a:lnTo>
                    <a:lnTo>
                      <a:pt x="0" y="147"/>
                    </a:lnTo>
                    <a:lnTo>
                      <a:pt x="378" y="0"/>
                    </a:lnTo>
                    <a:lnTo>
                      <a:pt x="753" y="14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2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2">
                      <a:lumMod val="75000"/>
                      <a:shade val="100000"/>
                      <a:satMod val="115000"/>
                    </a:schemeClr>
                  </a:gs>
                </a:gsLst>
                <a:lin ang="189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" name="Rectangle 36">
                <a:extLst>
                  <a:ext uri="{FF2B5EF4-FFF2-40B4-BE49-F238E27FC236}">
                    <a16:creationId xmlns:a16="http://schemas.microsoft.com/office/drawing/2014/main" id="{50D02157-6552-9494-EB46-60F4656D97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5491" y="3780639"/>
                <a:ext cx="2578" cy="1878"/>
              </a:xfrm>
              <a:prstGeom prst="rect">
                <a:avLst/>
              </a:prstGeom>
              <a:solidFill>
                <a:srgbClr val="00AEE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7" name="Freeform 34">
                <a:extLst>
                  <a:ext uri="{FF2B5EF4-FFF2-40B4-BE49-F238E27FC236}">
                    <a16:creationId xmlns:a16="http://schemas.microsoft.com/office/drawing/2014/main" id="{A4B0C0E2-AC5E-887B-7BC7-DC8C381C1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5491" y="3493342"/>
                <a:ext cx="1252709" cy="788662"/>
              </a:xfrm>
              <a:custGeom>
                <a:avLst/>
                <a:gdLst/>
                <a:ahLst/>
                <a:cxnLst>
                  <a:cxn ang="0">
                    <a:pos x="0" y="153"/>
                  </a:cxn>
                  <a:cxn ang="0">
                    <a:pos x="0" y="153"/>
                  </a:cxn>
                  <a:cxn ang="0">
                    <a:pos x="0" y="420"/>
                  </a:cxn>
                  <a:cxn ang="0">
                    <a:pos x="0" y="420"/>
                  </a:cxn>
                  <a:cxn ang="0">
                    <a:pos x="486" y="222"/>
                  </a:cxn>
                  <a:cxn ang="0">
                    <a:pos x="375" y="0"/>
                  </a:cxn>
                  <a:cxn ang="0">
                    <a:pos x="0" y="153"/>
                  </a:cxn>
                </a:cxnLst>
                <a:rect l="0" t="0" r="r" b="b"/>
                <a:pathLst>
                  <a:path w="486" h="420">
                    <a:moveTo>
                      <a:pt x="0" y="153"/>
                    </a:moveTo>
                    <a:lnTo>
                      <a:pt x="0" y="153"/>
                    </a:lnTo>
                    <a:lnTo>
                      <a:pt x="0" y="420"/>
                    </a:lnTo>
                    <a:lnTo>
                      <a:pt x="0" y="420"/>
                    </a:lnTo>
                    <a:lnTo>
                      <a:pt x="486" y="222"/>
                    </a:lnTo>
                    <a:lnTo>
                      <a:pt x="375" y="0"/>
                    </a:lnTo>
                    <a:lnTo>
                      <a:pt x="0" y="153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3B84C5">
                      <a:shade val="30000"/>
                      <a:satMod val="115000"/>
                    </a:srgbClr>
                  </a:gs>
                  <a:gs pos="50000">
                    <a:srgbClr val="3B84C5">
                      <a:shade val="67500"/>
                      <a:satMod val="115000"/>
                    </a:srgbClr>
                  </a:gs>
                  <a:gs pos="100000">
                    <a:srgbClr val="3B84C5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8" name="Freeform 35">
                <a:extLst>
                  <a:ext uri="{FF2B5EF4-FFF2-40B4-BE49-F238E27FC236}">
                    <a16:creationId xmlns:a16="http://schemas.microsoft.com/office/drawing/2014/main" id="{9247AB2C-398B-F31E-EDFC-A309660F87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5050" y="3493342"/>
                <a:ext cx="1260442" cy="788662"/>
              </a:xfrm>
              <a:custGeom>
                <a:avLst/>
                <a:gdLst/>
                <a:ahLst/>
                <a:cxnLst>
                  <a:cxn ang="0">
                    <a:pos x="113" y="0"/>
                  </a:cxn>
                  <a:cxn ang="0">
                    <a:pos x="0" y="222"/>
                  </a:cxn>
                  <a:cxn ang="0">
                    <a:pos x="489" y="420"/>
                  </a:cxn>
                  <a:cxn ang="0">
                    <a:pos x="489" y="153"/>
                  </a:cxn>
                  <a:cxn ang="0">
                    <a:pos x="113" y="0"/>
                  </a:cxn>
                </a:cxnLst>
                <a:rect l="0" t="0" r="r" b="b"/>
                <a:pathLst>
                  <a:path w="489" h="420">
                    <a:moveTo>
                      <a:pt x="113" y="0"/>
                    </a:moveTo>
                    <a:lnTo>
                      <a:pt x="0" y="222"/>
                    </a:lnTo>
                    <a:lnTo>
                      <a:pt x="489" y="420"/>
                    </a:lnTo>
                    <a:lnTo>
                      <a:pt x="489" y="153"/>
                    </a:lnTo>
                    <a:lnTo>
                      <a:pt x="113" y="0"/>
                    </a:lnTo>
                    <a:close/>
                  </a:path>
                </a:pathLst>
              </a:custGeom>
              <a:solidFill>
                <a:srgbClr val="00AEE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9" name="Group 28">
              <a:extLst>
                <a:ext uri="{FF2B5EF4-FFF2-40B4-BE49-F238E27FC236}">
                  <a16:creationId xmlns:a16="http://schemas.microsoft.com/office/drawing/2014/main" id="{05A54C3A-0EDF-07BA-AD43-2494D531CC27}"/>
                </a:ext>
              </a:extLst>
            </p:cNvPr>
            <p:cNvGrpSpPr/>
            <p:nvPr/>
          </p:nvGrpSpPr>
          <p:grpSpPr>
            <a:xfrm>
              <a:off x="3736960" y="2269708"/>
              <a:ext cx="1660540" cy="1159292"/>
              <a:chOff x="2426317" y="2207621"/>
              <a:chExt cx="1935771" cy="1351444"/>
            </a:xfrm>
          </p:grpSpPr>
          <p:sp>
            <p:nvSpPr>
              <p:cNvPr id="10" name="Freeform 24">
                <a:extLst>
                  <a:ext uri="{FF2B5EF4-FFF2-40B4-BE49-F238E27FC236}">
                    <a16:creationId xmlns:a16="http://schemas.microsoft.com/office/drawing/2014/main" id="{2166D019-12E7-4617-999C-03D0B610D5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12430" y="2663369"/>
                <a:ext cx="1350657" cy="394330"/>
              </a:xfrm>
              <a:custGeom>
                <a:avLst/>
                <a:gdLst/>
                <a:ahLst/>
                <a:cxnLst>
                  <a:cxn ang="0">
                    <a:pos x="524" y="102"/>
                  </a:cxn>
                  <a:cxn ang="0">
                    <a:pos x="262" y="210"/>
                  </a:cxn>
                  <a:cxn ang="0">
                    <a:pos x="0" y="102"/>
                  </a:cxn>
                  <a:cxn ang="0">
                    <a:pos x="262" y="0"/>
                  </a:cxn>
                  <a:cxn ang="0">
                    <a:pos x="524" y="102"/>
                  </a:cxn>
                </a:cxnLst>
                <a:rect l="0" t="0" r="r" b="b"/>
                <a:pathLst>
                  <a:path w="524" h="210">
                    <a:moveTo>
                      <a:pt x="524" y="102"/>
                    </a:moveTo>
                    <a:lnTo>
                      <a:pt x="262" y="210"/>
                    </a:lnTo>
                    <a:lnTo>
                      <a:pt x="0" y="102"/>
                    </a:lnTo>
                    <a:lnTo>
                      <a:pt x="262" y="0"/>
                    </a:lnTo>
                    <a:lnTo>
                      <a:pt x="524" y="102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" name="Rectangle 30">
                <a:extLst>
                  <a:ext uri="{FF2B5EF4-FFF2-40B4-BE49-F238E27FC236}">
                    <a16:creationId xmlns:a16="http://schemas.microsoft.com/office/drawing/2014/main" id="{97795627-BEE0-8D17-E785-878D5C79DC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5491" y="2207621"/>
                <a:ext cx="2578" cy="1878"/>
              </a:xfrm>
              <a:prstGeom prst="rect">
                <a:avLst/>
              </a:prstGeom>
              <a:solidFill>
                <a:srgbClr val="ED1C2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2" name="Rectangle 39">
                <a:extLst>
                  <a:ext uri="{FF2B5EF4-FFF2-40B4-BE49-F238E27FC236}">
                    <a16:creationId xmlns:a16="http://schemas.microsoft.com/office/drawing/2014/main" id="{D2B931AD-4195-95D3-8CCC-54FC57F4E4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5491" y="3067089"/>
                <a:ext cx="2578" cy="1878"/>
              </a:xfrm>
              <a:prstGeom prst="rect">
                <a:avLst/>
              </a:prstGeom>
              <a:solidFill>
                <a:srgbClr val="F4CE3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3" name="Freeform 37">
                <a:extLst>
                  <a:ext uri="{FF2B5EF4-FFF2-40B4-BE49-F238E27FC236}">
                    <a16:creationId xmlns:a16="http://schemas.microsoft.com/office/drawing/2014/main" id="{9FFD73FB-9C5A-456B-9356-A134CD755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95491" y="2854902"/>
                <a:ext cx="966597" cy="704163"/>
              </a:xfrm>
              <a:custGeom>
                <a:avLst/>
                <a:gdLst/>
                <a:ahLst/>
                <a:cxnLst>
                  <a:cxn ang="0">
                    <a:pos x="262" y="0"/>
                  </a:cxn>
                  <a:cxn ang="0">
                    <a:pos x="0" y="108"/>
                  </a:cxn>
                  <a:cxn ang="0">
                    <a:pos x="0" y="108"/>
                  </a:cxn>
                  <a:cxn ang="0">
                    <a:pos x="0" y="375"/>
                  </a:cxn>
                  <a:cxn ang="0">
                    <a:pos x="0" y="375"/>
                  </a:cxn>
                  <a:cxn ang="0">
                    <a:pos x="375" y="222"/>
                  </a:cxn>
                  <a:cxn ang="0">
                    <a:pos x="354" y="182"/>
                  </a:cxn>
                  <a:cxn ang="0">
                    <a:pos x="262" y="0"/>
                  </a:cxn>
                </a:cxnLst>
                <a:rect l="0" t="0" r="r" b="b"/>
                <a:pathLst>
                  <a:path w="375" h="375">
                    <a:moveTo>
                      <a:pt x="262" y="0"/>
                    </a:moveTo>
                    <a:lnTo>
                      <a:pt x="0" y="108"/>
                    </a:lnTo>
                    <a:lnTo>
                      <a:pt x="0" y="108"/>
                    </a:lnTo>
                    <a:lnTo>
                      <a:pt x="0" y="375"/>
                    </a:lnTo>
                    <a:lnTo>
                      <a:pt x="0" y="375"/>
                    </a:lnTo>
                    <a:lnTo>
                      <a:pt x="375" y="222"/>
                    </a:lnTo>
                    <a:lnTo>
                      <a:pt x="354" y="182"/>
                    </a:lnTo>
                    <a:lnTo>
                      <a:pt x="262" y="0"/>
                    </a:lnTo>
                    <a:close/>
                  </a:path>
                </a:pathLst>
              </a:custGeom>
              <a:gradFill>
                <a:gsLst>
                  <a:gs pos="0">
                    <a:srgbClr val="CF242A">
                      <a:shade val="30000"/>
                      <a:satMod val="115000"/>
                    </a:srgbClr>
                  </a:gs>
                  <a:gs pos="50000">
                    <a:srgbClr val="CF242A">
                      <a:shade val="67500"/>
                      <a:satMod val="115000"/>
                    </a:srgbClr>
                  </a:gs>
                  <a:gs pos="100000">
                    <a:srgbClr val="CF242A">
                      <a:shade val="100000"/>
                      <a:satMod val="115000"/>
                    </a:srgb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" name="Freeform 38">
                <a:extLst>
                  <a:ext uri="{FF2B5EF4-FFF2-40B4-BE49-F238E27FC236}">
                    <a16:creationId xmlns:a16="http://schemas.microsoft.com/office/drawing/2014/main" id="{7D5B1C9E-2DA3-42CE-38A5-4D5021BDE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26317" y="2854902"/>
                <a:ext cx="969174" cy="704163"/>
              </a:xfrm>
              <a:custGeom>
                <a:avLst/>
                <a:gdLst/>
                <a:ahLst/>
                <a:cxnLst>
                  <a:cxn ang="0">
                    <a:pos x="111" y="0"/>
                  </a:cxn>
                  <a:cxn ang="0">
                    <a:pos x="19" y="182"/>
                  </a:cxn>
                  <a:cxn ang="0">
                    <a:pos x="0" y="222"/>
                  </a:cxn>
                  <a:cxn ang="0">
                    <a:pos x="376" y="375"/>
                  </a:cxn>
                  <a:cxn ang="0">
                    <a:pos x="376" y="108"/>
                  </a:cxn>
                  <a:cxn ang="0">
                    <a:pos x="111" y="0"/>
                  </a:cxn>
                </a:cxnLst>
                <a:rect l="0" t="0" r="r" b="b"/>
                <a:pathLst>
                  <a:path w="376" h="375">
                    <a:moveTo>
                      <a:pt x="111" y="0"/>
                    </a:moveTo>
                    <a:lnTo>
                      <a:pt x="19" y="182"/>
                    </a:lnTo>
                    <a:lnTo>
                      <a:pt x="0" y="222"/>
                    </a:lnTo>
                    <a:lnTo>
                      <a:pt x="376" y="375"/>
                    </a:lnTo>
                    <a:lnTo>
                      <a:pt x="376" y="108"/>
                    </a:lnTo>
                    <a:lnTo>
                      <a:pt x="111" y="0"/>
                    </a:lnTo>
                    <a:close/>
                  </a:path>
                </a:pathLst>
              </a:custGeom>
              <a:solidFill>
                <a:srgbClr val="ED1C24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28" name="Group 89">
            <a:extLst>
              <a:ext uri="{FF2B5EF4-FFF2-40B4-BE49-F238E27FC236}">
                <a16:creationId xmlns:a16="http://schemas.microsoft.com/office/drawing/2014/main" id="{CD1C76EA-E504-998B-3F37-E239B85622AE}"/>
              </a:ext>
            </a:extLst>
          </p:cNvPr>
          <p:cNvGrpSpPr/>
          <p:nvPr/>
        </p:nvGrpSpPr>
        <p:grpSpPr>
          <a:xfrm rot="21486044">
            <a:off x="5120778" y="3341098"/>
            <a:ext cx="520121" cy="1195763"/>
            <a:chOff x="1406525" y="3076575"/>
            <a:chExt cx="1125538" cy="2587626"/>
          </a:xfrm>
        </p:grpSpPr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E403AA3A-1A41-42DD-408F-0251944758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525" y="3076575"/>
              <a:ext cx="706438" cy="2317750"/>
            </a:xfrm>
            <a:custGeom>
              <a:avLst/>
              <a:gdLst/>
              <a:ahLst/>
              <a:cxnLst>
                <a:cxn ang="0">
                  <a:pos x="400" y="0"/>
                </a:cxn>
                <a:cxn ang="0">
                  <a:pos x="445" y="17"/>
                </a:cxn>
                <a:cxn ang="0">
                  <a:pos x="48" y="1460"/>
                </a:cxn>
                <a:cxn ang="0">
                  <a:pos x="0" y="1425"/>
                </a:cxn>
                <a:cxn ang="0">
                  <a:pos x="400" y="0"/>
                </a:cxn>
              </a:cxnLst>
              <a:rect l="0" t="0" r="r" b="b"/>
              <a:pathLst>
                <a:path w="445" h="1460">
                  <a:moveTo>
                    <a:pt x="400" y="0"/>
                  </a:moveTo>
                  <a:lnTo>
                    <a:pt x="445" y="17"/>
                  </a:lnTo>
                  <a:lnTo>
                    <a:pt x="48" y="1460"/>
                  </a:lnTo>
                  <a:lnTo>
                    <a:pt x="0" y="1425"/>
                  </a:lnTo>
                  <a:lnTo>
                    <a:pt x="4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9DEB22DE-39B3-8487-3719-210E6BC254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2725" y="3103563"/>
              <a:ext cx="688975" cy="2290763"/>
            </a:xfrm>
            <a:custGeom>
              <a:avLst/>
              <a:gdLst/>
              <a:ahLst/>
              <a:cxnLst>
                <a:cxn ang="0">
                  <a:pos x="0" y="1443"/>
                </a:cxn>
                <a:cxn ang="0">
                  <a:pos x="38" y="1424"/>
                </a:cxn>
                <a:cxn ang="0">
                  <a:pos x="434" y="0"/>
                </a:cxn>
                <a:cxn ang="0">
                  <a:pos x="397" y="0"/>
                </a:cxn>
                <a:cxn ang="0">
                  <a:pos x="0" y="1443"/>
                </a:cxn>
              </a:cxnLst>
              <a:rect l="0" t="0" r="r" b="b"/>
              <a:pathLst>
                <a:path w="434" h="1443">
                  <a:moveTo>
                    <a:pt x="0" y="1443"/>
                  </a:moveTo>
                  <a:lnTo>
                    <a:pt x="38" y="1424"/>
                  </a:lnTo>
                  <a:lnTo>
                    <a:pt x="434" y="0"/>
                  </a:lnTo>
                  <a:lnTo>
                    <a:pt x="397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41797594-BFDF-C678-51E1-1903F8CD4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5" y="3076575"/>
              <a:ext cx="130175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19"/>
                </a:cxn>
                <a:cxn ang="0">
                  <a:pos x="82" y="17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lnTo>
                    <a:pt x="47" y="19"/>
                  </a:lnTo>
                  <a:lnTo>
                    <a:pt x="82" y="17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Freeform 9">
              <a:extLst>
                <a:ext uri="{FF2B5EF4-FFF2-40B4-BE49-F238E27FC236}">
                  <a16:creationId xmlns:a16="http://schemas.microsoft.com/office/drawing/2014/main" id="{12B831B4-C6D2-53DB-A9FB-97C52375725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650" y="3411538"/>
              <a:ext cx="296863" cy="201613"/>
            </a:xfrm>
            <a:custGeom>
              <a:avLst/>
              <a:gdLst/>
              <a:ahLst/>
              <a:cxnLst>
                <a:cxn ang="0">
                  <a:pos x="187" y="92"/>
                </a:cxn>
                <a:cxn ang="0">
                  <a:pos x="10" y="0"/>
                </a:cxn>
                <a:cxn ang="0">
                  <a:pos x="0" y="33"/>
                </a:cxn>
                <a:cxn ang="0">
                  <a:pos x="175" y="127"/>
                </a:cxn>
                <a:cxn ang="0">
                  <a:pos x="187" y="92"/>
                </a:cxn>
              </a:cxnLst>
              <a:rect l="0" t="0" r="r" b="b"/>
              <a:pathLst>
                <a:path w="187" h="127">
                  <a:moveTo>
                    <a:pt x="187" y="92"/>
                  </a:moveTo>
                  <a:lnTo>
                    <a:pt x="10" y="0"/>
                  </a:lnTo>
                  <a:lnTo>
                    <a:pt x="0" y="33"/>
                  </a:lnTo>
                  <a:lnTo>
                    <a:pt x="175" y="127"/>
                  </a:lnTo>
                  <a:lnTo>
                    <a:pt x="187" y="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Freeform 10">
              <a:extLst>
                <a:ext uri="{FF2B5EF4-FFF2-40B4-BE49-F238E27FC236}">
                  <a16:creationId xmlns:a16="http://schemas.microsoft.com/office/drawing/2014/main" id="{336236D6-851C-A447-E252-44AC93335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1038" y="3703638"/>
              <a:ext cx="288925" cy="206375"/>
            </a:xfrm>
            <a:custGeom>
              <a:avLst/>
              <a:gdLst/>
              <a:ahLst/>
              <a:cxnLst>
                <a:cxn ang="0">
                  <a:pos x="172" y="130"/>
                </a:cxn>
                <a:cxn ang="0">
                  <a:pos x="0" y="35"/>
                </a:cxn>
                <a:cxn ang="0">
                  <a:pos x="7" y="0"/>
                </a:cxn>
                <a:cxn ang="0">
                  <a:pos x="182" y="90"/>
                </a:cxn>
                <a:cxn ang="0">
                  <a:pos x="172" y="130"/>
                </a:cxn>
              </a:cxnLst>
              <a:rect l="0" t="0" r="r" b="b"/>
              <a:pathLst>
                <a:path w="182" h="130">
                  <a:moveTo>
                    <a:pt x="172" y="130"/>
                  </a:moveTo>
                  <a:lnTo>
                    <a:pt x="0" y="35"/>
                  </a:lnTo>
                  <a:lnTo>
                    <a:pt x="7" y="0"/>
                  </a:lnTo>
                  <a:lnTo>
                    <a:pt x="182" y="90"/>
                  </a:lnTo>
                  <a:lnTo>
                    <a:pt x="172" y="1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Freeform 11">
              <a:extLst>
                <a:ext uri="{FF2B5EF4-FFF2-40B4-BE49-F238E27FC236}">
                  <a16:creationId xmlns:a16="http://schemas.microsoft.com/office/drawing/2014/main" id="{DD5BC07B-0407-6CB1-E9ED-950C221F2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5313" y="4037013"/>
              <a:ext cx="288925" cy="21748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2" y="97"/>
                </a:cxn>
                <a:cxn ang="0">
                  <a:pos x="170" y="137"/>
                </a:cxn>
              </a:cxnLst>
              <a:rect l="0" t="0" r="r" b="b"/>
              <a:pathLst>
                <a:path w="182" h="137">
                  <a:moveTo>
                    <a:pt x="170" y="137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2" y="97"/>
                  </a:lnTo>
                  <a:lnTo>
                    <a:pt x="170" y="1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id="{6DEC9811-8AB5-393F-CC1A-53BB15ECC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600" y="4408488"/>
              <a:ext cx="295275" cy="225425"/>
            </a:xfrm>
            <a:custGeom>
              <a:avLst/>
              <a:gdLst/>
              <a:ahLst/>
              <a:cxnLst>
                <a:cxn ang="0">
                  <a:pos x="177" y="142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6" y="101"/>
                </a:cxn>
                <a:cxn ang="0">
                  <a:pos x="177" y="142"/>
                </a:cxn>
              </a:cxnLst>
              <a:rect l="0" t="0" r="r" b="b"/>
              <a:pathLst>
                <a:path w="186" h="142">
                  <a:moveTo>
                    <a:pt x="177" y="142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6" y="101"/>
                  </a:lnTo>
                  <a:lnTo>
                    <a:pt x="177" y="1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E05530EA-0822-08CD-3DD0-73B46F1164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175" y="4764088"/>
              <a:ext cx="296863" cy="222250"/>
            </a:xfrm>
            <a:custGeom>
              <a:avLst/>
              <a:gdLst/>
              <a:ahLst/>
              <a:cxnLst>
                <a:cxn ang="0">
                  <a:pos x="178" y="140"/>
                </a:cxn>
                <a:cxn ang="0">
                  <a:pos x="0" y="33"/>
                </a:cxn>
                <a:cxn ang="0">
                  <a:pos x="10" y="0"/>
                </a:cxn>
                <a:cxn ang="0">
                  <a:pos x="187" y="99"/>
                </a:cxn>
                <a:cxn ang="0">
                  <a:pos x="178" y="140"/>
                </a:cxn>
              </a:cxnLst>
              <a:rect l="0" t="0" r="r" b="b"/>
              <a:pathLst>
                <a:path w="187" h="140">
                  <a:moveTo>
                    <a:pt x="178" y="140"/>
                  </a:moveTo>
                  <a:lnTo>
                    <a:pt x="0" y="33"/>
                  </a:lnTo>
                  <a:lnTo>
                    <a:pt x="10" y="0"/>
                  </a:lnTo>
                  <a:lnTo>
                    <a:pt x="187" y="99"/>
                  </a:lnTo>
                  <a:lnTo>
                    <a:pt x="178" y="14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Freeform 14">
              <a:extLst>
                <a:ext uri="{FF2B5EF4-FFF2-40B4-BE49-F238E27FC236}">
                  <a16:creationId xmlns:a16="http://schemas.microsoft.com/office/drawing/2014/main" id="{4A94363A-B925-9072-B4BF-FA924998EE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163" y="5121275"/>
              <a:ext cx="300038" cy="223838"/>
            </a:xfrm>
            <a:custGeom>
              <a:avLst/>
              <a:gdLst/>
              <a:ahLst/>
              <a:cxnLst>
                <a:cxn ang="0">
                  <a:pos x="179" y="141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9" y="101"/>
                </a:cxn>
                <a:cxn ang="0">
                  <a:pos x="179" y="141"/>
                </a:cxn>
              </a:cxnLst>
              <a:rect l="0" t="0" r="r" b="b"/>
              <a:pathLst>
                <a:path w="189" h="141">
                  <a:moveTo>
                    <a:pt x="179" y="141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9" y="101"/>
                  </a:lnTo>
                  <a:lnTo>
                    <a:pt x="179" y="1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Freeform 15">
              <a:extLst>
                <a:ext uri="{FF2B5EF4-FFF2-40B4-BE49-F238E27FC236}">
                  <a16:creationId xmlns:a16="http://schemas.microsoft.com/office/drawing/2014/main" id="{8DB52E30-38F3-9553-447D-5142AF8C7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8450" y="5121275"/>
              <a:ext cx="292100" cy="160338"/>
            </a:xfrm>
            <a:custGeom>
              <a:avLst/>
              <a:gdLst/>
              <a:ahLst/>
              <a:cxnLst>
                <a:cxn ang="0">
                  <a:pos x="180" y="101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87"/>
                </a:cxn>
                <a:cxn ang="0">
                  <a:pos x="180" y="101"/>
                </a:cxn>
              </a:cxnLst>
              <a:rect l="0" t="0" r="r" b="b"/>
              <a:pathLst>
                <a:path w="184" h="101">
                  <a:moveTo>
                    <a:pt x="180" y="101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87"/>
                  </a:lnTo>
                  <a:lnTo>
                    <a:pt x="180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Freeform 16">
              <a:extLst>
                <a:ext uri="{FF2B5EF4-FFF2-40B4-BE49-F238E27FC236}">
                  <a16:creationId xmlns:a16="http://schemas.microsoft.com/office/drawing/2014/main" id="{6FC15B2D-3E17-26CF-9858-FFF8E878F9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4764088"/>
              <a:ext cx="292100" cy="157163"/>
            </a:xfrm>
            <a:custGeom>
              <a:avLst/>
              <a:gdLst/>
              <a:ahLst/>
              <a:cxnLst>
                <a:cxn ang="0">
                  <a:pos x="177" y="99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4" y="85"/>
                </a:cxn>
                <a:cxn ang="0">
                  <a:pos x="177" y="99"/>
                </a:cxn>
              </a:cxnLst>
              <a:rect l="0" t="0" r="r" b="b"/>
              <a:pathLst>
                <a:path w="184" h="99">
                  <a:moveTo>
                    <a:pt x="177" y="99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4" y="85"/>
                  </a:lnTo>
                  <a:lnTo>
                    <a:pt x="177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Freeform 17">
              <a:extLst>
                <a:ext uri="{FF2B5EF4-FFF2-40B4-BE49-F238E27FC236}">
                  <a16:creationId xmlns:a16="http://schemas.microsoft.com/office/drawing/2014/main" id="{657D317C-66D2-73F4-59B0-819BDDF1D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888" y="4408488"/>
              <a:ext cx="288925" cy="160338"/>
            </a:xfrm>
            <a:custGeom>
              <a:avLst/>
              <a:gdLst/>
              <a:ahLst/>
              <a:cxnLst>
                <a:cxn ang="0">
                  <a:pos x="177" y="101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2" y="85"/>
                </a:cxn>
                <a:cxn ang="0">
                  <a:pos x="177" y="101"/>
                </a:cxn>
              </a:cxnLst>
              <a:rect l="0" t="0" r="r" b="b"/>
              <a:pathLst>
                <a:path w="182" h="101">
                  <a:moveTo>
                    <a:pt x="177" y="101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2" y="85"/>
                  </a:lnTo>
                  <a:lnTo>
                    <a:pt x="177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Freeform 18">
              <a:extLst>
                <a:ext uri="{FF2B5EF4-FFF2-40B4-BE49-F238E27FC236}">
                  <a16:creationId xmlns:a16="http://schemas.microsoft.com/office/drawing/2014/main" id="{EAFE8796-45A6-6371-F412-BDC037328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4037013"/>
              <a:ext cx="277813" cy="153988"/>
            </a:xfrm>
            <a:custGeom>
              <a:avLst/>
              <a:gdLst/>
              <a:ahLst/>
              <a:cxnLst>
                <a:cxn ang="0">
                  <a:pos x="173" y="97"/>
                </a:cxn>
                <a:cxn ang="0">
                  <a:pos x="0" y="0"/>
                </a:cxn>
                <a:cxn ang="0">
                  <a:pos x="21" y="0"/>
                </a:cxn>
                <a:cxn ang="0">
                  <a:pos x="175" y="83"/>
                </a:cxn>
                <a:cxn ang="0">
                  <a:pos x="173" y="97"/>
                </a:cxn>
              </a:cxnLst>
              <a:rect l="0" t="0" r="r" b="b"/>
              <a:pathLst>
                <a:path w="175" h="97">
                  <a:moveTo>
                    <a:pt x="173" y="9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175" y="83"/>
                  </a:lnTo>
                  <a:lnTo>
                    <a:pt x="173" y="9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Freeform 19">
              <a:extLst>
                <a:ext uri="{FF2B5EF4-FFF2-40B4-BE49-F238E27FC236}">
                  <a16:creationId xmlns:a16="http://schemas.microsoft.com/office/drawing/2014/main" id="{97EDA340-18E8-FADE-D7C0-78A4AC7D5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2150" y="3698875"/>
              <a:ext cx="288925" cy="147638"/>
            </a:xfrm>
            <a:custGeom>
              <a:avLst/>
              <a:gdLst/>
              <a:ahLst/>
              <a:cxnLst>
                <a:cxn ang="0">
                  <a:pos x="175" y="93"/>
                </a:cxn>
                <a:cxn ang="0">
                  <a:pos x="0" y="3"/>
                </a:cxn>
                <a:cxn ang="0">
                  <a:pos x="28" y="0"/>
                </a:cxn>
                <a:cxn ang="0">
                  <a:pos x="182" y="78"/>
                </a:cxn>
                <a:cxn ang="0">
                  <a:pos x="175" y="93"/>
                </a:cxn>
              </a:cxnLst>
              <a:rect l="0" t="0" r="r" b="b"/>
              <a:pathLst>
                <a:path w="182" h="93">
                  <a:moveTo>
                    <a:pt x="175" y="93"/>
                  </a:moveTo>
                  <a:lnTo>
                    <a:pt x="0" y="3"/>
                  </a:lnTo>
                  <a:lnTo>
                    <a:pt x="28" y="0"/>
                  </a:lnTo>
                  <a:lnTo>
                    <a:pt x="182" y="78"/>
                  </a:lnTo>
                  <a:lnTo>
                    <a:pt x="175" y="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Freeform 20">
              <a:extLst>
                <a:ext uri="{FF2B5EF4-FFF2-40B4-BE49-F238E27FC236}">
                  <a16:creationId xmlns:a16="http://schemas.microsoft.com/office/drawing/2014/main" id="{E70E7B75-3760-872A-BCAB-70C5C103F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5" y="3411538"/>
              <a:ext cx="292100" cy="146050"/>
            </a:xfrm>
            <a:custGeom>
              <a:avLst/>
              <a:gdLst/>
              <a:ahLst/>
              <a:cxnLst>
                <a:cxn ang="0">
                  <a:pos x="177" y="92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73"/>
                </a:cxn>
                <a:cxn ang="0">
                  <a:pos x="177" y="92"/>
                </a:cxn>
              </a:cxnLst>
              <a:rect l="0" t="0" r="r" b="b"/>
              <a:pathLst>
                <a:path w="184" h="92">
                  <a:moveTo>
                    <a:pt x="177" y="92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73"/>
                  </a:lnTo>
                  <a:lnTo>
                    <a:pt x="177" y="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Freeform 21">
              <a:extLst>
                <a:ext uri="{FF2B5EF4-FFF2-40B4-BE49-F238E27FC236}">
                  <a16:creationId xmlns:a16="http://schemas.microsoft.com/office/drawing/2014/main" id="{E164F7FB-721A-7C04-5490-901FEC33D3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888" y="3246438"/>
              <a:ext cx="704850" cy="2417763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44" y="19"/>
                </a:cxn>
                <a:cxn ang="0">
                  <a:pos x="43" y="1523"/>
                </a:cxn>
                <a:cxn ang="0">
                  <a:pos x="0" y="1490"/>
                </a:cxn>
                <a:cxn ang="0">
                  <a:pos x="402" y="0"/>
                </a:cxn>
              </a:cxnLst>
              <a:rect l="0" t="0" r="r" b="b"/>
              <a:pathLst>
                <a:path w="444" h="1523">
                  <a:moveTo>
                    <a:pt x="402" y="0"/>
                  </a:moveTo>
                  <a:lnTo>
                    <a:pt x="444" y="19"/>
                  </a:lnTo>
                  <a:lnTo>
                    <a:pt x="43" y="1523"/>
                  </a:lnTo>
                  <a:lnTo>
                    <a:pt x="0" y="1490"/>
                  </a:lnTo>
                  <a:lnTo>
                    <a:pt x="4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Freeform 22">
              <a:extLst>
                <a:ext uri="{FF2B5EF4-FFF2-40B4-BE49-F238E27FC236}">
                  <a16:creationId xmlns:a16="http://schemas.microsoft.com/office/drawing/2014/main" id="{B537BEF2-8887-BF51-7E3A-20CABF7B9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5150" y="3271838"/>
              <a:ext cx="696913" cy="2392363"/>
            </a:xfrm>
            <a:custGeom>
              <a:avLst/>
              <a:gdLst/>
              <a:ahLst/>
              <a:cxnLst>
                <a:cxn ang="0">
                  <a:pos x="401" y="3"/>
                </a:cxn>
                <a:cxn ang="0">
                  <a:pos x="439" y="0"/>
                </a:cxn>
                <a:cxn ang="0">
                  <a:pos x="42" y="1488"/>
                </a:cxn>
                <a:cxn ang="0">
                  <a:pos x="0" y="1507"/>
                </a:cxn>
                <a:cxn ang="0">
                  <a:pos x="401" y="3"/>
                </a:cxn>
              </a:cxnLst>
              <a:rect l="0" t="0" r="r" b="b"/>
              <a:pathLst>
                <a:path w="439" h="1507">
                  <a:moveTo>
                    <a:pt x="401" y="3"/>
                  </a:moveTo>
                  <a:lnTo>
                    <a:pt x="439" y="0"/>
                  </a:lnTo>
                  <a:lnTo>
                    <a:pt x="42" y="1488"/>
                  </a:lnTo>
                  <a:lnTo>
                    <a:pt x="0" y="1507"/>
                  </a:lnTo>
                  <a:lnTo>
                    <a:pt x="401" y="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Freeform 23">
              <a:extLst>
                <a:ext uri="{FF2B5EF4-FFF2-40B4-BE49-F238E27FC236}">
                  <a16:creationId xmlns:a16="http://schemas.microsoft.com/office/drawing/2014/main" id="{34807A11-838F-91D3-CB0C-1EF73FE78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5063" y="3246438"/>
              <a:ext cx="127000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19"/>
                </a:cxn>
                <a:cxn ang="0">
                  <a:pos x="80" y="16"/>
                </a:cxn>
                <a:cxn ang="0">
                  <a:pos x="38" y="4"/>
                </a:cxn>
                <a:cxn ang="0">
                  <a:pos x="0" y="0"/>
                </a:cxn>
              </a:cxnLst>
              <a:rect l="0" t="0" r="r" b="b"/>
              <a:pathLst>
                <a:path w="80" h="19">
                  <a:moveTo>
                    <a:pt x="0" y="0"/>
                  </a:moveTo>
                  <a:lnTo>
                    <a:pt x="42" y="19"/>
                  </a:lnTo>
                  <a:lnTo>
                    <a:pt x="80" y="16"/>
                  </a:lnTo>
                  <a:lnTo>
                    <a:pt x="3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7" name="Group 108">
            <a:extLst>
              <a:ext uri="{FF2B5EF4-FFF2-40B4-BE49-F238E27FC236}">
                <a16:creationId xmlns:a16="http://schemas.microsoft.com/office/drawing/2014/main" id="{6B8492BA-3AAA-8AF9-61C4-E4C55D0116C6}"/>
              </a:ext>
            </a:extLst>
          </p:cNvPr>
          <p:cNvGrpSpPr/>
          <p:nvPr/>
        </p:nvGrpSpPr>
        <p:grpSpPr>
          <a:xfrm rot="21486044">
            <a:off x="5463364" y="2572103"/>
            <a:ext cx="429927" cy="988407"/>
            <a:chOff x="1406525" y="3076575"/>
            <a:chExt cx="1125538" cy="2587626"/>
          </a:xfrm>
        </p:grpSpPr>
        <p:sp>
          <p:nvSpPr>
            <p:cNvPr id="48" name="Freeform 6">
              <a:extLst>
                <a:ext uri="{FF2B5EF4-FFF2-40B4-BE49-F238E27FC236}">
                  <a16:creationId xmlns:a16="http://schemas.microsoft.com/office/drawing/2014/main" id="{2A0B14AC-BD79-A37E-07DC-7AF63A10A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525" y="3076575"/>
              <a:ext cx="706438" cy="2317750"/>
            </a:xfrm>
            <a:custGeom>
              <a:avLst/>
              <a:gdLst/>
              <a:ahLst/>
              <a:cxnLst>
                <a:cxn ang="0">
                  <a:pos x="400" y="0"/>
                </a:cxn>
                <a:cxn ang="0">
                  <a:pos x="445" y="17"/>
                </a:cxn>
                <a:cxn ang="0">
                  <a:pos x="48" y="1460"/>
                </a:cxn>
                <a:cxn ang="0">
                  <a:pos x="0" y="1425"/>
                </a:cxn>
                <a:cxn ang="0">
                  <a:pos x="400" y="0"/>
                </a:cxn>
              </a:cxnLst>
              <a:rect l="0" t="0" r="r" b="b"/>
              <a:pathLst>
                <a:path w="445" h="1460">
                  <a:moveTo>
                    <a:pt x="400" y="0"/>
                  </a:moveTo>
                  <a:lnTo>
                    <a:pt x="445" y="17"/>
                  </a:lnTo>
                  <a:lnTo>
                    <a:pt x="48" y="1460"/>
                  </a:lnTo>
                  <a:lnTo>
                    <a:pt x="0" y="1425"/>
                  </a:lnTo>
                  <a:lnTo>
                    <a:pt x="4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Freeform 7">
              <a:extLst>
                <a:ext uri="{FF2B5EF4-FFF2-40B4-BE49-F238E27FC236}">
                  <a16:creationId xmlns:a16="http://schemas.microsoft.com/office/drawing/2014/main" id="{2BB62876-0A24-CD7D-8542-E2EF8D638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2725" y="3103563"/>
              <a:ext cx="688975" cy="2290763"/>
            </a:xfrm>
            <a:custGeom>
              <a:avLst/>
              <a:gdLst/>
              <a:ahLst/>
              <a:cxnLst>
                <a:cxn ang="0">
                  <a:pos x="0" y="1443"/>
                </a:cxn>
                <a:cxn ang="0">
                  <a:pos x="38" y="1424"/>
                </a:cxn>
                <a:cxn ang="0">
                  <a:pos x="434" y="0"/>
                </a:cxn>
                <a:cxn ang="0">
                  <a:pos x="397" y="0"/>
                </a:cxn>
                <a:cxn ang="0">
                  <a:pos x="0" y="1443"/>
                </a:cxn>
              </a:cxnLst>
              <a:rect l="0" t="0" r="r" b="b"/>
              <a:pathLst>
                <a:path w="434" h="1443">
                  <a:moveTo>
                    <a:pt x="0" y="1443"/>
                  </a:moveTo>
                  <a:lnTo>
                    <a:pt x="38" y="1424"/>
                  </a:lnTo>
                  <a:lnTo>
                    <a:pt x="434" y="0"/>
                  </a:lnTo>
                  <a:lnTo>
                    <a:pt x="397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0" name="Freeform 8">
              <a:extLst>
                <a:ext uri="{FF2B5EF4-FFF2-40B4-BE49-F238E27FC236}">
                  <a16:creationId xmlns:a16="http://schemas.microsoft.com/office/drawing/2014/main" id="{09704EB2-743E-85A3-F29B-A37623CA8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5" y="3076575"/>
              <a:ext cx="130175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19"/>
                </a:cxn>
                <a:cxn ang="0">
                  <a:pos x="82" y="17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lnTo>
                    <a:pt x="47" y="19"/>
                  </a:lnTo>
                  <a:lnTo>
                    <a:pt x="82" y="17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1" name="Freeform 9">
              <a:extLst>
                <a:ext uri="{FF2B5EF4-FFF2-40B4-BE49-F238E27FC236}">
                  <a16:creationId xmlns:a16="http://schemas.microsoft.com/office/drawing/2014/main" id="{5A526F6B-96F0-2F4D-9A54-C5E038B411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650" y="3411538"/>
              <a:ext cx="296863" cy="201613"/>
            </a:xfrm>
            <a:custGeom>
              <a:avLst/>
              <a:gdLst/>
              <a:ahLst/>
              <a:cxnLst>
                <a:cxn ang="0">
                  <a:pos x="187" y="92"/>
                </a:cxn>
                <a:cxn ang="0">
                  <a:pos x="10" y="0"/>
                </a:cxn>
                <a:cxn ang="0">
                  <a:pos x="0" y="33"/>
                </a:cxn>
                <a:cxn ang="0">
                  <a:pos x="175" y="127"/>
                </a:cxn>
                <a:cxn ang="0">
                  <a:pos x="187" y="92"/>
                </a:cxn>
              </a:cxnLst>
              <a:rect l="0" t="0" r="r" b="b"/>
              <a:pathLst>
                <a:path w="187" h="127">
                  <a:moveTo>
                    <a:pt x="187" y="92"/>
                  </a:moveTo>
                  <a:lnTo>
                    <a:pt x="10" y="0"/>
                  </a:lnTo>
                  <a:lnTo>
                    <a:pt x="0" y="33"/>
                  </a:lnTo>
                  <a:lnTo>
                    <a:pt x="175" y="127"/>
                  </a:lnTo>
                  <a:lnTo>
                    <a:pt x="187" y="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2" name="Freeform 10">
              <a:extLst>
                <a:ext uri="{FF2B5EF4-FFF2-40B4-BE49-F238E27FC236}">
                  <a16:creationId xmlns:a16="http://schemas.microsoft.com/office/drawing/2014/main" id="{27770BD2-3BCA-6077-34B6-7E2C3A3FE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1038" y="3703638"/>
              <a:ext cx="288925" cy="206375"/>
            </a:xfrm>
            <a:custGeom>
              <a:avLst/>
              <a:gdLst/>
              <a:ahLst/>
              <a:cxnLst>
                <a:cxn ang="0">
                  <a:pos x="172" y="130"/>
                </a:cxn>
                <a:cxn ang="0">
                  <a:pos x="0" y="35"/>
                </a:cxn>
                <a:cxn ang="0">
                  <a:pos x="7" y="0"/>
                </a:cxn>
                <a:cxn ang="0">
                  <a:pos x="182" y="90"/>
                </a:cxn>
                <a:cxn ang="0">
                  <a:pos x="172" y="130"/>
                </a:cxn>
              </a:cxnLst>
              <a:rect l="0" t="0" r="r" b="b"/>
              <a:pathLst>
                <a:path w="182" h="130">
                  <a:moveTo>
                    <a:pt x="172" y="130"/>
                  </a:moveTo>
                  <a:lnTo>
                    <a:pt x="0" y="35"/>
                  </a:lnTo>
                  <a:lnTo>
                    <a:pt x="7" y="0"/>
                  </a:lnTo>
                  <a:lnTo>
                    <a:pt x="182" y="90"/>
                  </a:lnTo>
                  <a:lnTo>
                    <a:pt x="172" y="1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3" name="Freeform 11">
              <a:extLst>
                <a:ext uri="{FF2B5EF4-FFF2-40B4-BE49-F238E27FC236}">
                  <a16:creationId xmlns:a16="http://schemas.microsoft.com/office/drawing/2014/main" id="{6ED493D5-DD85-F848-71C5-403DB70A1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5313" y="4037013"/>
              <a:ext cx="288925" cy="21748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2" y="97"/>
                </a:cxn>
                <a:cxn ang="0">
                  <a:pos x="170" y="137"/>
                </a:cxn>
              </a:cxnLst>
              <a:rect l="0" t="0" r="r" b="b"/>
              <a:pathLst>
                <a:path w="182" h="137">
                  <a:moveTo>
                    <a:pt x="170" y="137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2" y="97"/>
                  </a:lnTo>
                  <a:lnTo>
                    <a:pt x="170" y="1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4" name="Freeform 12">
              <a:extLst>
                <a:ext uri="{FF2B5EF4-FFF2-40B4-BE49-F238E27FC236}">
                  <a16:creationId xmlns:a16="http://schemas.microsoft.com/office/drawing/2014/main" id="{E80AEBEE-7695-F974-7AFA-2EF82FF285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600" y="4408488"/>
              <a:ext cx="295275" cy="225425"/>
            </a:xfrm>
            <a:custGeom>
              <a:avLst/>
              <a:gdLst/>
              <a:ahLst/>
              <a:cxnLst>
                <a:cxn ang="0">
                  <a:pos x="177" y="142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6" y="101"/>
                </a:cxn>
                <a:cxn ang="0">
                  <a:pos x="177" y="142"/>
                </a:cxn>
              </a:cxnLst>
              <a:rect l="0" t="0" r="r" b="b"/>
              <a:pathLst>
                <a:path w="186" h="142">
                  <a:moveTo>
                    <a:pt x="177" y="142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6" y="101"/>
                  </a:lnTo>
                  <a:lnTo>
                    <a:pt x="177" y="1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Freeform 13">
              <a:extLst>
                <a:ext uri="{FF2B5EF4-FFF2-40B4-BE49-F238E27FC236}">
                  <a16:creationId xmlns:a16="http://schemas.microsoft.com/office/drawing/2014/main" id="{F227FEEB-9B50-AEE5-1C3E-C7021F1B5E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175" y="4764088"/>
              <a:ext cx="296863" cy="222250"/>
            </a:xfrm>
            <a:custGeom>
              <a:avLst/>
              <a:gdLst/>
              <a:ahLst/>
              <a:cxnLst>
                <a:cxn ang="0">
                  <a:pos x="178" y="140"/>
                </a:cxn>
                <a:cxn ang="0">
                  <a:pos x="0" y="33"/>
                </a:cxn>
                <a:cxn ang="0">
                  <a:pos x="10" y="0"/>
                </a:cxn>
                <a:cxn ang="0">
                  <a:pos x="187" y="99"/>
                </a:cxn>
                <a:cxn ang="0">
                  <a:pos x="178" y="140"/>
                </a:cxn>
              </a:cxnLst>
              <a:rect l="0" t="0" r="r" b="b"/>
              <a:pathLst>
                <a:path w="187" h="140">
                  <a:moveTo>
                    <a:pt x="178" y="140"/>
                  </a:moveTo>
                  <a:lnTo>
                    <a:pt x="0" y="33"/>
                  </a:lnTo>
                  <a:lnTo>
                    <a:pt x="10" y="0"/>
                  </a:lnTo>
                  <a:lnTo>
                    <a:pt x="187" y="99"/>
                  </a:lnTo>
                  <a:lnTo>
                    <a:pt x="178" y="14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6" name="Freeform 14">
              <a:extLst>
                <a:ext uri="{FF2B5EF4-FFF2-40B4-BE49-F238E27FC236}">
                  <a16:creationId xmlns:a16="http://schemas.microsoft.com/office/drawing/2014/main" id="{D93F06D6-1E1C-804B-F4DF-5411F970F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163" y="5121275"/>
              <a:ext cx="300038" cy="223838"/>
            </a:xfrm>
            <a:custGeom>
              <a:avLst/>
              <a:gdLst/>
              <a:ahLst/>
              <a:cxnLst>
                <a:cxn ang="0">
                  <a:pos x="179" y="141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9" y="101"/>
                </a:cxn>
                <a:cxn ang="0">
                  <a:pos x="179" y="141"/>
                </a:cxn>
              </a:cxnLst>
              <a:rect l="0" t="0" r="r" b="b"/>
              <a:pathLst>
                <a:path w="189" h="141">
                  <a:moveTo>
                    <a:pt x="179" y="141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9" y="101"/>
                  </a:lnTo>
                  <a:lnTo>
                    <a:pt x="179" y="1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7" name="Freeform 15">
              <a:extLst>
                <a:ext uri="{FF2B5EF4-FFF2-40B4-BE49-F238E27FC236}">
                  <a16:creationId xmlns:a16="http://schemas.microsoft.com/office/drawing/2014/main" id="{87D22BEE-67D6-F3B4-20FD-DB19EFB58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8450" y="5121275"/>
              <a:ext cx="292100" cy="160338"/>
            </a:xfrm>
            <a:custGeom>
              <a:avLst/>
              <a:gdLst/>
              <a:ahLst/>
              <a:cxnLst>
                <a:cxn ang="0">
                  <a:pos x="180" y="101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87"/>
                </a:cxn>
                <a:cxn ang="0">
                  <a:pos x="180" y="101"/>
                </a:cxn>
              </a:cxnLst>
              <a:rect l="0" t="0" r="r" b="b"/>
              <a:pathLst>
                <a:path w="184" h="101">
                  <a:moveTo>
                    <a:pt x="180" y="101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87"/>
                  </a:lnTo>
                  <a:lnTo>
                    <a:pt x="180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8" name="Freeform 16">
              <a:extLst>
                <a:ext uri="{FF2B5EF4-FFF2-40B4-BE49-F238E27FC236}">
                  <a16:creationId xmlns:a16="http://schemas.microsoft.com/office/drawing/2014/main" id="{5C9ED181-1C55-E24F-5A65-C33318C9C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4764088"/>
              <a:ext cx="292100" cy="157163"/>
            </a:xfrm>
            <a:custGeom>
              <a:avLst/>
              <a:gdLst/>
              <a:ahLst/>
              <a:cxnLst>
                <a:cxn ang="0">
                  <a:pos x="177" y="99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4" y="85"/>
                </a:cxn>
                <a:cxn ang="0">
                  <a:pos x="177" y="99"/>
                </a:cxn>
              </a:cxnLst>
              <a:rect l="0" t="0" r="r" b="b"/>
              <a:pathLst>
                <a:path w="184" h="99">
                  <a:moveTo>
                    <a:pt x="177" y="99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4" y="85"/>
                  </a:lnTo>
                  <a:lnTo>
                    <a:pt x="177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Freeform 17">
              <a:extLst>
                <a:ext uri="{FF2B5EF4-FFF2-40B4-BE49-F238E27FC236}">
                  <a16:creationId xmlns:a16="http://schemas.microsoft.com/office/drawing/2014/main" id="{7DE10913-7030-4684-3D79-53C0659314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888" y="4408488"/>
              <a:ext cx="288925" cy="160338"/>
            </a:xfrm>
            <a:custGeom>
              <a:avLst/>
              <a:gdLst/>
              <a:ahLst/>
              <a:cxnLst>
                <a:cxn ang="0">
                  <a:pos x="177" y="101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2" y="85"/>
                </a:cxn>
                <a:cxn ang="0">
                  <a:pos x="177" y="101"/>
                </a:cxn>
              </a:cxnLst>
              <a:rect l="0" t="0" r="r" b="b"/>
              <a:pathLst>
                <a:path w="182" h="101">
                  <a:moveTo>
                    <a:pt x="177" y="101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2" y="85"/>
                  </a:lnTo>
                  <a:lnTo>
                    <a:pt x="177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0" name="Freeform 18">
              <a:extLst>
                <a:ext uri="{FF2B5EF4-FFF2-40B4-BE49-F238E27FC236}">
                  <a16:creationId xmlns:a16="http://schemas.microsoft.com/office/drawing/2014/main" id="{720C3941-13E7-F16C-8E85-DBE124A4B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4037013"/>
              <a:ext cx="277813" cy="153988"/>
            </a:xfrm>
            <a:custGeom>
              <a:avLst/>
              <a:gdLst/>
              <a:ahLst/>
              <a:cxnLst>
                <a:cxn ang="0">
                  <a:pos x="173" y="97"/>
                </a:cxn>
                <a:cxn ang="0">
                  <a:pos x="0" y="0"/>
                </a:cxn>
                <a:cxn ang="0">
                  <a:pos x="21" y="0"/>
                </a:cxn>
                <a:cxn ang="0">
                  <a:pos x="175" y="83"/>
                </a:cxn>
                <a:cxn ang="0">
                  <a:pos x="173" y="97"/>
                </a:cxn>
              </a:cxnLst>
              <a:rect l="0" t="0" r="r" b="b"/>
              <a:pathLst>
                <a:path w="175" h="97">
                  <a:moveTo>
                    <a:pt x="173" y="9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175" y="83"/>
                  </a:lnTo>
                  <a:lnTo>
                    <a:pt x="173" y="9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1" name="Freeform 19">
              <a:extLst>
                <a:ext uri="{FF2B5EF4-FFF2-40B4-BE49-F238E27FC236}">
                  <a16:creationId xmlns:a16="http://schemas.microsoft.com/office/drawing/2014/main" id="{E3E1ABA6-0457-8620-1540-1CC434C24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2150" y="3698875"/>
              <a:ext cx="288925" cy="147638"/>
            </a:xfrm>
            <a:custGeom>
              <a:avLst/>
              <a:gdLst/>
              <a:ahLst/>
              <a:cxnLst>
                <a:cxn ang="0">
                  <a:pos x="175" y="93"/>
                </a:cxn>
                <a:cxn ang="0">
                  <a:pos x="0" y="3"/>
                </a:cxn>
                <a:cxn ang="0">
                  <a:pos x="28" y="0"/>
                </a:cxn>
                <a:cxn ang="0">
                  <a:pos x="182" y="78"/>
                </a:cxn>
                <a:cxn ang="0">
                  <a:pos x="175" y="93"/>
                </a:cxn>
              </a:cxnLst>
              <a:rect l="0" t="0" r="r" b="b"/>
              <a:pathLst>
                <a:path w="182" h="93">
                  <a:moveTo>
                    <a:pt x="175" y="93"/>
                  </a:moveTo>
                  <a:lnTo>
                    <a:pt x="0" y="3"/>
                  </a:lnTo>
                  <a:lnTo>
                    <a:pt x="28" y="0"/>
                  </a:lnTo>
                  <a:lnTo>
                    <a:pt x="182" y="78"/>
                  </a:lnTo>
                  <a:lnTo>
                    <a:pt x="175" y="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2" name="Freeform 20">
              <a:extLst>
                <a:ext uri="{FF2B5EF4-FFF2-40B4-BE49-F238E27FC236}">
                  <a16:creationId xmlns:a16="http://schemas.microsoft.com/office/drawing/2014/main" id="{EE4FC4D2-C490-1643-15DF-11292791F1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5" y="3411538"/>
              <a:ext cx="292100" cy="146050"/>
            </a:xfrm>
            <a:custGeom>
              <a:avLst/>
              <a:gdLst/>
              <a:ahLst/>
              <a:cxnLst>
                <a:cxn ang="0">
                  <a:pos x="177" y="92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73"/>
                </a:cxn>
                <a:cxn ang="0">
                  <a:pos x="177" y="92"/>
                </a:cxn>
              </a:cxnLst>
              <a:rect l="0" t="0" r="r" b="b"/>
              <a:pathLst>
                <a:path w="184" h="92">
                  <a:moveTo>
                    <a:pt x="177" y="92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73"/>
                  </a:lnTo>
                  <a:lnTo>
                    <a:pt x="177" y="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3" name="Freeform 21">
              <a:extLst>
                <a:ext uri="{FF2B5EF4-FFF2-40B4-BE49-F238E27FC236}">
                  <a16:creationId xmlns:a16="http://schemas.microsoft.com/office/drawing/2014/main" id="{34ECCA7A-E107-E3F8-1B93-0A799C219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888" y="3246438"/>
              <a:ext cx="704850" cy="2417763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44" y="19"/>
                </a:cxn>
                <a:cxn ang="0">
                  <a:pos x="43" y="1523"/>
                </a:cxn>
                <a:cxn ang="0">
                  <a:pos x="0" y="1490"/>
                </a:cxn>
                <a:cxn ang="0">
                  <a:pos x="402" y="0"/>
                </a:cxn>
              </a:cxnLst>
              <a:rect l="0" t="0" r="r" b="b"/>
              <a:pathLst>
                <a:path w="444" h="1523">
                  <a:moveTo>
                    <a:pt x="402" y="0"/>
                  </a:moveTo>
                  <a:lnTo>
                    <a:pt x="444" y="19"/>
                  </a:lnTo>
                  <a:lnTo>
                    <a:pt x="43" y="1523"/>
                  </a:lnTo>
                  <a:lnTo>
                    <a:pt x="0" y="1490"/>
                  </a:lnTo>
                  <a:lnTo>
                    <a:pt x="4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4" name="Freeform 22">
              <a:extLst>
                <a:ext uri="{FF2B5EF4-FFF2-40B4-BE49-F238E27FC236}">
                  <a16:creationId xmlns:a16="http://schemas.microsoft.com/office/drawing/2014/main" id="{C3CBF32F-22D1-CFBF-2E7F-531C340A8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5150" y="3271838"/>
              <a:ext cx="696913" cy="2392363"/>
            </a:xfrm>
            <a:custGeom>
              <a:avLst/>
              <a:gdLst/>
              <a:ahLst/>
              <a:cxnLst>
                <a:cxn ang="0">
                  <a:pos x="401" y="3"/>
                </a:cxn>
                <a:cxn ang="0">
                  <a:pos x="439" y="0"/>
                </a:cxn>
                <a:cxn ang="0">
                  <a:pos x="42" y="1488"/>
                </a:cxn>
                <a:cxn ang="0">
                  <a:pos x="0" y="1507"/>
                </a:cxn>
                <a:cxn ang="0">
                  <a:pos x="401" y="3"/>
                </a:cxn>
              </a:cxnLst>
              <a:rect l="0" t="0" r="r" b="b"/>
              <a:pathLst>
                <a:path w="439" h="1507">
                  <a:moveTo>
                    <a:pt x="401" y="3"/>
                  </a:moveTo>
                  <a:lnTo>
                    <a:pt x="439" y="0"/>
                  </a:lnTo>
                  <a:lnTo>
                    <a:pt x="42" y="1488"/>
                  </a:lnTo>
                  <a:lnTo>
                    <a:pt x="0" y="1507"/>
                  </a:lnTo>
                  <a:lnTo>
                    <a:pt x="401" y="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5" name="Freeform 23">
              <a:extLst>
                <a:ext uri="{FF2B5EF4-FFF2-40B4-BE49-F238E27FC236}">
                  <a16:creationId xmlns:a16="http://schemas.microsoft.com/office/drawing/2014/main" id="{1A5BAB31-DA28-3B3C-8E89-D3CCFA97E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5063" y="3246438"/>
              <a:ext cx="127000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19"/>
                </a:cxn>
                <a:cxn ang="0">
                  <a:pos x="80" y="16"/>
                </a:cxn>
                <a:cxn ang="0">
                  <a:pos x="38" y="4"/>
                </a:cxn>
                <a:cxn ang="0">
                  <a:pos x="0" y="0"/>
                </a:cxn>
              </a:cxnLst>
              <a:rect l="0" t="0" r="r" b="b"/>
              <a:pathLst>
                <a:path w="80" h="19">
                  <a:moveTo>
                    <a:pt x="0" y="0"/>
                  </a:moveTo>
                  <a:lnTo>
                    <a:pt x="42" y="19"/>
                  </a:lnTo>
                  <a:lnTo>
                    <a:pt x="80" y="16"/>
                  </a:lnTo>
                  <a:lnTo>
                    <a:pt x="3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6" name="Group 127">
            <a:extLst>
              <a:ext uri="{FF2B5EF4-FFF2-40B4-BE49-F238E27FC236}">
                <a16:creationId xmlns:a16="http://schemas.microsoft.com/office/drawing/2014/main" id="{C1EAFBC5-EB4F-C73F-715C-A705194EA5B8}"/>
              </a:ext>
            </a:extLst>
          </p:cNvPr>
          <p:cNvGrpSpPr/>
          <p:nvPr/>
        </p:nvGrpSpPr>
        <p:grpSpPr>
          <a:xfrm rot="21486044">
            <a:off x="5757487" y="1987975"/>
            <a:ext cx="312041" cy="717386"/>
            <a:chOff x="1406525" y="3076575"/>
            <a:chExt cx="1125538" cy="2587626"/>
          </a:xfrm>
        </p:grpSpPr>
        <p:sp>
          <p:nvSpPr>
            <p:cNvPr id="67" name="Freeform 6">
              <a:extLst>
                <a:ext uri="{FF2B5EF4-FFF2-40B4-BE49-F238E27FC236}">
                  <a16:creationId xmlns:a16="http://schemas.microsoft.com/office/drawing/2014/main" id="{1DCF3876-78EB-5582-F74E-C06FE6C555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525" y="3076575"/>
              <a:ext cx="706438" cy="2317750"/>
            </a:xfrm>
            <a:custGeom>
              <a:avLst/>
              <a:gdLst/>
              <a:ahLst/>
              <a:cxnLst>
                <a:cxn ang="0">
                  <a:pos x="400" y="0"/>
                </a:cxn>
                <a:cxn ang="0">
                  <a:pos x="445" y="17"/>
                </a:cxn>
                <a:cxn ang="0">
                  <a:pos x="48" y="1460"/>
                </a:cxn>
                <a:cxn ang="0">
                  <a:pos x="0" y="1425"/>
                </a:cxn>
                <a:cxn ang="0">
                  <a:pos x="400" y="0"/>
                </a:cxn>
              </a:cxnLst>
              <a:rect l="0" t="0" r="r" b="b"/>
              <a:pathLst>
                <a:path w="445" h="1460">
                  <a:moveTo>
                    <a:pt x="400" y="0"/>
                  </a:moveTo>
                  <a:lnTo>
                    <a:pt x="445" y="17"/>
                  </a:lnTo>
                  <a:lnTo>
                    <a:pt x="48" y="1460"/>
                  </a:lnTo>
                  <a:lnTo>
                    <a:pt x="0" y="1425"/>
                  </a:lnTo>
                  <a:lnTo>
                    <a:pt x="4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8" name="Freeform 7">
              <a:extLst>
                <a:ext uri="{FF2B5EF4-FFF2-40B4-BE49-F238E27FC236}">
                  <a16:creationId xmlns:a16="http://schemas.microsoft.com/office/drawing/2014/main" id="{DB20579F-0844-1709-72DF-4F32C8C4A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2725" y="3103563"/>
              <a:ext cx="688975" cy="2290763"/>
            </a:xfrm>
            <a:custGeom>
              <a:avLst/>
              <a:gdLst/>
              <a:ahLst/>
              <a:cxnLst>
                <a:cxn ang="0">
                  <a:pos x="0" y="1443"/>
                </a:cxn>
                <a:cxn ang="0">
                  <a:pos x="38" y="1424"/>
                </a:cxn>
                <a:cxn ang="0">
                  <a:pos x="434" y="0"/>
                </a:cxn>
                <a:cxn ang="0">
                  <a:pos x="397" y="0"/>
                </a:cxn>
                <a:cxn ang="0">
                  <a:pos x="0" y="1443"/>
                </a:cxn>
              </a:cxnLst>
              <a:rect l="0" t="0" r="r" b="b"/>
              <a:pathLst>
                <a:path w="434" h="1443">
                  <a:moveTo>
                    <a:pt x="0" y="1443"/>
                  </a:moveTo>
                  <a:lnTo>
                    <a:pt x="38" y="1424"/>
                  </a:lnTo>
                  <a:lnTo>
                    <a:pt x="434" y="0"/>
                  </a:lnTo>
                  <a:lnTo>
                    <a:pt x="397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9" name="Freeform 8">
              <a:extLst>
                <a:ext uri="{FF2B5EF4-FFF2-40B4-BE49-F238E27FC236}">
                  <a16:creationId xmlns:a16="http://schemas.microsoft.com/office/drawing/2014/main" id="{5BBC91BD-CA9E-063E-924F-4D29184A02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5" y="3076575"/>
              <a:ext cx="130175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19"/>
                </a:cxn>
                <a:cxn ang="0">
                  <a:pos x="82" y="17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lnTo>
                    <a:pt x="47" y="19"/>
                  </a:lnTo>
                  <a:lnTo>
                    <a:pt x="82" y="17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0" name="Freeform 9">
              <a:extLst>
                <a:ext uri="{FF2B5EF4-FFF2-40B4-BE49-F238E27FC236}">
                  <a16:creationId xmlns:a16="http://schemas.microsoft.com/office/drawing/2014/main" id="{6B310684-40AA-D12F-AE2A-63C42D6608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650" y="3411538"/>
              <a:ext cx="296863" cy="201613"/>
            </a:xfrm>
            <a:custGeom>
              <a:avLst/>
              <a:gdLst/>
              <a:ahLst/>
              <a:cxnLst>
                <a:cxn ang="0">
                  <a:pos x="187" y="92"/>
                </a:cxn>
                <a:cxn ang="0">
                  <a:pos x="10" y="0"/>
                </a:cxn>
                <a:cxn ang="0">
                  <a:pos x="0" y="33"/>
                </a:cxn>
                <a:cxn ang="0">
                  <a:pos x="175" y="127"/>
                </a:cxn>
                <a:cxn ang="0">
                  <a:pos x="187" y="92"/>
                </a:cxn>
              </a:cxnLst>
              <a:rect l="0" t="0" r="r" b="b"/>
              <a:pathLst>
                <a:path w="187" h="127">
                  <a:moveTo>
                    <a:pt x="187" y="92"/>
                  </a:moveTo>
                  <a:lnTo>
                    <a:pt x="10" y="0"/>
                  </a:lnTo>
                  <a:lnTo>
                    <a:pt x="0" y="33"/>
                  </a:lnTo>
                  <a:lnTo>
                    <a:pt x="175" y="127"/>
                  </a:lnTo>
                  <a:lnTo>
                    <a:pt x="187" y="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1" name="Freeform 10">
              <a:extLst>
                <a:ext uri="{FF2B5EF4-FFF2-40B4-BE49-F238E27FC236}">
                  <a16:creationId xmlns:a16="http://schemas.microsoft.com/office/drawing/2014/main" id="{43BE7B45-EF92-B8EA-D413-25C2244B81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1038" y="3703638"/>
              <a:ext cx="288925" cy="206375"/>
            </a:xfrm>
            <a:custGeom>
              <a:avLst/>
              <a:gdLst/>
              <a:ahLst/>
              <a:cxnLst>
                <a:cxn ang="0">
                  <a:pos x="172" y="130"/>
                </a:cxn>
                <a:cxn ang="0">
                  <a:pos x="0" y="35"/>
                </a:cxn>
                <a:cxn ang="0">
                  <a:pos x="7" y="0"/>
                </a:cxn>
                <a:cxn ang="0">
                  <a:pos x="182" y="90"/>
                </a:cxn>
                <a:cxn ang="0">
                  <a:pos x="172" y="130"/>
                </a:cxn>
              </a:cxnLst>
              <a:rect l="0" t="0" r="r" b="b"/>
              <a:pathLst>
                <a:path w="182" h="130">
                  <a:moveTo>
                    <a:pt x="172" y="130"/>
                  </a:moveTo>
                  <a:lnTo>
                    <a:pt x="0" y="35"/>
                  </a:lnTo>
                  <a:lnTo>
                    <a:pt x="7" y="0"/>
                  </a:lnTo>
                  <a:lnTo>
                    <a:pt x="182" y="90"/>
                  </a:lnTo>
                  <a:lnTo>
                    <a:pt x="172" y="1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2" name="Freeform 11">
              <a:extLst>
                <a:ext uri="{FF2B5EF4-FFF2-40B4-BE49-F238E27FC236}">
                  <a16:creationId xmlns:a16="http://schemas.microsoft.com/office/drawing/2014/main" id="{436DD103-5D33-5C3C-9493-C666BAC89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5313" y="4037013"/>
              <a:ext cx="288925" cy="21748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2" y="97"/>
                </a:cxn>
                <a:cxn ang="0">
                  <a:pos x="170" y="137"/>
                </a:cxn>
              </a:cxnLst>
              <a:rect l="0" t="0" r="r" b="b"/>
              <a:pathLst>
                <a:path w="182" h="137">
                  <a:moveTo>
                    <a:pt x="170" y="137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2" y="97"/>
                  </a:lnTo>
                  <a:lnTo>
                    <a:pt x="170" y="1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3" name="Freeform 12">
              <a:extLst>
                <a:ext uri="{FF2B5EF4-FFF2-40B4-BE49-F238E27FC236}">
                  <a16:creationId xmlns:a16="http://schemas.microsoft.com/office/drawing/2014/main" id="{E50323A7-59B4-6C58-CA93-A5027CCC1E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600" y="4408488"/>
              <a:ext cx="295275" cy="225425"/>
            </a:xfrm>
            <a:custGeom>
              <a:avLst/>
              <a:gdLst/>
              <a:ahLst/>
              <a:cxnLst>
                <a:cxn ang="0">
                  <a:pos x="177" y="142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6" y="101"/>
                </a:cxn>
                <a:cxn ang="0">
                  <a:pos x="177" y="142"/>
                </a:cxn>
              </a:cxnLst>
              <a:rect l="0" t="0" r="r" b="b"/>
              <a:pathLst>
                <a:path w="186" h="142">
                  <a:moveTo>
                    <a:pt x="177" y="142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6" y="101"/>
                  </a:lnTo>
                  <a:lnTo>
                    <a:pt x="177" y="1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4" name="Freeform 13">
              <a:extLst>
                <a:ext uri="{FF2B5EF4-FFF2-40B4-BE49-F238E27FC236}">
                  <a16:creationId xmlns:a16="http://schemas.microsoft.com/office/drawing/2014/main" id="{75AF69C8-C094-7E15-BA9C-03B1B6A2FC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175" y="4764088"/>
              <a:ext cx="296863" cy="222250"/>
            </a:xfrm>
            <a:custGeom>
              <a:avLst/>
              <a:gdLst/>
              <a:ahLst/>
              <a:cxnLst>
                <a:cxn ang="0">
                  <a:pos x="178" y="140"/>
                </a:cxn>
                <a:cxn ang="0">
                  <a:pos x="0" y="33"/>
                </a:cxn>
                <a:cxn ang="0">
                  <a:pos x="10" y="0"/>
                </a:cxn>
                <a:cxn ang="0">
                  <a:pos x="187" y="99"/>
                </a:cxn>
                <a:cxn ang="0">
                  <a:pos x="178" y="140"/>
                </a:cxn>
              </a:cxnLst>
              <a:rect l="0" t="0" r="r" b="b"/>
              <a:pathLst>
                <a:path w="187" h="140">
                  <a:moveTo>
                    <a:pt x="178" y="140"/>
                  </a:moveTo>
                  <a:lnTo>
                    <a:pt x="0" y="33"/>
                  </a:lnTo>
                  <a:lnTo>
                    <a:pt x="10" y="0"/>
                  </a:lnTo>
                  <a:lnTo>
                    <a:pt x="187" y="99"/>
                  </a:lnTo>
                  <a:lnTo>
                    <a:pt x="178" y="14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5" name="Freeform 14">
              <a:extLst>
                <a:ext uri="{FF2B5EF4-FFF2-40B4-BE49-F238E27FC236}">
                  <a16:creationId xmlns:a16="http://schemas.microsoft.com/office/drawing/2014/main" id="{4950A6FE-C8E2-DC96-5395-596E0B4C70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163" y="5121275"/>
              <a:ext cx="300038" cy="223838"/>
            </a:xfrm>
            <a:custGeom>
              <a:avLst/>
              <a:gdLst/>
              <a:ahLst/>
              <a:cxnLst>
                <a:cxn ang="0">
                  <a:pos x="179" y="141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9" y="101"/>
                </a:cxn>
                <a:cxn ang="0">
                  <a:pos x="179" y="141"/>
                </a:cxn>
              </a:cxnLst>
              <a:rect l="0" t="0" r="r" b="b"/>
              <a:pathLst>
                <a:path w="189" h="141">
                  <a:moveTo>
                    <a:pt x="179" y="141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9" y="101"/>
                  </a:lnTo>
                  <a:lnTo>
                    <a:pt x="179" y="1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6" name="Freeform 15">
              <a:extLst>
                <a:ext uri="{FF2B5EF4-FFF2-40B4-BE49-F238E27FC236}">
                  <a16:creationId xmlns:a16="http://schemas.microsoft.com/office/drawing/2014/main" id="{6BA41FC6-8635-73CB-C7D7-D6AF9F26E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8450" y="5121275"/>
              <a:ext cx="292100" cy="160338"/>
            </a:xfrm>
            <a:custGeom>
              <a:avLst/>
              <a:gdLst/>
              <a:ahLst/>
              <a:cxnLst>
                <a:cxn ang="0">
                  <a:pos x="180" y="101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87"/>
                </a:cxn>
                <a:cxn ang="0">
                  <a:pos x="180" y="101"/>
                </a:cxn>
              </a:cxnLst>
              <a:rect l="0" t="0" r="r" b="b"/>
              <a:pathLst>
                <a:path w="184" h="101">
                  <a:moveTo>
                    <a:pt x="180" y="101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87"/>
                  </a:lnTo>
                  <a:lnTo>
                    <a:pt x="180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7" name="Freeform 16">
              <a:extLst>
                <a:ext uri="{FF2B5EF4-FFF2-40B4-BE49-F238E27FC236}">
                  <a16:creationId xmlns:a16="http://schemas.microsoft.com/office/drawing/2014/main" id="{59305B40-7F01-2874-6B69-977DEBA64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4764088"/>
              <a:ext cx="292100" cy="157163"/>
            </a:xfrm>
            <a:custGeom>
              <a:avLst/>
              <a:gdLst/>
              <a:ahLst/>
              <a:cxnLst>
                <a:cxn ang="0">
                  <a:pos x="177" y="99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4" y="85"/>
                </a:cxn>
                <a:cxn ang="0">
                  <a:pos x="177" y="99"/>
                </a:cxn>
              </a:cxnLst>
              <a:rect l="0" t="0" r="r" b="b"/>
              <a:pathLst>
                <a:path w="184" h="99">
                  <a:moveTo>
                    <a:pt x="177" y="99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4" y="85"/>
                  </a:lnTo>
                  <a:lnTo>
                    <a:pt x="177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8" name="Freeform 17">
              <a:extLst>
                <a:ext uri="{FF2B5EF4-FFF2-40B4-BE49-F238E27FC236}">
                  <a16:creationId xmlns:a16="http://schemas.microsoft.com/office/drawing/2014/main" id="{54599405-6224-AE9A-DE63-2932FC69FA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888" y="4408488"/>
              <a:ext cx="288925" cy="160338"/>
            </a:xfrm>
            <a:custGeom>
              <a:avLst/>
              <a:gdLst/>
              <a:ahLst/>
              <a:cxnLst>
                <a:cxn ang="0">
                  <a:pos x="177" y="101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2" y="85"/>
                </a:cxn>
                <a:cxn ang="0">
                  <a:pos x="177" y="101"/>
                </a:cxn>
              </a:cxnLst>
              <a:rect l="0" t="0" r="r" b="b"/>
              <a:pathLst>
                <a:path w="182" h="101">
                  <a:moveTo>
                    <a:pt x="177" y="101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2" y="85"/>
                  </a:lnTo>
                  <a:lnTo>
                    <a:pt x="177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9" name="Freeform 18">
              <a:extLst>
                <a:ext uri="{FF2B5EF4-FFF2-40B4-BE49-F238E27FC236}">
                  <a16:creationId xmlns:a16="http://schemas.microsoft.com/office/drawing/2014/main" id="{B8B19206-50F8-F071-23F9-7AC2E4D75A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4037013"/>
              <a:ext cx="277813" cy="153988"/>
            </a:xfrm>
            <a:custGeom>
              <a:avLst/>
              <a:gdLst/>
              <a:ahLst/>
              <a:cxnLst>
                <a:cxn ang="0">
                  <a:pos x="173" y="97"/>
                </a:cxn>
                <a:cxn ang="0">
                  <a:pos x="0" y="0"/>
                </a:cxn>
                <a:cxn ang="0">
                  <a:pos x="21" y="0"/>
                </a:cxn>
                <a:cxn ang="0">
                  <a:pos x="175" y="83"/>
                </a:cxn>
                <a:cxn ang="0">
                  <a:pos x="173" y="97"/>
                </a:cxn>
              </a:cxnLst>
              <a:rect l="0" t="0" r="r" b="b"/>
              <a:pathLst>
                <a:path w="175" h="97">
                  <a:moveTo>
                    <a:pt x="173" y="9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175" y="83"/>
                  </a:lnTo>
                  <a:lnTo>
                    <a:pt x="173" y="9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0" name="Freeform 19">
              <a:extLst>
                <a:ext uri="{FF2B5EF4-FFF2-40B4-BE49-F238E27FC236}">
                  <a16:creationId xmlns:a16="http://schemas.microsoft.com/office/drawing/2014/main" id="{43512E87-4FEF-7424-8017-B6ED35F48E78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2150" y="3698875"/>
              <a:ext cx="288925" cy="147638"/>
            </a:xfrm>
            <a:custGeom>
              <a:avLst/>
              <a:gdLst/>
              <a:ahLst/>
              <a:cxnLst>
                <a:cxn ang="0">
                  <a:pos x="175" y="93"/>
                </a:cxn>
                <a:cxn ang="0">
                  <a:pos x="0" y="3"/>
                </a:cxn>
                <a:cxn ang="0">
                  <a:pos x="28" y="0"/>
                </a:cxn>
                <a:cxn ang="0">
                  <a:pos x="182" y="78"/>
                </a:cxn>
                <a:cxn ang="0">
                  <a:pos x="175" y="93"/>
                </a:cxn>
              </a:cxnLst>
              <a:rect l="0" t="0" r="r" b="b"/>
              <a:pathLst>
                <a:path w="182" h="93">
                  <a:moveTo>
                    <a:pt x="175" y="93"/>
                  </a:moveTo>
                  <a:lnTo>
                    <a:pt x="0" y="3"/>
                  </a:lnTo>
                  <a:lnTo>
                    <a:pt x="28" y="0"/>
                  </a:lnTo>
                  <a:lnTo>
                    <a:pt x="182" y="78"/>
                  </a:lnTo>
                  <a:lnTo>
                    <a:pt x="175" y="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1" name="Freeform 20">
              <a:extLst>
                <a:ext uri="{FF2B5EF4-FFF2-40B4-BE49-F238E27FC236}">
                  <a16:creationId xmlns:a16="http://schemas.microsoft.com/office/drawing/2014/main" id="{C08EDCBF-D5D0-2BF4-AED9-2CDD4BE41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5" y="3411538"/>
              <a:ext cx="292100" cy="146050"/>
            </a:xfrm>
            <a:custGeom>
              <a:avLst/>
              <a:gdLst/>
              <a:ahLst/>
              <a:cxnLst>
                <a:cxn ang="0">
                  <a:pos x="177" y="92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73"/>
                </a:cxn>
                <a:cxn ang="0">
                  <a:pos x="177" y="92"/>
                </a:cxn>
              </a:cxnLst>
              <a:rect l="0" t="0" r="r" b="b"/>
              <a:pathLst>
                <a:path w="184" h="92">
                  <a:moveTo>
                    <a:pt x="177" y="92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73"/>
                  </a:lnTo>
                  <a:lnTo>
                    <a:pt x="177" y="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2" name="Freeform 21">
              <a:extLst>
                <a:ext uri="{FF2B5EF4-FFF2-40B4-BE49-F238E27FC236}">
                  <a16:creationId xmlns:a16="http://schemas.microsoft.com/office/drawing/2014/main" id="{405CAC23-18B3-D8A2-F922-2502461416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888" y="3246438"/>
              <a:ext cx="704850" cy="2417763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44" y="19"/>
                </a:cxn>
                <a:cxn ang="0">
                  <a:pos x="43" y="1523"/>
                </a:cxn>
                <a:cxn ang="0">
                  <a:pos x="0" y="1490"/>
                </a:cxn>
                <a:cxn ang="0">
                  <a:pos x="402" y="0"/>
                </a:cxn>
              </a:cxnLst>
              <a:rect l="0" t="0" r="r" b="b"/>
              <a:pathLst>
                <a:path w="444" h="1523">
                  <a:moveTo>
                    <a:pt x="402" y="0"/>
                  </a:moveTo>
                  <a:lnTo>
                    <a:pt x="444" y="19"/>
                  </a:lnTo>
                  <a:lnTo>
                    <a:pt x="43" y="1523"/>
                  </a:lnTo>
                  <a:lnTo>
                    <a:pt x="0" y="1490"/>
                  </a:lnTo>
                  <a:lnTo>
                    <a:pt x="4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3" name="Freeform 22">
              <a:extLst>
                <a:ext uri="{FF2B5EF4-FFF2-40B4-BE49-F238E27FC236}">
                  <a16:creationId xmlns:a16="http://schemas.microsoft.com/office/drawing/2014/main" id="{D5527B1E-4820-7029-388B-2AD644AFA5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5150" y="3271838"/>
              <a:ext cx="696913" cy="2392363"/>
            </a:xfrm>
            <a:custGeom>
              <a:avLst/>
              <a:gdLst/>
              <a:ahLst/>
              <a:cxnLst>
                <a:cxn ang="0">
                  <a:pos x="401" y="3"/>
                </a:cxn>
                <a:cxn ang="0">
                  <a:pos x="439" y="0"/>
                </a:cxn>
                <a:cxn ang="0">
                  <a:pos x="42" y="1488"/>
                </a:cxn>
                <a:cxn ang="0">
                  <a:pos x="0" y="1507"/>
                </a:cxn>
                <a:cxn ang="0">
                  <a:pos x="401" y="3"/>
                </a:cxn>
              </a:cxnLst>
              <a:rect l="0" t="0" r="r" b="b"/>
              <a:pathLst>
                <a:path w="439" h="1507">
                  <a:moveTo>
                    <a:pt x="401" y="3"/>
                  </a:moveTo>
                  <a:lnTo>
                    <a:pt x="439" y="0"/>
                  </a:lnTo>
                  <a:lnTo>
                    <a:pt x="42" y="1488"/>
                  </a:lnTo>
                  <a:lnTo>
                    <a:pt x="0" y="1507"/>
                  </a:lnTo>
                  <a:lnTo>
                    <a:pt x="401" y="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4" name="Freeform 23">
              <a:extLst>
                <a:ext uri="{FF2B5EF4-FFF2-40B4-BE49-F238E27FC236}">
                  <a16:creationId xmlns:a16="http://schemas.microsoft.com/office/drawing/2014/main" id="{E3212605-6888-6415-42D8-7BD1AD97D9BE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5063" y="3246438"/>
              <a:ext cx="127000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19"/>
                </a:cxn>
                <a:cxn ang="0">
                  <a:pos x="80" y="16"/>
                </a:cxn>
                <a:cxn ang="0">
                  <a:pos x="38" y="4"/>
                </a:cxn>
                <a:cxn ang="0">
                  <a:pos x="0" y="0"/>
                </a:cxn>
              </a:cxnLst>
              <a:rect l="0" t="0" r="r" b="b"/>
              <a:pathLst>
                <a:path w="80" h="19">
                  <a:moveTo>
                    <a:pt x="0" y="0"/>
                  </a:moveTo>
                  <a:lnTo>
                    <a:pt x="42" y="19"/>
                  </a:lnTo>
                  <a:lnTo>
                    <a:pt x="80" y="16"/>
                  </a:lnTo>
                  <a:lnTo>
                    <a:pt x="3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85" name="Group 85">
            <a:extLst>
              <a:ext uri="{FF2B5EF4-FFF2-40B4-BE49-F238E27FC236}">
                <a16:creationId xmlns:a16="http://schemas.microsoft.com/office/drawing/2014/main" id="{B4D7AE5D-305A-751A-E611-D358BF9CDB6A}"/>
              </a:ext>
            </a:extLst>
          </p:cNvPr>
          <p:cNvGrpSpPr/>
          <p:nvPr/>
        </p:nvGrpSpPr>
        <p:grpSpPr>
          <a:xfrm rot="21486044">
            <a:off x="4615746" y="4408867"/>
            <a:ext cx="580980" cy="1335678"/>
            <a:chOff x="1406525" y="3076575"/>
            <a:chExt cx="1125538" cy="2587626"/>
          </a:xfrm>
        </p:grpSpPr>
        <p:sp>
          <p:nvSpPr>
            <p:cNvPr id="86" name="Freeform 6">
              <a:extLst>
                <a:ext uri="{FF2B5EF4-FFF2-40B4-BE49-F238E27FC236}">
                  <a16:creationId xmlns:a16="http://schemas.microsoft.com/office/drawing/2014/main" id="{F1987E28-6225-1F40-AAAD-3FD2E278C82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6525" y="3076575"/>
              <a:ext cx="706438" cy="2317750"/>
            </a:xfrm>
            <a:custGeom>
              <a:avLst/>
              <a:gdLst/>
              <a:ahLst/>
              <a:cxnLst>
                <a:cxn ang="0">
                  <a:pos x="400" y="0"/>
                </a:cxn>
                <a:cxn ang="0">
                  <a:pos x="445" y="17"/>
                </a:cxn>
                <a:cxn ang="0">
                  <a:pos x="48" y="1460"/>
                </a:cxn>
                <a:cxn ang="0">
                  <a:pos x="0" y="1425"/>
                </a:cxn>
                <a:cxn ang="0">
                  <a:pos x="400" y="0"/>
                </a:cxn>
              </a:cxnLst>
              <a:rect l="0" t="0" r="r" b="b"/>
              <a:pathLst>
                <a:path w="445" h="1460">
                  <a:moveTo>
                    <a:pt x="400" y="0"/>
                  </a:moveTo>
                  <a:lnTo>
                    <a:pt x="445" y="17"/>
                  </a:lnTo>
                  <a:lnTo>
                    <a:pt x="48" y="1460"/>
                  </a:lnTo>
                  <a:lnTo>
                    <a:pt x="0" y="1425"/>
                  </a:lnTo>
                  <a:lnTo>
                    <a:pt x="40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7" name="Freeform 7">
              <a:extLst>
                <a:ext uri="{FF2B5EF4-FFF2-40B4-BE49-F238E27FC236}">
                  <a16:creationId xmlns:a16="http://schemas.microsoft.com/office/drawing/2014/main" id="{9D474950-CE56-5E81-CBFB-75FB8CD6E1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2725" y="3103563"/>
              <a:ext cx="688975" cy="2290763"/>
            </a:xfrm>
            <a:custGeom>
              <a:avLst/>
              <a:gdLst/>
              <a:ahLst/>
              <a:cxnLst>
                <a:cxn ang="0">
                  <a:pos x="0" y="1443"/>
                </a:cxn>
                <a:cxn ang="0">
                  <a:pos x="38" y="1424"/>
                </a:cxn>
                <a:cxn ang="0">
                  <a:pos x="434" y="0"/>
                </a:cxn>
                <a:cxn ang="0">
                  <a:pos x="397" y="0"/>
                </a:cxn>
                <a:cxn ang="0">
                  <a:pos x="0" y="1443"/>
                </a:cxn>
              </a:cxnLst>
              <a:rect l="0" t="0" r="r" b="b"/>
              <a:pathLst>
                <a:path w="434" h="1443">
                  <a:moveTo>
                    <a:pt x="0" y="1443"/>
                  </a:moveTo>
                  <a:lnTo>
                    <a:pt x="38" y="1424"/>
                  </a:lnTo>
                  <a:lnTo>
                    <a:pt x="434" y="0"/>
                  </a:lnTo>
                  <a:lnTo>
                    <a:pt x="397" y="0"/>
                  </a:lnTo>
                  <a:lnTo>
                    <a:pt x="0" y="144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8" name="Freeform 8">
              <a:extLst>
                <a:ext uri="{FF2B5EF4-FFF2-40B4-BE49-F238E27FC236}">
                  <a16:creationId xmlns:a16="http://schemas.microsoft.com/office/drawing/2014/main" id="{C8BDD529-295F-F94A-C91C-87385AAC36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5" y="3076575"/>
              <a:ext cx="130175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19"/>
                </a:cxn>
                <a:cxn ang="0">
                  <a:pos x="82" y="17"/>
                </a:cxn>
                <a:cxn ang="0">
                  <a:pos x="40" y="0"/>
                </a:cxn>
                <a:cxn ang="0">
                  <a:pos x="0" y="0"/>
                </a:cxn>
              </a:cxnLst>
              <a:rect l="0" t="0" r="r" b="b"/>
              <a:pathLst>
                <a:path w="82" h="19">
                  <a:moveTo>
                    <a:pt x="0" y="0"/>
                  </a:moveTo>
                  <a:lnTo>
                    <a:pt x="47" y="19"/>
                  </a:lnTo>
                  <a:lnTo>
                    <a:pt x="82" y="17"/>
                  </a:lnTo>
                  <a:lnTo>
                    <a:pt x="4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9" name="Freeform 9">
              <a:extLst>
                <a:ext uri="{FF2B5EF4-FFF2-40B4-BE49-F238E27FC236}">
                  <a16:creationId xmlns:a16="http://schemas.microsoft.com/office/drawing/2014/main" id="{77AE14DB-EFB1-52CF-906A-8907D80F7B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5650" y="3411538"/>
              <a:ext cx="296863" cy="201613"/>
            </a:xfrm>
            <a:custGeom>
              <a:avLst/>
              <a:gdLst/>
              <a:ahLst/>
              <a:cxnLst>
                <a:cxn ang="0">
                  <a:pos x="187" y="92"/>
                </a:cxn>
                <a:cxn ang="0">
                  <a:pos x="10" y="0"/>
                </a:cxn>
                <a:cxn ang="0">
                  <a:pos x="0" y="33"/>
                </a:cxn>
                <a:cxn ang="0">
                  <a:pos x="175" y="127"/>
                </a:cxn>
                <a:cxn ang="0">
                  <a:pos x="187" y="92"/>
                </a:cxn>
              </a:cxnLst>
              <a:rect l="0" t="0" r="r" b="b"/>
              <a:pathLst>
                <a:path w="187" h="127">
                  <a:moveTo>
                    <a:pt x="187" y="92"/>
                  </a:moveTo>
                  <a:lnTo>
                    <a:pt x="10" y="0"/>
                  </a:lnTo>
                  <a:lnTo>
                    <a:pt x="0" y="33"/>
                  </a:lnTo>
                  <a:lnTo>
                    <a:pt x="175" y="127"/>
                  </a:lnTo>
                  <a:lnTo>
                    <a:pt x="187" y="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0" name="Freeform 10">
              <a:extLst>
                <a:ext uri="{FF2B5EF4-FFF2-40B4-BE49-F238E27FC236}">
                  <a16:creationId xmlns:a16="http://schemas.microsoft.com/office/drawing/2014/main" id="{D98C2D34-E5E6-7350-17ED-B6ED38F4EE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1038" y="3703638"/>
              <a:ext cx="288925" cy="206375"/>
            </a:xfrm>
            <a:custGeom>
              <a:avLst/>
              <a:gdLst/>
              <a:ahLst/>
              <a:cxnLst>
                <a:cxn ang="0">
                  <a:pos x="172" y="130"/>
                </a:cxn>
                <a:cxn ang="0">
                  <a:pos x="0" y="35"/>
                </a:cxn>
                <a:cxn ang="0">
                  <a:pos x="7" y="0"/>
                </a:cxn>
                <a:cxn ang="0">
                  <a:pos x="182" y="90"/>
                </a:cxn>
                <a:cxn ang="0">
                  <a:pos x="172" y="130"/>
                </a:cxn>
              </a:cxnLst>
              <a:rect l="0" t="0" r="r" b="b"/>
              <a:pathLst>
                <a:path w="182" h="130">
                  <a:moveTo>
                    <a:pt x="172" y="130"/>
                  </a:moveTo>
                  <a:lnTo>
                    <a:pt x="0" y="35"/>
                  </a:lnTo>
                  <a:lnTo>
                    <a:pt x="7" y="0"/>
                  </a:lnTo>
                  <a:lnTo>
                    <a:pt x="182" y="90"/>
                  </a:lnTo>
                  <a:lnTo>
                    <a:pt x="172" y="1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1" name="Freeform 11">
              <a:extLst>
                <a:ext uri="{FF2B5EF4-FFF2-40B4-BE49-F238E27FC236}">
                  <a16:creationId xmlns:a16="http://schemas.microsoft.com/office/drawing/2014/main" id="{B7AFFA51-4677-11D5-0207-23D955943E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5313" y="4037013"/>
              <a:ext cx="288925" cy="21748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2" y="97"/>
                </a:cxn>
                <a:cxn ang="0">
                  <a:pos x="170" y="137"/>
                </a:cxn>
              </a:cxnLst>
              <a:rect l="0" t="0" r="r" b="b"/>
              <a:pathLst>
                <a:path w="182" h="137">
                  <a:moveTo>
                    <a:pt x="170" y="137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2" y="97"/>
                  </a:lnTo>
                  <a:lnTo>
                    <a:pt x="170" y="13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2" name="Freeform 12">
              <a:extLst>
                <a:ext uri="{FF2B5EF4-FFF2-40B4-BE49-F238E27FC236}">
                  <a16:creationId xmlns:a16="http://schemas.microsoft.com/office/drawing/2014/main" id="{9CF60262-C3E2-BBB5-0DA4-B73FEA38A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2600" y="4408488"/>
              <a:ext cx="295275" cy="225425"/>
            </a:xfrm>
            <a:custGeom>
              <a:avLst/>
              <a:gdLst/>
              <a:ahLst/>
              <a:cxnLst>
                <a:cxn ang="0">
                  <a:pos x="177" y="142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6" y="101"/>
                </a:cxn>
                <a:cxn ang="0">
                  <a:pos x="177" y="142"/>
                </a:cxn>
              </a:cxnLst>
              <a:rect l="0" t="0" r="r" b="b"/>
              <a:pathLst>
                <a:path w="186" h="142">
                  <a:moveTo>
                    <a:pt x="177" y="142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6" y="101"/>
                  </a:lnTo>
                  <a:lnTo>
                    <a:pt x="177" y="14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3" name="Freeform 13">
              <a:extLst>
                <a:ext uri="{FF2B5EF4-FFF2-40B4-BE49-F238E27FC236}">
                  <a16:creationId xmlns:a16="http://schemas.microsoft.com/office/drawing/2014/main" id="{6B4E5B05-A739-784A-0517-B0208C0D0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4175" y="4764088"/>
              <a:ext cx="296863" cy="222250"/>
            </a:xfrm>
            <a:custGeom>
              <a:avLst/>
              <a:gdLst/>
              <a:ahLst/>
              <a:cxnLst>
                <a:cxn ang="0">
                  <a:pos x="178" y="140"/>
                </a:cxn>
                <a:cxn ang="0">
                  <a:pos x="0" y="33"/>
                </a:cxn>
                <a:cxn ang="0">
                  <a:pos x="10" y="0"/>
                </a:cxn>
                <a:cxn ang="0">
                  <a:pos x="187" y="99"/>
                </a:cxn>
                <a:cxn ang="0">
                  <a:pos x="178" y="140"/>
                </a:cxn>
              </a:cxnLst>
              <a:rect l="0" t="0" r="r" b="b"/>
              <a:pathLst>
                <a:path w="187" h="140">
                  <a:moveTo>
                    <a:pt x="178" y="140"/>
                  </a:moveTo>
                  <a:lnTo>
                    <a:pt x="0" y="33"/>
                  </a:lnTo>
                  <a:lnTo>
                    <a:pt x="10" y="0"/>
                  </a:lnTo>
                  <a:lnTo>
                    <a:pt x="187" y="99"/>
                  </a:lnTo>
                  <a:lnTo>
                    <a:pt x="178" y="14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4" name="Freeform 14">
              <a:extLst>
                <a:ext uri="{FF2B5EF4-FFF2-40B4-BE49-F238E27FC236}">
                  <a16:creationId xmlns:a16="http://schemas.microsoft.com/office/drawing/2014/main" id="{0292795B-C8B1-AB4D-2F5A-125FA7F23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4163" y="5121275"/>
              <a:ext cx="300038" cy="223838"/>
            </a:xfrm>
            <a:custGeom>
              <a:avLst/>
              <a:gdLst/>
              <a:ahLst/>
              <a:cxnLst>
                <a:cxn ang="0">
                  <a:pos x="179" y="141"/>
                </a:cxn>
                <a:cxn ang="0">
                  <a:pos x="0" y="35"/>
                </a:cxn>
                <a:cxn ang="0">
                  <a:pos x="9" y="0"/>
                </a:cxn>
                <a:cxn ang="0">
                  <a:pos x="189" y="101"/>
                </a:cxn>
                <a:cxn ang="0">
                  <a:pos x="179" y="141"/>
                </a:cxn>
              </a:cxnLst>
              <a:rect l="0" t="0" r="r" b="b"/>
              <a:pathLst>
                <a:path w="189" h="141">
                  <a:moveTo>
                    <a:pt x="179" y="141"/>
                  </a:moveTo>
                  <a:lnTo>
                    <a:pt x="0" y="35"/>
                  </a:lnTo>
                  <a:lnTo>
                    <a:pt x="9" y="0"/>
                  </a:lnTo>
                  <a:lnTo>
                    <a:pt x="189" y="101"/>
                  </a:lnTo>
                  <a:lnTo>
                    <a:pt x="179" y="14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99999">
                    <a:shade val="30000"/>
                    <a:satMod val="115000"/>
                  </a:srgbClr>
                </a:gs>
                <a:gs pos="50000">
                  <a:srgbClr val="999999">
                    <a:shade val="67500"/>
                    <a:satMod val="115000"/>
                  </a:srgbClr>
                </a:gs>
                <a:gs pos="100000">
                  <a:srgbClr val="999999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5" name="Freeform 15">
              <a:extLst>
                <a:ext uri="{FF2B5EF4-FFF2-40B4-BE49-F238E27FC236}">
                  <a16:creationId xmlns:a16="http://schemas.microsoft.com/office/drawing/2014/main" id="{2FD40EE8-DF57-FF18-38DE-549E87DBBE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8450" y="5121275"/>
              <a:ext cx="292100" cy="160338"/>
            </a:xfrm>
            <a:custGeom>
              <a:avLst/>
              <a:gdLst/>
              <a:ahLst/>
              <a:cxnLst>
                <a:cxn ang="0">
                  <a:pos x="180" y="101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87"/>
                </a:cxn>
                <a:cxn ang="0">
                  <a:pos x="180" y="101"/>
                </a:cxn>
              </a:cxnLst>
              <a:rect l="0" t="0" r="r" b="b"/>
              <a:pathLst>
                <a:path w="184" h="101">
                  <a:moveTo>
                    <a:pt x="180" y="101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87"/>
                  </a:lnTo>
                  <a:lnTo>
                    <a:pt x="180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6" name="Freeform 16">
              <a:extLst>
                <a:ext uri="{FF2B5EF4-FFF2-40B4-BE49-F238E27FC236}">
                  <a16:creationId xmlns:a16="http://schemas.microsoft.com/office/drawing/2014/main" id="{74CCB5A5-730B-9EB5-505D-25B373D8FE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70050" y="4764088"/>
              <a:ext cx="292100" cy="157163"/>
            </a:xfrm>
            <a:custGeom>
              <a:avLst/>
              <a:gdLst/>
              <a:ahLst/>
              <a:cxnLst>
                <a:cxn ang="0">
                  <a:pos x="177" y="99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4" y="85"/>
                </a:cxn>
                <a:cxn ang="0">
                  <a:pos x="177" y="99"/>
                </a:cxn>
              </a:cxnLst>
              <a:rect l="0" t="0" r="r" b="b"/>
              <a:pathLst>
                <a:path w="184" h="99">
                  <a:moveTo>
                    <a:pt x="177" y="99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4" y="85"/>
                  </a:lnTo>
                  <a:lnTo>
                    <a:pt x="177" y="9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7" name="Freeform 17">
              <a:extLst>
                <a:ext uri="{FF2B5EF4-FFF2-40B4-BE49-F238E27FC236}">
                  <a16:creationId xmlns:a16="http://schemas.microsoft.com/office/drawing/2014/main" id="{6662C9CA-5D24-CAD3-AA26-D607D71769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888" y="4408488"/>
              <a:ext cx="288925" cy="160338"/>
            </a:xfrm>
            <a:custGeom>
              <a:avLst/>
              <a:gdLst/>
              <a:ahLst/>
              <a:cxnLst>
                <a:cxn ang="0">
                  <a:pos x="177" y="101"/>
                </a:cxn>
                <a:cxn ang="0">
                  <a:pos x="0" y="0"/>
                </a:cxn>
                <a:cxn ang="0">
                  <a:pos x="26" y="0"/>
                </a:cxn>
                <a:cxn ang="0">
                  <a:pos x="182" y="85"/>
                </a:cxn>
                <a:cxn ang="0">
                  <a:pos x="177" y="101"/>
                </a:cxn>
              </a:cxnLst>
              <a:rect l="0" t="0" r="r" b="b"/>
              <a:pathLst>
                <a:path w="182" h="101">
                  <a:moveTo>
                    <a:pt x="177" y="101"/>
                  </a:moveTo>
                  <a:lnTo>
                    <a:pt x="0" y="0"/>
                  </a:lnTo>
                  <a:lnTo>
                    <a:pt x="26" y="0"/>
                  </a:lnTo>
                  <a:lnTo>
                    <a:pt x="182" y="85"/>
                  </a:lnTo>
                  <a:lnTo>
                    <a:pt x="177" y="10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8" name="Freeform 18">
              <a:extLst>
                <a:ext uri="{FF2B5EF4-FFF2-40B4-BE49-F238E27FC236}">
                  <a16:creationId xmlns:a16="http://schemas.microsoft.com/office/drawing/2014/main" id="{2BA5A3B7-CE27-1C81-5BF2-097FF06A6C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9600" y="4037013"/>
              <a:ext cx="277813" cy="153988"/>
            </a:xfrm>
            <a:custGeom>
              <a:avLst/>
              <a:gdLst/>
              <a:ahLst/>
              <a:cxnLst>
                <a:cxn ang="0">
                  <a:pos x="173" y="97"/>
                </a:cxn>
                <a:cxn ang="0">
                  <a:pos x="0" y="0"/>
                </a:cxn>
                <a:cxn ang="0">
                  <a:pos x="21" y="0"/>
                </a:cxn>
                <a:cxn ang="0">
                  <a:pos x="175" y="83"/>
                </a:cxn>
                <a:cxn ang="0">
                  <a:pos x="173" y="97"/>
                </a:cxn>
              </a:cxnLst>
              <a:rect l="0" t="0" r="r" b="b"/>
              <a:pathLst>
                <a:path w="175" h="97">
                  <a:moveTo>
                    <a:pt x="173" y="97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175" y="83"/>
                  </a:lnTo>
                  <a:lnTo>
                    <a:pt x="173" y="9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9" name="Freeform 19">
              <a:extLst>
                <a:ext uri="{FF2B5EF4-FFF2-40B4-BE49-F238E27FC236}">
                  <a16:creationId xmlns:a16="http://schemas.microsoft.com/office/drawing/2014/main" id="{A5114965-2E29-DBFD-456D-9BB9366BD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2150" y="3698875"/>
              <a:ext cx="288925" cy="147638"/>
            </a:xfrm>
            <a:custGeom>
              <a:avLst/>
              <a:gdLst/>
              <a:ahLst/>
              <a:cxnLst>
                <a:cxn ang="0">
                  <a:pos x="175" y="93"/>
                </a:cxn>
                <a:cxn ang="0">
                  <a:pos x="0" y="3"/>
                </a:cxn>
                <a:cxn ang="0">
                  <a:pos x="28" y="0"/>
                </a:cxn>
                <a:cxn ang="0">
                  <a:pos x="182" y="78"/>
                </a:cxn>
                <a:cxn ang="0">
                  <a:pos x="175" y="93"/>
                </a:cxn>
              </a:cxnLst>
              <a:rect l="0" t="0" r="r" b="b"/>
              <a:pathLst>
                <a:path w="182" h="93">
                  <a:moveTo>
                    <a:pt x="175" y="93"/>
                  </a:moveTo>
                  <a:lnTo>
                    <a:pt x="0" y="3"/>
                  </a:lnTo>
                  <a:lnTo>
                    <a:pt x="28" y="0"/>
                  </a:lnTo>
                  <a:lnTo>
                    <a:pt x="182" y="78"/>
                  </a:lnTo>
                  <a:lnTo>
                    <a:pt x="175" y="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0" name="Freeform 20">
              <a:extLst>
                <a:ext uri="{FF2B5EF4-FFF2-40B4-BE49-F238E27FC236}">
                  <a16:creationId xmlns:a16="http://schemas.microsoft.com/office/drawing/2014/main" id="{BC30A7D8-B816-370A-0CFA-A839328E40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1525" y="3411538"/>
              <a:ext cx="292100" cy="146050"/>
            </a:xfrm>
            <a:custGeom>
              <a:avLst/>
              <a:gdLst/>
              <a:ahLst/>
              <a:cxnLst>
                <a:cxn ang="0">
                  <a:pos x="177" y="92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184" y="73"/>
                </a:cxn>
                <a:cxn ang="0">
                  <a:pos x="177" y="92"/>
                </a:cxn>
              </a:cxnLst>
              <a:rect l="0" t="0" r="r" b="b"/>
              <a:pathLst>
                <a:path w="184" h="92">
                  <a:moveTo>
                    <a:pt x="177" y="92"/>
                  </a:moveTo>
                  <a:lnTo>
                    <a:pt x="0" y="0"/>
                  </a:lnTo>
                  <a:lnTo>
                    <a:pt x="28" y="0"/>
                  </a:lnTo>
                  <a:lnTo>
                    <a:pt x="184" y="73"/>
                  </a:lnTo>
                  <a:lnTo>
                    <a:pt x="177" y="9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1" name="Freeform 21">
              <a:extLst>
                <a:ext uri="{FF2B5EF4-FFF2-40B4-BE49-F238E27FC236}">
                  <a16:creationId xmlns:a16="http://schemas.microsoft.com/office/drawing/2014/main" id="{C1D6BEFF-68E7-ABBA-FD71-0E2450016B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766888" y="3246438"/>
              <a:ext cx="704850" cy="2417763"/>
            </a:xfrm>
            <a:custGeom>
              <a:avLst/>
              <a:gdLst/>
              <a:ahLst/>
              <a:cxnLst>
                <a:cxn ang="0">
                  <a:pos x="402" y="0"/>
                </a:cxn>
                <a:cxn ang="0">
                  <a:pos x="444" y="19"/>
                </a:cxn>
                <a:cxn ang="0">
                  <a:pos x="43" y="1523"/>
                </a:cxn>
                <a:cxn ang="0">
                  <a:pos x="0" y="1490"/>
                </a:cxn>
                <a:cxn ang="0">
                  <a:pos x="402" y="0"/>
                </a:cxn>
              </a:cxnLst>
              <a:rect l="0" t="0" r="r" b="b"/>
              <a:pathLst>
                <a:path w="444" h="1523">
                  <a:moveTo>
                    <a:pt x="402" y="0"/>
                  </a:moveTo>
                  <a:lnTo>
                    <a:pt x="444" y="19"/>
                  </a:lnTo>
                  <a:lnTo>
                    <a:pt x="43" y="1523"/>
                  </a:lnTo>
                  <a:lnTo>
                    <a:pt x="0" y="1490"/>
                  </a:lnTo>
                  <a:lnTo>
                    <a:pt x="402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3B3B3">
                    <a:shade val="30000"/>
                    <a:satMod val="115000"/>
                  </a:srgbClr>
                </a:gs>
                <a:gs pos="50000">
                  <a:srgbClr val="B3B3B3">
                    <a:shade val="67500"/>
                    <a:satMod val="115000"/>
                  </a:srgbClr>
                </a:gs>
                <a:gs pos="100000">
                  <a:srgbClr val="B3B3B3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2" name="Freeform 22">
              <a:extLst>
                <a:ext uri="{FF2B5EF4-FFF2-40B4-BE49-F238E27FC236}">
                  <a16:creationId xmlns:a16="http://schemas.microsoft.com/office/drawing/2014/main" id="{C1DF735F-B06C-44AB-82D2-1592807971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5150" y="3271838"/>
              <a:ext cx="696913" cy="2392363"/>
            </a:xfrm>
            <a:custGeom>
              <a:avLst/>
              <a:gdLst/>
              <a:ahLst/>
              <a:cxnLst>
                <a:cxn ang="0">
                  <a:pos x="401" y="3"/>
                </a:cxn>
                <a:cxn ang="0">
                  <a:pos x="439" y="0"/>
                </a:cxn>
                <a:cxn ang="0">
                  <a:pos x="42" y="1488"/>
                </a:cxn>
                <a:cxn ang="0">
                  <a:pos x="0" y="1507"/>
                </a:cxn>
                <a:cxn ang="0">
                  <a:pos x="401" y="3"/>
                </a:cxn>
              </a:cxnLst>
              <a:rect l="0" t="0" r="r" b="b"/>
              <a:pathLst>
                <a:path w="439" h="1507">
                  <a:moveTo>
                    <a:pt x="401" y="3"/>
                  </a:moveTo>
                  <a:lnTo>
                    <a:pt x="439" y="0"/>
                  </a:lnTo>
                  <a:lnTo>
                    <a:pt x="42" y="1488"/>
                  </a:lnTo>
                  <a:lnTo>
                    <a:pt x="0" y="1507"/>
                  </a:lnTo>
                  <a:lnTo>
                    <a:pt x="401" y="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3" name="Freeform 23">
              <a:extLst>
                <a:ext uri="{FF2B5EF4-FFF2-40B4-BE49-F238E27FC236}">
                  <a16:creationId xmlns:a16="http://schemas.microsoft.com/office/drawing/2014/main" id="{E20FF51C-0BD5-5583-2B24-06D3943910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5063" y="3246438"/>
              <a:ext cx="127000" cy="301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2" y="19"/>
                </a:cxn>
                <a:cxn ang="0">
                  <a:pos x="80" y="16"/>
                </a:cxn>
                <a:cxn ang="0">
                  <a:pos x="38" y="4"/>
                </a:cxn>
                <a:cxn ang="0">
                  <a:pos x="0" y="0"/>
                </a:cxn>
              </a:cxnLst>
              <a:rect l="0" t="0" r="r" b="b"/>
              <a:pathLst>
                <a:path w="80" h="19">
                  <a:moveTo>
                    <a:pt x="0" y="0"/>
                  </a:moveTo>
                  <a:lnTo>
                    <a:pt x="42" y="19"/>
                  </a:lnTo>
                  <a:lnTo>
                    <a:pt x="80" y="16"/>
                  </a:lnTo>
                  <a:lnTo>
                    <a:pt x="38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04" name="Group 235">
            <a:extLst>
              <a:ext uri="{FF2B5EF4-FFF2-40B4-BE49-F238E27FC236}">
                <a16:creationId xmlns:a16="http://schemas.microsoft.com/office/drawing/2014/main" id="{4306B936-EFCA-CEB4-44D5-F9582F4A5D1B}"/>
              </a:ext>
            </a:extLst>
          </p:cNvPr>
          <p:cNvGrpSpPr/>
          <p:nvPr/>
        </p:nvGrpSpPr>
        <p:grpSpPr>
          <a:xfrm>
            <a:off x="6476248" y="1885007"/>
            <a:ext cx="1470324" cy="3815995"/>
            <a:chOff x="5181764" y="2032644"/>
            <a:chExt cx="1470324" cy="3815995"/>
          </a:xfrm>
        </p:grpSpPr>
        <p:sp>
          <p:nvSpPr>
            <p:cNvPr id="105" name="Rectangle 225">
              <a:extLst>
                <a:ext uri="{FF2B5EF4-FFF2-40B4-BE49-F238E27FC236}">
                  <a16:creationId xmlns:a16="http://schemas.microsoft.com/office/drawing/2014/main" id="{C3943C37-C808-0C59-B4E2-A834C0BDA90D}"/>
                </a:ext>
              </a:extLst>
            </p:cNvPr>
            <p:cNvSpPr/>
            <p:nvPr/>
          </p:nvSpPr>
          <p:spPr>
            <a:xfrm rot="20438687">
              <a:off x="5636412" y="2203538"/>
              <a:ext cx="67702" cy="364510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6" name="Rectangle 226">
              <a:extLst>
                <a:ext uri="{FF2B5EF4-FFF2-40B4-BE49-F238E27FC236}">
                  <a16:creationId xmlns:a16="http://schemas.microsoft.com/office/drawing/2014/main" id="{011F1E13-4D86-8D21-B7D8-4D76A4ECD06E}"/>
                </a:ext>
              </a:extLst>
            </p:cNvPr>
            <p:cNvSpPr/>
            <p:nvPr/>
          </p:nvSpPr>
          <p:spPr>
            <a:xfrm rot="20221761">
              <a:off x="6039588" y="2032644"/>
              <a:ext cx="67702" cy="3645101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  <a:shade val="30000"/>
                    <a:satMod val="115000"/>
                  </a:schemeClr>
                </a:gs>
                <a:gs pos="50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7" name="Rectangle 227">
              <a:extLst>
                <a:ext uri="{FF2B5EF4-FFF2-40B4-BE49-F238E27FC236}">
                  <a16:creationId xmlns:a16="http://schemas.microsoft.com/office/drawing/2014/main" id="{70DDF520-F7BD-A40F-BACB-58164B939788}"/>
                </a:ext>
              </a:extLst>
            </p:cNvPr>
            <p:cNvSpPr/>
            <p:nvPr/>
          </p:nvSpPr>
          <p:spPr>
            <a:xfrm rot="20221761">
              <a:off x="5181764" y="2550950"/>
              <a:ext cx="334507" cy="64154"/>
            </a:xfrm>
            <a:prstGeom prst="rect">
              <a:avLst/>
            </a:prstGeom>
            <a:gradFill>
              <a:gsLst>
                <a:gs pos="38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8" name="Rectangle 228">
              <a:extLst>
                <a:ext uri="{FF2B5EF4-FFF2-40B4-BE49-F238E27FC236}">
                  <a16:creationId xmlns:a16="http://schemas.microsoft.com/office/drawing/2014/main" id="{AA7DC0C9-3D69-4F55-97A0-8A6095C64DFB}"/>
                </a:ext>
              </a:extLst>
            </p:cNvPr>
            <p:cNvSpPr/>
            <p:nvPr/>
          </p:nvSpPr>
          <p:spPr>
            <a:xfrm rot="20221761">
              <a:off x="5313093" y="2900217"/>
              <a:ext cx="350532" cy="64154"/>
            </a:xfrm>
            <a:prstGeom prst="rect">
              <a:avLst/>
            </a:prstGeom>
            <a:gradFill>
              <a:gsLst>
                <a:gs pos="38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9" name="Rectangle 229">
              <a:extLst>
                <a:ext uri="{FF2B5EF4-FFF2-40B4-BE49-F238E27FC236}">
                  <a16:creationId xmlns:a16="http://schemas.microsoft.com/office/drawing/2014/main" id="{59295E0C-1456-DD54-ACB9-30794408DC50}"/>
                </a:ext>
              </a:extLst>
            </p:cNvPr>
            <p:cNvSpPr/>
            <p:nvPr/>
          </p:nvSpPr>
          <p:spPr>
            <a:xfrm rot="20221761">
              <a:off x="5444431" y="3295241"/>
              <a:ext cx="385142" cy="64154"/>
            </a:xfrm>
            <a:prstGeom prst="rect">
              <a:avLst/>
            </a:prstGeom>
            <a:gradFill>
              <a:gsLst>
                <a:gs pos="38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0" name="Rectangle 230">
              <a:extLst>
                <a:ext uri="{FF2B5EF4-FFF2-40B4-BE49-F238E27FC236}">
                  <a16:creationId xmlns:a16="http://schemas.microsoft.com/office/drawing/2014/main" id="{459B64C2-498E-6B0D-D795-063D22E4DC30}"/>
                </a:ext>
              </a:extLst>
            </p:cNvPr>
            <p:cNvSpPr/>
            <p:nvPr/>
          </p:nvSpPr>
          <p:spPr>
            <a:xfrm rot="20221761">
              <a:off x="5583234" y="3692337"/>
              <a:ext cx="413437" cy="64154"/>
            </a:xfrm>
            <a:prstGeom prst="rect">
              <a:avLst/>
            </a:prstGeom>
            <a:gradFill>
              <a:gsLst>
                <a:gs pos="38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1" name="Rectangle 231">
              <a:extLst>
                <a:ext uri="{FF2B5EF4-FFF2-40B4-BE49-F238E27FC236}">
                  <a16:creationId xmlns:a16="http://schemas.microsoft.com/office/drawing/2014/main" id="{FFC11D79-031A-9C97-231C-C35B2C6BA36A}"/>
                </a:ext>
              </a:extLst>
            </p:cNvPr>
            <p:cNvSpPr/>
            <p:nvPr/>
          </p:nvSpPr>
          <p:spPr>
            <a:xfrm rot="20221761">
              <a:off x="5723938" y="4076486"/>
              <a:ext cx="434650" cy="64154"/>
            </a:xfrm>
            <a:prstGeom prst="rect">
              <a:avLst/>
            </a:prstGeom>
            <a:gradFill>
              <a:gsLst>
                <a:gs pos="38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2" name="Rectangle 232">
              <a:extLst>
                <a:ext uri="{FF2B5EF4-FFF2-40B4-BE49-F238E27FC236}">
                  <a16:creationId xmlns:a16="http://schemas.microsoft.com/office/drawing/2014/main" id="{093B75CB-866E-7131-7A8E-93D18C681BB5}"/>
                </a:ext>
              </a:extLst>
            </p:cNvPr>
            <p:cNvSpPr/>
            <p:nvPr/>
          </p:nvSpPr>
          <p:spPr>
            <a:xfrm rot="20221761">
              <a:off x="5876290" y="4484736"/>
              <a:ext cx="454490" cy="64154"/>
            </a:xfrm>
            <a:prstGeom prst="rect">
              <a:avLst/>
            </a:prstGeom>
            <a:gradFill>
              <a:gsLst>
                <a:gs pos="38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3" name="Rectangle 233">
              <a:extLst>
                <a:ext uri="{FF2B5EF4-FFF2-40B4-BE49-F238E27FC236}">
                  <a16:creationId xmlns:a16="http://schemas.microsoft.com/office/drawing/2014/main" id="{6157C1DB-D967-D5C3-E6BA-5BF0F084AE5D}"/>
                </a:ext>
              </a:extLst>
            </p:cNvPr>
            <p:cNvSpPr/>
            <p:nvPr/>
          </p:nvSpPr>
          <p:spPr>
            <a:xfrm rot="20221761">
              <a:off x="6007148" y="4877165"/>
              <a:ext cx="488505" cy="64154"/>
            </a:xfrm>
            <a:prstGeom prst="rect">
              <a:avLst/>
            </a:prstGeom>
            <a:gradFill>
              <a:gsLst>
                <a:gs pos="38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4" name="Rectangle 234">
              <a:extLst>
                <a:ext uri="{FF2B5EF4-FFF2-40B4-BE49-F238E27FC236}">
                  <a16:creationId xmlns:a16="http://schemas.microsoft.com/office/drawing/2014/main" id="{3CB316A5-0D46-7796-9B6F-5640DD345657}"/>
                </a:ext>
              </a:extLst>
            </p:cNvPr>
            <p:cNvSpPr/>
            <p:nvPr/>
          </p:nvSpPr>
          <p:spPr>
            <a:xfrm rot="20221761">
              <a:off x="6134882" y="5249145"/>
              <a:ext cx="517206" cy="64154"/>
            </a:xfrm>
            <a:prstGeom prst="rect">
              <a:avLst/>
            </a:prstGeom>
            <a:gradFill>
              <a:gsLst>
                <a:gs pos="38000">
                  <a:schemeClr val="bg1">
                    <a:lumMod val="75000"/>
                  </a:schemeClr>
                </a:gs>
                <a:gs pos="100000">
                  <a:schemeClr val="tx1">
                    <a:lumMod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15" name="Group 27">
            <a:extLst>
              <a:ext uri="{FF2B5EF4-FFF2-40B4-BE49-F238E27FC236}">
                <a16:creationId xmlns:a16="http://schemas.microsoft.com/office/drawing/2014/main" id="{5DD49780-DC3A-AAEC-1AB3-EBCC3BA59C31}"/>
              </a:ext>
            </a:extLst>
          </p:cNvPr>
          <p:cNvGrpSpPr/>
          <p:nvPr/>
        </p:nvGrpSpPr>
        <p:grpSpPr>
          <a:xfrm>
            <a:off x="6142156" y="1045201"/>
            <a:ext cx="284074" cy="925533"/>
            <a:chOff x="5556250" y="1862138"/>
            <a:chExt cx="787400" cy="2565400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16" name="Freeform 13">
              <a:extLst>
                <a:ext uri="{FF2B5EF4-FFF2-40B4-BE49-F238E27FC236}">
                  <a16:creationId xmlns:a16="http://schemas.microsoft.com/office/drawing/2014/main" id="{8D299032-8C96-AE5C-642F-36DC13043F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6250" y="1862138"/>
              <a:ext cx="787400" cy="2565400"/>
            </a:xfrm>
            <a:custGeom>
              <a:avLst/>
              <a:gdLst/>
              <a:ahLst/>
              <a:cxnLst>
                <a:cxn ang="0">
                  <a:pos x="19" y="360"/>
                </a:cxn>
                <a:cxn ang="0">
                  <a:pos x="42" y="447"/>
                </a:cxn>
                <a:cxn ang="0">
                  <a:pos x="55" y="498"/>
                </a:cxn>
                <a:cxn ang="0">
                  <a:pos x="57" y="550"/>
                </a:cxn>
                <a:cxn ang="0">
                  <a:pos x="66" y="601"/>
                </a:cxn>
                <a:cxn ang="0">
                  <a:pos x="45" y="650"/>
                </a:cxn>
                <a:cxn ang="0">
                  <a:pos x="10" y="662"/>
                </a:cxn>
                <a:cxn ang="0">
                  <a:pos x="28" y="675"/>
                </a:cxn>
                <a:cxn ang="0">
                  <a:pos x="100" y="675"/>
                </a:cxn>
                <a:cxn ang="0">
                  <a:pos x="114" y="683"/>
                </a:cxn>
                <a:cxn ang="0">
                  <a:pos x="179" y="681"/>
                </a:cxn>
                <a:cxn ang="0">
                  <a:pos x="192" y="659"/>
                </a:cxn>
                <a:cxn ang="0">
                  <a:pos x="186" y="620"/>
                </a:cxn>
                <a:cxn ang="0">
                  <a:pos x="190" y="557"/>
                </a:cxn>
                <a:cxn ang="0">
                  <a:pos x="183" y="521"/>
                </a:cxn>
                <a:cxn ang="0">
                  <a:pos x="182" y="508"/>
                </a:cxn>
                <a:cxn ang="0">
                  <a:pos x="178" y="485"/>
                </a:cxn>
                <a:cxn ang="0">
                  <a:pos x="174" y="396"/>
                </a:cxn>
                <a:cxn ang="0">
                  <a:pos x="194" y="352"/>
                </a:cxn>
                <a:cxn ang="0">
                  <a:pos x="187" y="290"/>
                </a:cxn>
                <a:cxn ang="0">
                  <a:pos x="202" y="262"/>
                </a:cxn>
                <a:cxn ang="0">
                  <a:pos x="203" y="215"/>
                </a:cxn>
                <a:cxn ang="0">
                  <a:pos x="184" y="137"/>
                </a:cxn>
                <a:cxn ang="0">
                  <a:pos x="159" y="108"/>
                </a:cxn>
                <a:cxn ang="0">
                  <a:pos x="124" y="95"/>
                </a:cxn>
                <a:cxn ang="0">
                  <a:pos x="107" y="83"/>
                </a:cxn>
                <a:cxn ang="0">
                  <a:pos x="117" y="61"/>
                </a:cxn>
                <a:cxn ang="0">
                  <a:pos x="117" y="41"/>
                </a:cxn>
                <a:cxn ang="0">
                  <a:pos x="116" y="21"/>
                </a:cxn>
                <a:cxn ang="0">
                  <a:pos x="101" y="5"/>
                </a:cxn>
                <a:cxn ang="0">
                  <a:pos x="92" y="3"/>
                </a:cxn>
                <a:cxn ang="0">
                  <a:pos x="56" y="10"/>
                </a:cxn>
                <a:cxn ang="0">
                  <a:pos x="50" y="20"/>
                </a:cxn>
                <a:cxn ang="0">
                  <a:pos x="49" y="45"/>
                </a:cxn>
                <a:cxn ang="0">
                  <a:pos x="64" y="84"/>
                </a:cxn>
                <a:cxn ang="0">
                  <a:pos x="64" y="95"/>
                </a:cxn>
                <a:cxn ang="0">
                  <a:pos x="52" y="106"/>
                </a:cxn>
                <a:cxn ang="0">
                  <a:pos x="12" y="132"/>
                </a:cxn>
                <a:cxn ang="0">
                  <a:pos x="7" y="187"/>
                </a:cxn>
                <a:cxn ang="0">
                  <a:pos x="4" y="216"/>
                </a:cxn>
                <a:cxn ang="0">
                  <a:pos x="4" y="244"/>
                </a:cxn>
                <a:cxn ang="0">
                  <a:pos x="7" y="289"/>
                </a:cxn>
                <a:cxn ang="0">
                  <a:pos x="7" y="319"/>
                </a:cxn>
                <a:cxn ang="0">
                  <a:pos x="105" y="494"/>
                </a:cxn>
                <a:cxn ang="0">
                  <a:pos x="105" y="463"/>
                </a:cxn>
                <a:cxn ang="0">
                  <a:pos x="113" y="446"/>
                </a:cxn>
                <a:cxn ang="0">
                  <a:pos x="132" y="519"/>
                </a:cxn>
                <a:cxn ang="0">
                  <a:pos x="142" y="616"/>
                </a:cxn>
                <a:cxn ang="0">
                  <a:pos x="138" y="655"/>
                </a:cxn>
                <a:cxn ang="0">
                  <a:pos x="123" y="669"/>
                </a:cxn>
                <a:cxn ang="0">
                  <a:pos x="111" y="657"/>
                </a:cxn>
                <a:cxn ang="0">
                  <a:pos x="115" y="580"/>
                </a:cxn>
                <a:cxn ang="0">
                  <a:pos x="106" y="508"/>
                </a:cxn>
              </a:cxnLst>
              <a:rect l="0" t="0" r="r" b="b"/>
              <a:pathLst>
                <a:path w="210" h="684">
                  <a:moveTo>
                    <a:pt x="13" y="330"/>
                  </a:moveTo>
                  <a:cubicBezTo>
                    <a:pt x="14" y="334"/>
                    <a:pt x="13" y="338"/>
                    <a:pt x="13" y="342"/>
                  </a:cubicBezTo>
                  <a:cubicBezTo>
                    <a:pt x="14" y="345"/>
                    <a:pt x="15" y="347"/>
                    <a:pt x="16" y="349"/>
                  </a:cubicBezTo>
                  <a:cubicBezTo>
                    <a:pt x="17" y="350"/>
                    <a:pt x="18" y="352"/>
                    <a:pt x="18" y="353"/>
                  </a:cubicBezTo>
                  <a:cubicBezTo>
                    <a:pt x="19" y="355"/>
                    <a:pt x="18" y="358"/>
                    <a:pt x="19" y="360"/>
                  </a:cubicBezTo>
                  <a:cubicBezTo>
                    <a:pt x="20" y="362"/>
                    <a:pt x="20" y="364"/>
                    <a:pt x="21" y="366"/>
                  </a:cubicBezTo>
                  <a:cubicBezTo>
                    <a:pt x="22" y="369"/>
                    <a:pt x="22" y="371"/>
                    <a:pt x="22" y="374"/>
                  </a:cubicBezTo>
                  <a:cubicBezTo>
                    <a:pt x="22" y="381"/>
                    <a:pt x="24" y="389"/>
                    <a:pt x="27" y="395"/>
                  </a:cubicBezTo>
                  <a:cubicBezTo>
                    <a:pt x="27" y="396"/>
                    <a:pt x="27" y="396"/>
                    <a:pt x="28" y="397"/>
                  </a:cubicBezTo>
                  <a:cubicBezTo>
                    <a:pt x="31" y="414"/>
                    <a:pt x="42" y="430"/>
                    <a:pt x="42" y="447"/>
                  </a:cubicBezTo>
                  <a:cubicBezTo>
                    <a:pt x="42" y="452"/>
                    <a:pt x="47" y="455"/>
                    <a:pt x="48" y="460"/>
                  </a:cubicBezTo>
                  <a:cubicBezTo>
                    <a:pt x="49" y="463"/>
                    <a:pt x="49" y="467"/>
                    <a:pt x="50" y="470"/>
                  </a:cubicBezTo>
                  <a:cubicBezTo>
                    <a:pt x="51" y="474"/>
                    <a:pt x="52" y="478"/>
                    <a:pt x="52" y="482"/>
                  </a:cubicBezTo>
                  <a:cubicBezTo>
                    <a:pt x="52" y="485"/>
                    <a:pt x="52" y="488"/>
                    <a:pt x="52" y="490"/>
                  </a:cubicBezTo>
                  <a:cubicBezTo>
                    <a:pt x="53" y="493"/>
                    <a:pt x="55" y="495"/>
                    <a:pt x="55" y="498"/>
                  </a:cubicBezTo>
                  <a:cubicBezTo>
                    <a:pt x="57" y="503"/>
                    <a:pt x="54" y="508"/>
                    <a:pt x="56" y="513"/>
                  </a:cubicBezTo>
                  <a:cubicBezTo>
                    <a:pt x="56" y="513"/>
                    <a:pt x="57" y="514"/>
                    <a:pt x="57" y="514"/>
                  </a:cubicBezTo>
                  <a:cubicBezTo>
                    <a:pt x="57" y="515"/>
                    <a:pt x="57" y="517"/>
                    <a:pt x="58" y="518"/>
                  </a:cubicBezTo>
                  <a:cubicBezTo>
                    <a:pt x="58" y="523"/>
                    <a:pt x="58" y="528"/>
                    <a:pt x="57" y="532"/>
                  </a:cubicBezTo>
                  <a:cubicBezTo>
                    <a:pt x="57" y="538"/>
                    <a:pt x="57" y="544"/>
                    <a:pt x="57" y="550"/>
                  </a:cubicBezTo>
                  <a:cubicBezTo>
                    <a:pt x="56" y="556"/>
                    <a:pt x="57" y="561"/>
                    <a:pt x="57" y="567"/>
                  </a:cubicBezTo>
                  <a:cubicBezTo>
                    <a:pt x="58" y="576"/>
                    <a:pt x="60" y="585"/>
                    <a:pt x="64" y="593"/>
                  </a:cubicBezTo>
                  <a:cubicBezTo>
                    <a:pt x="64" y="593"/>
                    <a:pt x="64" y="593"/>
                    <a:pt x="64" y="593"/>
                  </a:cubicBezTo>
                  <a:cubicBezTo>
                    <a:pt x="64" y="594"/>
                    <a:pt x="65" y="595"/>
                    <a:pt x="65" y="596"/>
                  </a:cubicBezTo>
                  <a:cubicBezTo>
                    <a:pt x="65" y="597"/>
                    <a:pt x="66" y="599"/>
                    <a:pt x="66" y="601"/>
                  </a:cubicBezTo>
                  <a:cubicBezTo>
                    <a:pt x="65" y="604"/>
                    <a:pt x="63" y="608"/>
                    <a:pt x="63" y="611"/>
                  </a:cubicBezTo>
                  <a:cubicBezTo>
                    <a:pt x="62" y="615"/>
                    <a:pt x="61" y="618"/>
                    <a:pt x="61" y="622"/>
                  </a:cubicBezTo>
                  <a:cubicBezTo>
                    <a:pt x="61" y="625"/>
                    <a:pt x="61" y="628"/>
                    <a:pt x="59" y="630"/>
                  </a:cubicBezTo>
                  <a:cubicBezTo>
                    <a:pt x="56" y="635"/>
                    <a:pt x="53" y="641"/>
                    <a:pt x="50" y="645"/>
                  </a:cubicBezTo>
                  <a:cubicBezTo>
                    <a:pt x="48" y="647"/>
                    <a:pt x="47" y="648"/>
                    <a:pt x="45" y="650"/>
                  </a:cubicBezTo>
                  <a:cubicBezTo>
                    <a:pt x="44" y="651"/>
                    <a:pt x="44" y="652"/>
                    <a:pt x="44" y="654"/>
                  </a:cubicBezTo>
                  <a:cubicBezTo>
                    <a:pt x="42" y="655"/>
                    <a:pt x="40" y="657"/>
                    <a:pt x="37" y="658"/>
                  </a:cubicBezTo>
                  <a:cubicBezTo>
                    <a:pt x="34" y="659"/>
                    <a:pt x="33" y="660"/>
                    <a:pt x="29" y="660"/>
                  </a:cubicBezTo>
                  <a:cubicBezTo>
                    <a:pt x="26" y="660"/>
                    <a:pt x="22" y="660"/>
                    <a:pt x="19" y="660"/>
                  </a:cubicBezTo>
                  <a:cubicBezTo>
                    <a:pt x="16" y="661"/>
                    <a:pt x="13" y="661"/>
                    <a:pt x="10" y="662"/>
                  </a:cubicBezTo>
                  <a:cubicBezTo>
                    <a:pt x="8" y="662"/>
                    <a:pt x="6" y="665"/>
                    <a:pt x="6" y="667"/>
                  </a:cubicBezTo>
                  <a:cubicBezTo>
                    <a:pt x="6" y="667"/>
                    <a:pt x="6" y="667"/>
                    <a:pt x="6" y="668"/>
                  </a:cubicBezTo>
                  <a:cubicBezTo>
                    <a:pt x="6" y="669"/>
                    <a:pt x="7" y="670"/>
                    <a:pt x="7" y="671"/>
                  </a:cubicBezTo>
                  <a:cubicBezTo>
                    <a:pt x="10" y="672"/>
                    <a:pt x="14" y="674"/>
                    <a:pt x="17" y="674"/>
                  </a:cubicBezTo>
                  <a:cubicBezTo>
                    <a:pt x="21" y="675"/>
                    <a:pt x="24" y="675"/>
                    <a:pt x="28" y="675"/>
                  </a:cubicBezTo>
                  <a:cubicBezTo>
                    <a:pt x="37" y="675"/>
                    <a:pt x="45" y="675"/>
                    <a:pt x="54" y="675"/>
                  </a:cubicBezTo>
                  <a:cubicBezTo>
                    <a:pt x="58" y="675"/>
                    <a:pt x="62" y="675"/>
                    <a:pt x="66" y="674"/>
                  </a:cubicBezTo>
                  <a:cubicBezTo>
                    <a:pt x="67" y="674"/>
                    <a:pt x="74" y="672"/>
                    <a:pt x="74" y="675"/>
                  </a:cubicBezTo>
                  <a:cubicBezTo>
                    <a:pt x="78" y="675"/>
                    <a:pt x="82" y="675"/>
                    <a:pt x="86" y="675"/>
                  </a:cubicBezTo>
                  <a:cubicBezTo>
                    <a:pt x="91" y="675"/>
                    <a:pt x="95" y="676"/>
                    <a:pt x="100" y="675"/>
                  </a:cubicBezTo>
                  <a:cubicBezTo>
                    <a:pt x="101" y="675"/>
                    <a:pt x="103" y="675"/>
                    <a:pt x="104" y="675"/>
                  </a:cubicBezTo>
                  <a:cubicBezTo>
                    <a:pt x="104" y="675"/>
                    <a:pt x="104" y="675"/>
                    <a:pt x="104" y="675"/>
                  </a:cubicBezTo>
                  <a:cubicBezTo>
                    <a:pt x="104" y="676"/>
                    <a:pt x="104" y="678"/>
                    <a:pt x="104" y="679"/>
                  </a:cubicBezTo>
                  <a:cubicBezTo>
                    <a:pt x="104" y="681"/>
                    <a:pt x="105" y="681"/>
                    <a:pt x="107" y="682"/>
                  </a:cubicBezTo>
                  <a:cubicBezTo>
                    <a:pt x="109" y="682"/>
                    <a:pt x="112" y="683"/>
                    <a:pt x="114" y="683"/>
                  </a:cubicBezTo>
                  <a:cubicBezTo>
                    <a:pt x="121" y="683"/>
                    <a:pt x="127" y="683"/>
                    <a:pt x="133" y="683"/>
                  </a:cubicBezTo>
                  <a:cubicBezTo>
                    <a:pt x="140" y="684"/>
                    <a:pt x="148" y="682"/>
                    <a:pt x="156" y="681"/>
                  </a:cubicBezTo>
                  <a:cubicBezTo>
                    <a:pt x="156" y="682"/>
                    <a:pt x="156" y="682"/>
                    <a:pt x="156" y="682"/>
                  </a:cubicBezTo>
                  <a:cubicBezTo>
                    <a:pt x="161" y="683"/>
                    <a:pt x="166" y="682"/>
                    <a:pt x="170" y="682"/>
                  </a:cubicBezTo>
                  <a:cubicBezTo>
                    <a:pt x="173" y="682"/>
                    <a:pt x="176" y="681"/>
                    <a:pt x="179" y="681"/>
                  </a:cubicBezTo>
                  <a:cubicBezTo>
                    <a:pt x="181" y="682"/>
                    <a:pt x="183" y="682"/>
                    <a:pt x="184" y="681"/>
                  </a:cubicBezTo>
                  <a:cubicBezTo>
                    <a:pt x="187" y="680"/>
                    <a:pt x="187" y="674"/>
                    <a:pt x="188" y="671"/>
                  </a:cubicBezTo>
                  <a:cubicBezTo>
                    <a:pt x="188" y="671"/>
                    <a:pt x="188" y="670"/>
                    <a:pt x="188" y="669"/>
                  </a:cubicBezTo>
                  <a:cubicBezTo>
                    <a:pt x="188" y="669"/>
                    <a:pt x="189" y="669"/>
                    <a:pt x="190" y="669"/>
                  </a:cubicBezTo>
                  <a:cubicBezTo>
                    <a:pt x="190" y="666"/>
                    <a:pt x="191" y="663"/>
                    <a:pt x="192" y="659"/>
                  </a:cubicBezTo>
                  <a:cubicBezTo>
                    <a:pt x="192" y="655"/>
                    <a:pt x="191" y="651"/>
                    <a:pt x="191" y="646"/>
                  </a:cubicBezTo>
                  <a:cubicBezTo>
                    <a:pt x="190" y="640"/>
                    <a:pt x="190" y="632"/>
                    <a:pt x="188" y="626"/>
                  </a:cubicBezTo>
                  <a:cubicBezTo>
                    <a:pt x="188" y="625"/>
                    <a:pt x="188" y="624"/>
                    <a:pt x="187" y="623"/>
                  </a:cubicBezTo>
                  <a:cubicBezTo>
                    <a:pt x="187" y="623"/>
                    <a:pt x="187" y="622"/>
                    <a:pt x="186" y="622"/>
                  </a:cubicBezTo>
                  <a:cubicBezTo>
                    <a:pt x="186" y="621"/>
                    <a:pt x="186" y="621"/>
                    <a:pt x="186" y="620"/>
                  </a:cubicBezTo>
                  <a:cubicBezTo>
                    <a:pt x="187" y="619"/>
                    <a:pt x="187" y="618"/>
                    <a:pt x="187" y="617"/>
                  </a:cubicBezTo>
                  <a:cubicBezTo>
                    <a:pt x="188" y="614"/>
                    <a:pt x="189" y="612"/>
                    <a:pt x="190" y="610"/>
                  </a:cubicBezTo>
                  <a:cubicBezTo>
                    <a:pt x="191" y="605"/>
                    <a:pt x="192" y="599"/>
                    <a:pt x="192" y="594"/>
                  </a:cubicBezTo>
                  <a:cubicBezTo>
                    <a:pt x="192" y="586"/>
                    <a:pt x="192" y="579"/>
                    <a:pt x="191" y="572"/>
                  </a:cubicBezTo>
                  <a:cubicBezTo>
                    <a:pt x="191" y="567"/>
                    <a:pt x="191" y="562"/>
                    <a:pt x="190" y="557"/>
                  </a:cubicBezTo>
                  <a:cubicBezTo>
                    <a:pt x="188" y="549"/>
                    <a:pt x="187" y="541"/>
                    <a:pt x="184" y="533"/>
                  </a:cubicBezTo>
                  <a:cubicBezTo>
                    <a:pt x="184" y="531"/>
                    <a:pt x="183" y="529"/>
                    <a:pt x="183" y="528"/>
                  </a:cubicBezTo>
                  <a:cubicBezTo>
                    <a:pt x="183" y="527"/>
                    <a:pt x="184" y="527"/>
                    <a:pt x="184" y="526"/>
                  </a:cubicBezTo>
                  <a:cubicBezTo>
                    <a:pt x="184" y="526"/>
                    <a:pt x="183" y="525"/>
                    <a:pt x="183" y="525"/>
                  </a:cubicBezTo>
                  <a:cubicBezTo>
                    <a:pt x="183" y="523"/>
                    <a:pt x="183" y="523"/>
                    <a:pt x="183" y="521"/>
                  </a:cubicBezTo>
                  <a:cubicBezTo>
                    <a:pt x="184" y="520"/>
                    <a:pt x="184" y="518"/>
                    <a:pt x="183" y="517"/>
                  </a:cubicBezTo>
                  <a:cubicBezTo>
                    <a:pt x="182" y="516"/>
                    <a:pt x="181" y="515"/>
                    <a:pt x="181" y="514"/>
                  </a:cubicBezTo>
                  <a:cubicBezTo>
                    <a:pt x="181" y="512"/>
                    <a:pt x="183" y="512"/>
                    <a:pt x="184" y="511"/>
                  </a:cubicBezTo>
                  <a:cubicBezTo>
                    <a:pt x="184" y="509"/>
                    <a:pt x="183" y="509"/>
                    <a:pt x="182" y="509"/>
                  </a:cubicBezTo>
                  <a:cubicBezTo>
                    <a:pt x="182" y="508"/>
                    <a:pt x="182" y="508"/>
                    <a:pt x="182" y="508"/>
                  </a:cubicBezTo>
                  <a:cubicBezTo>
                    <a:pt x="183" y="506"/>
                    <a:pt x="182" y="505"/>
                    <a:pt x="181" y="504"/>
                  </a:cubicBezTo>
                  <a:cubicBezTo>
                    <a:pt x="180" y="502"/>
                    <a:pt x="180" y="502"/>
                    <a:pt x="181" y="500"/>
                  </a:cubicBezTo>
                  <a:cubicBezTo>
                    <a:pt x="181" y="498"/>
                    <a:pt x="183" y="497"/>
                    <a:pt x="182" y="495"/>
                  </a:cubicBezTo>
                  <a:cubicBezTo>
                    <a:pt x="182" y="494"/>
                    <a:pt x="181" y="492"/>
                    <a:pt x="180" y="490"/>
                  </a:cubicBezTo>
                  <a:cubicBezTo>
                    <a:pt x="179" y="489"/>
                    <a:pt x="179" y="487"/>
                    <a:pt x="178" y="485"/>
                  </a:cubicBezTo>
                  <a:cubicBezTo>
                    <a:pt x="178" y="484"/>
                    <a:pt x="179" y="483"/>
                    <a:pt x="179" y="481"/>
                  </a:cubicBezTo>
                  <a:cubicBezTo>
                    <a:pt x="180" y="477"/>
                    <a:pt x="179" y="474"/>
                    <a:pt x="178" y="470"/>
                  </a:cubicBezTo>
                  <a:cubicBezTo>
                    <a:pt x="177" y="465"/>
                    <a:pt x="176" y="459"/>
                    <a:pt x="176" y="454"/>
                  </a:cubicBezTo>
                  <a:cubicBezTo>
                    <a:pt x="174" y="441"/>
                    <a:pt x="175" y="428"/>
                    <a:pt x="174" y="415"/>
                  </a:cubicBezTo>
                  <a:cubicBezTo>
                    <a:pt x="173" y="409"/>
                    <a:pt x="174" y="403"/>
                    <a:pt x="174" y="396"/>
                  </a:cubicBezTo>
                  <a:cubicBezTo>
                    <a:pt x="174" y="394"/>
                    <a:pt x="174" y="392"/>
                    <a:pt x="174" y="389"/>
                  </a:cubicBezTo>
                  <a:cubicBezTo>
                    <a:pt x="175" y="389"/>
                    <a:pt x="177" y="389"/>
                    <a:pt x="178" y="389"/>
                  </a:cubicBezTo>
                  <a:cubicBezTo>
                    <a:pt x="187" y="389"/>
                    <a:pt x="193" y="385"/>
                    <a:pt x="200" y="379"/>
                  </a:cubicBezTo>
                  <a:cubicBezTo>
                    <a:pt x="203" y="376"/>
                    <a:pt x="202" y="374"/>
                    <a:pt x="201" y="370"/>
                  </a:cubicBezTo>
                  <a:cubicBezTo>
                    <a:pt x="198" y="364"/>
                    <a:pt x="196" y="358"/>
                    <a:pt x="194" y="352"/>
                  </a:cubicBezTo>
                  <a:cubicBezTo>
                    <a:pt x="191" y="342"/>
                    <a:pt x="188" y="331"/>
                    <a:pt x="185" y="320"/>
                  </a:cubicBezTo>
                  <a:cubicBezTo>
                    <a:pt x="184" y="313"/>
                    <a:pt x="183" y="307"/>
                    <a:pt x="182" y="300"/>
                  </a:cubicBezTo>
                  <a:cubicBezTo>
                    <a:pt x="183" y="299"/>
                    <a:pt x="184" y="299"/>
                    <a:pt x="185" y="298"/>
                  </a:cubicBezTo>
                  <a:cubicBezTo>
                    <a:pt x="186" y="298"/>
                    <a:pt x="187" y="297"/>
                    <a:pt x="187" y="296"/>
                  </a:cubicBezTo>
                  <a:cubicBezTo>
                    <a:pt x="188" y="294"/>
                    <a:pt x="187" y="292"/>
                    <a:pt x="187" y="290"/>
                  </a:cubicBezTo>
                  <a:cubicBezTo>
                    <a:pt x="187" y="289"/>
                    <a:pt x="188" y="288"/>
                    <a:pt x="190" y="288"/>
                  </a:cubicBezTo>
                  <a:cubicBezTo>
                    <a:pt x="192" y="287"/>
                    <a:pt x="192" y="285"/>
                    <a:pt x="194" y="283"/>
                  </a:cubicBezTo>
                  <a:cubicBezTo>
                    <a:pt x="195" y="280"/>
                    <a:pt x="199" y="276"/>
                    <a:pt x="199" y="272"/>
                  </a:cubicBezTo>
                  <a:cubicBezTo>
                    <a:pt x="199" y="270"/>
                    <a:pt x="198" y="267"/>
                    <a:pt x="200" y="265"/>
                  </a:cubicBezTo>
                  <a:cubicBezTo>
                    <a:pt x="201" y="264"/>
                    <a:pt x="202" y="264"/>
                    <a:pt x="202" y="262"/>
                  </a:cubicBezTo>
                  <a:cubicBezTo>
                    <a:pt x="203" y="261"/>
                    <a:pt x="204" y="260"/>
                    <a:pt x="205" y="259"/>
                  </a:cubicBezTo>
                  <a:cubicBezTo>
                    <a:pt x="207" y="257"/>
                    <a:pt x="208" y="253"/>
                    <a:pt x="209" y="250"/>
                  </a:cubicBezTo>
                  <a:cubicBezTo>
                    <a:pt x="210" y="246"/>
                    <a:pt x="209" y="243"/>
                    <a:pt x="208" y="240"/>
                  </a:cubicBezTo>
                  <a:cubicBezTo>
                    <a:pt x="207" y="236"/>
                    <a:pt x="208" y="232"/>
                    <a:pt x="207" y="229"/>
                  </a:cubicBezTo>
                  <a:cubicBezTo>
                    <a:pt x="206" y="224"/>
                    <a:pt x="204" y="220"/>
                    <a:pt x="203" y="215"/>
                  </a:cubicBezTo>
                  <a:cubicBezTo>
                    <a:pt x="202" y="210"/>
                    <a:pt x="201" y="204"/>
                    <a:pt x="200" y="199"/>
                  </a:cubicBezTo>
                  <a:cubicBezTo>
                    <a:pt x="199" y="195"/>
                    <a:pt x="198" y="192"/>
                    <a:pt x="197" y="188"/>
                  </a:cubicBezTo>
                  <a:cubicBezTo>
                    <a:pt x="196" y="186"/>
                    <a:pt x="196" y="184"/>
                    <a:pt x="195" y="183"/>
                  </a:cubicBezTo>
                  <a:cubicBezTo>
                    <a:pt x="194" y="175"/>
                    <a:pt x="191" y="168"/>
                    <a:pt x="188" y="160"/>
                  </a:cubicBezTo>
                  <a:cubicBezTo>
                    <a:pt x="185" y="152"/>
                    <a:pt x="184" y="145"/>
                    <a:pt x="184" y="137"/>
                  </a:cubicBezTo>
                  <a:cubicBezTo>
                    <a:pt x="183" y="131"/>
                    <a:pt x="182" y="125"/>
                    <a:pt x="179" y="119"/>
                  </a:cubicBezTo>
                  <a:cubicBezTo>
                    <a:pt x="177" y="116"/>
                    <a:pt x="175" y="114"/>
                    <a:pt x="172" y="114"/>
                  </a:cubicBezTo>
                  <a:cubicBezTo>
                    <a:pt x="172" y="114"/>
                    <a:pt x="172" y="114"/>
                    <a:pt x="172" y="114"/>
                  </a:cubicBezTo>
                  <a:cubicBezTo>
                    <a:pt x="171" y="113"/>
                    <a:pt x="169" y="111"/>
                    <a:pt x="167" y="110"/>
                  </a:cubicBezTo>
                  <a:cubicBezTo>
                    <a:pt x="165" y="109"/>
                    <a:pt x="162" y="109"/>
                    <a:pt x="159" y="108"/>
                  </a:cubicBezTo>
                  <a:cubicBezTo>
                    <a:pt x="156" y="108"/>
                    <a:pt x="153" y="107"/>
                    <a:pt x="151" y="106"/>
                  </a:cubicBezTo>
                  <a:cubicBezTo>
                    <a:pt x="148" y="105"/>
                    <a:pt x="145" y="105"/>
                    <a:pt x="142" y="103"/>
                  </a:cubicBezTo>
                  <a:cubicBezTo>
                    <a:pt x="139" y="101"/>
                    <a:pt x="136" y="99"/>
                    <a:pt x="132" y="98"/>
                  </a:cubicBezTo>
                  <a:cubicBezTo>
                    <a:pt x="130" y="97"/>
                    <a:pt x="127" y="96"/>
                    <a:pt x="125" y="96"/>
                  </a:cubicBezTo>
                  <a:cubicBezTo>
                    <a:pt x="125" y="96"/>
                    <a:pt x="124" y="95"/>
                    <a:pt x="124" y="95"/>
                  </a:cubicBezTo>
                  <a:cubicBezTo>
                    <a:pt x="123" y="94"/>
                    <a:pt x="121" y="92"/>
                    <a:pt x="120" y="92"/>
                  </a:cubicBezTo>
                  <a:cubicBezTo>
                    <a:pt x="118" y="90"/>
                    <a:pt x="116" y="88"/>
                    <a:pt x="114" y="86"/>
                  </a:cubicBezTo>
                  <a:cubicBezTo>
                    <a:pt x="113" y="85"/>
                    <a:pt x="113" y="84"/>
                    <a:pt x="111" y="84"/>
                  </a:cubicBezTo>
                  <a:cubicBezTo>
                    <a:pt x="110" y="84"/>
                    <a:pt x="109" y="84"/>
                    <a:pt x="109" y="84"/>
                  </a:cubicBezTo>
                  <a:cubicBezTo>
                    <a:pt x="108" y="84"/>
                    <a:pt x="108" y="83"/>
                    <a:pt x="107" y="83"/>
                  </a:cubicBezTo>
                  <a:cubicBezTo>
                    <a:pt x="107" y="80"/>
                    <a:pt x="107" y="77"/>
                    <a:pt x="108" y="74"/>
                  </a:cubicBezTo>
                  <a:cubicBezTo>
                    <a:pt x="108" y="71"/>
                    <a:pt x="109" y="68"/>
                    <a:pt x="110" y="66"/>
                  </a:cubicBezTo>
                  <a:cubicBezTo>
                    <a:pt x="110" y="65"/>
                    <a:pt x="110" y="65"/>
                    <a:pt x="110" y="64"/>
                  </a:cubicBezTo>
                  <a:cubicBezTo>
                    <a:pt x="110" y="64"/>
                    <a:pt x="111" y="64"/>
                    <a:pt x="111" y="64"/>
                  </a:cubicBezTo>
                  <a:cubicBezTo>
                    <a:pt x="114" y="65"/>
                    <a:pt x="116" y="63"/>
                    <a:pt x="117" y="61"/>
                  </a:cubicBezTo>
                  <a:cubicBezTo>
                    <a:pt x="118" y="60"/>
                    <a:pt x="118" y="59"/>
                    <a:pt x="118" y="57"/>
                  </a:cubicBezTo>
                  <a:cubicBezTo>
                    <a:pt x="119" y="56"/>
                    <a:pt x="119" y="55"/>
                    <a:pt x="120" y="54"/>
                  </a:cubicBezTo>
                  <a:cubicBezTo>
                    <a:pt x="120" y="51"/>
                    <a:pt x="121" y="49"/>
                    <a:pt x="122" y="46"/>
                  </a:cubicBezTo>
                  <a:cubicBezTo>
                    <a:pt x="122" y="43"/>
                    <a:pt x="122" y="40"/>
                    <a:pt x="118" y="41"/>
                  </a:cubicBezTo>
                  <a:cubicBezTo>
                    <a:pt x="118" y="41"/>
                    <a:pt x="118" y="41"/>
                    <a:pt x="117" y="41"/>
                  </a:cubicBezTo>
                  <a:cubicBezTo>
                    <a:pt x="118" y="38"/>
                    <a:pt x="118" y="36"/>
                    <a:pt x="117" y="33"/>
                  </a:cubicBezTo>
                  <a:cubicBezTo>
                    <a:pt x="118" y="33"/>
                    <a:pt x="118" y="33"/>
                    <a:pt x="118" y="33"/>
                  </a:cubicBezTo>
                  <a:cubicBezTo>
                    <a:pt x="118" y="32"/>
                    <a:pt x="118" y="31"/>
                    <a:pt x="117" y="30"/>
                  </a:cubicBezTo>
                  <a:cubicBezTo>
                    <a:pt x="117" y="29"/>
                    <a:pt x="117" y="28"/>
                    <a:pt x="117" y="27"/>
                  </a:cubicBezTo>
                  <a:cubicBezTo>
                    <a:pt x="117" y="25"/>
                    <a:pt x="116" y="23"/>
                    <a:pt x="116" y="21"/>
                  </a:cubicBezTo>
                  <a:cubicBezTo>
                    <a:pt x="116" y="18"/>
                    <a:pt x="115" y="17"/>
                    <a:pt x="113" y="15"/>
                  </a:cubicBezTo>
                  <a:cubicBezTo>
                    <a:pt x="111" y="14"/>
                    <a:pt x="110" y="11"/>
                    <a:pt x="109" y="10"/>
                  </a:cubicBezTo>
                  <a:cubicBezTo>
                    <a:pt x="110" y="10"/>
                    <a:pt x="111" y="10"/>
                    <a:pt x="112" y="11"/>
                  </a:cubicBezTo>
                  <a:cubicBezTo>
                    <a:pt x="110" y="9"/>
                    <a:pt x="109" y="7"/>
                    <a:pt x="106" y="6"/>
                  </a:cubicBezTo>
                  <a:cubicBezTo>
                    <a:pt x="105" y="6"/>
                    <a:pt x="103" y="5"/>
                    <a:pt x="101" y="5"/>
                  </a:cubicBezTo>
                  <a:cubicBezTo>
                    <a:pt x="101" y="4"/>
                    <a:pt x="100" y="4"/>
                    <a:pt x="100" y="4"/>
                  </a:cubicBezTo>
                  <a:cubicBezTo>
                    <a:pt x="98" y="3"/>
                    <a:pt x="96" y="2"/>
                    <a:pt x="95" y="2"/>
                  </a:cubicBezTo>
                  <a:cubicBezTo>
                    <a:pt x="95" y="2"/>
                    <a:pt x="95" y="3"/>
                    <a:pt x="95" y="3"/>
                  </a:cubicBezTo>
                  <a:cubicBezTo>
                    <a:pt x="94" y="3"/>
                    <a:pt x="93" y="1"/>
                    <a:pt x="92" y="1"/>
                  </a:cubicBezTo>
                  <a:cubicBezTo>
                    <a:pt x="92" y="2"/>
                    <a:pt x="92" y="2"/>
                    <a:pt x="92" y="3"/>
                  </a:cubicBezTo>
                  <a:cubicBezTo>
                    <a:pt x="91" y="1"/>
                    <a:pt x="88" y="1"/>
                    <a:pt x="86" y="1"/>
                  </a:cubicBezTo>
                  <a:cubicBezTo>
                    <a:pt x="85" y="1"/>
                    <a:pt x="84" y="1"/>
                    <a:pt x="83" y="1"/>
                  </a:cubicBezTo>
                  <a:cubicBezTo>
                    <a:pt x="82" y="1"/>
                    <a:pt x="81" y="1"/>
                    <a:pt x="80" y="1"/>
                  </a:cubicBezTo>
                  <a:cubicBezTo>
                    <a:pt x="73" y="0"/>
                    <a:pt x="64" y="5"/>
                    <a:pt x="58" y="9"/>
                  </a:cubicBezTo>
                  <a:cubicBezTo>
                    <a:pt x="57" y="10"/>
                    <a:pt x="57" y="10"/>
                    <a:pt x="56" y="10"/>
                  </a:cubicBezTo>
                  <a:cubicBezTo>
                    <a:pt x="56" y="11"/>
                    <a:pt x="57" y="11"/>
                    <a:pt x="56" y="12"/>
                  </a:cubicBezTo>
                  <a:cubicBezTo>
                    <a:pt x="55" y="12"/>
                    <a:pt x="55" y="12"/>
                    <a:pt x="54" y="13"/>
                  </a:cubicBezTo>
                  <a:cubicBezTo>
                    <a:pt x="54" y="13"/>
                    <a:pt x="54" y="14"/>
                    <a:pt x="53" y="14"/>
                  </a:cubicBezTo>
                  <a:cubicBezTo>
                    <a:pt x="52" y="16"/>
                    <a:pt x="50" y="18"/>
                    <a:pt x="49" y="20"/>
                  </a:cubicBezTo>
                  <a:cubicBezTo>
                    <a:pt x="49" y="20"/>
                    <a:pt x="49" y="20"/>
                    <a:pt x="50" y="20"/>
                  </a:cubicBezTo>
                  <a:cubicBezTo>
                    <a:pt x="49" y="20"/>
                    <a:pt x="49" y="21"/>
                    <a:pt x="48" y="22"/>
                  </a:cubicBezTo>
                  <a:cubicBezTo>
                    <a:pt x="48" y="23"/>
                    <a:pt x="48" y="22"/>
                    <a:pt x="48" y="23"/>
                  </a:cubicBezTo>
                  <a:cubicBezTo>
                    <a:pt x="48" y="25"/>
                    <a:pt x="48" y="26"/>
                    <a:pt x="48" y="28"/>
                  </a:cubicBezTo>
                  <a:cubicBezTo>
                    <a:pt x="48" y="31"/>
                    <a:pt x="48" y="34"/>
                    <a:pt x="48" y="36"/>
                  </a:cubicBezTo>
                  <a:cubicBezTo>
                    <a:pt x="48" y="39"/>
                    <a:pt x="48" y="42"/>
                    <a:pt x="49" y="45"/>
                  </a:cubicBezTo>
                  <a:cubicBezTo>
                    <a:pt x="49" y="45"/>
                    <a:pt x="50" y="46"/>
                    <a:pt x="50" y="47"/>
                  </a:cubicBezTo>
                  <a:cubicBezTo>
                    <a:pt x="51" y="47"/>
                    <a:pt x="51" y="48"/>
                    <a:pt x="52" y="49"/>
                  </a:cubicBezTo>
                  <a:cubicBezTo>
                    <a:pt x="52" y="51"/>
                    <a:pt x="52" y="53"/>
                    <a:pt x="52" y="55"/>
                  </a:cubicBezTo>
                  <a:cubicBezTo>
                    <a:pt x="53" y="60"/>
                    <a:pt x="56" y="65"/>
                    <a:pt x="56" y="70"/>
                  </a:cubicBezTo>
                  <a:cubicBezTo>
                    <a:pt x="57" y="75"/>
                    <a:pt x="61" y="80"/>
                    <a:pt x="64" y="84"/>
                  </a:cubicBezTo>
                  <a:cubicBezTo>
                    <a:pt x="65" y="85"/>
                    <a:pt x="66" y="86"/>
                    <a:pt x="68" y="87"/>
                  </a:cubicBezTo>
                  <a:cubicBezTo>
                    <a:pt x="68" y="87"/>
                    <a:pt x="68" y="87"/>
                    <a:pt x="68" y="87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90"/>
                    <a:pt x="66" y="92"/>
                    <a:pt x="65" y="94"/>
                  </a:cubicBezTo>
                  <a:cubicBezTo>
                    <a:pt x="65" y="94"/>
                    <a:pt x="64" y="94"/>
                    <a:pt x="64" y="95"/>
                  </a:cubicBezTo>
                  <a:cubicBezTo>
                    <a:pt x="64" y="95"/>
                    <a:pt x="64" y="95"/>
                    <a:pt x="64" y="95"/>
                  </a:cubicBezTo>
                  <a:cubicBezTo>
                    <a:pt x="62" y="96"/>
                    <a:pt x="62" y="99"/>
                    <a:pt x="61" y="101"/>
                  </a:cubicBezTo>
                  <a:cubicBezTo>
                    <a:pt x="61" y="101"/>
                    <a:pt x="61" y="102"/>
                    <a:pt x="60" y="103"/>
                  </a:cubicBezTo>
                  <a:cubicBezTo>
                    <a:pt x="60" y="103"/>
                    <a:pt x="59" y="103"/>
                    <a:pt x="59" y="103"/>
                  </a:cubicBezTo>
                  <a:cubicBezTo>
                    <a:pt x="56" y="104"/>
                    <a:pt x="54" y="105"/>
                    <a:pt x="52" y="106"/>
                  </a:cubicBezTo>
                  <a:cubicBezTo>
                    <a:pt x="49" y="108"/>
                    <a:pt x="46" y="109"/>
                    <a:pt x="43" y="110"/>
                  </a:cubicBezTo>
                  <a:cubicBezTo>
                    <a:pt x="38" y="112"/>
                    <a:pt x="33" y="114"/>
                    <a:pt x="28" y="116"/>
                  </a:cubicBezTo>
                  <a:cubicBezTo>
                    <a:pt x="24" y="118"/>
                    <a:pt x="20" y="120"/>
                    <a:pt x="18" y="123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14" y="123"/>
                    <a:pt x="13" y="130"/>
                    <a:pt x="12" y="132"/>
                  </a:cubicBezTo>
                  <a:cubicBezTo>
                    <a:pt x="12" y="135"/>
                    <a:pt x="11" y="137"/>
                    <a:pt x="10" y="140"/>
                  </a:cubicBezTo>
                  <a:cubicBezTo>
                    <a:pt x="9" y="144"/>
                    <a:pt x="9" y="149"/>
                    <a:pt x="9" y="153"/>
                  </a:cubicBezTo>
                  <a:cubicBezTo>
                    <a:pt x="9" y="157"/>
                    <a:pt x="9" y="161"/>
                    <a:pt x="8" y="165"/>
                  </a:cubicBezTo>
                  <a:cubicBezTo>
                    <a:pt x="7" y="169"/>
                    <a:pt x="8" y="172"/>
                    <a:pt x="8" y="175"/>
                  </a:cubicBezTo>
                  <a:cubicBezTo>
                    <a:pt x="8" y="179"/>
                    <a:pt x="7" y="183"/>
                    <a:pt x="7" y="187"/>
                  </a:cubicBezTo>
                  <a:cubicBezTo>
                    <a:pt x="6" y="189"/>
                    <a:pt x="7" y="190"/>
                    <a:pt x="7" y="192"/>
                  </a:cubicBezTo>
                  <a:cubicBezTo>
                    <a:pt x="6" y="194"/>
                    <a:pt x="6" y="196"/>
                    <a:pt x="6" y="198"/>
                  </a:cubicBezTo>
                  <a:cubicBezTo>
                    <a:pt x="5" y="201"/>
                    <a:pt x="4" y="205"/>
                    <a:pt x="4" y="208"/>
                  </a:cubicBezTo>
                  <a:cubicBezTo>
                    <a:pt x="5" y="210"/>
                    <a:pt x="5" y="211"/>
                    <a:pt x="6" y="212"/>
                  </a:cubicBezTo>
                  <a:cubicBezTo>
                    <a:pt x="6" y="214"/>
                    <a:pt x="5" y="215"/>
                    <a:pt x="4" y="216"/>
                  </a:cubicBezTo>
                  <a:cubicBezTo>
                    <a:pt x="3" y="219"/>
                    <a:pt x="3" y="221"/>
                    <a:pt x="3" y="224"/>
                  </a:cubicBezTo>
                  <a:cubicBezTo>
                    <a:pt x="3" y="226"/>
                    <a:pt x="3" y="227"/>
                    <a:pt x="2" y="229"/>
                  </a:cubicBezTo>
                  <a:cubicBezTo>
                    <a:pt x="2" y="230"/>
                    <a:pt x="2" y="230"/>
                    <a:pt x="2" y="231"/>
                  </a:cubicBezTo>
                  <a:cubicBezTo>
                    <a:pt x="1" y="232"/>
                    <a:pt x="0" y="234"/>
                    <a:pt x="0" y="236"/>
                  </a:cubicBezTo>
                  <a:cubicBezTo>
                    <a:pt x="0" y="239"/>
                    <a:pt x="3" y="242"/>
                    <a:pt x="4" y="244"/>
                  </a:cubicBezTo>
                  <a:cubicBezTo>
                    <a:pt x="5" y="249"/>
                    <a:pt x="5" y="254"/>
                    <a:pt x="4" y="260"/>
                  </a:cubicBezTo>
                  <a:cubicBezTo>
                    <a:pt x="4" y="263"/>
                    <a:pt x="5" y="265"/>
                    <a:pt x="5" y="268"/>
                  </a:cubicBezTo>
                  <a:cubicBezTo>
                    <a:pt x="5" y="271"/>
                    <a:pt x="4" y="273"/>
                    <a:pt x="6" y="276"/>
                  </a:cubicBezTo>
                  <a:cubicBezTo>
                    <a:pt x="7" y="279"/>
                    <a:pt x="6" y="281"/>
                    <a:pt x="6" y="284"/>
                  </a:cubicBezTo>
                  <a:cubicBezTo>
                    <a:pt x="7" y="286"/>
                    <a:pt x="6" y="287"/>
                    <a:pt x="7" y="289"/>
                  </a:cubicBezTo>
                  <a:cubicBezTo>
                    <a:pt x="7" y="290"/>
                    <a:pt x="7" y="292"/>
                    <a:pt x="7" y="293"/>
                  </a:cubicBezTo>
                  <a:cubicBezTo>
                    <a:pt x="7" y="294"/>
                    <a:pt x="6" y="295"/>
                    <a:pt x="6" y="296"/>
                  </a:cubicBezTo>
                  <a:cubicBezTo>
                    <a:pt x="5" y="298"/>
                    <a:pt x="5" y="300"/>
                    <a:pt x="5" y="302"/>
                  </a:cubicBezTo>
                  <a:cubicBezTo>
                    <a:pt x="5" y="303"/>
                    <a:pt x="4" y="305"/>
                    <a:pt x="4" y="306"/>
                  </a:cubicBezTo>
                  <a:cubicBezTo>
                    <a:pt x="3" y="310"/>
                    <a:pt x="5" y="315"/>
                    <a:pt x="7" y="319"/>
                  </a:cubicBezTo>
                  <a:cubicBezTo>
                    <a:pt x="9" y="323"/>
                    <a:pt x="11" y="326"/>
                    <a:pt x="13" y="330"/>
                  </a:cubicBezTo>
                  <a:close/>
                  <a:moveTo>
                    <a:pt x="104" y="504"/>
                  </a:moveTo>
                  <a:cubicBezTo>
                    <a:pt x="104" y="503"/>
                    <a:pt x="105" y="502"/>
                    <a:pt x="106" y="501"/>
                  </a:cubicBezTo>
                  <a:cubicBezTo>
                    <a:pt x="107" y="498"/>
                    <a:pt x="106" y="496"/>
                    <a:pt x="105" y="494"/>
                  </a:cubicBezTo>
                  <a:cubicBezTo>
                    <a:pt x="105" y="494"/>
                    <a:pt x="105" y="494"/>
                    <a:pt x="105" y="494"/>
                  </a:cubicBezTo>
                  <a:cubicBezTo>
                    <a:pt x="106" y="493"/>
                    <a:pt x="105" y="492"/>
                    <a:pt x="105" y="490"/>
                  </a:cubicBezTo>
                  <a:cubicBezTo>
                    <a:pt x="105" y="489"/>
                    <a:pt x="107" y="488"/>
                    <a:pt x="107" y="487"/>
                  </a:cubicBezTo>
                  <a:cubicBezTo>
                    <a:pt x="108" y="486"/>
                    <a:pt x="107" y="484"/>
                    <a:pt x="107" y="482"/>
                  </a:cubicBezTo>
                  <a:cubicBezTo>
                    <a:pt x="107" y="479"/>
                    <a:pt x="106" y="476"/>
                    <a:pt x="106" y="472"/>
                  </a:cubicBezTo>
                  <a:cubicBezTo>
                    <a:pt x="105" y="469"/>
                    <a:pt x="105" y="466"/>
                    <a:pt x="105" y="463"/>
                  </a:cubicBezTo>
                  <a:cubicBezTo>
                    <a:pt x="105" y="461"/>
                    <a:pt x="104" y="459"/>
                    <a:pt x="104" y="457"/>
                  </a:cubicBezTo>
                  <a:cubicBezTo>
                    <a:pt x="104" y="451"/>
                    <a:pt x="105" y="446"/>
                    <a:pt x="105" y="440"/>
                  </a:cubicBezTo>
                  <a:cubicBezTo>
                    <a:pt x="105" y="437"/>
                    <a:pt x="105" y="433"/>
                    <a:pt x="106" y="430"/>
                  </a:cubicBezTo>
                  <a:cubicBezTo>
                    <a:pt x="107" y="432"/>
                    <a:pt x="108" y="434"/>
                    <a:pt x="108" y="436"/>
                  </a:cubicBezTo>
                  <a:cubicBezTo>
                    <a:pt x="110" y="439"/>
                    <a:pt x="111" y="443"/>
                    <a:pt x="113" y="446"/>
                  </a:cubicBezTo>
                  <a:cubicBezTo>
                    <a:pt x="114" y="449"/>
                    <a:pt x="115" y="452"/>
                    <a:pt x="116" y="455"/>
                  </a:cubicBezTo>
                  <a:cubicBezTo>
                    <a:pt x="118" y="460"/>
                    <a:pt x="119" y="465"/>
                    <a:pt x="121" y="470"/>
                  </a:cubicBezTo>
                  <a:cubicBezTo>
                    <a:pt x="123" y="479"/>
                    <a:pt x="125" y="487"/>
                    <a:pt x="128" y="496"/>
                  </a:cubicBezTo>
                  <a:cubicBezTo>
                    <a:pt x="128" y="500"/>
                    <a:pt x="128" y="504"/>
                    <a:pt x="129" y="507"/>
                  </a:cubicBezTo>
                  <a:cubicBezTo>
                    <a:pt x="131" y="511"/>
                    <a:pt x="132" y="515"/>
                    <a:pt x="132" y="519"/>
                  </a:cubicBezTo>
                  <a:cubicBezTo>
                    <a:pt x="133" y="522"/>
                    <a:pt x="133" y="525"/>
                    <a:pt x="134" y="527"/>
                  </a:cubicBezTo>
                  <a:cubicBezTo>
                    <a:pt x="135" y="529"/>
                    <a:pt x="136" y="530"/>
                    <a:pt x="136" y="532"/>
                  </a:cubicBezTo>
                  <a:cubicBezTo>
                    <a:pt x="137" y="545"/>
                    <a:pt x="139" y="557"/>
                    <a:pt x="141" y="570"/>
                  </a:cubicBezTo>
                  <a:cubicBezTo>
                    <a:pt x="144" y="582"/>
                    <a:pt x="145" y="594"/>
                    <a:pt x="143" y="606"/>
                  </a:cubicBezTo>
                  <a:cubicBezTo>
                    <a:pt x="143" y="609"/>
                    <a:pt x="143" y="613"/>
                    <a:pt x="142" y="616"/>
                  </a:cubicBezTo>
                  <a:cubicBezTo>
                    <a:pt x="141" y="620"/>
                    <a:pt x="139" y="625"/>
                    <a:pt x="138" y="629"/>
                  </a:cubicBezTo>
                  <a:cubicBezTo>
                    <a:pt x="137" y="630"/>
                    <a:pt x="136" y="632"/>
                    <a:pt x="137" y="633"/>
                  </a:cubicBezTo>
                  <a:cubicBezTo>
                    <a:pt x="137" y="635"/>
                    <a:pt x="138" y="636"/>
                    <a:pt x="138" y="638"/>
                  </a:cubicBezTo>
                  <a:cubicBezTo>
                    <a:pt x="139" y="641"/>
                    <a:pt x="138" y="644"/>
                    <a:pt x="138" y="647"/>
                  </a:cubicBezTo>
                  <a:cubicBezTo>
                    <a:pt x="138" y="649"/>
                    <a:pt x="139" y="653"/>
                    <a:pt x="138" y="655"/>
                  </a:cubicBezTo>
                  <a:cubicBezTo>
                    <a:pt x="137" y="657"/>
                    <a:pt x="135" y="658"/>
                    <a:pt x="134" y="659"/>
                  </a:cubicBezTo>
                  <a:cubicBezTo>
                    <a:pt x="133" y="660"/>
                    <a:pt x="132" y="662"/>
                    <a:pt x="132" y="662"/>
                  </a:cubicBezTo>
                  <a:cubicBezTo>
                    <a:pt x="132" y="663"/>
                    <a:pt x="132" y="663"/>
                    <a:pt x="132" y="663"/>
                  </a:cubicBezTo>
                  <a:cubicBezTo>
                    <a:pt x="131" y="663"/>
                    <a:pt x="131" y="664"/>
                    <a:pt x="131" y="664"/>
                  </a:cubicBezTo>
                  <a:cubicBezTo>
                    <a:pt x="128" y="666"/>
                    <a:pt x="126" y="668"/>
                    <a:pt x="123" y="669"/>
                  </a:cubicBezTo>
                  <a:cubicBezTo>
                    <a:pt x="120" y="670"/>
                    <a:pt x="116" y="671"/>
                    <a:pt x="114" y="671"/>
                  </a:cubicBezTo>
                  <a:cubicBezTo>
                    <a:pt x="111" y="672"/>
                    <a:pt x="109" y="671"/>
                    <a:pt x="108" y="672"/>
                  </a:cubicBezTo>
                  <a:cubicBezTo>
                    <a:pt x="109" y="669"/>
                    <a:pt x="110" y="667"/>
                    <a:pt x="110" y="664"/>
                  </a:cubicBezTo>
                  <a:cubicBezTo>
                    <a:pt x="110" y="663"/>
                    <a:pt x="110" y="661"/>
                    <a:pt x="110" y="660"/>
                  </a:cubicBezTo>
                  <a:cubicBezTo>
                    <a:pt x="111" y="660"/>
                    <a:pt x="111" y="659"/>
                    <a:pt x="111" y="657"/>
                  </a:cubicBezTo>
                  <a:cubicBezTo>
                    <a:pt x="110" y="650"/>
                    <a:pt x="108" y="643"/>
                    <a:pt x="108" y="636"/>
                  </a:cubicBezTo>
                  <a:cubicBezTo>
                    <a:pt x="107" y="630"/>
                    <a:pt x="107" y="624"/>
                    <a:pt x="108" y="618"/>
                  </a:cubicBezTo>
                  <a:cubicBezTo>
                    <a:pt x="108" y="613"/>
                    <a:pt x="108" y="609"/>
                    <a:pt x="110" y="605"/>
                  </a:cubicBezTo>
                  <a:cubicBezTo>
                    <a:pt x="111" y="600"/>
                    <a:pt x="113" y="595"/>
                    <a:pt x="114" y="589"/>
                  </a:cubicBezTo>
                  <a:cubicBezTo>
                    <a:pt x="115" y="586"/>
                    <a:pt x="115" y="584"/>
                    <a:pt x="115" y="580"/>
                  </a:cubicBezTo>
                  <a:cubicBezTo>
                    <a:pt x="114" y="573"/>
                    <a:pt x="114" y="566"/>
                    <a:pt x="113" y="560"/>
                  </a:cubicBezTo>
                  <a:cubicBezTo>
                    <a:pt x="112" y="552"/>
                    <a:pt x="111" y="545"/>
                    <a:pt x="110" y="538"/>
                  </a:cubicBezTo>
                  <a:cubicBezTo>
                    <a:pt x="109" y="531"/>
                    <a:pt x="109" y="523"/>
                    <a:pt x="107" y="516"/>
                  </a:cubicBezTo>
                  <a:cubicBezTo>
                    <a:pt x="106" y="515"/>
                    <a:pt x="106" y="514"/>
                    <a:pt x="106" y="513"/>
                  </a:cubicBezTo>
                  <a:cubicBezTo>
                    <a:pt x="106" y="511"/>
                    <a:pt x="106" y="509"/>
                    <a:pt x="106" y="508"/>
                  </a:cubicBezTo>
                  <a:cubicBezTo>
                    <a:pt x="106" y="507"/>
                    <a:pt x="104" y="505"/>
                    <a:pt x="104" y="504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7" name="Freeform 14">
              <a:extLst>
                <a:ext uri="{FF2B5EF4-FFF2-40B4-BE49-F238E27FC236}">
                  <a16:creationId xmlns:a16="http://schemas.microsoft.com/office/drawing/2014/main" id="{B0F49997-CB84-5CC5-7380-CE1BB5768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0863" y="2173288"/>
              <a:ext cx="415925" cy="833438"/>
            </a:xfrm>
            <a:custGeom>
              <a:avLst/>
              <a:gdLst/>
              <a:ahLst/>
              <a:cxnLst>
                <a:cxn ang="0">
                  <a:pos x="4" y="202"/>
                </a:cxn>
                <a:cxn ang="0">
                  <a:pos x="10" y="195"/>
                </a:cxn>
                <a:cxn ang="0">
                  <a:pos x="10" y="179"/>
                </a:cxn>
                <a:cxn ang="0">
                  <a:pos x="14" y="154"/>
                </a:cxn>
                <a:cxn ang="0">
                  <a:pos x="14" y="129"/>
                </a:cxn>
                <a:cxn ang="0">
                  <a:pos x="19" y="99"/>
                </a:cxn>
                <a:cxn ang="0">
                  <a:pos x="29" y="66"/>
                </a:cxn>
                <a:cxn ang="0">
                  <a:pos x="34" y="46"/>
                </a:cxn>
                <a:cxn ang="0">
                  <a:pos x="41" y="29"/>
                </a:cxn>
                <a:cxn ang="0">
                  <a:pos x="43" y="10"/>
                </a:cxn>
                <a:cxn ang="0">
                  <a:pos x="47" y="6"/>
                </a:cxn>
                <a:cxn ang="0">
                  <a:pos x="46" y="11"/>
                </a:cxn>
                <a:cxn ang="0">
                  <a:pos x="53" y="23"/>
                </a:cxn>
                <a:cxn ang="0">
                  <a:pos x="58" y="28"/>
                </a:cxn>
                <a:cxn ang="0">
                  <a:pos x="67" y="21"/>
                </a:cxn>
                <a:cxn ang="0">
                  <a:pos x="83" y="8"/>
                </a:cxn>
                <a:cxn ang="0">
                  <a:pos x="87" y="0"/>
                </a:cxn>
                <a:cxn ang="0">
                  <a:pos x="88" y="0"/>
                </a:cxn>
                <a:cxn ang="0">
                  <a:pos x="85" y="17"/>
                </a:cxn>
                <a:cxn ang="0">
                  <a:pos x="76" y="50"/>
                </a:cxn>
                <a:cxn ang="0">
                  <a:pos x="66" y="103"/>
                </a:cxn>
                <a:cxn ang="0">
                  <a:pos x="84" y="173"/>
                </a:cxn>
                <a:cxn ang="0">
                  <a:pos x="111" y="219"/>
                </a:cxn>
                <a:cxn ang="0">
                  <a:pos x="98" y="220"/>
                </a:cxn>
                <a:cxn ang="0">
                  <a:pos x="70" y="221"/>
                </a:cxn>
                <a:cxn ang="0">
                  <a:pos x="43" y="221"/>
                </a:cxn>
                <a:cxn ang="0">
                  <a:pos x="37" y="221"/>
                </a:cxn>
                <a:cxn ang="0">
                  <a:pos x="28" y="222"/>
                </a:cxn>
                <a:cxn ang="0">
                  <a:pos x="16" y="216"/>
                </a:cxn>
                <a:cxn ang="0">
                  <a:pos x="11" y="213"/>
                </a:cxn>
                <a:cxn ang="0">
                  <a:pos x="3" y="209"/>
                </a:cxn>
                <a:cxn ang="0">
                  <a:pos x="4" y="202"/>
                </a:cxn>
              </a:cxnLst>
              <a:rect l="0" t="0" r="r" b="b"/>
              <a:pathLst>
                <a:path w="111" h="222">
                  <a:moveTo>
                    <a:pt x="4" y="202"/>
                  </a:moveTo>
                  <a:cubicBezTo>
                    <a:pt x="7" y="200"/>
                    <a:pt x="10" y="195"/>
                    <a:pt x="10" y="195"/>
                  </a:cubicBezTo>
                  <a:cubicBezTo>
                    <a:pt x="10" y="195"/>
                    <a:pt x="10" y="189"/>
                    <a:pt x="10" y="179"/>
                  </a:cubicBezTo>
                  <a:cubicBezTo>
                    <a:pt x="10" y="168"/>
                    <a:pt x="11" y="163"/>
                    <a:pt x="14" y="154"/>
                  </a:cubicBezTo>
                  <a:cubicBezTo>
                    <a:pt x="16" y="145"/>
                    <a:pt x="15" y="140"/>
                    <a:pt x="14" y="129"/>
                  </a:cubicBezTo>
                  <a:cubicBezTo>
                    <a:pt x="14" y="119"/>
                    <a:pt x="17" y="109"/>
                    <a:pt x="19" y="99"/>
                  </a:cubicBezTo>
                  <a:cubicBezTo>
                    <a:pt x="21" y="88"/>
                    <a:pt x="26" y="74"/>
                    <a:pt x="29" y="66"/>
                  </a:cubicBezTo>
                  <a:cubicBezTo>
                    <a:pt x="32" y="59"/>
                    <a:pt x="31" y="53"/>
                    <a:pt x="34" y="46"/>
                  </a:cubicBezTo>
                  <a:cubicBezTo>
                    <a:pt x="38" y="39"/>
                    <a:pt x="41" y="31"/>
                    <a:pt x="41" y="29"/>
                  </a:cubicBezTo>
                  <a:cubicBezTo>
                    <a:pt x="42" y="27"/>
                    <a:pt x="43" y="15"/>
                    <a:pt x="43" y="10"/>
                  </a:cubicBezTo>
                  <a:cubicBezTo>
                    <a:pt x="43" y="7"/>
                    <a:pt x="44" y="6"/>
                    <a:pt x="47" y="6"/>
                  </a:cubicBezTo>
                  <a:cubicBezTo>
                    <a:pt x="47" y="8"/>
                    <a:pt x="46" y="10"/>
                    <a:pt x="46" y="11"/>
                  </a:cubicBezTo>
                  <a:cubicBezTo>
                    <a:pt x="45" y="15"/>
                    <a:pt x="51" y="20"/>
                    <a:pt x="53" y="23"/>
                  </a:cubicBezTo>
                  <a:cubicBezTo>
                    <a:pt x="55" y="25"/>
                    <a:pt x="56" y="28"/>
                    <a:pt x="58" y="28"/>
                  </a:cubicBezTo>
                  <a:cubicBezTo>
                    <a:pt x="59" y="27"/>
                    <a:pt x="64" y="24"/>
                    <a:pt x="67" y="21"/>
                  </a:cubicBezTo>
                  <a:cubicBezTo>
                    <a:pt x="70" y="18"/>
                    <a:pt x="75" y="16"/>
                    <a:pt x="83" y="8"/>
                  </a:cubicBezTo>
                  <a:cubicBezTo>
                    <a:pt x="87" y="3"/>
                    <a:pt x="87" y="1"/>
                    <a:pt x="87" y="0"/>
                  </a:cubicBezTo>
                  <a:cubicBezTo>
                    <a:pt x="87" y="0"/>
                    <a:pt x="88" y="0"/>
                    <a:pt x="88" y="0"/>
                  </a:cubicBezTo>
                  <a:cubicBezTo>
                    <a:pt x="95" y="2"/>
                    <a:pt x="88" y="11"/>
                    <a:pt x="85" y="17"/>
                  </a:cubicBezTo>
                  <a:cubicBezTo>
                    <a:pt x="81" y="23"/>
                    <a:pt x="80" y="33"/>
                    <a:pt x="76" y="50"/>
                  </a:cubicBezTo>
                  <a:cubicBezTo>
                    <a:pt x="71" y="68"/>
                    <a:pt x="67" y="80"/>
                    <a:pt x="66" y="103"/>
                  </a:cubicBezTo>
                  <a:cubicBezTo>
                    <a:pt x="65" y="126"/>
                    <a:pt x="76" y="155"/>
                    <a:pt x="84" y="173"/>
                  </a:cubicBezTo>
                  <a:cubicBezTo>
                    <a:pt x="91" y="191"/>
                    <a:pt x="111" y="219"/>
                    <a:pt x="111" y="219"/>
                  </a:cubicBezTo>
                  <a:cubicBezTo>
                    <a:pt x="111" y="219"/>
                    <a:pt x="104" y="220"/>
                    <a:pt x="98" y="220"/>
                  </a:cubicBezTo>
                  <a:cubicBezTo>
                    <a:pt x="92" y="220"/>
                    <a:pt x="77" y="220"/>
                    <a:pt x="70" y="221"/>
                  </a:cubicBezTo>
                  <a:cubicBezTo>
                    <a:pt x="62" y="221"/>
                    <a:pt x="46" y="221"/>
                    <a:pt x="43" y="221"/>
                  </a:cubicBezTo>
                  <a:cubicBezTo>
                    <a:pt x="39" y="220"/>
                    <a:pt x="39" y="221"/>
                    <a:pt x="37" y="221"/>
                  </a:cubicBezTo>
                  <a:cubicBezTo>
                    <a:pt x="35" y="222"/>
                    <a:pt x="33" y="222"/>
                    <a:pt x="28" y="222"/>
                  </a:cubicBezTo>
                  <a:cubicBezTo>
                    <a:pt x="23" y="222"/>
                    <a:pt x="18" y="218"/>
                    <a:pt x="16" y="216"/>
                  </a:cubicBezTo>
                  <a:cubicBezTo>
                    <a:pt x="14" y="214"/>
                    <a:pt x="13" y="214"/>
                    <a:pt x="11" y="213"/>
                  </a:cubicBezTo>
                  <a:cubicBezTo>
                    <a:pt x="8" y="212"/>
                    <a:pt x="6" y="211"/>
                    <a:pt x="3" y="209"/>
                  </a:cubicBezTo>
                  <a:cubicBezTo>
                    <a:pt x="0" y="207"/>
                    <a:pt x="2" y="205"/>
                    <a:pt x="4" y="20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8" name="Freeform 15">
              <a:extLst>
                <a:ext uri="{FF2B5EF4-FFF2-40B4-BE49-F238E27FC236}">
                  <a16:creationId xmlns:a16="http://schemas.microsoft.com/office/drawing/2014/main" id="{68B0F76A-C459-B250-FE13-A866557ADED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24525" y="2286000"/>
              <a:ext cx="146050" cy="698500"/>
            </a:xfrm>
            <a:custGeom>
              <a:avLst/>
              <a:gdLst/>
              <a:ahLst/>
              <a:cxnLst>
                <a:cxn ang="0">
                  <a:pos x="2" y="121"/>
                </a:cxn>
                <a:cxn ang="0">
                  <a:pos x="8" y="88"/>
                </a:cxn>
                <a:cxn ang="0">
                  <a:pos x="14" y="65"/>
                </a:cxn>
                <a:cxn ang="0">
                  <a:pos x="19" y="46"/>
                </a:cxn>
                <a:cxn ang="0">
                  <a:pos x="22" y="23"/>
                </a:cxn>
                <a:cxn ang="0">
                  <a:pos x="22" y="14"/>
                </a:cxn>
                <a:cxn ang="0">
                  <a:pos x="20" y="13"/>
                </a:cxn>
                <a:cxn ang="0">
                  <a:pos x="31" y="0"/>
                </a:cxn>
                <a:cxn ang="0">
                  <a:pos x="33" y="0"/>
                </a:cxn>
                <a:cxn ang="0">
                  <a:pos x="39" y="11"/>
                </a:cxn>
                <a:cxn ang="0">
                  <a:pos x="35" y="16"/>
                </a:cxn>
                <a:cxn ang="0">
                  <a:pos x="34" y="16"/>
                </a:cxn>
                <a:cxn ang="0">
                  <a:pos x="34" y="23"/>
                </a:cxn>
                <a:cxn ang="0">
                  <a:pos x="37" y="47"/>
                </a:cxn>
                <a:cxn ang="0">
                  <a:pos x="32" y="79"/>
                </a:cxn>
                <a:cxn ang="0">
                  <a:pos x="29" y="106"/>
                </a:cxn>
                <a:cxn ang="0">
                  <a:pos x="27" y="144"/>
                </a:cxn>
                <a:cxn ang="0">
                  <a:pos x="27" y="169"/>
                </a:cxn>
                <a:cxn ang="0">
                  <a:pos x="21" y="178"/>
                </a:cxn>
                <a:cxn ang="0">
                  <a:pos x="13" y="186"/>
                </a:cxn>
                <a:cxn ang="0">
                  <a:pos x="6" y="178"/>
                </a:cxn>
                <a:cxn ang="0">
                  <a:pos x="0" y="171"/>
                </a:cxn>
                <a:cxn ang="0">
                  <a:pos x="2" y="121"/>
                </a:cxn>
              </a:cxnLst>
              <a:rect l="0" t="0" r="r" b="b"/>
              <a:pathLst>
                <a:path w="39" h="186">
                  <a:moveTo>
                    <a:pt x="2" y="121"/>
                  </a:moveTo>
                  <a:cubicBezTo>
                    <a:pt x="4" y="103"/>
                    <a:pt x="5" y="97"/>
                    <a:pt x="8" y="88"/>
                  </a:cubicBezTo>
                  <a:cubicBezTo>
                    <a:pt x="11" y="78"/>
                    <a:pt x="12" y="71"/>
                    <a:pt x="14" y="65"/>
                  </a:cubicBezTo>
                  <a:cubicBezTo>
                    <a:pt x="15" y="58"/>
                    <a:pt x="18" y="55"/>
                    <a:pt x="19" y="46"/>
                  </a:cubicBezTo>
                  <a:cubicBezTo>
                    <a:pt x="21" y="36"/>
                    <a:pt x="24" y="29"/>
                    <a:pt x="22" y="23"/>
                  </a:cubicBezTo>
                  <a:cubicBezTo>
                    <a:pt x="22" y="20"/>
                    <a:pt x="21" y="17"/>
                    <a:pt x="22" y="14"/>
                  </a:cubicBezTo>
                  <a:cubicBezTo>
                    <a:pt x="21" y="14"/>
                    <a:pt x="20" y="14"/>
                    <a:pt x="20" y="13"/>
                  </a:cubicBezTo>
                  <a:cubicBezTo>
                    <a:pt x="20" y="13"/>
                    <a:pt x="25" y="4"/>
                    <a:pt x="31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3" y="0"/>
                    <a:pt x="37" y="3"/>
                    <a:pt x="39" y="11"/>
                  </a:cubicBezTo>
                  <a:cubicBezTo>
                    <a:pt x="39" y="11"/>
                    <a:pt x="35" y="13"/>
                    <a:pt x="35" y="16"/>
                  </a:cubicBezTo>
                  <a:cubicBezTo>
                    <a:pt x="35" y="16"/>
                    <a:pt x="34" y="16"/>
                    <a:pt x="34" y="16"/>
                  </a:cubicBezTo>
                  <a:cubicBezTo>
                    <a:pt x="34" y="19"/>
                    <a:pt x="34" y="21"/>
                    <a:pt x="34" y="23"/>
                  </a:cubicBezTo>
                  <a:cubicBezTo>
                    <a:pt x="35" y="26"/>
                    <a:pt x="39" y="35"/>
                    <a:pt x="37" y="47"/>
                  </a:cubicBezTo>
                  <a:cubicBezTo>
                    <a:pt x="35" y="58"/>
                    <a:pt x="32" y="71"/>
                    <a:pt x="32" y="79"/>
                  </a:cubicBezTo>
                  <a:cubicBezTo>
                    <a:pt x="32" y="88"/>
                    <a:pt x="30" y="99"/>
                    <a:pt x="29" y="106"/>
                  </a:cubicBezTo>
                  <a:cubicBezTo>
                    <a:pt x="28" y="114"/>
                    <a:pt x="27" y="136"/>
                    <a:pt x="27" y="144"/>
                  </a:cubicBezTo>
                  <a:cubicBezTo>
                    <a:pt x="27" y="153"/>
                    <a:pt x="27" y="169"/>
                    <a:pt x="27" y="169"/>
                  </a:cubicBezTo>
                  <a:cubicBezTo>
                    <a:pt x="27" y="169"/>
                    <a:pt x="24" y="173"/>
                    <a:pt x="21" y="178"/>
                  </a:cubicBezTo>
                  <a:cubicBezTo>
                    <a:pt x="17" y="182"/>
                    <a:pt x="14" y="186"/>
                    <a:pt x="13" y="186"/>
                  </a:cubicBezTo>
                  <a:cubicBezTo>
                    <a:pt x="12" y="186"/>
                    <a:pt x="9" y="182"/>
                    <a:pt x="6" y="178"/>
                  </a:cubicBezTo>
                  <a:cubicBezTo>
                    <a:pt x="3" y="174"/>
                    <a:pt x="0" y="171"/>
                    <a:pt x="0" y="171"/>
                  </a:cubicBezTo>
                  <a:cubicBezTo>
                    <a:pt x="0" y="171"/>
                    <a:pt x="1" y="139"/>
                    <a:pt x="2" y="121"/>
                  </a:cubicBez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9" name="Freeform 16">
              <a:extLst>
                <a:ext uri="{FF2B5EF4-FFF2-40B4-BE49-F238E27FC236}">
                  <a16:creationId xmlns:a16="http://schemas.microsoft.com/office/drawing/2014/main" id="{B33B4417-2C33-9488-F71D-B273FFB311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2500" y="3059113"/>
              <a:ext cx="104775" cy="93663"/>
            </a:xfrm>
            <a:custGeom>
              <a:avLst/>
              <a:gdLst/>
              <a:ahLst/>
              <a:cxnLst>
                <a:cxn ang="0">
                  <a:pos x="28" y="22"/>
                </a:cxn>
                <a:cxn ang="0">
                  <a:pos x="15" y="11"/>
                </a:cxn>
                <a:cxn ang="0">
                  <a:pos x="5" y="0"/>
                </a:cxn>
                <a:cxn ang="0">
                  <a:pos x="2" y="2"/>
                </a:cxn>
                <a:cxn ang="0">
                  <a:pos x="4" y="7"/>
                </a:cxn>
                <a:cxn ang="0">
                  <a:pos x="20" y="20"/>
                </a:cxn>
                <a:cxn ang="0">
                  <a:pos x="26" y="24"/>
                </a:cxn>
                <a:cxn ang="0">
                  <a:pos x="28" y="22"/>
                </a:cxn>
              </a:cxnLst>
              <a:rect l="0" t="0" r="r" b="b"/>
              <a:pathLst>
                <a:path w="28" h="25">
                  <a:moveTo>
                    <a:pt x="28" y="22"/>
                  </a:moveTo>
                  <a:cubicBezTo>
                    <a:pt x="28" y="22"/>
                    <a:pt x="22" y="17"/>
                    <a:pt x="15" y="11"/>
                  </a:cubicBezTo>
                  <a:cubicBezTo>
                    <a:pt x="9" y="4"/>
                    <a:pt x="5" y="0"/>
                    <a:pt x="5" y="0"/>
                  </a:cubicBezTo>
                  <a:cubicBezTo>
                    <a:pt x="5" y="0"/>
                    <a:pt x="4" y="1"/>
                    <a:pt x="2" y="2"/>
                  </a:cubicBezTo>
                  <a:cubicBezTo>
                    <a:pt x="1" y="4"/>
                    <a:pt x="0" y="5"/>
                    <a:pt x="4" y="7"/>
                  </a:cubicBezTo>
                  <a:cubicBezTo>
                    <a:pt x="7" y="10"/>
                    <a:pt x="17" y="17"/>
                    <a:pt x="20" y="20"/>
                  </a:cubicBezTo>
                  <a:cubicBezTo>
                    <a:pt x="23" y="23"/>
                    <a:pt x="25" y="25"/>
                    <a:pt x="26" y="24"/>
                  </a:cubicBezTo>
                  <a:cubicBezTo>
                    <a:pt x="27" y="23"/>
                    <a:pt x="28" y="22"/>
                    <a:pt x="28" y="22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cxnSp>
        <p:nvCxnSpPr>
          <p:cNvPr id="120" name="Straight Connector 146">
            <a:extLst>
              <a:ext uri="{FF2B5EF4-FFF2-40B4-BE49-F238E27FC236}">
                <a16:creationId xmlns:a16="http://schemas.microsoft.com/office/drawing/2014/main" id="{D196D155-EEC1-5972-D19A-393253148E98}"/>
              </a:ext>
            </a:extLst>
          </p:cNvPr>
          <p:cNvCxnSpPr/>
          <p:nvPr/>
        </p:nvCxnSpPr>
        <p:spPr>
          <a:xfrm rot="10800000">
            <a:off x="4441372" y="1817915"/>
            <a:ext cx="1447800" cy="609600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62">
            <a:extLst>
              <a:ext uri="{FF2B5EF4-FFF2-40B4-BE49-F238E27FC236}">
                <a16:creationId xmlns:a16="http://schemas.microsoft.com/office/drawing/2014/main" id="{CD7B37A2-C9F7-3D7B-2996-9FBE96ACEE0A}"/>
              </a:ext>
            </a:extLst>
          </p:cNvPr>
          <p:cNvCxnSpPr/>
          <p:nvPr/>
        </p:nvCxnSpPr>
        <p:spPr>
          <a:xfrm rot="10800000">
            <a:off x="1698172" y="1817915"/>
            <a:ext cx="27432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63">
            <a:extLst>
              <a:ext uri="{FF2B5EF4-FFF2-40B4-BE49-F238E27FC236}">
                <a16:creationId xmlns:a16="http://schemas.microsoft.com/office/drawing/2014/main" id="{B35F4271-7772-8B3F-1AE8-CB1E68A60E09}"/>
              </a:ext>
            </a:extLst>
          </p:cNvPr>
          <p:cNvCxnSpPr/>
          <p:nvPr/>
        </p:nvCxnSpPr>
        <p:spPr>
          <a:xfrm rot="10800000">
            <a:off x="4137182" y="2528099"/>
            <a:ext cx="1447800" cy="609600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64">
            <a:extLst>
              <a:ext uri="{FF2B5EF4-FFF2-40B4-BE49-F238E27FC236}">
                <a16:creationId xmlns:a16="http://schemas.microsoft.com/office/drawing/2014/main" id="{6D0DBC09-868D-9E19-5A29-74FA839E10F9}"/>
              </a:ext>
            </a:extLst>
          </p:cNvPr>
          <p:cNvCxnSpPr/>
          <p:nvPr/>
        </p:nvCxnSpPr>
        <p:spPr>
          <a:xfrm rot="10800000">
            <a:off x="3834820" y="3295585"/>
            <a:ext cx="1447800" cy="609600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65">
            <a:extLst>
              <a:ext uri="{FF2B5EF4-FFF2-40B4-BE49-F238E27FC236}">
                <a16:creationId xmlns:a16="http://schemas.microsoft.com/office/drawing/2014/main" id="{C5B92DCB-886D-3CC0-1189-F7750AD1AA7B}"/>
              </a:ext>
            </a:extLst>
          </p:cNvPr>
          <p:cNvCxnSpPr/>
          <p:nvPr/>
        </p:nvCxnSpPr>
        <p:spPr>
          <a:xfrm rot="10800000">
            <a:off x="3379449" y="4373358"/>
            <a:ext cx="1447800" cy="609600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66">
            <a:extLst>
              <a:ext uri="{FF2B5EF4-FFF2-40B4-BE49-F238E27FC236}">
                <a16:creationId xmlns:a16="http://schemas.microsoft.com/office/drawing/2014/main" id="{48E73759-DDAE-6EA8-9762-2E812B8B40FE}"/>
              </a:ext>
            </a:extLst>
          </p:cNvPr>
          <p:cNvCxnSpPr/>
          <p:nvPr/>
        </p:nvCxnSpPr>
        <p:spPr>
          <a:xfrm rot="10800000" flipH="1">
            <a:off x="7065090" y="2425686"/>
            <a:ext cx="1447800" cy="609600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70">
            <a:extLst>
              <a:ext uri="{FF2B5EF4-FFF2-40B4-BE49-F238E27FC236}">
                <a16:creationId xmlns:a16="http://schemas.microsoft.com/office/drawing/2014/main" id="{73091FCE-F67E-7139-4C30-306CEAF69A8B}"/>
              </a:ext>
            </a:extLst>
          </p:cNvPr>
          <p:cNvCxnSpPr/>
          <p:nvPr/>
        </p:nvCxnSpPr>
        <p:spPr>
          <a:xfrm rot="10800000">
            <a:off x="1714022" y="2525291"/>
            <a:ext cx="24384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72">
            <a:extLst>
              <a:ext uri="{FF2B5EF4-FFF2-40B4-BE49-F238E27FC236}">
                <a16:creationId xmlns:a16="http://schemas.microsoft.com/office/drawing/2014/main" id="{79EF4D3C-19F0-51CD-35BF-DCD7E1E868EA}"/>
              </a:ext>
            </a:extLst>
          </p:cNvPr>
          <p:cNvCxnSpPr/>
          <p:nvPr/>
        </p:nvCxnSpPr>
        <p:spPr>
          <a:xfrm rot="10800000">
            <a:off x="1719508" y="3302291"/>
            <a:ext cx="21336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76">
            <a:extLst>
              <a:ext uri="{FF2B5EF4-FFF2-40B4-BE49-F238E27FC236}">
                <a16:creationId xmlns:a16="http://schemas.microsoft.com/office/drawing/2014/main" id="{B0B20946-9240-F689-44BE-698715024C0E}"/>
              </a:ext>
            </a:extLst>
          </p:cNvPr>
          <p:cNvCxnSpPr/>
          <p:nvPr/>
        </p:nvCxnSpPr>
        <p:spPr>
          <a:xfrm rot="10800000">
            <a:off x="1701829" y="4371529"/>
            <a:ext cx="16764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77">
            <a:extLst>
              <a:ext uri="{FF2B5EF4-FFF2-40B4-BE49-F238E27FC236}">
                <a16:creationId xmlns:a16="http://schemas.microsoft.com/office/drawing/2014/main" id="{2A38489C-6A41-B010-4B19-55E05DCBB373}"/>
              </a:ext>
            </a:extLst>
          </p:cNvPr>
          <p:cNvCxnSpPr/>
          <p:nvPr/>
        </p:nvCxnSpPr>
        <p:spPr>
          <a:xfrm rot="10800000">
            <a:off x="8512890" y="2423857"/>
            <a:ext cx="1676400" cy="1588"/>
          </a:xfrm>
          <a:prstGeom prst="line">
            <a:avLst/>
          </a:prstGeom>
          <a:ln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Rectangle 178">
            <a:extLst>
              <a:ext uri="{FF2B5EF4-FFF2-40B4-BE49-F238E27FC236}">
                <a16:creationId xmlns:a16="http://schemas.microsoft.com/office/drawing/2014/main" id="{9D409698-D585-8AB6-B099-5DA590B5D67A}"/>
              </a:ext>
            </a:extLst>
          </p:cNvPr>
          <p:cNvSpPr/>
          <p:nvPr/>
        </p:nvSpPr>
        <p:spPr>
          <a:xfrm>
            <a:off x="8632372" y="2046515"/>
            <a:ext cx="14270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b="1" kern="0" dirty="0">
                <a:solidFill>
                  <a:schemeClr val="tx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</a:t>
            </a:r>
            <a:r>
              <a:rPr lang="uk-UA" sz="1400" b="1" kern="0" dirty="0">
                <a:solidFill>
                  <a:schemeClr val="tx1">
                    <a:lumMod val="50000"/>
                  </a:schemeClr>
                </a:solidFill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  <a:r>
              <a:rPr lang="en-US" sz="1400" b="1" kern="0" dirty="0">
                <a:solidFill>
                  <a:schemeClr val="tx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Text</a:t>
            </a:r>
            <a:endParaRPr lang="en-US" sz="1400" b="1" dirty="0">
              <a:solidFill>
                <a:schemeClr val="tx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1" name="Rectangle 179">
            <a:extLst>
              <a:ext uri="{FF2B5EF4-FFF2-40B4-BE49-F238E27FC236}">
                <a16:creationId xmlns:a16="http://schemas.microsoft.com/office/drawing/2014/main" id="{03EDFD1D-5474-2378-B8ED-F1C739F3D3BB}"/>
              </a:ext>
            </a:extLst>
          </p:cNvPr>
          <p:cNvSpPr/>
          <p:nvPr/>
        </p:nvSpPr>
        <p:spPr>
          <a:xfrm>
            <a:off x="1851182" y="1495437"/>
            <a:ext cx="14270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b="1" kern="0" dirty="0">
                <a:solidFill>
                  <a:schemeClr val="tx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</a:t>
            </a:r>
            <a:r>
              <a:rPr lang="uk-UA" sz="1400" b="1" kern="0" dirty="0">
                <a:solidFill>
                  <a:schemeClr val="tx1">
                    <a:lumMod val="50000"/>
                  </a:schemeClr>
                </a:solidFill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  <a:r>
              <a:rPr lang="en-US" sz="1400" b="1" kern="0" dirty="0">
                <a:solidFill>
                  <a:schemeClr val="tx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Text</a:t>
            </a:r>
            <a:endParaRPr lang="en-US" sz="1400" b="1" dirty="0">
              <a:solidFill>
                <a:schemeClr val="tx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2" name="Rectangle 180">
            <a:extLst>
              <a:ext uri="{FF2B5EF4-FFF2-40B4-BE49-F238E27FC236}">
                <a16:creationId xmlns:a16="http://schemas.microsoft.com/office/drawing/2014/main" id="{810DDBBB-BA86-26BA-8CA5-1B1EB5333A48}"/>
              </a:ext>
            </a:extLst>
          </p:cNvPr>
          <p:cNvSpPr/>
          <p:nvPr/>
        </p:nvSpPr>
        <p:spPr>
          <a:xfrm>
            <a:off x="1851182" y="2194648"/>
            <a:ext cx="14270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b="1" kern="0" dirty="0">
                <a:solidFill>
                  <a:schemeClr val="tx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</a:t>
            </a:r>
            <a:r>
              <a:rPr lang="uk-UA" sz="1400" b="1" kern="0" dirty="0">
                <a:solidFill>
                  <a:schemeClr val="tx1">
                    <a:lumMod val="50000"/>
                  </a:schemeClr>
                </a:solidFill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  <a:r>
              <a:rPr lang="en-US" sz="1400" b="1" kern="0" dirty="0">
                <a:solidFill>
                  <a:schemeClr val="tx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Text</a:t>
            </a:r>
            <a:endParaRPr lang="en-US" sz="1400" b="1" dirty="0">
              <a:solidFill>
                <a:schemeClr val="tx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3" name="Rectangle 181">
            <a:extLst>
              <a:ext uri="{FF2B5EF4-FFF2-40B4-BE49-F238E27FC236}">
                <a16:creationId xmlns:a16="http://schemas.microsoft.com/office/drawing/2014/main" id="{06894CFA-2F18-5391-2EA8-CFE635A3ABBA}"/>
              </a:ext>
            </a:extLst>
          </p:cNvPr>
          <p:cNvSpPr/>
          <p:nvPr/>
        </p:nvSpPr>
        <p:spPr>
          <a:xfrm>
            <a:off x="1851182" y="2977374"/>
            <a:ext cx="14270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b="1" kern="0" dirty="0">
                <a:solidFill>
                  <a:schemeClr val="tx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</a:t>
            </a:r>
            <a:r>
              <a:rPr lang="uk-UA" sz="1400" b="1" kern="0" dirty="0">
                <a:solidFill>
                  <a:schemeClr val="tx1">
                    <a:lumMod val="50000"/>
                  </a:schemeClr>
                </a:solidFill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  <a:r>
              <a:rPr lang="en-US" sz="1400" b="1" kern="0" dirty="0">
                <a:solidFill>
                  <a:schemeClr val="tx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Text</a:t>
            </a:r>
            <a:endParaRPr lang="en-US" sz="1400" b="1" dirty="0">
              <a:solidFill>
                <a:schemeClr val="tx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4" name="Rectangle 182">
            <a:extLst>
              <a:ext uri="{FF2B5EF4-FFF2-40B4-BE49-F238E27FC236}">
                <a16:creationId xmlns:a16="http://schemas.microsoft.com/office/drawing/2014/main" id="{23F89DA3-2D1C-D999-33F3-7AEAEBB8C5F5}"/>
              </a:ext>
            </a:extLst>
          </p:cNvPr>
          <p:cNvSpPr/>
          <p:nvPr/>
        </p:nvSpPr>
        <p:spPr>
          <a:xfrm>
            <a:off x="1851182" y="4023448"/>
            <a:ext cx="142707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400" b="1" kern="0" dirty="0">
                <a:solidFill>
                  <a:schemeClr val="tx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</a:t>
            </a:r>
            <a:r>
              <a:rPr lang="uk-UA" sz="1400" b="1" kern="0" dirty="0">
                <a:solidFill>
                  <a:schemeClr val="tx1">
                    <a:lumMod val="50000"/>
                  </a:schemeClr>
                </a:solidFill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  <a:r>
              <a:rPr lang="en-US" sz="1400" b="1" kern="0" dirty="0">
                <a:solidFill>
                  <a:schemeClr val="tx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Text</a:t>
            </a:r>
            <a:endParaRPr lang="en-US" sz="1400" b="1" dirty="0">
              <a:solidFill>
                <a:schemeClr val="tx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3933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80">
            <a:extLst>
              <a:ext uri="{FF2B5EF4-FFF2-40B4-BE49-F238E27FC236}">
                <a16:creationId xmlns:a16="http://schemas.microsoft.com/office/drawing/2014/main" id="{F14AC46C-B011-79B8-EA53-96BA167BF7C0}"/>
              </a:ext>
            </a:extLst>
          </p:cNvPr>
          <p:cNvGrpSpPr>
            <a:grpSpLocks/>
          </p:cNvGrpSpPr>
          <p:nvPr/>
        </p:nvGrpSpPr>
        <p:grpSpPr bwMode="auto">
          <a:xfrm>
            <a:off x="5670777" y="1118961"/>
            <a:ext cx="1300162" cy="4733925"/>
            <a:chOff x="2979" y="714"/>
            <a:chExt cx="819" cy="2982"/>
          </a:xfrm>
        </p:grpSpPr>
        <p:pic>
          <p:nvPicPr>
            <p:cNvPr id="3" name="Picture 21" descr="20">
              <a:extLst>
                <a:ext uri="{FF2B5EF4-FFF2-40B4-BE49-F238E27FC236}">
                  <a16:creationId xmlns:a16="http://schemas.microsoft.com/office/drawing/2014/main" id="{9F8672DF-2170-0982-8950-46DAD05833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9" y="714"/>
              <a:ext cx="819" cy="2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Picture 15" descr="Untitled-30">
              <a:extLst>
                <a:ext uri="{FF2B5EF4-FFF2-40B4-BE49-F238E27FC236}">
                  <a16:creationId xmlns:a16="http://schemas.microsoft.com/office/drawing/2014/main" id="{C28D1FBB-C21B-DDEC-99A5-5ADBE0FC88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5" y="870"/>
              <a:ext cx="221" cy="28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5" name="Group 681">
            <a:extLst>
              <a:ext uri="{FF2B5EF4-FFF2-40B4-BE49-F238E27FC236}">
                <a16:creationId xmlns:a16="http://schemas.microsoft.com/office/drawing/2014/main" id="{CA0E9EAC-4721-A2EF-8834-F3B56FD50142}"/>
              </a:ext>
            </a:extLst>
          </p:cNvPr>
          <p:cNvGrpSpPr>
            <a:grpSpLocks/>
          </p:cNvGrpSpPr>
          <p:nvPr/>
        </p:nvGrpSpPr>
        <p:grpSpPr bwMode="auto">
          <a:xfrm>
            <a:off x="4380139" y="1118961"/>
            <a:ext cx="1857375" cy="4576763"/>
            <a:chOff x="2166" y="714"/>
            <a:chExt cx="1170" cy="2883"/>
          </a:xfrm>
        </p:grpSpPr>
        <p:pic>
          <p:nvPicPr>
            <p:cNvPr id="6" name="Picture 16" descr="Untitled-31">
              <a:extLst>
                <a:ext uri="{FF2B5EF4-FFF2-40B4-BE49-F238E27FC236}">
                  <a16:creationId xmlns:a16="http://schemas.microsoft.com/office/drawing/2014/main" id="{E464E301-284A-2330-D740-24F0EB5125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2" y="3324"/>
              <a:ext cx="1164" cy="2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Picture 13" descr="21">
              <a:extLst>
                <a:ext uri="{FF2B5EF4-FFF2-40B4-BE49-F238E27FC236}">
                  <a16:creationId xmlns:a16="http://schemas.microsoft.com/office/drawing/2014/main" id="{49938777-24EB-6711-6C34-D8B9522E95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6" y="714"/>
              <a:ext cx="1146" cy="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8" name="Group 521">
            <a:extLst>
              <a:ext uri="{FF2B5EF4-FFF2-40B4-BE49-F238E27FC236}">
                <a16:creationId xmlns:a16="http://schemas.microsoft.com/office/drawing/2014/main" id="{3370FECD-FE51-1A41-9EA6-4ACCEF1E5F1F}"/>
              </a:ext>
            </a:extLst>
          </p:cNvPr>
          <p:cNvGrpSpPr>
            <a:grpSpLocks/>
          </p:cNvGrpSpPr>
          <p:nvPr/>
        </p:nvGrpSpPr>
        <p:grpSpPr bwMode="auto">
          <a:xfrm>
            <a:off x="1817914" y="2793774"/>
            <a:ext cx="5827713" cy="1587"/>
            <a:chOff x="961" y="1495"/>
            <a:chExt cx="3671" cy="1"/>
          </a:xfrm>
        </p:grpSpPr>
        <p:sp>
          <p:nvSpPr>
            <p:cNvPr id="9" name="Line 522">
              <a:extLst>
                <a:ext uri="{FF2B5EF4-FFF2-40B4-BE49-F238E27FC236}">
                  <a16:creationId xmlns:a16="http://schemas.microsoft.com/office/drawing/2014/main" id="{88822BEF-7CAC-0217-352C-57F849C5A46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1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Line 523">
              <a:extLst>
                <a:ext uri="{FF2B5EF4-FFF2-40B4-BE49-F238E27FC236}">
                  <a16:creationId xmlns:a16="http://schemas.microsoft.com/office/drawing/2014/main" id="{1D7D7A27-AAF2-81FC-0B23-4AE3CDAFBA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3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Line 524">
              <a:extLst>
                <a:ext uri="{FF2B5EF4-FFF2-40B4-BE49-F238E27FC236}">
                  <a16:creationId xmlns:a16="http://schemas.microsoft.com/office/drawing/2014/main" id="{5E118BBC-875F-FFA9-A36B-05292FB081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04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Line 525">
              <a:extLst>
                <a:ext uri="{FF2B5EF4-FFF2-40B4-BE49-F238E27FC236}">
                  <a16:creationId xmlns:a16="http://schemas.microsoft.com/office/drawing/2014/main" id="{1A9AF1F1-B854-2B05-4175-4D75954AA2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5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Line 526">
              <a:extLst>
                <a:ext uri="{FF2B5EF4-FFF2-40B4-BE49-F238E27FC236}">
                  <a16:creationId xmlns:a16="http://schemas.microsoft.com/office/drawing/2014/main" id="{33C3B284-AB96-B1DA-1A5D-6FB3928D8F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6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Line 527">
              <a:extLst>
                <a:ext uri="{FF2B5EF4-FFF2-40B4-BE49-F238E27FC236}">
                  <a16:creationId xmlns:a16="http://schemas.microsoft.com/office/drawing/2014/main" id="{C0D9111A-C00B-E84E-B445-5301778045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19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Line 528">
              <a:extLst>
                <a:ext uri="{FF2B5EF4-FFF2-40B4-BE49-F238E27FC236}">
                  <a16:creationId xmlns:a16="http://schemas.microsoft.com/office/drawing/2014/main" id="{442E341B-EFCC-A970-64FE-79C32E6E96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0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Line 529">
              <a:extLst>
                <a:ext uri="{FF2B5EF4-FFF2-40B4-BE49-F238E27FC236}">
                  <a16:creationId xmlns:a16="http://schemas.microsoft.com/office/drawing/2014/main" id="{8F52DA8E-CC55-8F03-1FB8-ED9EE50660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61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" name="Line 530">
              <a:extLst>
                <a:ext uri="{FF2B5EF4-FFF2-40B4-BE49-F238E27FC236}">
                  <a16:creationId xmlns:a16="http://schemas.microsoft.com/office/drawing/2014/main" id="{01E8B84C-5048-4757-4B57-DB75E5FC87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2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Line 531">
              <a:extLst>
                <a:ext uri="{FF2B5EF4-FFF2-40B4-BE49-F238E27FC236}">
                  <a16:creationId xmlns:a16="http://schemas.microsoft.com/office/drawing/2014/main" id="{FE63B6A9-767B-2B5C-6CCF-074B47FE7E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2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Line 532">
              <a:extLst>
                <a:ext uri="{FF2B5EF4-FFF2-40B4-BE49-F238E27FC236}">
                  <a16:creationId xmlns:a16="http://schemas.microsoft.com/office/drawing/2014/main" id="{2221DED7-70D5-0383-1B12-F42F5918EB8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5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Line 533">
              <a:extLst>
                <a:ext uri="{FF2B5EF4-FFF2-40B4-BE49-F238E27FC236}">
                  <a16:creationId xmlns:a16="http://schemas.microsoft.com/office/drawing/2014/main" id="{F409E4C1-31B1-8200-FDDC-77BB012DC4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46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Line 534">
              <a:extLst>
                <a:ext uri="{FF2B5EF4-FFF2-40B4-BE49-F238E27FC236}">
                  <a16:creationId xmlns:a16="http://schemas.microsoft.com/office/drawing/2014/main" id="{3452F831-FB18-99FF-198E-1C1EBC81FE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7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Line 535">
              <a:extLst>
                <a:ext uri="{FF2B5EF4-FFF2-40B4-BE49-F238E27FC236}">
                  <a16:creationId xmlns:a16="http://schemas.microsoft.com/office/drawing/2014/main" id="{72D44614-9AB9-B43C-FB64-90EEFBC8A8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8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Line 536">
              <a:extLst>
                <a:ext uri="{FF2B5EF4-FFF2-40B4-BE49-F238E27FC236}">
                  <a16:creationId xmlns:a16="http://schemas.microsoft.com/office/drawing/2014/main" id="{7E50620F-D9F7-03B5-FD84-9841B5E6FA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0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Line 537">
              <a:extLst>
                <a:ext uri="{FF2B5EF4-FFF2-40B4-BE49-F238E27FC236}">
                  <a16:creationId xmlns:a16="http://schemas.microsoft.com/office/drawing/2014/main" id="{764D9BB5-0E88-922F-2EC1-ED3AA0B6088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1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Line 538">
              <a:extLst>
                <a:ext uri="{FF2B5EF4-FFF2-40B4-BE49-F238E27FC236}">
                  <a16:creationId xmlns:a16="http://schemas.microsoft.com/office/drawing/2014/main" id="{4B36B26D-86FE-DD8C-1D0C-44531E671D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2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Line 539">
              <a:extLst>
                <a:ext uri="{FF2B5EF4-FFF2-40B4-BE49-F238E27FC236}">
                  <a16:creationId xmlns:a16="http://schemas.microsoft.com/office/drawing/2014/main" id="{CCAE9E81-EF41-4202-306A-580D533EDF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73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Line 540">
              <a:extLst>
                <a:ext uri="{FF2B5EF4-FFF2-40B4-BE49-F238E27FC236}">
                  <a16:creationId xmlns:a16="http://schemas.microsoft.com/office/drawing/2014/main" id="{657AAE2C-AB84-E207-85B4-662A62E6B7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4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Line 541">
              <a:extLst>
                <a:ext uri="{FF2B5EF4-FFF2-40B4-BE49-F238E27FC236}">
                  <a16:creationId xmlns:a16="http://schemas.microsoft.com/office/drawing/2014/main" id="{999D1B62-9468-3055-2FFD-D16C002BAC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16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Line 542">
              <a:extLst>
                <a:ext uri="{FF2B5EF4-FFF2-40B4-BE49-F238E27FC236}">
                  <a16:creationId xmlns:a16="http://schemas.microsoft.com/office/drawing/2014/main" id="{4493847F-5B86-866F-0679-57138B8900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7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Line 543">
              <a:extLst>
                <a:ext uri="{FF2B5EF4-FFF2-40B4-BE49-F238E27FC236}">
                  <a16:creationId xmlns:a16="http://schemas.microsoft.com/office/drawing/2014/main" id="{20DA6177-0114-A36C-2AAF-7AFE0F743C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8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Line 544">
              <a:extLst>
                <a:ext uri="{FF2B5EF4-FFF2-40B4-BE49-F238E27FC236}">
                  <a16:creationId xmlns:a16="http://schemas.microsoft.com/office/drawing/2014/main" id="{54CCC90B-5C7E-33C6-62A4-B3ABB09846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29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Line 545">
              <a:extLst>
                <a:ext uri="{FF2B5EF4-FFF2-40B4-BE49-F238E27FC236}">
                  <a16:creationId xmlns:a16="http://schemas.microsoft.com/office/drawing/2014/main" id="{7821AE27-0D71-C7F2-EC51-3F128907C4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2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Line 546">
              <a:extLst>
                <a:ext uri="{FF2B5EF4-FFF2-40B4-BE49-F238E27FC236}">
                  <a16:creationId xmlns:a16="http://schemas.microsoft.com/office/drawing/2014/main" id="{09A14B04-E44A-C02C-F922-4B9956F4A8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3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Line 547">
              <a:extLst>
                <a:ext uri="{FF2B5EF4-FFF2-40B4-BE49-F238E27FC236}">
                  <a16:creationId xmlns:a16="http://schemas.microsoft.com/office/drawing/2014/main" id="{E7C7B78B-32E3-50A4-A3E6-A057115BE8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4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Line 548">
              <a:extLst>
                <a:ext uri="{FF2B5EF4-FFF2-40B4-BE49-F238E27FC236}">
                  <a16:creationId xmlns:a16="http://schemas.microsoft.com/office/drawing/2014/main" id="{0F0DB9D5-6DF3-8ADB-77CD-6BE93CCEC4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4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Line 549">
              <a:extLst>
                <a:ext uri="{FF2B5EF4-FFF2-40B4-BE49-F238E27FC236}">
                  <a16:creationId xmlns:a16="http://schemas.microsoft.com/office/drawing/2014/main" id="{0727744E-A1FD-82D6-086E-E11EF4D258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7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Line 550">
              <a:extLst>
                <a:ext uri="{FF2B5EF4-FFF2-40B4-BE49-F238E27FC236}">
                  <a16:creationId xmlns:a16="http://schemas.microsoft.com/office/drawing/2014/main" id="{3DF96717-9018-D521-B555-3E23B2D09B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8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8" name="Line 551">
              <a:extLst>
                <a:ext uri="{FF2B5EF4-FFF2-40B4-BE49-F238E27FC236}">
                  <a16:creationId xmlns:a16="http://schemas.microsoft.com/office/drawing/2014/main" id="{8965DE4B-F27E-D974-BAEB-8C55A2341B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9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9" name="Line 552">
              <a:extLst>
                <a:ext uri="{FF2B5EF4-FFF2-40B4-BE49-F238E27FC236}">
                  <a16:creationId xmlns:a16="http://schemas.microsoft.com/office/drawing/2014/main" id="{A87A139A-5028-4C8E-D120-598B81AE66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0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Line 553">
              <a:extLst>
                <a:ext uri="{FF2B5EF4-FFF2-40B4-BE49-F238E27FC236}">
                  <a16:creationId xmlns:a16="http://schemas.microsoft.com/office/drawing/2014/main" id="{BD066C4C-BC41-A2EE-D95D-2D17F0EF31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1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Line 554">
              <a:extLst>
                <a:ext uri="{FF2B5EF4-FFF2-40B4-BE49-F238E27FC236}">
                  <a16:creationId xmlns:a16="http://schemas.microsoft.com/office/drawing/2014/main" id="{120CECA3-3906-F060-5792-9FB26A30DB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3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Line 555">
              <a:extLst>
                <a:ext uri="{FF2B5EF4-FFF2-40B4-BE49-F238E27FC236}">
                  <a16:creationId xmlns:a16="http://schemas.microsoft.com/office/drawing/2014/main" id="{F41D490E-1BEC-3202-3F0E-821CB5B2DF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14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Line 556">
              <a:extLst>
                <a:ext uri="{FF2B5EF4-FFF2-40B4-BE49-F238E27FC236}">
                  <a16:creationId xmlns:a16="http://schemas.microsoft.com/office/drawing/2014/main" id="{F0726DA5-AF89-8F93-CBD6-67675C70B4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5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Line 557">
              <a:extLst>
                <a:ext uri="{FF2B5EF4-FFF2-40B4-BE49-F238E27FC236}">
                  <a16:creationId xmlns:a16="http://schemas.microsoft.com/office/drawing/2014/main" id="{EB4CEBB6-5A88-2EE9-48D2-4FCCE7E202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Line 558">
              <a:extLst>
                <a:ext uri="{FF2B5EF4-FFF2-40B4-BE49-F238E27FC236}">
                  <a16:creationId xmlns:a16="http://schemas.microsoft.com/office/drawing/2014/main" id="{AC3D4D8B-2247-A4A9-67E7-9E87CBC9AF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8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Line 559">
              <a:extLst>
                <a:ext uri="{FF2B5EF4-FFF2-40B4-BE49-F238E27FC236}">
                  <a16:creationId xmlns:a16="http://schemas.microsoft.com/office/drawing/2014/main" id="{00969812-289B-42FB-E018-0684B26BE2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99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7" name="Line 560">
              <a:extLst>
                <a:ext uri="{FF2B5EF4-FFF2-40B4-BE49-F238E27FC236}">
                  <a16:creationId xmlns:a16="http://schemas.microsoft.com/office/drawing/2014/main" id="{E267F09F-6DD2-FA65-30B0-C9D1DA8AD1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0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8" name="Line 561">
              <a:extLst>
                <a:ext uri="{FF2B5EF4-FFF2-40B4-BE49-F238E27FC236}">
                  <a16:creationId xmlns:a16="http://schemas.microsoft.com/office/drawing/2014/main" id="{B791A339-3DCB-5913-BBCD-FCB9D6D6D2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41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9" name="Line 562">
              <a:extLst>
                <a:ext uri="{FF2B5EF4-FFF2-40B4-BE49-F238E27FC236}">
                  <a16:creationId xmlns:a16="http://schemas.microsoft.com/office/drawing/2014/main" id="{85446FA1-5745-4614-97D1-9F8565EB8F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2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0" name="Line 563">
              <a:extLst>
                <a:ext uri="{FF2B5EF4-FFF2-40B4-BE49-F238E27FC236}">
                  <a16:creationId xmlns:a16="http://schemas.microsoft.com/office/drawing/2014/main" id="{5CA192EE-9EFE-20CF-9D6A-EAED414B6C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85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1" name="Line 564">
              <a:extLst>
                <a:ext uri="{FF2B5EF4-FFF2-40B4-BE49-F238E27FC236}">
                  <a16:creationId xmlns:a16="http://schemas.microsoft.com/office/drawing/2014/main" id="{45E6FA07-9A0C-902E-1FB4-E1820A28C6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5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2" name="Line 565">
              <a:extLst>
                <a:ext uri="{FF2B5EF4-FFF2-40B4-BE49-F238E27FC236}">
                  <a16:creationId xmlns:a16="http://schemas.microsoft.com/office/drawing/2014/main" id="{41659D6A-7787-5D27-41CA-F27512266F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6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3" name="Line 566">
              <a:extLst>
                <a:ext uri="{FF2B5EF4-FFF2-40B4-BE49-F238E27FC236}">
                  <a16:creationId xmlns:a16="http://schemas.microsoft.com/office/drawing/2014/main" id="{00F8C14C-CF6C-C7A5-77BE-E1C4B9C251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7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4" name="Line 567">
              <a:extLst>
                <a:ext uri="{FF2B5EF4-FFF2-40B4-BE49-F238E27FC236}">
                  <a16:creationId xmlns:a16="http://schemas.microsoft.com/office/drawing/2014/main" id="{78F8F899-BB19-1230-AB8B-2793D84D7D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70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Line 568">
              <a:extLst>
                <a:ext uri="{FF2B5EF4-FFF2-40B4-BE49-F238E27FC236}">
                  <a16:creationId xmlns:a16="http://schemas.microsoft.com/office/drawing/2014/main" id="{5650254E-A9B8-D75B-D680-1E568F258B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1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6" name="Line 569">
              <a:extLst>
                <a:ext uri="{FF2B5EF4-FFF2-40B4-BE49-F238E27FC236}">
                  <a16:creationId xmlns:a16="http://schemas.microsoft.com/office/drawing/2014/main" id="{1C9DC9AC-83C9-C61A-30C3-FDC14D93C9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2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7" name="Line 570">
              <a:extLst>
                <a:ext uri="{FF2B5EF4-FFF2-40B4-BE49-F238E27FC236}">
                  <a16:creationId xmlns:a16="http://schemas.microsoft.com/office/drawing/2014/main" id="{A211182A-5F99-E7A9-2552-B1C06179AA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3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8" name="Line 571">
              <a:extLst>
                <a:ext uri="{FF2B5EF4-FFF2-40B4-BE49-F238E27FC236}">
                  <a16:creationId xmlns:a16="http://schemas.microsoft.com/office/drawing/2014/main" id="{1AA10DF9-556F-0C59-5C37-79F8571F60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55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Line 572">
              <a:extLst>
                <a:ext uri="{FF2B5EF4-FFF2-40B4-BE49-F238E27FC236}">
                  <a16:creationId xmlns:a16="http://schemas.microsoft.com/office/drawing/2014/main" id="{66A12E56-9E85-F5A1-C4C8-26D3FD1608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6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0" name="Line 573">
              <a:extLst>
                <a:ext uri="{FF2B5EF4-FFF2-40B4-BE49-F238E27FC236}">
                  <a16:creationId xmlns:a16="http://schemas.microsoft.com/office/drawing/2014/main" id="{0D30AEC6-68AF-A71A-9A4E-86D7A27DE2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97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1" name="Group 574">
            <a:extLst>
              <a:ext uri="{FF2B5EF4-FFF2-40B4-BE49-F238E27FC236}">
                <a16:creationId xmlns:a16="http://schemas.microsoft.com/office/drawing/2014/main" id="{44EA8A5A-8D82-C9EA-84DD-00FCAF55718C}"/>
              </a:ext>
            </a:extLst>
          </p:cNvPr>
          <p:cNvGrpSpPr>
            <a:grpSpLocks/>
          </p:cNvGrpSpPr>
          <p:nvPr/>
        </p:nvGrpSpPr>
        <p:grpSpPr bwMode="auto">
          <a:xfrm>
            <a:off x="1817914" y="4205061"/>
            <a:ext cx="5827713" cy="1588"/>
            <a:chOff x="961" y="1495"/>
            <a:chExt cx="3671" cy="1"/>
          </a:xfrm>
        </p:grpSpPr>
        <p:sp>
          <p:nvSpPr>
            <p:cNvPr id="62" name="Line 575">
              <a:extLst>
                <a:ext uri="{FF2B5EF4-FFF2-40B4-BE49-F238E27FC236}">
                  <a16:creationId xmlns:a16="http://schemas.microsoft.com/office/drawing/2014/main" id="{8F788209-64A1-D95D-9F73-6BD804A444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1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3" name="Line 576">
              <a:extLst>
                <a:ext uri="{FF2B5EF4-FFF2-40B4-BE49-F238E27FC236}">
                  <a16:creationId xmlns:a16="http://schemas.microsoft.com/office/drawing/2014/main" id="{26702803-D59A-3541-F1E3-7EA5400877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3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4" name="Line 577">
              <a:extLst>
                <a:ext uri="{FF2B5EF4-FFF2-40B4-BE49-F238E27FC236}">
                  <a16:creationId xmlns:a16="http://schemas.microsoft.com/office/drawing/2014/main" id="{F2ACF2DE-7BD3-4EB7-6DE0-1B9915E877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04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5" name="Line 578">
              <a:extLst>
                <a:ext uri="{FF2B5EF4-FFF2-40B4-BE49-F238E27FC236}">
                  <a16:creationId xmlns:a16="http://schemas.microsoft.com/office/drawing/2014/main" id="{4ED168B9-B679-CAF1-BC2A-DB7B6AB6FB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5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6" name="Line 579">
              <a:extLst>
                <a:ext uri="{FF2B5EF4-FFF2-40B4-BE49-F238E27FC236}">
                  <a16:creationId xmlns:a16="http://schemas.microsoft.com/office/drawing/2014/main" id="{FE58A73C-6C7E-5D73-6905-874AF1CB32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6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7" name="Line 580">
              <a:extLst>
                <a:ext uri="{FF2B5EF4-FFF2-40B4-BE49-F238E27FC236}">
                  <a16:creationId xmlns:a16="http://schemas.microsoft.com/office/drawing/2014/main" id="{1840524E-3D96-0D81-E8D7-0947A8AFA3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19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8" name="Line 581">
              <a:extLst>
                <a:ext uri="{FF2B5EF4-FFF2-40B4-BE49-F238E27FC236}">
                  <a16:creationId xmlns:a16="http://schemas.microsoft.com/office/drawing/2014/main" id="{A0230ADF-F91C-AC36-A559-E9BECB6C5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0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9" name="Line 582">
              <a:extLst>
                <a:ext uri="{FF2B5EF4-FFF2-40B4-BE49-F238E27FC236}">
                  <a16:creationId xmlns:a16="http://schemas.microsoft.com/office/drawing/2014/main" id="{4D3C9396-71FE-3CB2-D69E-8DDD452DFC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61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0" name="Line 583">
              <a:extLst>
                <a:ext uri="{FF2B5EF4-FFF2-40B4-BE49-F238E27FC236}">
                  <a16:creationId xmlns:a16="http://schemas.microsoft.com/office/drawing/2014/main" id="{CDA2E827-095C-EC62-E9E4-E20C5F80E3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2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1" name="Line 584">
              <a:extLst>
                <a:ext uri="{FF2B5EF4-FFF2-40B4-BE49-F238E27FC236}">
                  <a16:creationId xmlns:a16="http://schemas.microsoft.com/office/drawing/2014/main" id="{643CCA1A-E096-B7B2-62ED-A1D88AF60E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2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2" name="Line 585">
              <a:extLst>
                <a:ext uri="{FF2B5EF4-FFF2-40B4-BE49-F238E27FC236}">
                  <a16:creationId xmlns:a16="http://schemas.microsoft.com/office/drawing/2014/main" id="{E7B92B51-9369-DC08-CF01-0EC1A3E1F0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5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3" name="Line 586">
              <a:extLst>
                <a:ext uri="{FF2B5EF4-FFF2-40B4-BE49-F238E27FC236}">
                  <a16:creationId xmlns:a16="http://schemas.microsoft.com/office/drawing/2014/main" id="{17EB2A7F-07C4-7778-8A74-908BCB7E4A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46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4" name="Line 587">
              <a:extLst>
                <a:ext uri="{FF2B5EF4-FFF2-40B4-BE49-F238E27FC236}">
                  <a16:creationId xmlns:a16="http://schemas.microsoft.com/office/drawing/2014/main" id="{D9CC2960-7BD8-D92C-7A35-090BFA2109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7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5" name="Line 588">
              <a:extLst>
                <a:ext uri="{FF2B5EF4-FFF2-40B4-BE49-F238E27FC236}">
                  <a16:creationId xmlns:a16="http://schemas.microsoft.com/office/drawing/2014/main" id="{DE9DE466-0050-7AC7-B48A-4C7965E6AF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8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6" name="Line 589">
              <a:extLst>
                <a:ext uri="{FF2B5EF4-FFF2-40B4-BE49-F238E27FC236}">
                  <a16:creationId xmlns:a16="http://schemas.microsoft.com/office/drawing/2014/main" id="{C9FD00AA-69FD-1C9D-15F5-18526B7609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0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7" name="Line 590">
              <a:extLst>
                <a:ext uri="{FF2B5EF4-FFF2-40B4-BE49-F238E27FC236}">
                  <a16:creationId xmlns:a16="http://schemas.microsoft.com/office/drawing/2014/main" id="{881C0E29-09D0-28B7-31B4-6AAD5CB80A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1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8" name="Line 591">
              <a:extLst>
                <a:ext uri="{FF2B5EF4-FFF2-40B4-BE49-F238E27FC236}">
                  <a16:creationId xmlns:a16="http://schemas.microsoft.com/office/drawing/2014/main" id="{F5BB9CD4-BF50-F409-2D7F-F60B509131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2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9" name="Line 592">
              <a:extLst>
                <a:ext uri="{FF2B5EF4-FFF2-40B4-BE49-F238E27FC236}">
                  <a16:creationId xmlns:a16="http://schemas.microsoft.com/office/drawing/2014/main" id="{6DDC3933-E4E6-593F-5478-3B9C49BC4F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73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0" name="Line 593">
              <a:extLst>
                <a:ext uri="{FF2B5EF4-FFF2-40B4-BE49-F238E27FC236}">
                  <a16:creationId xmlns:a16="http://schemas.microsoft.com/office/drawing/2014/main" id="{834C55F8-5B68-EA41-D477-E18F7B89F8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4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1" name="Line 594">
              <a:extLst>
                <a:ext uri="{FF2B5EF4-FFF2-40B4-BE49-F238E27FC236}">
                  <a16:creationId xmlns:a16="http://schemas.microsoft.com/office/drawing/2014/main" id="{F853B89F-6B5C-0A32-13E6-3A57E66306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16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2" name="Line 595">
              <a:extLst>
                <a:ext uri="{FF2B5EF4-FFF2-40B4-BE49-F238E27FC236}">
                  <a16:creationId xmlns:a16="http://schemas.microsoft.com/office/drawing/2014/main" id="{78D05258-B44E-3E47-E0FD-5803945503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7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3" name="Line 596">
              <a:extLst>
                <a:ext uri="{FF2B5EF4-FFF2-40B4-BE49-F238E27FC236}">
                  <a16:creationId xmlns:a16="http://schemas.microsoft.com/office/drawing/2014/main" id="{1C743CDD-1CCB-4CC1-752C-BD5624925C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8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4" name="Line 597">
              <a:extLst>
                <a:ext uri="{FF2B5EF4-FFF2-40B4-BE49-F238E27FC236}">
                  <a16:creationId xmlns:a16="http://schemas.microsoft.com/office/drawing/2014/main" id="{B3BA0FED-6051-6C96-60C3-D8BE1B5595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29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5" name="Line 598">
              <a:extLst>
                <a:ext uri="{FF2B5EF4-FFF2-40B4-BE49-F238E27FC236}">
                  <a16:creationId xmlns:a16="http://schemas.microsoft.com/office/drawing/2014/main" id="{E98AD59E-6F7C-1A49-CD12-DE6A43407B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2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6" name="Line 599">
              <a:extLst>
                <a:ext uri="{FF2B5EF4-FFF2-40B4-BE49-F238E27FC236}">
                  <a16:creationId xmlns:a16="http://schemas.microsoft.com/office/drawing/2014/main" id="{01EB5702-310F-0372-E689-EE5CF061D3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3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7" name="Line 600">
              <a:extLst>
                <a:ext uri="{FF2B5EF4-FFF2-40B4-BE49-F238E27FC236}">
                  <a16:creationId xmlns:a16="http://schemas.microsoft.com/office/drawing/2014/main" id="{AE0121C2-5EB4-30B5-0A8A-96BA39651A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4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8" name="Line 601">
              <a:extLst>
                <a:ext uri="{FF2B5EF4-FFF2-40B4-BE49-F238E27FC236}">
                  <a16:creationId xmlns:a16="http://schemas.microsoft.com/office/drawing/2014/main" id="{E65FB075-909C-2312-1498-D75F80A29F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4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9" name="Line 602">
              <a:extLst>
                <a:ext uri="{FF2B5EF4-FFF2-40B4-BE49-F238E27FC236}">
                  <a16:creationId xmlns:a16="http://schemas.microsoft.com/office/drawing/2014/main" id="{C6ACE630-6A52-F086-C9F1-8B36F15DCB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7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0" name="Line 603">
              <a:extLst>
                <a:ext uri="{FF2B5EF4-FFF2-40B4-BE49-F238E27FC236}">
                  <a16:creationId xmlns:a16="http://schemas.microsoft.com/office/drawing/2014/main" id="{C68742AC-9DD9-972C-2834-FAC40EEC5D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8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1" name="Line 604">
              <a:extLst>
                <a:ext uri="{FF2B5EF4-FFF2-40B4-BE49-F238E27FC236}">
                  <a16:creationId xmlns:a16="http://schemas.microsoft.com/office/drawing/2014/main" id="{7C1D45D3-6709-ABA3-73AB-2F4E06717E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9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2" name="Line 605">
              <a:extLst>
                <a:ext uri="{FF2B5EF4-FFF2-40B4-BE49-F238E27FC236}">
                  <a16:creationId xmlns:a16="http://schemas.microsoft.com/office/drawing/2014/main" id="{9ABAC941-2EA1-35C9-1485-CDCDA4EC57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0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3" name="Line 606">
              <a:extLst>
                <a:ext uri="{FF2B5EF4-FFF2-40B4-BE49-F238E27FC236}">
                  <a16:creationId xmlns:a16="http://schemas.microsoft.com/office/drawing/2014/main" id="{DF9ABB91-32C6-450E-739F-53A26C9C8B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1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4" name="Line 607">
              <a:extLst>
                <a:ext uri="{FF2B5EF4-FFF2-40B4-BE49-F238E27FC236}">
                  <a16:creationId xmlns:a16="http://schemas.microsoft.com/office/drawing/2014/main" id="{22D6ADEF-68D3-307B-4D4A-9F767F98B2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3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5" name="Line 608">
              <a:extLst>
                <a:ext uri="{FF2B5EF4-FFF2-40B4-BE49-F238E27FC236}">
                  <a16:creationId xmlns:a16="http://schemas.microsoft.com/office/drawing/2014/main" id="{E3155249-ED48-EE69-0586-70FA5D5753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14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6" name="Line 609">
              <a:extLst>
                <a:ext uri="{FF2B5EF4-FFF2-40B4-BE49-F238E27FC236}">
                  <a16:creationId xmlns:a16="http://schemas.microsoft.com/office/drawing/2014/main" id="{EF4DFC60-EDD8-6771-14E8-CC06F0DD16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5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7" name="Line 610">
              <a:extLst>
                <a:ext uri="{FF2B5EF4-FFF2-40B4-BE49-F238E27FC236}">
                  <a16:creationId xmlns:a16="http://schemas.microsoft.com/office/drawing/2014/main" id="{0582D116-CFA8-9A1A-3D6F-F88574B698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8" name="Line 611">
              <a:extLst>
                <a:ext uri="{FF2B5EF4-FFF2-40B4-BE49-F238E27FC236}">
                  <a16:creationId xmlns:a16="http://schemas.microsoft.com/office/drawing/2014/main" id="{68B09794-4872-D08D-DC04-E808C2FB3D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8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9" name="Line 612">
              <a:extLst>
                <a:ext uri="{FF2B5EF4-FFF2-40B4-BE49-F238E27FC236}">
                  <a16:creationId xmlns:a16="http://schemas.microsoft.com/office/drawing/2014/main" id="{E4E263CD-CB0C-B784-13DF-7394D3B764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99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0" name="Line 613">
              <a:extLst>
                <a:ext uri="{FF2B5EF4-FFF2-40B4-BE49-F238E27FC236}">
                  <a16:creationId xmlns:a16="http://schemas.microsoft.com/office/drawing/2014/main" id="{C9E26385-5CA3-8779-B161-DDD5301CFD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0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1" name="Line 614">
              <a:extLst>
                <a:ext uri="{FF2B5EF4-FFF2-40B4-BE49-F238E27FC236}">
                  <a16:creationId xmlns:a16="http://schemas.microsoft.com/office/drawing/2014/main" id="{2DAADEDB-480D-5C13-961B-112720FEFF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41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2" name="Line 615">
              <a:extLst>
                <a:ext uri="{FF2B5EF4-FFF2-40B4-BE49-F238E27FC236}">
                  <a16:creationId xmlns:a16="http://schemas.microsoft.com/office/drawing/2014/main" id="{ABEE819C-8271-4780-6CFD-C9F2C7149F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2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3" name="Line 616">
              <a:extLst>
                <a:ext uri="{FF2B5EF4-FFF2-40B4-BE49-F238E27FC236}">
                  <a16:creationId xmlns:a16="http://schemas.microsoft.com/office/drawing/2014/main" id="{EECA4192-3A9B-6B5A-590D-D5CD53B48E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85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4" name="Line 617">
              <a:extLst>
                <a:ext uri="{FF2B5EF4-FFF2-40B4-BE49-F238E27FC236}">
                  <a16:creationId xmlns:a16="http://schemas.microsoft.com/office/drawing/2014/main" id="{42C5AA44-E14B-3593-61F7-D7E79C6A32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5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5" name="Line 618">
              <a:extLst>
                <a:ext uri="{FF2B5EF4-FFF2-40B4-BE49-F238E27FC236}">
                  <a16:creationId xmlns:a16="http://schemas.microsoft.com/office/drawing/2014/main" id="{40833C2B-1F7B-994B-877F-28F498AAF6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6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6" name="Line 619">
              <a:extLst>
                <a:ext uri="{FF2B5EF4-FFF2-40B4-BE49-F238E27FC236}">
                  <a16:creationId xmlns:a16="http://schemas.microsoft.com/office/drawing/2014/main" id="{81A1EEFC-DC1B-FC85-D661-3A9A352AC8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7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7" name="Line 620">
              <a:extLst>
                <a:ext uri="{FF2B5EF4-FFF2-40B4-BE49-F238E27FC236}">
                  <a16:creationId xmlns:a16="http://schemas.microsoft.com/office/drawing/2014/main" id="{CF7DBB3E-C42A-02EA-FEB5-2EFC09771E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70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8" name="Line 621">
              <a:extLst>
                <a:ext uri="{FF2B5EF4-FFF2-40B4-BE49-F238E27FC236}">
                  <a16:creationId xmlns:a16="http://schemas.microsoft.com/office/drawing/2014/main" id="{D40700F5-FD35-93A5-4601-AC2B33F083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1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9" name="Line 622">
              <a:extLst>
                <a:ext uri="{FF2B5EF4-FFF2-40B4-BE49-F238E27FC236}">
                  <a16:creationId xmlns:a16="http://schemas.microsoft.com/office/drawing/2014/main" id="{F3FD2C6E-B577-71BC-0EB7-849BEC3D63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2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0" name="Line 623">
              <a:extLst>
                <a:ext uri="{FF2B5EF4-FFF2-40B4-BE49-F238E27FC236}">
                  <a16:creationId xmlns:a16="http://schemas.microsoft.com/office/drawing/2014/main" id="{964BBB7E-ACD7-AD24-4B45-113C07EAEC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3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1" name="Line 624">
              <a:extLst>
                <a:ext uri="{FF2B5EF4-FFF2-40B4-BE49-F238E27FC236}">
                  <a16:creationId xmlns:a16="http://schemas.microsoft.com/office/drawing/2014/main" id="{B6F2F975-9DDA-8041-128D-31709030C6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55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2" name="Line 625">
              <a:extLst>
                <a:ext uri="{FF2B5EF4-FFF2-40B4-BE49-F238E27FC236}">
                  <a16:creationId xmlns:a16="http://schemas.microsoft.com/office/drawing/2014/main" id="{840610FD-F905-2DDD-CDCD-3689818E46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6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3" name="Line 626">
              <a:extLst>
                <a:ext uri="{FF2B5EF4-FFF2-40B4-BE49-F238E27FC236}">
                  <a16:creationId xmlns:a16="http://schemas.microsoft.com/office/drawing/2014/main" id="{E27627EF-533A-86C1-95F8-23081AC0D8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97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14" name="Group 627">
            <a:extLst>
              <a:ext uri="{FF2B5EF4-FFF2-40B4-BE49-F238E27FC236}">
                <a16:creationId xmlns:a16="http://schemas.microsoft.com/office/drawing/2014/main" id="{4645B80A-0D5D-A939-D64D-F49FEB978D3A}"/>
              </a:ext>
            </a:extLst>
          </p:cNvPr>
          <p:cNvGrpSpPr>
            <a:grpSpLocks/>
          </p:cNvGrpSpPr>
          <p:nvPr/>
        </p:nvGrpSpPr>
        <p:grpSpPr bwMode="auto">
          <a:xfrm>
            <a:off x="1817914" y="5679849"/>
            <a:ext cx="5827713" cy="1587"/>
            <a:chOff x="961" y="1495"/>
            <a:chExt cx="3671" cy="1"/>
          </a:xfrm>
        </p:grpSpPr>
        <p:sp>
          <p:nvSpPr>
            <p:cNvPr id="115" name="Line 628">
              <a:extLst>
                <a:ext uri="{FF2B5EF4-FFF2-40B4-BE49-F238E27FC236}">
                  <a16:creationId xmlns:a16="http://schemas.microsoft.com/office/drawing/2014/main" id="{3B5B0786-C851-293B-EFFB-4C91DDD76E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1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6" name="Line 629">
              <a:extLst>
                <a:ext uri="{FF2B5EF4-FFF2-40B4-BE49-F238E27FC236}">
                  <a16:creationId xmlns:a16="http://schemas.microsoft.com/office/drawing/2014/main" id="{38912308-6154-AA92-5516-2E909BD6EF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33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7" name="Line 630">
              <a:extLst>
                <a:ext uri="{FF2B5EF4-FFF2-40B4-BE49-F238E27FC236}">
                  <a16:creationId xmlns:a16="http://schemas.microsoft.com/office/drawing/2014/main" id="{A683FC96-3F02-FA8B-D978-DBD767A941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04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8" name="Line 631">
              <a:extLst>
                <a:ext uri="{FF2B5EF4-FFF2-40B4-BE49-F238E27FC236}">
                  <a16:creationId xmlns:a16="http://schemas.microsoft.com/office/drawing/2014/main" id="{071F848D-20D7-0C4F-CA27-89BB85FEA6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5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9" name="Line 632">
              <a:extLst>
                <a:ext uri="{FF2B5EF4-FFF2-40B4-BE49-F238E27FC236}">
                  <a16:creationId xmlns:a16="http://schemas.microsoft.com/office/drawing/2014/main" id="{00500AF0-B1EE-83A1-CA90-041930397B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6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0" name="Line 633">
              <a:extLst>
                <a:ext uri="{FF2B5EF4-FFF2-40B4-BE49-F238E27FC236}">
                  <a16:creationId xmlns:a16="http://schemas.microsoft.com/office/drawing/2014/main" id="{267D81D1-F34C-4E95-2C65-CA9F4060D5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19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1" name="Line 634">
              <a:extLst>
                <a:ext uri="{FF2B5EF4-FFF2-40B4-BE49-F238E27FC236}">
                  <a16:creationId xmlns:a16="http://schemas.microsoft.com/office/drawing/2014/main" id="{87D8462E-1B92-60EB-AEB6-160CF1CBB7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0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2" name="Line 635">
              <a:extLst>
                <a:ext uri="{FF2B5EF4-FFF2-40B4-BE49-F238E27FC236}">
                  <a16:creationId xmlns:a16="http://schemas.microsoft.com/office/drawing/2014/main" id="{3F8F07DF-3CC2-65AF-B6AB-2906C15AA9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61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3" name="Line 636">
              <a:extLst>
                <a:ext uri="{FF2B5EF4-FFF2-40B4-BE49-F238E27FC236}">
                  <a16:creationId xmlns:a16="http://schemas.microsoft.com/office/drawing/2014/main" id="{8D73862F-290E-62F2-665C-54B6AE2183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2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4" name="Line 637">
              <a:extLst>
                <a:ext uri="{FF2B5EF4-FFF2-40B4-BE49-F238E27FC236}">
                  <a16:creationId xmlns:a16="http://schemas.microsoft.com/office/drawing/2014/main" id="{0AF9212C-6413-9CA8-76C1-66DF8142E0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2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5" name="Line 638">
              <a:extLst>
                <a:ext uri="{FF2B5EF4-FFF2-40B4-BE49-F238E27FC236}">
                  <a16:creationId xmlns:a16="http://schemas.microsoft.com/office/drawing/2014/main" id="{75B40D29-4051-932F-8B5E-A52935951A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5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6" name="Line 639">
              <a:extLst>
                <a:ext uri="{FF2B5EF4-FFF2-40B4-BE49-F238E27FC236}">
                  <a16:creationId xmlns:a16="http://schemas.microsoft.com/office/drawing/2014/main" id="{B19EB1A1-1728-542F-A45D-07699CBD6F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46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7" name="Line 640">
              <a:extLst>
                <a:ext uri="{FF2B5EF4-FFF2-40B4-BE49-F238E27FC236}">
                  <a16:creationId xmlns:a16="http://schemas.microsoft.com/office/drawing/2014/main" id="{11ABB863-BAF9-A176-D11A-F79E43AA70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7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8" name="Line 641">
              <a:extLst>
                <a:ext uri="{FF2B5EF4-FFF2-40B4-BE49-F238E27FC236}">
                  <a16:creationId xmlns:a16="http://schemas.microsoft.com/office/drawing/2014/main" id="{2B41372E-D55B-419C-43A9-601D5A999B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8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9" name="Line 642">
              <a:extLst>
                <a:ext uri="{FF2B5EF4-FFF2-40B4-BE49-F238E27FC236}">
                  <a16:creationId xmlns:a16="http://schemas.microsoft.com/office/drawing/2014/main" id="{EF3D52E8-E47B-754F-E34C-6724F0BD2F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0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0" name="Line 643">
              <a:extLst>
                <a:ext uri="{FF2B5EF4-FFF2-40B4-BE49-F238E27FC236}">
                  <a16:creationId xmlns:a16="http://schemas.microsoft.com/office/drawing/2014/main" id="{B34DE55F-F3DA-B1CC-0C1F-59E55F2C71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1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1" name="Line 644">
              <a:extLst>
                <a:ext uri="{FF2B5EF4-FFF2-40B4-BE49-F238E27FC236}">
                  <a16:creationId xmlns:a16="http://schemas.microsoft.com/office/drawing/2014/main" id="{F4A4C0CE-CFEA-19A3-6BF3-EA350C7C33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02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2" name="Line 645">
              <a:extLst>
                <a:ext uri="{FF2B5EF4-FFF2-40B4-BE49-F238E27FC236}">
                  <a16:creationId xmlns:a16="http://schemas.microsoft.com/office/drawing/2014/main" id="{027F6EB0-F4DE-A47D-8CF3-2718F89405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73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3" name="Line 646">
              <a:extLst>
                <a:ext uri="{FF2B5EF4-FFF2-40B4-BE49-F238E27FC236}">
                  <a16:creationId xmlns:a16="http://schemas.microsoft.com/office/drawing/2014/main" id="{CBC2B5E7-D9CF-2BB2-1929-D57EB999C4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44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4" name="Line 647">
              <a:extLst>
                <a:ext uri="{FF2B5EF4-FFF2-40B4-BE49-F238E27FC236}">
                  <a16:creationId xmlns:a16="http://schemas.microsoft.com/office/drawing/2014/main" id="{F5E11C30-66DE-092C-BE6C-1D5310E310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16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5" name="Line 648">
              <a:extLst>
                <a:ext uri="{FF2B5EF4-FFF2-40B4-BE49-F238E27FC236}">
                  <a16:creationId xmlns:a16="http://schemas.microsoft.com/office/drawing/2014/main" id="{E0C4B687-AA59-01EC-33AA-DEF00BC57B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7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6" name="Line 649">
              <a:extLst>
                <a:ext uri="{FF2B5EF4-FFF2-40B4-BE49-F238E27FC236}">
                  <a16:creationId xmlns:a16="http://schemas.microsoft.com/office/drawing/2014/main" id="{941C421E-9FF0-CD04-AA87-2C86EDA5A5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8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7" name="Line 650">
              <a:extLst>
                <a:ext uri="{FF2B5EF4-FFF2-40B4-BE49-F238E27FC236}">
                  <a16:creationId xmlns:a16="http://schemas.microsoft.com/office/drawing/2014/main" id="{667B1CC8-53DA-F57B-A3B6-2A4DF43B57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29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8" name="Line 651">
              <a:extLst>
                <a:ext uri="{FF2B5EF4-FFF2-40B4-BE49-F238E27FC236}">
                  <a16:creationId xmlns:a16="http://schemas.microsoft.com/office/drawing/2014/main" id="{FED4A37A-6BBA-8D57-865B-60F6867483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02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9" name="Line 652">
              <a:extLst>
                <a:ext uri="{FF2B5EF4-FFF2-40B4-BE49-F238E27FC236}">
                  <a16:creationId xmlns:a16="http://schemas.microsoft.com/office/drawing/2014/main" id="{C5022567-9648-C628-CB00-85DB5C5898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73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0" name="Line 653">
              <a:extLst>
                <a:ext uri="{FF2B5EF4-FFF2-40B4-BE49-F238E27FC236}">
                  <a16:creationId xmlns:a16="http://schemas.microsoft.com/office/drawing/2014/main" id="{480B51EA-2DB0-33BF-AF0D-6F6AF1A98B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44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1" name="Line 654">
              <a:extLst>
                <a:ext uri="{FF2B5EF4-FFF2-40B4-BE49-F238E27FC236}">
                  <a16:creationId xmlns:a16="http://schemas.microsoft.com/office/drawing/2014/main" id="{E70319B2-D23F-B1CA-C8E5-E88BD2D905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14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2" name="Line 655">
              <a:extLst>
                <a:ext uri="{FF2B5EF4-FFF2-40B4-BE49-F238E27FC236}">
                  <a16:creationId xmlns:a16="http://schemas.microsoft.com/office/drawing/2014/main" id="{6BA1D78D-9C56-423C-B8EF-086E53B8CC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7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3" name="Line 656">
              <a:extLst>
                <a:ext uri="{FF2B5EF4-FFF2-40B4-BE49-F238E27FC236}">
                  <a16:creationId xmlns:a16="http://schemas.microsoft.com/office/drawing/2014/main" id="{1C7456D9-8E18-BAF8-5FB2-4C5DD16D98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58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4" name="Line 657">
              <a:extLst>
                <a:ext uri="{FF2B5EF4-FFF2-40B4-BE49-F238E27FC236}">
                  <a16:creationId xmlns:a16="http://schemas.microsoft.com/office/drawing/2014/main" id="{B45105C1-F457-170C-4421-7254A2EEE7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29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5" name="Line 658">
              <a:extLst>
                <a:ext uri="{FF2B5EF4-FFF2-40B4-BE49-F238E27FC236}">
                  <a16:creationId xmlns:a16="http://schemas.microsoft.com/office/drawing/2014/main" id="{85B17F3B-92D5-8C6F-5A0C-D8DFE4A25E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0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6" name="Line 659">
              <a:extLst>
                <a:ext uri="{FF2B5EF4-FFF2-40B4-BE49-F238E27FC236}">
                  <a16:creationId xmlns:a16="http://schemas.microsoft.com/office/drawing/2014/main" id="{FB2D98A2-20C2-BCC6-B1EA-9ADFC5DA3C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71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7" name="Line 660">
              <a:extLst>
                <a:ext uri="{FF2B5EF4-FFF2-40B4-BE49-F238E27FC236}">
                  <a16:creationId xmlns:a16="http://schemas.microsoft.com/office/drawing/2014/main" id="{76325E04-23A2-C48A-DD72-72D6BF2D2D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3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8" name="Line 661">
              <a:extLst>
                <a:ext uri="{FF2B5EF4-FFF2-40B4-BE49-F238E27FC236}">
                  <a16:creationId xmlns:a16="http://schemas.microsoft.com/office/drawing/2014/main" id="{4B0D6D9A-64A9-0D38-A517-FAE089CC46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14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9" name="Line 662">
              <a:extLst>
                <a:ext uri="{FF2B5EF4-FFF2-40B4-BE49-F238E27FC236}">
                  <a16:creationId xmlns:a16="http://schemas.microsoft.com/office/drawing/2014/main" id="{8F865943-BDC1-C124-4D25-5FAD35C5DB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5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0" name="Line 663">
              <a:extLst>
                <a:ext uri="{FF2B5EF4-FFF2-40B4-BE49-F238E27FC236}">
                  <a16:creationId xmlns:a16="http://schemas.microsoft.com/office/drawing/2014/main" id="{F00E2706-735A-1B83-EA63-D51624C48D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1" name="Line 664">
              <a:extLst>
                <a:ext uri="{FF2B5EF4-FFF2-40B4-BE49-F238E27FC236}">
                  <a16:creationId xmlns:a16="http://schemas.microsoft.com/office/drawing/2014/main" id="{B8A06E9F-CB01-C480-580C-C9A98DBFD7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28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2" name="Line 665">
              <a:extLst>
                <a:ext uri="{FF2B5EF4-FFF2-40B4-BE49-F238E27FC236}">
                  <a16:creationId xmlns:a16="http://schemas.microsoft.com/office/drawing/2014/main" id="{39DC51C3-C18A-340F-99CD-771D47D661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99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3" name="Line 666">
              <a:extLst>
                <a:ext uri="{FF2B5EF4-FFF2-40B4-BE49-F238E27FC236}">
                  <a16:creationId xmlns:a16="http://schemas.microsoft.com/office/drawing/2014/main" id="{1A296A85-3DE8-6991-8D16-3EF4235B10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70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4" name="Line 667">
              <a:extLst>
                <a:ext uri="{FF2B5EF4-FFF2-40B4-BE49-F238E27FC236}">
                  <a16:creationId xmlns:a16="http://schemas.microsoft.com/office/drawing/2014/main" id="{187DBEDD-8E41-9BAF-5BEC-55EBC04D90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41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5" name="Line 668">
              <a:extLst>
                <a:ext uri="{FF2B5EF4-FFF2-40B4-BE49-F238E27FC236}">
                  <a16:creationId xmlns:a16="http://schemas.microsoft.com/office/drawing/2014/main" id="{1DCD8DD1-097C-B6DB-EA3E-3E8D10897D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2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6" name="Line 669">
              <a:extLst>
                <a:ext uri="{FF2B5EF4-FFF2-40B4-BE49-F238E27FC236}">
                  <a16:creationId xmlns:a16="http://schemas.microsoft.com/office/drawing/2014/main" id="{2FD3E100-0150-28FE-50EA-6D44B1DC11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85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7" name="Line 670">
              <a:extLst>
                <a:ext uri="{FF2B5EF4-FFF2-40B4-BE49-F238E27FC236}">
                  <a16:creationId xmlns:a16="http://schemas.microsoft.com/office/drawing/2014/main" id="{59E04F73-9114-3781-0FCD-AA399477EB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55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8" name="Line 671">
              <a:extLst>
                <a:ext uri="{FF2B5EF4-FFF2-40B4-BE49-F238E27FC236}">
                  <a16:creationId xmlns:a16="http://schemas.microsoft.com/office/drawing/2014/main" id="{7F075FD2-2C1D-0227-7D6F-0C68F3127E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26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59" name="Line 672">
              <a:extLst>
                <a:ext uri="{FF2B5EF4-FFF2-40B4-BE49-F238E27FC236}">
                  <a16:creationId xmlns:a16="http://schemas.microsoft.com/office/drawing/2014/main" id="{3302863B-44A6-3D7F-766D-84BEB3498C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7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0" name="Line 673">
              <a:extLst>
                <a:ext uri="{FF2B5EF4-FFF2-40B4-BE49-F238E27FC236}">
                  <a16:creationId xmlns:a16="http://schemas.microsoft.com/office/drawing/2014/main" id="{EE020ACB-11A2-8A03-3331-3724B8FF3B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70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1" name="Line 674">
              <a:extLst>
                <a:ext uri="{FF2B5EF4-FFF2-40B4-BE49-F238E27FC236}">
                  <a16:creationId xmlns:a16="http://schemas.microsoft.com/office/drawing/2014/main" id="{8A08BE70-78FE-C3D1-8903-050D286E7B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41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2" name="Line 675">
              <a:extLst>
                <a:ext uri="{FF2B5EF4-FFF2-40B4-BE49-F238E27FC236}">
                  <a16:creationId xmlns:a16="http://schemas.microsoft.com/office/drawing/2014/main" id="{58DE6AEE-2460-D551-ED64-8031DA8894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2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3" name="Line 676">
              <a:extLst>
                <a:ext uri="{FF2B5EF4-FFF2-40B4-BE49-F238E27FC236}">
                  <a16:creationId xmlns:a16="http://schemas.microsoft.com/office/drawing/2014/main" id="{B884076C-1516-15B6-C9A5-5191A6C844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3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4" name="Line 677">
              <a:extLst>
                <a:ext uri="{FF2B5EF4-FFF2-40B4-BE49-F238E27FC236}">
                  <a16:creationId xmlns:a16="http://schemas.microsoft.com/office/drawing/2014/main" id="{C0F43F88-EFDC-3737-2DA3-99EE751032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55" y="1495"/>
              <a:ext cx="36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5" name="Line 678">
              <a:extLst>
                <a:ext uri="{FF2B5EF4-FFF2-40B4-BE49-F238E27FC236}">
                  <a16:creationId xmlns:a16="http://schemas.microsoft.com/office/drawing/2014/main" id="{3DEB3084-4B5E-3C6E-EC2E-E8276818FF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6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6" name="Line 679">
              <a:extLst>
                <a:ext uri="{FF2B5EF4-FFF2-40B4-BE49-F238E27FC236}">
                  <a16:creationId xmlns:a16="http://schemas.microsoft.com/office/drawing/2014/main" id="{6A3F90E9-78AF-E08D-8913-CA92D887DE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97" y="1495"/>
              <a:ext cx="35" cy="1"/>
            </a:xfrm>
            <a:prstGeom prst="line">
              <a:avLst/>
            </a:prstGeom>
            <a:noFill/>
            <a:ln w="12700" cap="rnd">
              <a:solidFill>
                <a:srgbClr val="8A8C8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pic>
        <p:nvPicPr>
          <p:cNvPr id="167" name="Picture 20" descr="Untitled-35">
            <a:extLst>
              <a:ext uri="{FF2B5EF4-FFF2-40B4-BE49-F238E27FC236}">
                <a16:creationId xmlns:a16="http://schemas.microsoft.com/office/drawing/2014/main" id="{D776C887-F7AC-45D9-AA26-8EAC5E54C1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6614" y="1850799"/>
            <a:ext cx="430213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8" name="Picture 19" descr="Untitled-34">
            <a:extLst>
              <a:ext uri="{FF2B5EF4-FFF2-40B4-BE49-F238E27FC236}">
                <a16:creationId xmlns:a16="http://schemas.microsoft.com/office/drawing/2014/main" id="{715D5423-5DB4-9B69-DC53-2FCD13015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427" y="3649436"/>
            <a:ext cx="37465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9" name="Picture 18" descr="Untitled-33">
            <a:extLst>
              <a:ext uri="{FF2B5EF4-FFF2-40B4-BE49-F238E27FC236}">
                <a16:creationId xmlns:a16="http://schemas.microsoft.com/office/drawing/2014/main" id="{5DE1855A-F15C-6412-5A61-AA375C54F4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9027" y="4928961"/>
            <a:ext cx="412750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0" name="AutoShape 682">
            <a:extLst>
              <a:ext uri="{FF2B5EF4-FFF2-40B4-BE49-F238E27FC236}">
                <a16:creationId xmlns:a16="http://schemas.microsoft.com/office/drawing/2014/main" id="{121417BC-D232-D120-752D-B1AD10E57705}"/>
              </a:ext>
            </a:extLst>
          </p:cNvPr>
          <p:cNvSpPr>
            <a:spLocks noChangeArrowheads="1"/>
          </p:cNvSpPr>
          <p:nvPr/>
        </p:nvSpPr>
        <p:spPr bwMode="auto">
          <a:xfrm rot="10800000">
            <a:off x="2122714" y="3109686"/>
            <a:ext cx="417513" cy="457200"/>
          </a:xfrm>
          <a:prstGeom prst="upArrow">
            <a:avLst>
              <a:gd name="adj1" fmla="val 38407"/>
              <a:gd name="adj2" fmla="val 51904"/>
            </a:avLst>
          </a:prstGeom>
          <a:gradFill rotWithShape="1">
            <a:gsLst>
              <a:gs pos="0">
                <a:schemeClr val="tx1"/>
              </a:gs>
              <a:gs pos="100000">
                <a:schemeClr val="bg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1" name="AutoShape 683">
            <a:extLst>
              <a:ext uri="{FF2B5EF4-FFF2-40B4-BE49-F238E27FC236}">
                <a16:creationId xmlns:a16="http://schemas.microsoft.com/office/drawing/2014/main" id="{EFDB56A5-4C7D-6C11-F77C-E6FD023500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2714" y="2119086"/>
            <a:ext cx="417513" cy="457200"/>
          </a:xfrm>
          <a:prstGeom prst="upArrow">
            <a:avLst>
              <a:gd name="adj1" fmla="val 38407"/>
              <a:gd name="adj2" fmla="val 51904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zh-CN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2" name="AutoShape 684">
            <a:extLst>
              <a:ext uri="{FF2B5EF4-FFF2-40B4-BE49-F238E27FC236}">
                <a16:creationId xmlns:a16="http://schemas.microsoft.com/office/drawing/2014/main" id="{27280096-4680-7BCD-50E6-A5D05F8D01FF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32214" y="3500211"/>
            <a:ext cx="914400" cy="6096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uk-UA" sz="2900" b="0" baseline="0" dirty="0">
                <a:solidFill>
                  <a:schemeClr val="bg1">
                    <a:lumMod val="50000"/>
                  </a:schemeClr>
                </a:solidFill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35</a:t>
            </a:r>
            <a:r>
              <a:rPr lang="uk-UA" sz="1500" b="0" baseline="0" dirty="0">
                <a:solidFill>
                  <a:schemeClr val="bg1">
                    <a:lumMod val="50000"/>
                  </a:schemeClr>
                </a:solidFill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%</a:t>
            </a:r>
            <a:endParaRPr lang="en-US" altLang="zh-CN" sz="1500" b="0" baseline="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3" name="AutoShape 685">
            <a:extLst>
              <a:ext uri="{FF2B5EF4-FFF2-40B4-BE49-F238E27FC236}">
                <a16:creationId xmlns:a16="http://schemas.microsoft.com/office/drawing/2014/main" id="{32685AF7-5627-61D9-E2F0-C20B61602BAE}"/>
              </a:ext>
            </a:extLst>
          </p:cNvPr>
          <p:cNvSpPr>
            <a:spLocks noChangeArrowheads="1"/>
          </p:cNvSpPr>
          <p:nvPr/>
        </p:nvSpPr>
        <p:spPr bwMode="gray">
          <a:xfrm>
            <a:off x="1941739" y="1509486"/>
            <a:ext cx="914400" cy="6096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uk-UA" sz="2900" b="0" baseline="0">
                <a:solidFill>
                  <a:schemeClr val="hlink"/>
                </a:solidFill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80</a:t>
            </a:r>
            <a:r>
              <a:rPr lang="uk-UA" sz="1500" b="0" baseline="0">
                <a:solidFill>
                  <a:schemeClr val="hlink"/>
                </a:solidFill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%</a:t>
            </a:r>
            <a:endParaRPr lang="en-US" altLang="zh-CN" sz="1500" b="0" baseline="0">
              <a:solidFill>
                <a:schemeClr val="hlink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4" name="AutoShape 686">
            <a:extLst>
              <a:ext uri="{FF2B5EF4-FFF2-40B4-BE49-F238E27FC236}">
                <a16:creationId xmlns:a16="http://schemas.microsoft.com/office/drawing/2014/main" id="{C3B0AB57-8F48-1E38-04F1-6246934E617A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32339" y="1699986"/>
            <a:ext cx="361950" cy="6096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altLang="zh-CN" sz="4500" b="0" baseline="0">
                <a:solidFill>
                  <a:schemeClr val="hlink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A</a:t>
            </a:r>
            <a:endParaRPr lang="en-US" altLang="zh-CN" sz="2500" b="0" baseline="0">
              <a:solidFill>
                <a:schemeClr val="hlink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5" name="AutoShape 687">
            <a:extLst>
              <a:ext uri="{FF2B5EF4-FFF2-40B4-BE49-F238E27FC236}">
                <a16:creationId xmlns:a16="http://schemas.microsoft.com/office/drawing/2014/main" id="{88529E42-675E-B92B-D5C6-506166740248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32339" y="3071586"/>
            <a:ext cx="361950" cy="6096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r>
              <a:rPr lang="en-US" altLang="zh-CN" sz="4500" b="0" baseline="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B</a:t>
            </a:r>
            <a:endParaRPr lang="en-US" altLang="zh-CN" sz="2500" b="0" baseline="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6" name="Text Box 694">
            <a:extLst>
              <a:ext uri="{FF2B5EF4-FFF2-40B4-BE49-F238E27FC236}">
                <a16:creationId xmlns:a16="http://schemas.microsoft.com/office/drawing/2014/main" id="{FA848F3D-1954-8E76-0FE6-E729224E85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1439" y="1814286"/>
            <a:ext cx="2362200" cy="6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altLang="ko-KR" baseline="0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Click to add text</a:t>
            </a:r>
          </a:p>
          <a:p>
            <a:pPr algn="l"/>
            <a:r>
              <a:rPr lang="en-US" altLang="ko-KR" sz="1400" b="0" dirty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Lorem Ipsum is simply dummy text of the printing and typesetting industry.</a:t>
            </a:r>
          </a:p>
        </p:txBody>
      </p:sp>
      <p:grpSp>
        <p:nvGrpSpPr>
          <p:cNvPr id="177" name="Group 698">
            <a:extLst>
              <a:ext uri="{FF2B5EF4-FFF2-40B4-BE49-F238E27FC236}">
                <a16:creationId xmlns:a16="http://schemas.microsoft.com/office/drawing/2014/main" id="{1F6DBFB8-1017-81F3-91C7-E3D9769C91E4}"/>
              </a:ext>
            </a:extLst>
          </p:cNvPr>
          <p:cNvGrpSpPr>
            <a:grpSpLocks/>
          </p:cNvGrpSpPr>
          <p:nvPr/>
        </p:nvGrpSpPr>
        <p:grpSpPr bwMode="auto">
          <a:xfrm>
            <a:off x="3113314" y="4667024"/>
            <a:ext cx="1000125" cy="509587"/>
            <a:chOff x="1368" y="2949"/>
            <a:chExt cx="630" cy="321"/>
          </a:xfrm>
        </p:grpSpPr>
        <p:sp>
          <p:nvSpPr>
            <p:cNvPr id="178" name="AutoShape 695">
              <a:extLst>
                <a:ext uri="{FF2B5EF4-FFF2-40B4-BE49-F238E27FC236}">
                  <a16:creationId xmlns:a16="http://schemas.microsoft.com/office/drawing/2014/main" id="{E2C98A38-A5BD-AC81-0E4E-2C19E01720E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368" y="2949"/>
              <a:ext cx="630" cy="321"/>
            </a:xfrm>
            <a:prstGeom prst="wedgeRoundRectCallout">
              <a:avLst>
                <a:gd name="adj1" fmla="val -56986"/>
                <a:gd name="adj2" fmla="val 78843"/>
                <a:gd name="adj3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0070C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79" name="AutoShape 696">
              <a:extLst>
                <a:ext uri="{FF2B5EF4-FFF2-40B4-BE49-F238E27FC236}">
                  <a16:creationId xmlns:a16="http://schemas.microsoft.com/office/drawing/2014/main" id="{4A20EF13-8BA2-7B32-1070-1D3A6D48F05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451" y="2962"/>
              <a:ext cx="445" cy="296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en-US" altLang="zh-CN" sz="2100" b="0" baseline="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2021</a:t>
              </a:r>
              <a:endParaRPr lang="en-US" altLang="zh-CN" sz="1200" b="0" baseline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80" name="Group 707">
            <a:extLst>
              <a:ext uri="{FF2B5EF4-FFF2-40B4-BE49-F238E27FC236}">
                <a16:creationId xmlns:a16="http://schemas.microsoft.com/office/drawing/2014/main" id="{594B4E8D-A140-038C-D717-0AE8AA4D384B}"/>
              </a:ext>
            </a:extLst>
          </p:cNvPr>
          <p:cNvGrpSpPr>
            <a:grpSpLocks/>
          </p:cNvGrpSpPr>
          <p:nvPr/>
        </p:nvGrpSpPr>
        <p:grpSpPr bwMode="auto">
          <a:xfrm>
            <a:off x="3684814" y="2957286"/>
            <a:ext cx="1000125" cy="509588"/>
            <a:chOff x="1800" y="1872"/>
            <a:chExt cx="630" cy="321"/>
          </a:xfrm>
        </p:grpSpPr>
        <p:sp>
          <p:nvSpPr>
            <p:cNvPr id="181" name="AutoShape 700">
              <a:extLst>
                <a:ext uri="{FF2B5EF4-FFF2-40B4-BE49-F238E27FC236}">
                  <a16:creationId xmlns:a16="http://schemas.microsoft.com/office/drawing/2014/main" id="{1B945494-44B2-8E64-F214-62FD30AABF2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800" y="1872"/>
              <a:ext cx="630" cy="321"/>
            </a:xfrm>
            <a:prstGeom prst="wedgeRoundRectCallout">
              <a:avLst>
                <a:gd name="adj1" fmla="val -56986"/>
                <a:gd name="adj2" fmla="val 78843"/>
                <a:gd name="adj3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0070C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2" name="AutoShape 701">
              <a:extLst>
                <a:ext uri="{FF2B5EF4-FFF2-40B4-BE49-F238E27FC236}">
                  <a16:creationId xmlns:a16="http://schemas.microsoft.com/office/drawing/2014/main" id="{FF392A7F-8F25-4770-2CFC-4590C11D4EC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883" y="1885"/>
              <a:ext cx="445" cy="296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en-US" altLang="zh-CN" sz="2100" b="0" baseline="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2022</a:t>
              </a:r>
              <a:endParaRPr lang="en-US" altLang="zh-CN" sz="1200" b="0" baseline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83" name="Group 702">
            <a:extLst>
              <a:ext uri="{FF2B5EF4-FFF2-40B4-BE49-F238E27FC236}">
                <a16:creationId xmlns:a16="http://schemas.microsoft.com/office/drawing/2014/main" id="{EE91E9CF-3575-B6BE-4CC3-F24765A4B823}"/>
              </a:ext>
            </a:extLst>
          </p:cNvPr>
          <p:cNvGrpSpPr>
            <a:grpSpLocks/>
          </p:cNvGrpSpPr>
          <p:nvPr/>
        </p:nvGrpSpPr>
        <p:grpSpPr bwMode="auto">
          <a:xfrm>
            <a:off x="4294414" y="1357086"/>
            <a:ext cx="1000125" cy="509588"/>
            <a:chOff x="1368" y="2949"/>
            <a:chExt cx="630" cy="321"/>
          </a:xfrm>
        </p:grpSpPr>
        <p:sp>
          <p:nvSpPr>
            <p:cNvPr id="184" name="AutoShape 703">
              <a:extLst>
                <a:ext uri="{FF2B5EF4-FFF2-40B4-BE49-F238E27FC236}">
                  <a16:creationId xmlns:a16="http://schemas.microsoft.com/office/drawing/2014/main" id="{0DC142BF-4EDE-ADA3-9AE7-30924F6078C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368" y="2949"/>
              <a:ext cx="630" cy="321"/>
            </a:xfrm>
            <a:prstGeom prst="wedgeRoundRectCallout">
              <a:avLst>
                <a:gd name="adj1" fmla="val -56986"/>
                <a:gd name="adj2" fmla="val 78843"/>
                <a:gd name="adj3" fmla="val 16667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rgbClr val="0070C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5" name="AutoShape 704">
              <a:extLst>
                <a:ext uri="{FF2B5EF4-FFF2-40B4-BE49-F238E27FC236}">
                  <a16:creationId xmlns:a16="http://schemas.microsoft.com/office/drawing/2014/main" id="{96CF92F2-C912-6535-8C30-6B365A20B15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451" y="2962"/>
              <a:ext cx="445" cy="296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en-US" altLang="zh-CN" sz="2100" b="0" baseline="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2023</a:t>
              </a:r>
              <a:endParaRPr lang="en-US" altLang="zh-CN" sz="1200" b="0" baseline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86" name="Text Box 705">
            <a:extLst>
              <a:ext uri="{FF2B5EF4-FFF2-40B4-BE49-F238E27FC236}">
                <a16:creationId xmlns:a16="http://schemas.microsoft.com/office/drawing/2014/main" id="{67F3D5D8-B9CC-ADAA-DCEF-B1C60E705E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1439" y="3185886"/>
            <a:ext cx="2362200" cy="6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altLang="ko-KR" baseline="0">
                <a:solidFill>
                  <a:schemeClr val="bg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Click to add text</a:t>
            </a:r>
          </a:p>
          <a:p>
            <a:pPr algn="l"/>
            <a:r>
              <a:rPr lang="en-US" altLang="ko-KR" sz="1400" b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Lorem Ipsum is simply dummy text of the printing and typesetting industry.</a:t>
            </a:r>
          </a:p>
        </p:txBody>
      </p:sp>
      <p:sp>
        <p:nvSpPr>
          <p:cNvPr id="187" name="Text Box 706">
            <a:extLst>
              <a:ext uri="{FF2B5EF4-FFF2-40B4-BE49-F238E27FC236}">
                <a16:creationId xmlns:a16="http://schemas.microsoft.com/office/drawing/2014/main" id="{11518A01-9BEF-9096-BF7D-39E48F9F4C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1439" y="4633686"/>
            <a:ext cx="2362200" cy="656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 baseline="-25000"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b="1" baseline="-25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/>
            <a:r>
              <a:rPr lang="en-US" altLang="ko-KR" baseline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Click to add text</a:t>
            </a:r>
          </a:p>
          <a:p>
            <a:pPr algn="l"/>
            <a:r>
              <a:rPr lang="en-US" altLang="ko-KR" sz="1400" b="0">
                <a:solidFill>
                  <a:schemeClr val="accent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Lorem Ipsum is simply dummy text of the printing and typesetting industry.</a:t>
            </a:r>
          </a:p>
        </p:txBody>
      </p:sp>
    </p:spTree>
    <p:extLst>
      <p:ext uri="{BB962C8B-B14F-4D97-AF65-F5344CB8AC3E}">
        <p14:creationId xmlns:p14="http://schemas.microsoft.com/office/powerpoint/2010/main" val="19236475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21">
            <a:extLst>
              <a:ext uri="{FF2B5EF4-FFF2-40B4-BE49-F238E27FC236}">
                <a16:creationId xmlns:a16="http://schemas.microsoft.com/office/drawing/2014/main" id="{A09280CA-6D5A-3820-CA4F-6D7270D4ACC4}"/>
              </a:ext>
            </a:extLst>
          </p:cNvPr>
          <p:cNvSpPr/>
          <p:nvPr/>
        </p:nvSpPr>
        <p:spPr>
          <a:xfrm>
            <a:off x="0" y="3500438"/>
            <a:ext cx="12192000" cy="3071834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67000">
                <a:schemeClr val="bg1">
                  <a:lumMod val="95000"/>
                </a:schemeClr>
              </a:gs>
            </a:gsLst>
            <a:lin ang="16200000" scaled="1"/>
            <a:tileRect/>
          </a:gra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자유형 38">
            <a:extLst>
              <a:ext uri="{FF2B5EF4-FFF2-40B4-BE49-F238E27FC236}">
                <a16:creationId xmlns:a16="http://schemas.microsoft.com/office/drawing/2014/main" id="{B6C81E18-2EC0-AE70-048B-4E40189D2CF4}"/>
              </a:ext>
            </a:extLst>
          </p:cNvPr>
          <p:cNvSpPr/>
          <p:nvPr/>
        </p:nvSpPr>
        <p:spPr>
          <a:xfrm>
            <a:off x="-571500" y="5000625"/>
            <a:ext cx="5286375" cy="2857500"/>
          </a:xfrm>
          <a:custGeom>
            <a:avLst/>
            <a:gdLst>
              <a:gd name="connsiteX0" fmla="*/ 5467350 w 6877050"/>
              <a:gd name="connsiteY0" fmla="*/ 0 h 2800350"/>
              <a:gd name="connsiteX1" fmla="*/ 0 w 6877050"/>
              <a:gd name="connsiteY1" fmla="*/ 2581275 h 2800350"/>
              <a:gd name="connsiteX2" fmla="*/ 1600200 w 6877050"/>
              <a:gd name="connsiteY2" fmla="*/ 2800350 h 2800350"/>
              <a:gd name="connsiteX3" fmla="*/ 6877050 w 6877050"/>
              <a:gd name="connsiteY3" fmla="*/ 161925 h 2800350"/>
              <a:gd name="connsiteX4" fmla="*/ 5467350 w 6877050"/>
              <a:gd name="connsiteY4" fmla="*/ 0 h 2800350"/>
              <a:gd name="connsiteX0" fmla="*/ 5467350 w 6877050"/>
              <a:gd name="connsiteY0" fmla="*/ 0 h 2857520"/>
              <a:gd name="connsiteX1" fmla="*/ 0 w 6877050"/>
              <a:gd name="connsiteY1" fmla="*/ 2581275 h 2857520"/>
              <a:gd name="connsiteX2" fmla="*/ 1785950 w 6877050"/>
              <a:gd name="connsiteY2" fmla="*/ 2857520 h 2857520"/>
              <a:gd name="connsiteX3" fmla="*/ 6877050 w 6877050"/>
              <a:gd name="connsiteY3" fmla="*/ 161925 h 2857520"/>
              <a:gd name="connsiteX4" fmla="*/ 5467350 w 6877050"/>
              <a:gd name="connsiteY4" fmla="*/ 0 h 2857520"/>
              <a:gd name="connsiteX0" fmla="*/ 5681664 w 7091364"/>
              <a:gd name="connsiteY0" fmla="*/ 0 h 2857520"/>
              <a:gd name="connsiteX1" fmla="*/ 0 w 7091364"/>
              <a:gd name="connsiteY1" fmla="*/ 2571768 h 2857520"/>
              <a:gd name="connsiteX2" fmla="*/ 2000264 w 7091364"/>
              <a:gd name="connsiteY2" fmla="*/ 2857520 h 2857520"/>
              <a:gd name="connsiteX3" fmla="*/ 7091364 w 7091364"/>
              <a:gd name="connsiteY3" fmla="*/ 161925 h 2857520"/>
              <a:gd name="connsiteX4" fmla="*/ 5681664 w 7091364"/>
              <a:gd name="connsiteY4" fmla="*/ 0 h 2857520"/>
              <a:gd name="connsiteX0" fmla="*/ 3681400 w 5091100"/>
              <a:gd name="connsiteY0" fmla="*/ 0 h 2857520"/>
              <a:gd name="connsiteX1" fmla="*/ 214314 w 5091100"/>
              <a:gd name="connsiteY1" fmla="*/ 1571636 h 2857520"/>
              <a:gd name="connsiteX2" fmla="*/ 0 w 5091100"/>
              <a:gd name="connsiteY2" fmla="*/ 2857520 h 2857520"/>
              <a:gd name="connsiteX3" fmla="*/ 5091100 w 5091100"/>
              <a:gd name="connsiteY3" fmla="*/ 161925 h 2857520"/>
              <a:gd name="connsiteX4" fmla="*/ 3681400 w 5091100"/>
              <a:gd name="connsiteY4" fmla="*/ 0 h 2857520"/>
              <a:gd name="connsiteX0" fmla="*/ 3467086 w 4876786"/>
              <a:gd name="connsiteY0" fmla="*/ 0 h 2428892"/>
              <a:gd name="connsiteX1" fmla="*/ 0 w 4876786"/>
              <a:gd name="connsiteY1" fmla="*/ 1571636 h 2428892"/>
              <a:gd name="connsiteX2" fmla="*/ 571504 w 4876786"/>
              <a:gd name="connsiteY2" fmla="*/ 2428892 h 2428892"/>
              <a:gd name="connsiteX3" fmla="*/ 4876786 w 4876786"/>
              <a:gd name="connsiteY3" fmla="*/ 161925 h 2428892"/>
              <a:gd name="connsiteX4" fmla="*/ 3467086 w 4876786"/>
              <a:gd name="connsiteY4" fmla="*/ 0 h 2428892"/>
              <a:gd name="connsiteX0" fmla="*/ 3467086 w 4876786"/>
              <a:gd name="connsiteY0" fmla="*/ 0 h 2500330"/>
              <a:gd name="connsiteX1" fmla="*/ 0 w 4876786"/>
              <a:gd name="connsiteY1" fmla="*/ 1571636 h 2500330"/>
              <a:gd name="connsiteX2" fmla="*/ 642942 w 4876786"/>
              <a:gd name="connsiteY2" fmla="*/ 2500330 h 2500330"/>
              <a:gd name="connsiteX3" fmla="*/ 4876786 w 4876786"/>
              <a:gd name="connsiteY3" fmla="*/ 161925 h 2500330"/>
              <a:gd name="connsiteX4" fmla="*/ 3467086 w 4876786"/>
              <a:gd name="connsiteY4" fmla="*/ 0 h 2500330"/>
              <a:gd name="connsiteX0" fmla="*/ 3467086 w 5000660"/>
              <a:gd name="connsiteY0" fmla="*/ 0 h 2500330"/>
              <a:gd name="connsiteX1" fmla="*/ 0 w 5000660"/>
              <a:gd name="connsiteY1" fmla="*/ 1571636 h 2500330"/>
              <a:gd name="connsiteX2" fmla="*/ 642942 w 5000660"/>
              <a:gd name="connsiteY2" fmla="*/ 2500330 h 2500330"/>
              <a:gd name="connsiteX3" fmla="*/ 5000660 w 5000660"/>
              <a:gd name="connsiteY3" fmla="*/ 142876 h 2500330"/>
              <a:gd name="connsiteX4" fmla="*/ 3467086 w 5000660"/>
              <a:gd name="connsiteY4" fmla="*/ 0 h 2500330"/>
              <a:gd name="connsiteX0" fmla="*/ 3467086 w 5000660"/>
              <a:gd name="connsiteY0" fmla="*/ 0 h 2857520"/>
              <a:gd name="connsiteX1" fmla="*/ 0 w 5000660"/>
              <a:gd name="connsiteY1" fmla="*/ 1571636 h 2857520"/>
              <a:gd name="connsiteX2" fmla="*/ 500066 w 5000660"/>
              <a:gd name="connsiteY2" fmla="*/ 2857520 h 2857520"/>
              <a:gd name="connsiteX3" fmla="*/ 5000660 w 5000660"/>
              <a:gd name="connsiteY3" fmla="*/ 142876 h 2857520"/>
              <a:gd name="connsiteX4" fmla="*/ 3467086 w 5000660"/>
              <a:gd name="connsiteY4" fmla="*/ 0 h 2857520"/>
              <a:gd name="connsiteX0" fmla="*/ 3752838 w 5286412"/>
              <a:gd name="connsiteY0" fmla="*/ 0 h 2857520"/>
              <a:gd name="connsiteX1" fmla="*/ 0 w 5286412"/>
              <a:gd name="connsiteY1" fmla="*/ 1714512 h 2857520"/>
              <a:gd name="connsiteX2" fmla="*/ 785818 w 5286412"/>
              <a:gd name="connsiteY2" fmla="*/ 2857520 h 2857520"/>
              <a:gd name="connsiteX3" fmla="*/ 5286412 w 5286412"/>
              <a:gd name="connsiteY3" fmla="*/ 142876 h 2857520"/>
              <a:gd name="connsiteX4" fmla="*/ 3752838 w 5286412"/>
              <a:gd name="connsiteY4" fmla="*/ 0 h 2857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86412" h="2857520">
                <a:moveTo>
                  <a:pt x="3752838" y="0"/>
                </a:moveTo>
                <a:lnTo>
                  <a:pt x="0" y="1714512"/>
                </a:lnTo>
                <a:lnTo>
                  <a:pt x="785818" y="2857520"/>
                </a:lnTo>
                <a:lnTo>
                  <a:pt x="5286412" y="142876"/>
                </a:lnTo>
                <a:lnTo>
                  <a:pt x="3752838" y="0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자유형 22">
            <a:extLst>
              <a:ext uri="{FF2B5EF4-FFF2-40B4-BE49-F238E27FC236}">
                <a16:creationId xmlns:a16="http://schemas.microsoft.com/office/drawing/2014/main" id="{F73F0866-73D8-4834-11A6-A63B46234405}"/>
              </a:ext>
            </a:extLst>
          </p:cNvPr>
          <p:cNvSpPr/>
          <p:nvPr/>
        </p:nvSpPr>
        <p:spPr>
          <a:xfrm rot="21447695">
            <a:off x="3364541" y="3804460"/>
            <a:ext cx="3776680" cy="1362075"/>
          </a:xfrm>
          <a:custGeom>
            <a:avLst/>
            <a:gdLst>
              <a:gd name="connsiteX0" fmla="*/ 1304925 w 3752850"/>
              <a:gd name="connsiteY0" fmla="*/ 1362075 h 1362075"/>
              <a:gd name="connsiteX1" fmla="*/ 3752850 w 3752850"/>
              <a:gd name="connsiteY1" fmla="*/ 257175 h 1362075"/>
              <a:gd name="connsiteX2" fmla="*/ 1295400 w 3752850"/>
              <a:gd name="connsiteY2" fmla="*/ 0 h 1362075"/>
              <a:gd name="connsiteX3" fmla="*/ 0 w 3752850"/>
              <a:gd name="connsiteY3" fmla="*/ 1162050 h 1362075"/>
              <a:gd name="connsiteX4" fmla="*/ 1304925 w 3752850"/>
              <a:gd name="connsiteY4" fmla="*/ 1362075 h 1362075"/>
              <a:gd name="connsiteX0" fmla="*/ 1304925 w 3776680"/>
              <a:gd name="connsiteY0" fmla="*/ 1362075 h 1362075"/>
              <a:gd name="connsiteX1" fmla="*/ 3776680 w 3776680"/>
              <a:gd name="connsiteY1" fmla="*/ 142879 h 1362075"/>
              <a:gd name="connsiteX2" fmla="*/ 1295400 w 3776680"/>
              <a:gd name="connsiteY2" fmla="*/ 0 h 1362075"/>
              <a:gd name="connsiteX3" fmla="*/ 0 w 3776680"/>
              <a:gd name="connsiteY3" fmla="*/ 1162050 h 1362075"/>
              <a:gd name="connsiteX4" fmla="*/ 1304925 w 3776680"/>
              <a:gd name="connsiteY4" fmla="*/ 1362075 h 1362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76680" h="1362075">
                <a:moveTo>
                  <a:pt x="1304925" y="1362075"/>
                </a:moveTo>
                <a:lnTo>
                  <a:pt x="3776680" y="142879"/>
                </a:lnTo>
                <a:lnTo>
                  <a:pt x="1295400" y="0"/>
                </a:lnTo>
                <a:lnTo>
                  <a:pt x="0" y="1162050"/>
                </a:lnTo>
                <a:lnTo>
                  <a:pt x="1304925" y="1362075"/>
                </a:lnTo>
                <a:close/>
              </a:path>
            </a:pathLst>
          </a:custGeom>
          <a:solidFill>
            <a:schemeClr val="bg1">
              <a:lumMod val="65000"/>
              <a:alpha val="27000"/>
            </a:scheme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직사각형 9">
            <a:extLst>
              <a:ext uri="{FF2B5EF4-FFF2-40B4-BE49-F238E27FC236}">
                <a16:creationId xmlns:a16="http://schemas.microsoft.com/office/drawing/2014/main" id="{46E7647B-C5CC-D94B-E288-E3AA1E164C87}"/>
              </a:ext>
            </a:extLst>
          </p:cNvPr>
          <p:cNvSpPr/>
          <p:nvPr/>
        </p:nvSpPr>
        <p:spPr>
          <a:xfrm>
            <a:off x="3428992" y="4000504"/>
            <a:ext cx="1571636" cy="14287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scene3d>
            <a:camera prst="isometricOffAxis2Top">
              <a:rot lat="17931909" lon="3733586" rev="17685597"/>
            </a:camera>
            <a:lightRig rig="balanced" dir="t"/>
          </a:scene3d>
          <a:sp3d extrusionH="266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직사각형 12">
            <a:extLst>
              <a:ext uri="{FF2B5EF4-FFF2-40B4-BE49-F238E27FC236}">
                <a16:creationId xmlns:a16="http://schemas.microsoft.com/office/drawing/2014/main" id="{38A2BA95-A8BA-9285-4779-C20B7ABBE50F}"/>
              </a:ext>
            </a:extLst>
          </p:cNvPr>
          <p:cNvSpPr/>
          <p:nvPr/>
        </p:nvSpPr>
        <p:spPr>
          <a:xfrm>
            <a:off x="3786182" y="3571876"/>
            <a:ext cx="1571636" cy="1428760"/>
          </a:xfrm>
          <a:prstGeom prst="rect">
            <a:avLst/>
          </a:prstGeom>
          <a:solidFill>
            <a:srgbClr val="A6BFDE"/>
          </a:solidFill>
          <a:ln>
            <a:noFill/>
          </a:ln>
          <a:scene3d>
            <a:camera prst="isometricOffAxis2Top">
              <a:rot lat="17931909" lon="3733586" rev="17685597"/>
            </a:camera>
            <a:lightRig rig="balanced" dir="t"/>
          </a:scene3d>
          <a:sp3d extrusionH="266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직사각형 13">
            <a:extLst>
              <a:ext uri="{FF2B5EF4-FFF2-40B4-BE49-F238E27FC236}">
                <a16:creationId xmlns:a16="http://schemas.microsoft.com/office/drawing/2014/main" id="{BC51B6DC-11C3-1705-FCF4-A3A125F58836}"/>
              </a:ext>
            </a:extLst>
          </p:cNvPr>
          <p:cNvSpPr/>
          <p:nvPr/>
        </p:nvSpPr>
        <p:spPr>
          <a:xfrm>
            <a:off x="4143372" y="3143248"/>
            <a:ext cx="1571636" cy="142876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scene3d>
            <a:camera prst="isometricOffAxis2Top">
              <a:rot lat="17931909" lon="3733586" rev="17685597"/>
            </a:camera>
            <a:lightRig rig="balanced" dir="t"/>
          </a:scene3d>
          <a:sp3d extrusionH="266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직사각형 14">
            <a:extLst>
              <a:ext uri="{FF2B5EF4-FFF2-40B4-BE49-F238E27FC236}">
                <a16:creationId xmlns:a16="http://schemas.microsoft.com/office/drawing/2014/main" id="{997614E9-986D-7C06-4162-2C728D4B1713}"/>
              </a:ext>
            </a:extLst>
          </p:cNvPr>
          <p:cNvSpPr/>
          <p:nvPr/>
        </p:nvSpPr>
        <p:spPr>
          <a:xfrm>
            <a:off x="4500562" y="2714620"/>
            <a:ext cx="1571636" cy="1428760"/>
          </a:xfrm>
          <a:prstGeom prst="rect">
            <a:avLst/>
          </a:prstGeom>
          <a:solidFill>
            <a:srgbClr val="5B89C1"/>
          </a:solidFill>
          <a:ln>
            <a:noFill/>
          </a:ln>
          <a:scene3d>
            <a:camera prst="isometricOffAxis2Top">
              <a:rot lat="17931909" lon="3733586" rev="17685597"/>
            </a:camera>
            <a:lightRig rig="balanced" dir="t"/>
          </a:scene3d>
          <a:sp3d extrusionH="266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직사각형 15">
            <a:extLst>
              <a:ext uri="{FF2B5EF4-FFF2-40B4-BE49-F238E27FC236}">
                <a16:creationId xmlns:a16="http://schemas.microsoft.com/office/drawing/2014/main" id="{838621A3-DEBB-4F0D-EDCE-33C958EC706F}"/>
              </a:ext>
            </a:extLst>
          </p:cNvPr>
          <p:cNvSpPr/>
          <p:nvPr/>
        </p:nvSpPr>
        <p:spPr>
          <a:xfrm>
            <a:off x="4857752" y="2285992"/>
            <a:ext cx="1571636" cy="1428760"/>
          </a:xfrm>
          <a:prstGeom prst="rect">
            <a:avLst/>
          </a:prstGeom>
          <a:solidFill>
            <a:schemeClr val="accent1"/>
          </a:solidFill>
          <a:ln>
            <a:noFill/>
          </a:ln>
          <a:scene3d>
            <a:camera prst="isometricOffAxis2Top">
              <a:rot lat="17931909" lon="3733586" rev="17685597"/>
            </a:camera>
            <a:lightRig rig="balanced" dir="t"/>
          </a:scene3d>
          <a:sp3d extrusionH="266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직사각형 16">
            <a:extLst>
              <a:ext uri="{FF2B5EF4-FFF2-40B4-BE49-F238E27FC236}">
                <a16:creationId xmlns:a16="http://schemas.microsoft.com/office/drawing/2014/main" id="{17125307-3FB3-EAB1-7E36-9E733224DBAA}"/>
              </a:ext>
            </a:extLst>
          </p:cNvPr>
          <p:cNvSpPr/>
          <p:nvPr/>
        </p:nvSpPr>
        <p:spPr>
          <a:xfrm>
            <a:off x="5214942" y="1857364"/>
            <a:ext cx="1571636" cy="142876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scene3d>
            <a:camera prst="isometricOffAxis2Top">
              <a:rot lat="17931909" lon="3733586" rev="17685597"/>
            </a:camera>
            <a:lightRig rig="balanced" dir="t"/>
          </a:scene3d>
          <a:sp3d extrusionH="266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모서리가 둥근 직사각형 18">
            <a:extLst>
              <a:ext uri="{FF2B5EF4-FFF2-40B4-BE49-F238E27FC236}">
                <a16:creationId xmlns:a16="http://schemas.microsoft.com/office/drawing/2014/main" id="{9B9E4B15-D346-E032-C625-AB1949635649}"/>
              </a:ext>
            </a:extLst>
          </p:cNvPr>
          <p:cNvSpPr/>
          <p:nvPr/>
        </p:nvSpPr>
        <p:spPr>
          <a:xfrm>
            <a:off x="500063" y="1571625"/>
            <a:ext cx="3357562" cy="395288"/>
          </a:xfrm>
          <a:prstGeom prst="roundRect">
            <a:avLst>
              <a:gd name="adj" fmla="val 11848"/>
            </a:avLst>
          </a:prstGeom>
          <a:gradFill>
            <a:gsLst>
              <a:gs pos="1000">
                <a:schemeClr val="bg1">
                  <a:lumMod val="75000"/>
                </a:schemeClr>
              </a:gs>
              <a:gs pos="86000">
                <a:schemeClr val="bg1">
                  <a:lumMod val="50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TextBox 19">
            <a:extLst>
              <a:ext uri="{FF2B5EF4-FFF2-40B4-BE49-F238E27FC236}">
                <a16:creationId xmlns:a16="http://schemas.microsoft.com/office/drawing/2014/main" id="{959C14A0-DF38-1EB5-193A-BF4BA1B4ED8B}"/>
              </a:ext>
            </a:extLst>
          </p:cNvPr>
          <p:cNvSpPr txBox="1"/>
          <p:nvPr/>
        </p:nvSpPr>
        <p:spPr>
          <a:xfrm>
            <a:off x="500063" y="2024063"/>
            <a:ext cx="3643312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ko-KR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</a:p>
        </p:txBody>
      </p:sp>
      <p:sp>
        <p:nvSpPr>
          <p:cNvPr id="14" name="직사각형 20">
            <a:extLst>
              <a:ext uri="{FF2B5EF4-FFF2-40B4-BE49-F238E27FC236}">
                <a16:creationId xmlns:a16="http://schemas.microsoft.com/office/drawing/2014/main" id="{8C18DF9E-F773-60DF-BFA3-7EF1D50879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" y="1585913"/>
            <a:ext cx="10711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eaLnBrk="1" hangingPunct="1"/>
            <a:r>
              <a:rPr lang="en-US" altLang="ko-KR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keyword</a:t>
            </a:r>
          </a:p>
        </p:txBody>
      </p:sp>
      <p:cxnSp>
        <p:nvCxnSpPr>
          <p:cNvPr id="15" name="직선 연결선 24">
            <a:extLst>
              <a:ext uri="{FF2B5EF4-FFF2-40B4-BE49-F238E27FC236}">
                <a16:creationId xmlns:a16="http://schemas.microsoft.com/office/drawing/2014/main" id="{81D95C3A-FEEA-40ED-496F-E380B5D903EA}"/>
              </a:ext>
            </a:extLst>
          </p:cNvPr>
          <p:cNvCxnSpPr/>
          <p:nvPr/>
        </p:nvCxnSpPr>
        <p:spPr>
          <a:xfrm rot="5400000">
            <a:off x="6465093" y="3450432"/>
            <a:ext cx="1071563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연결선 27">
            <a:extLst>
              <a:ext uri="{FF2B5EF4-FFF2-40B4-BE49-F238E27FC236}">
                <a16:creationId xmlns:a16="http://schemas.microsoft.com/office/drawing/2014/main" id="{178F1AB2-5AF0-E699-1670-05BD1DBABAB2}"/>
              </a:ext>
            </a:extLst>
          </p:cNvPr>
          <p:cNvCxnSpPr/>
          <p:nvPr/>
        </p:nvCxnSpPr>
        <p:spPr>
          <a:xfrm rot="5400000">
            <a:off x="6107907" y="3893344"/>
            <a:ext cx="107156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28">
            <a:extLst>
              <a:ext uri="{FF2B5EF4-FFF2-40B4-BE49-F238E27FC236}">
                <a16:creationId xmlns:a16="http://schemas.microsoft.com/office/drawing/2014/main" id="{07413DC5-972D-D45C-F0AA-45EFEB4EC1CF}"/>
              </a:ext>
            </a:extLst>
          </p:cNvPr>
          <p:cNvCxnSpPr/>
          <p:nvPr/>
        </p:nvCxnSpPr>
        <p:spPr>
          <a:xfrm rot="5400000">
            <a:off x="5769769" y="4321969"/>
            <a:ext cx="107156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29">
            <a:extLst>
              <a:ext uri="{FF2B5EF4-FFF2-40B4-BE49-F238E27FC236}">
                <a16:creationId xmlns:a16="http://schemas.microsoft.com/office/drawing/2014/main" id="{BAF406B0-7CDE-2C8B-CE8E-947ECA1A5F17}"/>
              </a:ext>
            </a:extLst>
          </p:cNvPr>
          <p:cNvCxnSpPr/>
          <p:nvPr/>
        </p:nvCxnSpPr>
        <p:spPr>
          <a:xfrm rot="5400000">
            <a:off x="5431632" y="4750594"/>
            <a:ext cx="107156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30">
            <a:extLst>
              <a:ext uri="{FF2B5EF4-FFF2-40B4-BE49-F238E27FC236}">
                <a16:creationId xmlns:a16="http://schemas.microsoft.com/office/drawing/2014/main" id="{93D01CA4-146E-3355-1998-DC19A9E25BF2}"/>
              </a:ext>
            </a:extLst>
          </p:cNvPr>
          <p:cNvCxnSpPr/>
          <p:nvPr/>
        </p:nvCxnSpPr>
        <p:spPr>
          <a:xfrm rot="5400000">
            <a:off x="5093494" y="5179219"/>
            <a:ext cx="107156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31">
            <a:extLst>
              <a:ext uri="{FF2B5EF4-FFF2-40B4-BE49-F238E27FC236}">
                <a16:creationId xmlns:a16="http://schemas.microsoft.com/office/drawing/2014/main" id="{9DCDA4D1-C40A-7127-A4E9-69989F81AD02}"/>
              </a:ext>
            </a:extLst>
          </p:cNvPr>
          <p:cNvCxnSpPr/>
          <p:nvPr/>
        </p:nvCxnSpPr>
        <p:spPr>
          <a:xfrm rot="5400000">
            <a:off x="4755357" y="5607844"/>
            <a:ext cx="107156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직사각형 32">
            <a:extLst>
              <a:ext uri="{FF2B5EF4-FFF2-40B4-BE49-F238E27FC236}">
                <a16:creationId xmlns:a16="http://schemas.microsoft.com/office/drawing/2014/main" id="{2706E0AC-A7C9-9F71-E282-DA1E62695CF6}"/>
              </a:ext>
            </a:extLst>
          </p:cNvPr>
          <p:cNvSpPr/>
          <p:nvPr/>
        </p:nvSpPr>
        <p:spPr>
          <a:xfrm>
            <a:off x="6881813" y="3919538"/>
            <a:ext cx="11015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• keyword</a:t>
            </a:r>
          </a:p>
        </p:txBody>
      </p:sp>
      <p:sp>
        <p:nvSpPr>
          <p:cNvPr id="22" name="직사각형 33">
            <a:extLst>
              <a:ext uri="{FF2B5EF4-FFF2-40B4-BE49-F238E27FC236}">
                <a16:creationId xmlns:a16="http://schemas.microsoft.com/office/drawing/2014/main" id="{B12075B2-0908-3B3C-C84A-94E94AB0F41A}"/>
              </a:ext>
            </a:extLst>
          </p:cNvPr>
          <p:cNvSpPr/>
          <p:nvPr/>
        </p:nvSpPr>
        <p:spPr>
          <a:xfrm>
            <a:off x="6524625" y="4349750"/>
            <a:ext cx="11015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• keyword</a:t>
            </a:r>
          </a:p>
        </p:txBody>
      </p:sp>
      <p:sp>
        <p:nvSpPr>
          <p:cNvPr id="23" name="직사각형 34">
            <a:extLst>
              <a:ext uri="{FF2B5EF4-FFF2-40B4-BE49-F238E27FC236}">
                <a16:creationId xmlns:a16="http://schemas.microsoft.com/office/drawing/2014/main" id="{C547F220-3122-57DF-E4E3-91FF2012F5D6}"/>
              </a:ext>
            </a:extLst>
          </p:cNvPr>
          <p:cNvSpPr/>
          <p:nvPr/>
        </p:nvSpPr>
        <p:spPr>
          <a:xfrm>
            <a:off x="6181725" y="4768850"/>
            <a:ext cx="11015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• keyword</a:t>
            </a:r>
          </a:p>
        </p:txBody>
      </p:sp>
      <p:sp>
        <p:nvSpPr>
          <p:cNvPr id="24" name="직사각형 35">
            <a:extLst>
              <a:ext uri="{FF2B5EF4-FFF2-40B4-BE49-F238E27FC236}">
                <a16:creationId xmlns:a16="http://schemas.microsoft.com/office/drawing/2014/main" id="{56B86271-23C6-AD4D-399D-FB0AFB2F11C4}"/>
              </a:ext>
            </a:extLst>
          </p:cNvPr>
          <p:cNvSpPr/>
          <p:nvPr/>
        </p:nvSpPr>
        <p:spPr>
          <a:xfrm>
            <a:off x="5848350" y="5187950"/>
            <a:ext cx="11015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• keyword</a:t>
            </a:r>
          </a:p>
        </p:txBody>
      </p:sp>
      <p:sp>
        <p:nvSpPr>
          <p:cNvPr id="25" name="직사각형 36">
            <a:extLst>
              <a:ext uri="{FF2B5EF4-FFF2-40B4-BE49-F238E27FC236}">
                <a16:creationId xmlns:a16="http://schemas.microsoft.com/office/drawing/2014/main" id="{19077199-0427-EE2F-8EF8-47BAE9BC335C}"/>
              </a:ext>
            </a:extLst>
          </p:cNvPr>
          <p:cNvSpPr/>
          <p:nvPr/>
        </p:nvSpPr>
        <p:spPr>
          <a:xfrm>
            <a:off x="5514975" y="5607050"/>
            <a:ext cx="11015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• keyword</a:t>
            </a:r>
          </a:p>
        </p:txBody>
      </p:sp>
      <p:sp>
        <p:nvSpPr>
          <p:cNvPr id="26" name="직사각형 37">
            <a:extLst>
              <a:ext uri="{FF2B5EF4-FFF2-40B4-BE49-F238E27FC236}">
                <a16:creationId xmlns:a16="http://schemas.microsoft.com/office/drawing/2014/main" id="{34A9615A-839B-0E69-E065-9F5D14E2F110}"/>
              </a:ext>
            </a:extLst>
          </p:cNvPr>
          <p:cNvSpPr/>
          <p:nvPr/>
        </p:nvSpPr>
        <p:spPr>
          <a:xfrm>
            <a:off x="5172075" y="6045200"/>
            <a:ext cx="11015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ko-KR" sz="1400" b="1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• keyword</a:t>
            </a:r>
          </a:p>
        </p:txBody>
      </p:sp>
    </p:spTree>
    <p:extLst>
      <p:ext uri="{BB962C8B-B14F-4D97-AF65-F5344CB8AC3E}">
        <p14:creationId xmlns:p14="http://schemas.microsoft.com/office/powerpoint/2010/main" val="32618158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E66EB94E-5B2A-7848-9961-D6F978F47C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grayscl/>
            <a:lum bright="66000"/>
          </a:blip>
          <a:srcRect l="28809" r="31856"/>
          <a:stretch>
            <a:fillRect/>
          </a:stretch>
        </p:blipFill>
        <p:spPr bwMode="auto">
          <a:xfrm>
            <a:off x="0" y="3786190"/>
            <a:ext cx="12192000" cy="3071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0"/>
          </a:effectLst>
        </p:spPr>
      </p:pic>
      <p:sp>
        <p:nvSpPr>
          <p:cNvPr id="3" name="자유형 68">
            <a:extLst>
              <a:ext uri="{FF2B5EF4-FFF2-40B4-BE49-F238E27FC236}">
                <a16:creationId xmlns:a16="http://schemas.microsoft.com/office/drawing/2014/main" id="{74EBCD76-5BD2-4617-1265-95812D4D425B}"/>
              </a:ext>
            </a:extLst>
          </p:cNvPr>
          <p:cNvSpPr/>
          <p:nvPr/>
        </p:nvSpPr>
        <p:spPr>
          <a:xfrm rot="16600098" flipH="1" flipV="1">
            <a:off x="5735184" y="1517877"/>
            <a:ext cx="1073150" cy="762000"/>
          </a:xfrm>
          <a:custGeom>
            <a:avLst/>
            <a:gdLst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299447 w 4208930"/>
              <a:gd name="connsiteY3" fmla="*/ 1196788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272553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299447 w 4208930"/>
              <a:gd name="connsiteY3" fmla="*/ 1196788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272553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272553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55451"/>
              <a:gd name="connsiteX1" fmla="*/ 1492624 w 4208930"/>
              <a:gd name="connsiteY1" fmla="*/ 430306 h 2055451"/>
              <a:gd name="connsiteX2" fmla="*/ 1116106 w 4208930"/>
              <a:gd name="connsiteY2" fmla="*/ 470647 h 2055451"/>
              <a:gd name="connsiteX3" fmla="*/ 2156539 w 4208930"/>
              <a:gd name="connsiteY3" fmla="*/ 1339640 h 2055451"/>
              <a:gd name="connsiteX4" fmla="*/ 3039035 w 4208930"/>
              <a:gd name="connsiteY4" fmla="*/ 443753 h 2055451"/>
              <a:gd name="connsiteX5" fmla="*/ 2635624 w 4208930"/>
              <a:gd name="connsiteY5" fmla="*/ 416859 h 2055451"/>
              <a:gd name="connsiteX6" fmla="*/ 3899647 w 4208930"/>
              <a:gd name="connsiteY6" fmla="*/ 0 h 2055451"/>
              <a:gd name="connsiteX7" fmla="*/ 4208930 w 4208930"/>
              <a:gd name="connsiteY7" fmla="*/ 1277471 h 2055451"/>
              <a:gd name="connsiteX8" fmla="*/ 3872753 w 4208930"/>
              <a:gd name="connsiteY8" fmla="*/ 847165 h 2055451"/>
              <a:gd name="connsiteX9" fmla="*/ 2058207 w 4208930"/>
              <a:gd name="connsiteY9" fmla="*/ 2030506 h 2055451"/>
              <a:gd name="connsiteX10" fmla="*/ 349624 w 4208930"/>
              <a:gd name="connsiteY10" fmla="*/ 887506 h 2055451"/>
              <a:gd name="connsiteX11" fmla="*/ 0 w 4208930"/>
              <a:gd name="connsiteY11" fmla="*/ 1358153 h 2055451"/>
              <a:gd name="connsiteX12" fmla="*/ 295835 w 4208930"/>
              <a:gd name="connsiteY12" fmla="*/ 53788 h 2055451"/>
              <a:gd name="connsiteX0" fmla="*/ 295835 w 4208930"/>
              <a:gd name="connsiteY0" fmla="*/ 53788 h 2055451"/>
              <a:gd name="connsiteX1" fmla="*/ 1492624 w 4208930"/>
              <a:gd name="connsiteY1" fmla="*/ 430306 h 2055451"/>
              <a:gd name="connsiteX2" fmla="*/ 1116106 w 4208930"/>
              <a:gd name="connsiteY2" fmla="*/ 470647 h 2055451"/>
              <a:gd name="connsiteX3" fmla="*/ 2123748 w 4208930"/>
              <a:gd name="connsiteY3" fmla="*/ 1501013 h 2055451"/>
              <a:gd name="connsiteX4" fmla="*/ 3039035 w 4208930"/>
              <a:gd name="connsiteY4" fmla="*/ 443753 h 2055451"/>
              <a:gd name="connsiteX5" fmla="*/ 2635624 w 4208930"/>
              <a:gd name="connsiteY5" fmla="*/ 416859 h 2055451"/>
              <a:gd name="connsiteX6" fmla="*/ 3899647 w 4208930"/>
              <a:gd name="connsiteY6" fmla="*/ 0 h 2055451"/>
              <a:gd name="connsiteX7" fmla="*/ 4208930 w 4208930"/>
              <a:gd name="connsiteY7" fmla="*/ 1277471 h 2055451"/>
              <a:gd name="connsiteX8" fmla="*/ 3872753 w 4208930"/>
              <a:gd name="connsiteY8" fmla="*/ 847165 h 2055451"/>
              <a:gd name="connsiteX9" fmla="*/ 2058207 w 4208930"/>
              <a:gd name="connsiteY9" fmla="*/ 2030506 h 2055451"/>
              <a:gd name="connsiteX10" fmla="*/ 349624 w 4208930"/>
              <a:gd name="connsiteY10" fmla="*/ 887506 h 2055451"/>
              <a:gd name="connsiteX11" fmla="*/ 0 w 4208930"/>
              <a:gd name="connsiteY11" fmla="*/ 1358153 h 2055451"/>
              <a:gd name="connsiteX12" fmla="*/ 295835 w 4208930"/>
              <a:gd name="connsiteY12" fmla="*/ 53788 h 2055451"/>
              <a:gd name="connsiteX0" fmla="*/ 295835 w 4208930"/>
              <a:gd name="connsiteY0" fmla="*/ 53788 h 2055451"/>
              <a:gd name="connsiteX1" fmla="*/ 1492624 w 4208930"/>
              <a:gd name="connsiteY1" fmla="*/ 430306 h 2055451"/>
              <a:gd name="connsiteX2" fmla="*/ 1116106 w 4208930"/>
              <a:gd name="connsiteY2" fmla="*/ 470647 h 2055451"/>
              <a:gd name="connsiteX3" fmla="*/ 2123748 w 4208930"/>
              <a:gd name="connsiteY3" fmla="*/ 1501013 h 2055451"/>
              <a:gd name="connsiteX4" fmla="*/ 3039035 w 4208930"/>
              <a:gd name="connsiteY4" fmla="*/ 443753 h 2055451"/>
              <a:gd name="connsiteX5" fmla="*/ 2635624 w 4208930"/>
              <a:gd name="connsiteY5" fmla="*/ 416859 h 2055451"/>
              <a:gd name="connsiteX6" fmla="*/ 3899647 w 4208930"/>
              <a:gd name="connsiteY6" fmla="*/ 0 h 2055451"/>
              <a:gd name="connsiteX7" fmla="*/ 4208930 w 4208930"/>
              <a:gd name="connsiteY7" fmla="*/ 1277471 h 2055451"/>
              <a:gd name="connsiteX8" fmla="*/ 3872753 w 4208930"/>
              <a:gd name="connsiteY8" fmla="*/ 847165 h 2055451"/>
              <a:gd name="connsiteX9" fmla="*/ 2058207 w 4208930"/>
              <a:gd name="connsiteY9" fmla="*/ 2030506 h 2055451"/>
              <a:gd name="connsiteX10" fmla="*/ 349624 w 4208930"/>
              <a:gd name="connsiteY10" fmla="*/ 887506 h 2055451"/>
              <a:gd name="connsiteX11" fmla="*/ 0 w 4208930"/>
              <a:gd name="connsiteY11" fmla="*/ 1358153 h 2055451"/>
              <a:gd name="connsiteX12" fmla="*/ 295835 w 4208930"/>
              <a:gd name="connsiteY12" fmla="*/ 53788 h 2055451"/>
              <a:gd name="connsiteX0" fmla="*/ 295835 w 4208930"/>
              <a:gd name="connsiteY0" fmla="*/ 53788 h 2055451"/>
              <a:gd name="connsiteX1" fmla="*/ 1492624 w 4208930"/>
              <a:gd name="connsiteY1" fmla="*/ 430306 h 2055451"/>
              <a:gd name="connsiteX2" fmla="*/ 1116106 w 4208930"/>
              <a:gd name="connsiteY2" fmla="*/ 470647 h 2055451"/>
              <a:gd name="connsiteX3" fmla="*/ 2123748 w 4208930"/>
              <a:gd name="connsiteY3" fmla="*/ 1501013 h 2055451"/>
              <a:gd name="connsiteX4" fmla="*/ 3039035 w 4208930"/>
              <a:gd name="connsiteY4" fmla="*/ 443753 h 2055451"/>
              <a:gd name="connsiteX5" fmla="*/ 2635624 w 4208930"/>
              <a:gd name="connsiteY5" fmla="*/ 416859 h 2055451"/>
              <a:gd name="connsiteX6" fmla="*/ 3899647 w 4208930"/>
              <a:gd name="connsiteY6" fmla="*/ 0 h 2055451"/>
              <a:gd name="connsiteX7" fmla="*/ 4208930 w 4208930"/>
              <a:gd name="connsiteY7" fmla="*/ 1277471 h 2055451"/>
              <a:gd name="connsiteX8" fmla="*/ 3872753 w 4208930"/>
              <a:gd name="connsiteY8" fmla="*/ 847165 h 2055451"/>
              <a:gd name="connsiteX9" fmla="*/ 2058207 w 4208930"/>
              <a:gd name="connsiteY9" fmla="*/ 2030506 h 2055451"/>
              <a:gd name="connsiteX10" fmla="*/ 349624 w 4208930"/>
              <a:gd name="connsiteY10" fmla="*/ 887506 h 2055451"/>
              <a:gd name="connsiteX11" fmla="*/ 0 w 4208930"/>
              <a:gd name="connsiteY11" fmla="*/ 1358153 h 2055451"/>
              <a:gd name="connsiteX12" fmla="*/ 295835 w 4208930"/>
              <a:gd name="connsiteY12" fmla="*/ 53788 h 2055451"/>
              <a:gd name="connsiteX0" fmla="*/ 4208930 w 4208930"/>
              <a:gd name="connsiteY0" fmla="*/ 1223683 h 2001663"/>
              <a:gd name="connsiteX1" fmla="*/ 3872753 w 4208930"/>
              <a:gd name="connsiteY1" fmla="*/ 793377 h 2001663"/>
              <a:gd name="connsiteX2" fmla="*/ 2058207 w 4208930"/>
              <a:gd name="connsiteY2" fmla="*/ 1976718 h 2001663"/>
              <a:gd name="connsiteX3" fmla="*/ 349624 w 4208930"/>
              <a:gd name="connsiteY3" fmla="*/ 833718 h 2001663"/>
              <a:gd name="connsiteX4" fmla="*/ 0 w 4208930"/>
              <a:gd name="connsiteY4" fmla="*/ 1304365 h 2001663"/>
              <a:gd name="connsiteX5" fmla="*/ 295835 w 4208930"/>
              <a:gd name="connsiteY5" fmla="*/ 0 h 2001663"/>
              <a:gd name="connsiteX6" fmla="*/ 1492624 w 4208930"/>
              <a:gd name="connsiteY6" fmla="*/ 376518 h 2001663"/>
              <a:gd name="connsiteX7" fmla="*/ 1116106 w 4208930"/>
              <a:gd name="connsiteY7" fmla="*/ 416859 h 2001663"/>
              <a:gd name="connsiteX8" fmla="*/ 2123748 w 4208930"/>
              <a:gd name="connsiteY8" fmla="*/ 1447225 h 2001663"/>
              <a:gd name="connsiteX9" fmla="*/ 3039035 w 4208930"/>
              <a:gd name="connsiteY9" fmla="*/ 389965 h 2001663"/>
              <a:gd name="connsiteX10" fmla="*/ 2635624 w 4208930"/>
              <a:gd name="connsiteY10" fmla="*/ 363071 h 2001663"/>
              <a:gd name="connsiteX11" fmla="*/ 3991087 w 4208930"/>
              <a:gd name="connsiteY11" fmla="*/ 37652 h 2001663"/>
              <a:gd name="connsiteX0" fmla="*/ 4208930 w 4208930"/>
              <a:gd name="connsiteY0" fmla="*/ 1223683 h 2001663"/>
              <a:gd name="connsiteX1" fmla="*/ 3872753 w 4208930"/>
              <a:gd name="connsiteY1" fmla="*/ 793377 h 2001663"/>
              <a:gd name="connsiteX2" fmla="*/ 2058207 w 4208930"/>
              <a:gd name="connsiteY2" fmla="*/ 1976718 h 2001663"/>
              <a:gd name="connsiteX3" fmla="*/ 349624 w 4208930"/>
              <a:gd name="connsiteY3" fmla="*/ 833718 h 2001663"/>
              <a:gd name="connsiteX4" fmla="*/ 0 w 4208930"/>
              <a:gd name="connsiteY4" fmla="*/ 1304365 h 2001663"/>
              <a:gd name="connsiteX5" fmla="*/ 295835 w 4208930"/>
              <a:gd name="connsiteY5" fmla="*/ 0 h 2001663"/>
              <a:gd name="connsiteX6" fmla="*/ 1492624 w 4208930"/>
              <a:gd name="connsiteY6" fmla="*/ 376518 h 2001663"/>
              <a:gd name="connsiteX7" fmla="*/ 1116106 w 4208930"/>
              <a:gd name="connsiteY7" fmla="*/ 416859 h 2001663"/>
              <a:gd name="connsiteX8" fmla="*/ 2123748 w 4208930"/>
              <a:gd name="connsiteY8" fmla="*/ 1447225 h 2001663"/>
              <a:gd name="connsiteX9" fmla="*/ 2635624 w 4208930"/>
              <a:gd name="connsiteY9" fmla="*/ 363071 h 2001663"/>
              <a:gd name="connsiteX10" fmla="*/ 3991087 w 4208930"/>
              <a:gd name="connsiteY10" fmla="*/ 37652 h 2001663"/>
              <a:gd name="connsiteX0" fmla="*/ 4208930 w 4208930"/>
              <a:gd name="connsiteY0" fmla="*/ 1223683 h 2001663"/>
              <a:gd name="connsiteX1" fmla="*/ 3872753 w 4208930"/>
              <a:gd name="connsiteY1" fmla="*/ 793377 h 2001663"/>
              <a:gd name="connsiteX2" fmla="*/ 2058207 w 4208930"/>
              <a:gd name="connsiteY2" fmla="*/ 1976718 h 2001663"/>
              <a:gd name="connsiteX3" fmla="*/ 349624 w 4208930"/>
              <a:gd name="connsiteY3" fmla="*/ 833718 h 2001663"/>
              <a:gd name="connsiteX4" fmla="*/ 0 w 4208930"/>
              <a:gd name="connsiteY4" fmla="*/ 1304365 h 2001663"/>
              <a:gd name="connsiteX5" fmla="*/ 295835 w 4208930"/>
              <a:gd name="connsiteY5" fmla="*/ 0 h 2001663"/>
              <a:gd name="connsiteX6" fmla="*/ 1492624 w 4208930"/>
              <a:gd name="connsiteY6" fmla="*/ 376518 h 2001663"/>
              <a:gd name="connsiteX7" fmla="*/ 1116106 w 4208930"/>
              <a:gd name="connsiteY7" fmla="*/ 416859 h 2001663"/>
              <a:gd name="connsiteX8" fmla="*/ 2123748 w 4208930"/>
              <a:gd name="connsiteY8" fmla="*/ 1447225 h 2001663"/>
              <a:gd name="connsiteX9" fmla="*/ 3991087 w 4208930"/>
              <a:gd name="connsiteY9" fmla="*/ 37652 h 2001663"/>
              <a:gd name="connsiteX0" fmla="*/ 4208930 w 4208930"/>
              <a:gd name="connsiteY0" fmla="*/ 1223683 h 2001663"/>
              <a:gd name="connsiteX1" fmla="*/ 3872753 w 4208930"/>
              <a:gd name="connsiteY1" fmla="*/ 793377 h 2001663"/>
              <a:gd name="connsiteX2" fmla="*/ 2058207 w 4208930"/>
              <a:gd name="connsiteY2" fmla="*/ 1976718 h 2001663"/>
              <a:gd name="connsiteX3" fmla="*/ 349624 w 4208930"/>
              <a:gd name="connsiteY3" fmla="*/ 833718 h 2001663"/>
              <a:gd name="connsiteX4" fmla="*/ 0 w 4208930"/>
              <a:gd name="connsiteY4" fmla="*/ 1304365 h 2001663"/>
              <a:gd name="connsiteX5" fmla="*/ 295835 w 4208930"/>
              <a:gd name="connsiteY5" fmla="*/ 0 h 2001663"/>
              <a:gd name="connsiteX6" fmla="*/ 1492624 w 4208930"/>
              <a:gd name="connsiteY6" fmla="*/ 376518 h 2001663"/>
              <a:gd name="connsiteX7" fmla="*/ 1116106 w 4208930"/>
              <a:gd name="connsiteY7" fmla="*/ 416859 h 2001663"/>
              <a:gd name="connsiteX8" fmla="*/ 2123748 w 4208930"/>
              <a:gd name="connsiteY8" fmla="*/ 1447225 h 2001663"/>
              <a:gd name="connsiteX0" fmla="*/ 4208930 w 4208930"/>
              <a:gd name="connsiteY0" fmla="*/ 1223683 h 1976718"/>
              <a:gd name="connsiteX1" fmla="*/ 2058207 w 4208930"/>
              <a:gd name="connsiteY1" fmla="*/ 1976718 h 1976718"/>
              <a:gd name="connsiteX2" fmla="*/ 349624 w 4208930"/>
              <a:gd name="connsiteY2" fmla="*/ 833718 h 1976718"/>
              <a:gd name="connsiteX3" fmla="*/ 0 w 4208930"/>
              <a:gd name="connsiteY3" fmla="*/ 1304365 h 1976718"/>
              <a:gd name="connsiteX4" fmla="*/ 295835 w 4208930"/>
              <a:gd name="connsiteY4" fmla="*/ 0 h 1976718"/>
              <a:gd name="connsiteX5" fmla="*/ 1492624 w 4208930"/>
              <a:gd name="connsiteY5" fmla="*/ 376518 h 1976718"/>
              <a:gd name="connsiteX6" fmla="*/ 1116106 w 4208930"/>
              <a:gd name="connsiteY6" fmla="*/ 416859 h 1976718"/>
              <a:gd name="connsiteX7" fmla="*/ 2123748 w 4208930"/>
              <a:gd name="connsiteY7" fmla="*/ 1447225 h 1976718"/>
              <a:gd name="connsiteX0" fmla="*/ 2058207 w 2123748"/>
              <a:gd name="connsiteY0" fmla="*/ 1976718 h 1976718"/>
              <a:gd name="connsiteX1" fmla="*/ 349624 w 2123748"/>
              <a:gd name="connsiteY1" fmla="*/ 833718 h 1976718"/>
              <a:gd name="connsiteX2" fmla="*/ 0 w 2123748"/>
              <a:gd name="connsiteY2" fmla="*/ 1304365 h 1976718"/>
              <a:gd name="connsiteX3" fmla="*/ 295835 w 2123748"/>
              <a:gd name="connsiteY3" fmla="*/ 0 h 1976718"/>
              <a:gd name="connsiteX4" fmla="*/ 1492624 w 2123748"/>
              <a:gd name="connsiteY4" fmla="*/ 376518 h 1976718"/>
              <a:gd name="connsiteX5" fmla="*/ 1116106 w 2123748"/>
              <a:gd name="connsiteY5" fmla="*/ 416859 h 1976718"/>
              <a:gd name="connsiteX6" fmla="*/ 2123748 w 2123748"/>
              <a:gd name="connsiteY6" fmla="*/ 1447225 h 1976718"/>
              <a:gd name="connsiteX0" fmla="*/ 2058207 w 2123748"/>
              <a:gd name="connsiteY0" fmla="*/ 1976718 h 1976718"/>
              <a:gd name="connsiteX1" fmla="*/ 349624 w 2123748"/>
              <a:gd name="connsiteY1" fmla="*/ 833718 h 1976718"/>
              <a:gd name="connsiteX2" fmla="*/ 0 w 2123748"/>
              <a:gd name="connsiteY2" fmla="*/ 1304365 h 1976718"/>
              <a:gd name="connsiteX3" fmla="*/ 295835 w 2123748"/>
              <a:gd name="connsiteY3" fmla="*/ 0 h 1976718"/>
              <a:gd name="connsiteX4" fmla="*/ 1492624 w 2123748"/>
              <a:gd name="connsiteY4" fmla="*/ 376518 h 1976718"/>
              <a:gd name="connsiteX5" fmla="*/ 1116106 w 2123748"/>
              <a:gd name="connsiteY5" fmla="*/ 416859 h 1976718"/>
              <a:gd name="connsiteX6" fmla="*/ 2123748 w 2123748"/>
              <a:gd name="connsiteY6" fmla="*/ 1447225 h 1976718"/>
              <a:gd name="connsiteX0" fmla="*/ 2058207 w 2123748"/>
              <a:gd name="connsiteY0" fmla="*/ 1976718 h 1976718"/>
              <a:gd name="connsiteX1" fmla="*/ 299288 w 2123748"/>
              <a:gd name="connsiteY1" fmla="*/ 909844 h 1976718"/>
              <a:gd name="connsiteX2" fmla="*/ 0 w 2123748"/>
              <a:gd name="connsiteY2" fmla="*/ 1304365 h 1976718"/>
              <a:gd name="connsiteX3" fmla="*/ 295835 w 2123748"/>
              <a:gd name="connsiteY3" fmla="*/ 0 h 1976718"/>
              <a:gd name="connsiteX4" fmla="*/ 1492624 w 2123748"/>
              <a:gd name="connsiteY4" fmla="*/ 376518 h 1976718"/>
              <a:gd name="connsiteX5" fmla="*/ 1116106 w 2123748"/>
              <a:gd name="connsiteY5" fmla="*/ 416859 h 1976718"/>
              <a:gd name="connsiteX6" fmla="*/ 2123748 w 2123748"/>
              <a:gd name="connsiteY6" fmla="*/ 1447225 h 1976718"/>
              <a:gd name="connsiteX0" fmla="*/ 2058207 w 2123748"/>
              <a:gd name="connsiteY0" fmla="*/ 1976718 h 1976718"/>
              <a:gd name="connsiteX1" fmla="*/ 299288 w 2123748"/>
              <a:gd name="connsiteY1" fmla="*/ 909844 h 1976718"/>
              <a:gd name="connsiteX2" fmla="*/ 0 w 2123748"/>
              <a:gd name="connsiteY2" fmla="*/ 1304365 h 1976718"/>
              <a:gd name="connsiteX3" fmla="*/ 295835 w 2123748"/>
              <a:gd name="connsiteY3" fmla="*/ 0 h 1976718"/>
              <a:gd name="connsiteX4" fmla="*/ 1492624 w 2123748"/>
              <a:gd name="connsiteY4" fmla="*/ 376518 h 1976718"/>
              <a:gd name="connsiteX5" fmla="*/ 1054250 w 2123748"/>
              <a:gd name="connsiteY5" fmla="*/ 437118 h 1976718"/>
              <a:gd name="connsiteX6" fmla="*/ 2123748 w 2123748"/>
              <a:gd name="connsiteY6" fmla="*/ 1447225 h 1976718"/>
              <a:gd name="connsiteX0" fmla="*/ 2058207 w 2123748"/>
              <a:gd name="connsiteY0" fmla="*/ 1976718 h 1976718"/>
              <a:gd name="connsiteX1" fmla="*/ 299288 w 2123748"/>
              <a:gd name="connsiteY1" fmla="*/ 909844 h 1976718"/>
              <a:gd name="connsiteX2" fmla="*/ 0 w 2123748"/>
              <a:gd name="connsiteY2" fmla="*/ 1304365 h 1976718"/>
              <a:gd name="connsiteX3" fmla="*/ 295835 w 2123748"/>
              <a:gd name="connsiteY3" fmla="*/ 0 h 1976718"/>
              <a:gd name="connsiteX4" fmla="*/ 1492624 w 2123748"/>
              <a:gd name="connsiteY4" fmla="*/ 376518 h 1976718"/>
              <a:gd name="connsiteX5" fmla="*/ 1054250 w 2123748"/>
              <a:gd name="connsiteY5" fmla="*/ 437118 h 1976718"/>
              <a:gd name="connsiteX6" fmla="*/ 2123748 w 2123748"/>
              <a:gd name="connsiteY6" fmla="*/ 1875829 h 1976718"/>
              <a:gd name="connsiteX0" fmla="*/ 2058207 w 2123748"/>
              <a:gd name="connsiteY0" fmla="*/ 1976718 h 1976718"/>
              <a:gd name="connsiteX1" fmla="*/ 299288 w 2123748"/>
              <a:gd name="connsiteY1" fmla="*/ 909844 h 1976718"/>
              <a:gd name="connsiteX2" fmla="*/ 0 w 2123748"/>
              <a:gd name="connsiteY2" fmla="*/ 1304365 h 1976718"/>
              <a:gd name="connsiteX3" fmla="*/ 295835 w 2123748"/>
              <a:gd name="connsiteY3" fmla="*/ 0 h 1976718"/>
              <a:gd name="connsiteX4" fmla="*/ 1492624 w 2123748"/>
              <a:gd name="connsiteY4" fmla="*/ 376518 h 1976718"/>
              <a:gd name="connsiteX5" fmla="*/ 1054250 w 2123748"/>
              <a:gd name="connsiteY5" fmla="*/ 437118 h 1976718"/>
              <a:gd name="connsiteX6" fmla="*/ 2123748 w 2123748"/>
              <a:gd name="connsiteY6" fmla="*/ 1875829 h 1976718"/>
              <a:gd name="connsiteX0" fmla="*/ 2058207 w 2150381"/>
              <a:gd name="connsiteY0" fmla="*/ 1976718 h 1976718"/>
              <a:gd name="connsiteX1" fmla="*/ 299288 w 2150381"/>
              <a:gd name="connsiteY1" fmla="*/ 909844 h 1976718"/>
              <a:gd name="connsiteX2" fmla="*/ 0 w 2150381"/>
              <a:gd name="connsiteY2" fmla="*/ 1304365 h 1976718"/>
              <a:gd name="connsiteX3" fmla="*/ 295835 w 2150381"/>
              <a:gd name="connsiteY3" fmla="*/ 0 h 1976718"/>
              <a:gd name="connsiteX4" fmla="*/ 1492624 w 2150381"/>
              <a:gd name="connsiteY4" fmla="*/ 376518 h 1976718"/>
              <a:gd name="connsiteX5" fmla="*/ 1054250 w 2150381"/>
              <a:gd name="connsiteY5" fmla="*/ 437118 h 1976718"/>
              <a:gd name="connsiteX6" fmla="*/ 2150381 w 2150381"/>
              <a:gd name="connsiteY6" fmla="*/ 1763865 h 1976718"/>
              <a:gd name="connsiteX0" fmla="*/ 2074392 w 2150381"/>
              <a:gd name="connsiteY0" fmla="*/ 1858356 h 1858356"/>
              <a:gd name="connsiteX1" fmla="*/ 299288 w 2150381"/>
              <a:gd name="connsiteY1" fmla="*/ 909844 h 1858356"/>
              <a:gd name="connsiteX2" fmla="*/ 0 w 2150381"/>
              <a:gd name="connsiteY2" fmla="*/ 1304365 h 1858356"/>
              <a:gd name="connsiteX3" fmla="*/ 295835 w 2150381"/>
              <a:gd name="connsiteY3" fmla="*/ 0 h 1858356"/>
              <a:gd name="connsiteX4" fmla="*/ 1492624 w 2150381"/>
              <a:gd name="connsiteY4" fmla="*/ 376518 h 1858356"/>
              <a:gd name="connsiteX5" fmla="*/ 1054250 w 2150381"/>
              <a:gd name="connsiteY5" fmla="*/ 437118 h 1858356"/>
              <a:gd name="connsiteX6" fmla="*/ 2150381 w 2150381"/>
              <a:gd name="connsiteY6" fmla="*/ 1763865 h 1858356"/>
              <a:gd name="connsiteX0" fmla="*/ 2074392 w 2293225"/>
              <a:gd name="connsiteY0" fmla="*/ 1858356 h 1858356"/>
              <a:gd name="connsiteX1" fmla="*/ 299288 w 2293225"/>
              <a:gd name="connsiteY1" fmla="*/ 909844 h 1858356"/>
              <a:gd name="connsiteX2" fmla="*/ 0 w 2293225"/>
              <a:gd name="connsiteY2" fmla="*/ 1304365 h 1858356"/>
              <a:gd name="connsiteX3" fmla="*/ 295835 w 2293225"/>
              <a:gd name="connsiteY3" fmla="*/ 0 h 1858356"/>
              <a:gd name="connsiteX4" fmla="*/ 1492624 w 2293225"/>
              <a:gd name="connsiteY4" fmla="*/ 376518 h 1858356"/>
              <a:gd name="connsiteX5" fmla="*/ 1054250 w 2293225"/>
              <a:gd name="connsiteY5" fmla="*/ 437118 h 1858356"/>
              <a:gd name="connsiteX6" fmla="*/ 2293225 w 2293225"/>
              <a:gd name="connsiteY6" fmla="*/ 1549527 h 1858356"/>
              <a:gd name="connsiteX0" fmla="*/ 2274821 w 2293225"/>
              <a:gd name="connsiteY0" fmla="*/ 1671330 h 1671330"/>
              <a:gd name="connsiteX1" fmla="*/ 299288 w 2293225"/>
              <a:gd name="connsiteY1" fmla="*/ 909844 h 1671330"/>
              <a:gd name="connsiteX2" fmla="*/ 0 w 2293225"/>
              <a:gd name="connsiteY2" fmla="*/ 1304365 h 1671330"/>
              <a:gd name="connsiteX3" fmla="*/ 295835 w 2293225"/>
              <a:gd name="connsiteY3" fmla="*/ 0 h 1671330"/>
              <a:gd name="connsiteX4" fmla="*/ 1492624 w 2293225"/>
              <a:gd name="connsiteY4" fmla="*/ 376518 h 1671330"/>
              <a:gd name="connsiteX5" fmla="*/ 1054250 w 2293225"/>
              <a:gd name="connsiteY5" fmla="*/ 437118 h 1671330"/>
              <a:gd name="connsiteX6" fmla="*/ 2293225 w 2293225"/>
              <a:gd name="connsiteY6" fmla="*/ 1549527 h 1671330"/>
              <a:gd name="connsiteX0" fmla="*/ 2274821 w 2293225"/>
              <a:gd name="connsiteY0" fmla="*/ 1671330 h 1671330"/>
              <a:gd name="connsiteX1" fmla="*/ 299288 w 2293225"/>
              <a:gd name="connsiteY1" fmla="*/ 909844 h 1671330"/>
              <a:gd name="connsiteX2" fmla="*/ 0 w 2293225"/>
              <a:gd name="connsiteY2" fmla="*/ 1304365 h 1671330"/>
              <a:gd name="connsiteX3" fmla="*/ 295835 w 2293225"/>
              <a:gd name="connsiteY3" fmla="*/ 0 h 1671330"/>
              <a:gd name="connsiteX4" fmla="*/ 1492624 w 2293225"/>
              <a:gd name="connsiteY4" fmla="*/ 376518 h 1671330"/>
              <a:gd name="connsiteX5" fmla="*/ 1054250 w 2293225"/>
              <a:gd name="connsiteY5" fmla="*/ 437118 h 1671330"/>
              <a:gd name="connsiteX6" fmla="*/ 2293225 w 2293225"/>
              <a:gd name="connsiteY6" fmla="*/ 1549527 h 1671330"/>
              <a:gd name="connsiteX0" fmla="*/ 2274821 w 2293225"/>
              <a:gd name="connsiteY0" fmla="*/ 1671330 h 1671330"/>
              <a:gd name="connsiteX1" fmla="*/ 299288 w 2293225"/>
              <a:gd name="connsiteY1" fmla="*/ 909844 h 1671330"/>
              <a:gd name="connsiteX2" fmla="*/ 0 w 2293225"/>
              <a:gd name="connsiteY2" fmla="*/ 1304365 h 1671330"/>
              <a:gd name="connsiteX3" fmla="*/ 295835 w 2293225"/>
              <a:gd name="connsiteY3" fmla="*/ 0 h 1671330"/>
              <a:gd name="connsiteX4" fmla="*/ 1492624 w 2293225"/>
              <a:gd name="connsiteY4" fmla="*/ 376518 h 1671330"/>
              <a:gd name="connsiteX5" fmla="*/ 1054250 w 2293225"/>
              <a:gd name="connsiteY5" fmla="*/ 437118 h 1671330"/>
              <a:gd name="connsiteX6" fmla="*/ 2293225 w 2293225"/>
              <a:gd name="connsiteY6" fmla="*/ 1549527 h 1671330"/>
              <a:gd name="connsiteX0" fmla="*/ 2274821 w 2274820"/>
              <a:gd name="connsiteY0" fmla="*/ 1671330 h 1671330"/>
              <a:gd name="connsiteX1" fmla="*/ 299288 w 2274820"/>
              <a:gd name="connsiteY1" fmla="*/ 909844 h 1671330"/>
              <a:gd name="connsiteX2" fmla="*/ 0 w 2274820"/>
              <a:gd name="connsiteY2" fmla="*/ 1304365 h 1671330"/>
              <a:gd name="connsiteX3" fmla="*/ 295835 w 2274820"/>
              <a:gd name="connsiteY3" fmla="*/ 0 h 1671330"/>
              <a:gd name="connsiteX4" fmla="*/ 1492624 w 2274820"/>
              <a:gd name="connsiteY4" fmla="*/ 376518 h 1671330"/>
              <a:gd name="connsiteX5" fmla="*/ 1054250 w 2274820"/>
              <a:gd name="connsiteY5" fmla="*/ 437118 h 1671330"/>
              <a:gd name="connsiteX6" fmla="*/ 2096313 w 2274820"/>
              <a:gd name="connsiteY6" fmla="*/ 1353475 h 1671330"/>
              <a:gd name="connsiteX0" fmla="*/ 2274821 w 2274820"/>
              <a:gd name="connsiteY0" fmla="*/ 1671330 h 1832003"/>
              <a:gd name="connsiteX1" fmla="*/ 299288 w 2274820"/>
              <a:gd name="connsiteY1" fmla="*/ 909844 h 1832003"/>
              <a:gd name="connsiteX2" fmla="*/ 0 w 2274820"/>
              <a:gd name="connsiteY2" fmla="*/ 1304365 h 1832003"/>
              <a:gd name="connsiteX3" fmla="*/ 295835 w 2274820"/>
              <a:gd name="connsiteY3" fmla="*/ 0 h 1832003"/>
              <a:gd name="connsiteX4" fmla="*/ 1492624 w 2274820"/>
              <a:gd name="connsiteY4" fmla="*/ 376518 h 1832003"/>
              <a:gd name="connsiteX5" fmla="*/ 1054250 w 2274820"/>
              <a:gd name="connsiteY5" fmla="*/ 437118 h 1832003"/>
              <a:gd name="connsiteX6" fmla="*/ 2096313 w 2274820"/>
              <a:gd name="connsiteY6" fmla="*/ 1353475 h 1832003"/>
              <a:gd name="connsiteX0" fmla="*/ 2274821 w 2274820"/>
              <a:gd name="connsiteY0" fmla="*/ 1671330 h 1823753"/>
              <a:gd name="connsiteX1" fmla="*/ 299288 w 2274820"/>
              <a:gd name="connsiteY1" fmla="*/ 909844 h 1823753"/>
              <a:gd name="connsiteX2" fmla="*/ 0 w 2274820"/>
              <a:gd name="connsiteY2" fmla="*/ 1304365 h 1823753"/>
              <a:gd name="connsiteX3" fmla="*/ 295835 w 2274820"/>
              <a:gd name="connsiteY3" fmla="*/ 0 h 1823753"/>
              <a:gd name="connsiteX4" fmla="*/ 1492624 w 2274820"/>
              <a:gd name="connsiteY4" fmla="*/ 376518 h 1823753"/>
              <a:gd name="connsiteX5" fmla="*/ 1054250 w 2274820"/>
              <a:gd name="connsiteY5" fmla="*/ 437118 h 1823753"/>
              <a:gd name="connsiteX6" fmla="*/ 2096313 w 2274820"/>
              <a:gd name="connsiteY6" fmla="*/ 1353475 h 1823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4820" h="1823753">
                <a:moveTo>
                  <a:pt x="2274821" y="1671330"/>
                </a:moveTo>
                <a:cubicBezTo>
                  <a:pt x="1155510" y="1823753"/>
                  <a:pt x="781591" y="1421673"/>
                  <a:pt x="299288" y="909844"/>
                </a:cubicBezTo>
                <a:lnTo>
                  <a:pt x="0" y="1304365"/>
                </a:lnTo>
                <a:lnTo>
                  <a:pt x="295835" y="0"/>
                </a:lnTo>
                <a:lnTo>
                  <a:pt x="1492624" y="376518"/>
                </a:lnTo>
                <a:lnTo>
                  <a:pt x="1054250" y="437118"/>
                </a:lnTo>
                <a:cubicBezTo>
                  <a:pt x="1176636" y="887388"/>
                  <a:pt x="1587274" y="1394962"/>
                  <a:pt x="2096313" y="1353475"/>
                </a:cubicBezTo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latinLnBrk="0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자유형 67">
            <a:extLst>
              <a:ext uri="{FF2B5EF4-FFF2-40B4-BE49-F238E27FC236}">
                <a16:creationId xmlns:a16="http://schemas.microsoft.com/office/drawing/2014/main" id="{3632C9B9-0705-F38A-851C-53BB38515B88}"/>
              </a:ext>
            </a:extLst>
          </p:cNvPr>
          <p:cNvSpPr/>
          <p:nvPr/>
        </p:nvSpPr>
        <p:spPr>
          <a:xfrm rot="16600098" flipH="1" flipV="1">
            <a:off x="3217408" y="2810102"/>
            <a:ext cx="1071563" cy="763588"/>
          </a:xfrm>
          <a:custGeom>
            <a:avLst/>
            <a:gdLst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299447 w 4208930"/>
              <a:gd name="connsiteY3" fmla="*/ 1196788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272553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299447 w 4208930"/>
              <a:gd name="connsiteY3" fmla="*/ 1196788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272553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272553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30506"/>
              <a:gd name="connsiteX1" fmla="*/ 1492624 w 4208930"/>
              <a:gd name="connsiteY1" fmla="*/ 430306 h 2030506"/>
              <a:gd name="connsiteX2" fmla="*/ 1116106 w 4208930"/>
              <a:gd name="connsiteY2" fmla="*/ 470647 h 2030506"/>
              <a:gd name="connsiteX3" fmla="*/ 2156539 w 4208930"/>
              <a:gd name="connsiteY3" fmla="*/ 1339640 h 2030506"/>
              <a:gd name="connsiteX4" fmla="*/ 3039035 w 4208930"/>
              <a:gd name="connsiteY4" fmla="*/ 443753 h 2030506"/>
              <a:gd name="connsiteX5" fmla="*/ 2635624 w 4208930"/>
              <a:gd name="connsiteY5" fmla="*/ 416859 h 2030506"/>
              <a:gd name="connsiteX6" fmla="*/ 3899647 w 4208930"/>
              <a:gd name="connsiteY6" fmla="*/ 0 h 2030506"/>
              <a:gd name="connsiteX7" fmla="*/ 4208930 w 4208930"/>
              <a:gd name="connsiteY7" fmla="*/ 1277471 h 2030506"/>
              <a:gd name="connsiteX8" fmla="*/ 3872753 w 4208930"/>
              <a:gd name="connsiteY8" fmla="*/ 847165 h 2030506"/>
              <a:gd name="connsiteX9" fmla="*/ 2058207 w 4208930"/>
              <a:gd name="connsiteY9" fmla="*/ 2030506 h 2030506"/>
              <a:gd name="connsiteX10" fmla="*/ 349624 w 4208930"/>
              <a:gd name="connsiteY10" fmla="*/ 887506 h 2030506"/>
              <a:gd name="connsiteX11" fmla="*/ 0 w 4208930"/>
              <a:gd name="connsiteY11" fmla="*/ 1358153 h 2030506"/>
              <a:gd name="connsiteX12" fmla="*/ 295835 w 4208930"/>
              <a:gd name="connsiteY12" fmla="*/ 53788 h 2030506"/>
              <a:gd name="connsiteX0" fmla="*/ 295835 w 4208930"/>
              <a:gd name="connsiteY0" fmla="*/ 53788 h 2055451"/>
              <a:gd name="connsiteX1" fmla="*/ 1492624 w 4208930"/>
              <a:gd name="connsiteY1" fmla="*/ 430306 h 2055451"/>
              <a:gd name="connsiteX2" fmla="*/ 1116106 w 4208930"/>
              <a:gd name="connsiteY2" fmla="*/ 470647 h 2055451"/>
              <a:gd name="connsiteX3" fmla="*/ 2156539 w 4208930"/>
              <a:gd name="connsiteY3" fmla="*/ 1339640 h 2055451"/>
              <a:gd name="connsiteX4" fmla="*/ 3039035 w 4208930"/>
              <a:gd name="connsiteY4" fmla="*/ 443753 h 2055451"/>
              <a:gd name="connsiteX5" fmla="*/ 2635624 w 4208930"/>
              <a:gd name="connsiteY5" fmla="*/ 416859 h 2055451"/>
              <a:gd name="connsiteX6" fmla="*/ 3899647 w 4208930"/>
              <a:gd name="connsiteY6" fmla="*/ 0 h 2055451"/>
              <a:gd name="connsiteX7" fmla="*/ 4208930 w 4208930"/>
              <a:gd name="connsiteY7" fmla="*/ 1277471 h 2055451"/>
              <a:gd name="connsiteX8" fmla="*/ 3872753 w 4208930"/>
              <a:gd name="connsiteY8" fmla="*/ 847165 h 2055451"/>
              <a:gd name="connsiteX9" fmla="*/ 2058207 w 4208930"/>
              <a:gd name="connsiteY9" fmla="*/ 2030506 h 2055451"/>
              <a:gd name="connsiteX10" fmla="*/ 349624 w 4208930"/>
              <a:gd name="connsiteY10" fmla="*/ 887506 h 2055451"/>
              <a:gd name="connsiteX11" fmla="*/ 0 w 4208930"/>
              <a:gd name="connsiteY11" fmla="*/ 1358153 h 2055451"/>
              <a:gd name="connsiteX12" fmla="*/ 295835 w 4208930"/>
              <a:gd name="connsiteY12" fmla="*/ 53788 h 2055451"/>
              <a:gd name="connsiteX0" fmla="*/ 295835 w 4208930"/>
              <a:gd name="connsiteY0" fmla="*/ 53788 h 2055451"/>
              <a:gd name="connsiteX1" fmla="*/ 1492624 w 4208930"/>
              <a:gd name="connsiteY1" fmla="*/ 430306 h 2055451"/>
              <a:gd name="connsiteX2" fmla="*/ 1116106 w 4208930"/>
              <a:gd name="connsiteY2" fmla="*/ 470647 h 2055451"/>
              <a:gd name="connsiteX3" fmla="*/ 2123748 w 4208930"/>
              <a:gd name="connsiteY3" fmla="*/ 1501013 h 2055451"/>
              <a:gd name="connsiteX4" fmla="*/ 3039035 w 4208930"/>
              <a:gd name="connsiteY4" fmla="*/ 443753 h 2055451"/>
              <a:gd name="connsiteX5" fmla="*/ 2635624 w 4208930"/>
              <a:gd name="connsiteY5" fmla="*/ 416859 h 2055451"/>
              <a:gd name="connsiteX6" fmla="*/ 3899647 w 4208930"/>
              <a:gd name="connsiteY6" fmla="*/ 0 h 2055451"/>
              <a:gd name="connsiteX7" fmla="*/ 4208930 w 4208930"/>
              <a:gd name="connsiteY7" fmla="*/ 1277471 h 2055451"/>
              <a:gd name="connsiteX8" fmla="*/ 3872753 w 4208930"/>
              <a:gd name="connsiteY8" fmla="*/ 847165 h 2055451"/>
              <a:gd name="connsiteX9" fmla="*/ 2058207 w 4208930"/>
              <a:gd name="connsiteY9" fmla="*/ 2030506 h 2055451"/>
              <a:gd name="connsiteX10" fmla="*/ 349624 w 4208930"/>
              <a:gd name="connsiteY10" fmla="*/ 887506 h 2055451"/>
              <a:gd name="connsiteX11" fmla="*/ 0 w 4208930"/>
              <a:gd name="connsiteY11" fmla="*/ 1358153 h 2055451"/>
              <a:gd name="connsiteX12" fmla="*/ 295835 w 4208930"/>
              <a:gd name="connsiteY12" fmla="*/ 53788 h 2055451"/>
              <a:gd name="connsiteX0" fmla="*/ 295835 w 4208930"/>
              <a:gd name="connsiteY0" fmla="*/ 53788 h 2055451"/>
              <a:gd name="connsiteX1" fmla="*/ 1492624 w 4208930"/>
              <a:gd name="connsiteY1" fmla="*/ 430306 h 2055451"/>
              <a:gd name="connsiteX2" fmla="*/ 1116106 w 4208930"/>
              <a:gd name="connsiteY2" fmla="*/ 470647 h 2055451"/>
              <a:gd name="connsiteX3" fmla="*/ 2123748 w 4208930"/>
              <a:gd name="connsiteY3" fmla="*/ 1501013 h 2055451"/>
              <a:gd name="connsiteX4" fmla="*/ 3039035 w 4208930"/>
              <a:gd name="connsiteY4" fmla="*/ 443753 h 2055451"/>
              <a:gd name="connsiteX5" fmla="*/ 2635624 w 4208930"/>
              <a:gd name="connsiteY5" fmla="*/ 416859 h 2055451"/>
              <a:gd name="connsiteX6" fmla="*/ 3899647 w 4208930"/>
              <a:gd name="connsiteY6" fmla="*/ 0 h 2055451"/>
              <a:gd name="connsiteX7" fmla="*/ 4208930 w 4208930"/>
              <a:gd name="connsiteY7" fmla="*/ 1277471 h 2055451"/>
              <a:gd name="connsiteX8" fmla="*/ 3872753 w 4208930"/>
              <a:gd name="connsiteY8" fmla="*/ 847165 h 2055451"/>
              <a:gd name="connsiteX9" fmla="*/ 2058207 w 4208930"/>
              <a:gd name="connsiteY9" fmla="*/ 2030506 h 2055451"/>
              <a:gd name="connsiteX10" fmla="*/ 349624 w 4208930"/>
              <a:gd name="connsiteY10" fmla="*/ 887506 h 2055451"/>
              <a:gd name="connsiteX11" fmla="*/ 0 w 4208930"/>
              <a:gd name="connsiteY11" fmla="*/ 1358153 h 2055451"/>
              <a:gd name="connsiteX12" fmla="*/ 295835 w 4208930"/>
              <a:gd name="connsiteY12" fmla="*/ 53788 h 2055451"/>
              <a:gd name="connsiteX0" fmla="*/ 295835 w 4208930"/>
              <a:gd name="connsiteY0" fmla="*/ 53788 h 2055451"/>
              <a:gd name="connsiteX1" fmla="*/ 1492624 w 4208930"/>
              <a:gd name="connsiteY1" fmla="*/ 430306 h 2055451"/>
              <a:gd name="connsiteX2" fmla="*/ 1116106 w 4208930"/>
              <a:gd name="connsiteY2" fmla="*/ 470647 h 2055451"/>
              <a:gd name="connsiteX3" fmla="*/ 2123748 w 4208930"/>
              <a:gd name="connsiteY3" fmla="*/ 1501013 h 2055451"/>
              <a:gd name="connsiteX4" fmla="*/ 3039035 w 4208930"/>
              <a:gd name="connsiteY4" fmla="*/ 443753 h 2055451"/>
              <a:gd name="connsiteX5" fmla="*/ 2635624 w 4208930"/>
              <a:gd name="connsiteY5" fmla="*/ 416859 h 2055451"/>
              <a:gd name="connsiteX6" fmla="*/ 3899647 w 4208930"/>
              <a:gd name="connsiteY6" fmla="*/ 0 h 2055451"/>
              <a:gd name="connsiteX7" fmla="*/ 4208930 w 4208930"/>
              <a:gd name="connsiteY7" fmla="*/ 1277471 h 2055451"/>
              <a:gd name="connsiteX8" fmla="*/ 3872753 w 4208930"/>
              <a:gd name="connsiteY8" fmla="*/ 847165 h 2055451"/>
              <a:gd name="connsiteX9" fmla="*/ 2058207 w 4208930"/>
              <a:gd name="connsiteY9" fmla="*/ 2030506 h 2055451"/>
              <a:gd name="connsiteX10" fmla="*/ 349624 w 4208930"/>
              <a:gd name="connsiteY10" fmla="*/ 887506 h 2055451"/>
              <a:gd name="connsiteX11" fmla="*/ 0 w 4208930"/>
              <a:gd name="connsiteY11" fmla="*/ 1358153 h 2055451"/>
              <a:gd name="connsiteX12" fmla="*/ 295835 w 4208930"/>
              <a:gd name="connsiteY12" fmla="*/ 53788 h 2055451"/>
              <a:gd name="connsiteX0" fmla="*/ 4208930 w 4208930"/>
              <a:gd name="connsiteY0" fmla="*/ 1223683 h 2001663"/>
              <a:gd name="connsiteX1" fmla="*/ 3872753 w 4208930"/>
              <a:gd name="connsiteY1" fmla="*/ 793377 h 2001663"/>
              <a:gd name="connsiteX2" fmla="*/ 2058207 w 4208930"/>
              <a:gd name="connsiteY2" fmla="*/ 1976718 h 2001663"/>
              <a:gd name="connsiteX3" fmla="*/ 349624 w 4208930"/>
              <a:gd name="connsiteY3" fmla="*/ 833718 h 2001663"/>
              <a:gd name="connsiteX4" fmla="*/ 0 w 4208930"/>
              <a:gd name="connsiteY4" fmla="*/ 1304365 h 2001663"/>
              <a:gd name="connsiteX5" fmla="*/ 295835 w 4208930"/>
              <a:gd name="connsiteY5" fmla="*/ 0 h 2001663"/>
              <a:gd name="connsiteX6" fmla="*/ 1492624 w 4208930"/>
              <a:gd name="connsiteY6" fmla="*/ 376518 h 2001663"/>
              <a:gd name="connsiteX7" fmla="*/ 1116106 w 4208930"/>
              <a:gd name="connsiteY7" fmla="*/ 416859 h 2001663"/>
              <a:gd name="connsiteX8" fmla="*/ 2123748 w 4208930"/>
              <a:gd name="connsiteY8" fmla="*/ 1447225 h 2001663"/>
              <a:gd name="connsiteX9" fmla="*/ 3039035 w 4208930"/>
              <a:gd name="connsiteY9" fmla="*/ 389965 h 2001663"/>
              <a:gd name="connsiteX10" fmla="*/ 2635624 w 4208930"/>
              <a:gd name="connsiteY10" fmla="*/ 363071 h 2001663"/>
              <a:gd name="connsiteX11" fmla="*/ 3991087 w 4208930"/>
              <a:gd name="connsiteY11" fmla="*/ 37652 h 2001663"/>
              <a:gd name="connsiteX0" fmla="*/ 4208930 w 4208930"/>
              <a:gd name="connsiteY0" fmla="*/ 1223683 h 2001663"/>
              <a:gd name="connsiteX1" fmla="*/ 3872753 w 4208930"/>
              <a:gd name="connsiteY1" fmla="*/ 793377 h 2001663"/>
              <a:gd name="connsiteX2" fmla="*/ 2058207 w 4208930"/>
              <a:gd name="connsiteY2" fmla="*/ 1976718 h 2001663"/>
              <a:gd name="connsiteX3" fmla="*/ 349624 w 4208930"/>
              <a:gd name="connsiteY3" fmla="*/ 833718 h 2001663"/>
              <a:gd name="connsiteX4" fmla="*/ 0 w 4208930"/>
              <a:gd name="connsiteY4" fmla="*/ 1304365 h 2001663"/>
              <a:gd name="connsiteX5" fmla="*/ 295835 w 4208930"/>
              <a:gd name="connsiteY5" fmla="*/ 0 h 2001663"/>
              <a:gd name="connsiteX6" fmla="*/ 1492624 w 4208930"/>
              <a:gd name="connsiteY6" fmla="*/ 376518 h 2001663"/>
              <a:gd name="connsiteX7" fmla="*/ 1116106 w 4208930"/>
              <a:gd name="connsiteY7" fmla="*/ 416859 h 2001663"/>
              <a:gd name="connsiteX8" fmla="*/ 2123748 w 4208930"/>
              <a:gd name="connsiteY8" fmla="*/ 1447225 h 2001663"/>
              <a:gd name="connsiteX9" fmla="*/ 2635624 w 4208930"/>
              <a:gd name="connsiteY9" fmla="*/ 363071 h 2001663"/>
              <a:gd name="connsiteX10" fmla="*/ 3991087 w 4208930"/>
              <a:gd name="connsiteY10" fmla="*/ 37652 h 2001663"/>
              <a:gd name="connsiteX0" fmla="*/ 4208930 w 4208930"/>
              <a:gd name="connsiteY0" fmla="*/ 1223683 h 2001663"/>
              <a:gd name="connsiteX1" fmla="*/ 3872753 w 4208930"/>
              <a:gd name="connsiteY1" fmla="*/ 793377 h 2001663"/>
              <a:gd name="connsiteX2" fmla="*/ 2058207 w 4208930"/>
              <a:gd name="connsiteY2" fmla="*/ 1976718 h 2001663"/>
              <a:gd name="connsiteX3" fmla="*/ 349624 w 4208930"/>
              <a:gd name="connsiteY3" fmla="*/ 833718 h 2001663"/>
              <a:gd name="connsiteX4" fmla="*/ 0 w 4208930"/>
              <a:gd name="connsiteY4" fmla="*/ 1304365 h 2001663"/>
              <a:gd name="connsiteX5" fmla="*/ 295835 w 4208930"/>
              <a:gd name="connsiteY5" fmla="*/ 0 h 2001663"/>
              <a:gd name="connsiteX6" fmla="*/ 1492624 w 4208930"/>
              <a:gd name="connsiteY6" fmla="*/ 376518 h 2001663"/>
              <a:gd name="connsiteX7" fmla="*/ 1116106 w 4208930"/>
              <a:gd name="connsiteY7" fmla="*/ 416859 h 2001663"/>
              <a:gd name="connsiteX8" fmla="*/ 2123748 w 4208930"/>
              <a:gd name="connsiteY8" fmla="*/ 1447225 h 2001663"/>
              <a:gd name="connsiteX9" fmla="*/ 3991087 w 4208930"/>
              <a:gd name="connsiteY9" fmla="*/ 37652 h 2001663"/>
              <a:gd name="connsiteX0" fmla="*/ 4208930 w 4208930"/>
              <a:gd name="connsiteY0" fmla="*/ 1223683 h 2001663"/>
              <a:gd name="connsiteX1" fmla="*/ 3872753 w 4208930"/>
              <a:gd name="connsiteY1" fmla="*/ 793377 h 2001663"/>
              <a:gd name="connsiteX2" fmla="*/ 2058207 w 4208930"/>
              <a:gd name="connsiteY2" fmla="*/ 1976718 h 2001663"/>
              <a:gd name="connsiteX3" fmla="*/ 349624 w 4208930"/>
              <a:gd name="connsiteY3" fmla="*/ 833718 h 2001663"/>
              <a:gd name="connsiteX4" fmla="*/ 0 w 4208930"/>
              <a:gd name="connsiteY4" fmla="*/ 1304365 h 2001663"/>
              <a:gd name="connsiteX5" fmla="*/ 295835 w 4208930"/>
              <a:gd name="connsiteY5" fmla="*/ 0 h 2001663"/>
              <a:gd name="connsiteX6" fmla="*/ 1492624 w 4208930"/>
              <a:gd name="connsiteY6" fmla="*/ 376518 h 2001663"/>
              <a:gd name="connsiteX7" fmla="*/ 1116106 w 4208930"/>
              <a:gd name="connsiteY7" fmla="*/ 416859 h 2001663"/>
              <a:gd name="connsiteX8" fmla="*/ 2123748 w 4208930"/>
              <a:gd name="connsiteY8" fmla="*/ 1447225 h 2001663"/>
              <a:gd name="connsiteX0" fmla="*/ 4208930 w 4208930"/>
              <a:gd name="connsiteY0" fmla="*/ 1223683 h 1976718"/>
              <a:gd name="connsiteX1" fmla="*/ 2058207 w 4208930"/>
              <a:gd name="connsiteY1" fmla="*/ 1976718 h 1976718"/>
              <a:gd name="connsiteX2" fmla="*/ 349624 w 4208930"/>
              <a:gd name="connsiteY2" fmla="*/ 833718 h 1976718"/>
              <a:gd name="connsiteX3" fmla="*/ 0 w 4208930"/>
              <a:gd name="connsiteY3" fmla="*/ 1304365 h 1976718"/>
              <a:gd name="connsiteX4" fmla="*/ 295835 w 4208930"/>
              <a:gd name="connsiteY4" fmla="*/ 0 h 1976718"/>
              <a:gd name="connsiteX5" fmla="*/ 1492624 w 4208930"/>
              <a:gd name="connsiteY5" fmla="*/ 376518 h 1976718"/>
              <a:gd name="connsiteX6" fmla="*/ 1116106 w 4208930"/>
              <a:gd name="connsiteY6" fmla="*/ 416859 h 1976718"/>
              <a:gd name="connsiteX7" fmla="*/ 2123748 w 4208930"/>
              <a:gd name="connsiteY7" fmla="*/ 1447225 h 1976718"/>
              <a:gd name="connsiteX0" fmla="*/ 2058207 w 2123748"/>
              <a:gd name="connsiteY0" fmla="*/ 1976718 h 1976718"/>
              <a:gd name="connsiteX1" fmla="*/ 349624 w 2123748"/>
              <a:gd name="connsiteY1" fmla="*/ 833718 h 1976718"/>
              <a:gd name="connsiteX2" fmla="*/ 0 w 2123748"/>
              <a:gd name="connsiteY2" fmla="*/ 1304365 h 1976718"/>
              <a:gd name="connsiteX3" fmla="*/ 295835 w 2123748"/>
              <a:gd name="connsiteY3" fmla="*/ 0 h 1976718"/>
              <a:gd name="connsiteX4" fmla="*/ 1492624 w 2123748"/>
              <a:gd name="connsiteY4" fmla="*/ 376518 h 1976718"/>
              <a:gd name="connsiteX5" fmla="*/ 1116106 w 2123748"/>
              <a:gd name="connsiteY5" fmla="*/ 416859 h 1976718"/>
              <a:gd name="connsiteX6" fmla="*/ 2123748 w 2123748"/>
              <a:gd name="connsiteY6" fmla="*/ 1447225 h 1976718"/>
              <a:gd name="connsiteX0" fmla="*/ 2058207 w 2123748"/>
              <a:gd name="connsiteY0" fmla="*/ 1976718 h 1976718"/>
              <a:gd name="connsiteX1" fmla="*/ 349624 w 2123748"/>
              <a:gd name="connsiteY1" fmla="*/ 833718 h 1976718"/>
              <a:gd name="connsiteX2" fmla="*/ 0 w 2123748"/>
              <a:gd name="connsiteY2" fmla="*/ 1304365 h 1976718"/>
              <a:gd name="connsiteX3" fmla="*/ 295835 w 2123748"/>
              <a:gd name="connsiteY3" fmla="*/ 0 h 1976718"/>
              <a:gd name="connsiteX4" fmla="*/ 1492624 w 2123748"/>
              <a:gd name="connsiteY4" fmla="*/ 376518 h 1976718"/>
              <a:gd name="connsiteX5" fmla="*/ 1116106 w 2123748"/>
              <a:gd name="connsiteY5" fmla="*/ 416859 h 1976718"/>
              <a:gd name="connsiteX6" fmla="*/ 2123748 w 2123748"/>
              <a:gd name="connsiteY6" fmla="*/ 1447225 h 1976718"/>
              <a:gd name="connsiteX0" fmla="*/ 2058207 w 2123748"/>
              <a:gd name="connsiteY0" fmla="*/ 1976718 h 1976718"/>
              <a:gd name="connsiteX1" fmla="*/ 299288 w 2123748"/>
              <a:gd name="connsiteY1" fmla="*/ 909844 h 1976718"/>
              <a:gd name="connsiteX2" fmla="*/ 0 w 2123748"/>
              <a:gd name="connsiteY2" fmla="*/ 1304365 h 1976718"/>
              <a:gd name="connsiteX3" fmla="*/ 295835 w 2123748"/>
              <a:gd name="connsiteY3" fmla="*/ 0 h 1976718"/>
              <a:gd name="connsiteX4" fmla="*/ 1492624 w 2123748"/>
              <a:gd name="connsiteY4" fmla="*/ 376518 h 1976718"/>
              <a:gd name="connsiteX5" fmla="*/ 1116106 w 2123748"/>
              <a:gd name="connsiteY5" fmla="*/ 416859 h 1976718"/>
              <a:gd name="connsiteX6" fmla="*/ 2123748 w 2123748"/>
              <a:gd name="connsiteY6" fmla="*/ 1447225 h 1976718"/>
              <a:gd name="connsiteX0" fmla="*/ 2058207 w 2123748"/>
              <a:gd name="connsiteY0" fmla="*/ 1976718 h 1976718"/>
              <a:gd name="connsiteX1" fmla="*/ 299288 w 2123748"/>
              <a:gd name="connsiteY1" fmla="*/ 909844 h 1976718"/>
              <a:gd name="connsiteX2" fmla="*/ 0 w 2123748"/>
              <a:gd name="connsiteY2" fmla="*/ 1304365 h 1976718"/>
              <a:gd name="connsiteX3" fmla="*/ 295835 w 2123748"/>
              <a:gd name="connsiteY3" fmla="*/ 0 h 1976718"/>
              <a:gd name="connsiteX4" fmla="*/ 1492624 w 2123748"/>
              <a:gd name="connsiteY4" fmla="*/ 376518 h 1976718"/>
              <a:gd name="connsiteX5" fmla="*/ 1054250 w 2123748"/>
              <a:gd name="connsiteY5" fmla="*/ 437118 h 1976718"/>
              <a:gd name="connsiteX6" fmla="*/ 2123748 w 2123748"/>
              <a:gd name="connsiteY6" fmla="*/ 1447225 h 1976718"/>
              <a:gd name="connsiteX0" fmla="*/ 2058207 w 2123748"/>
              <a:gd name="connsiteY0" fmla="*/ 1976718 h 1976718"/>
              <a:gd name="connsiteX1" fmla="*/ 299288 w 2123748"/>
              <a:gd name="connsiteY1" fmla="*/ 909844 h 1976718"/>
              <a:gd name="connsiteX2" fmla="*/ 0 w 2123748"/>
              <a:gd name="connsiteY2" fmla="*/ 1304365 h 1976718"/>
              <a:gd name="connsiteX3" fmla="*/ 295835 w 2123748"/>
              <a:gd name="connsiteY3" fmla="*/ 0 h 1976718"/>
              <a:gd name="connsiteX4" fmla="*/ 1492624 w 2123748"/>
              <a:gd name="connsiteY4" fmla="*/ 376518 h 1976718"/>
              <a:gd name="connsiteX5" fmla="*/ 1054250 w 2123748"/>
              <a:gd name="connsiteY5" fmla="*/ 437118 h 1976718"/>
              <a:gd name="connsiteX6" fmla="*/ 2123748 w 2123748"/>
              <a:gd name="connsiteY6" fmla="*/ 1875829 h 1976718"/>
              <a:gd name="connsiteX0" fmla="*/ 2058207 w 2123748"/>
              <a:gd name="connsiteY0" fmla="*/ 1976718 h 1976718"/>
              <a:gd name="connsiteX1" fmla="*/ 299288 w 2123748"/>
              <a:gd name="connsiteY1" fmla="*/ 909844 h 1976718"/>
              <a:gd name="connsiteX2" fmla="*/ 0 w 2123748"/>
              <a:gd name="connsiteY2" fmla="*/ 1304365 h 1976718"/>
              <a:gd name="connsiteX3" fmla="*/ 295835 w 2123748"/>
              <a:gd name="connsiteY3" fmla="*/ 0 h 1976718"/>
              <a:gd name="connsiteX4" fmla="*/ 1492624 w 2123748"/>
              <a:gd name="connsiteY4" fmla="*/ 376518 h 1976718"/>
              <a:gd name="connsiteX5" fmla="*/ 1054250 w 2123748"/>
              <a:gd name="connsiteY5" fmla="*/ 437118 h 1976718"/>
              <a:gd name="connsiteX6" fmla="*/ 2123748 w 2123748"/>
              <a:gd name="connsiteY6" fmla="*/ 1875829 h 1976718"/>
              <a:gd name="connsiteX0" fmla="*/ 2058207 w 2150381"/>
              <a:gd name="connsiteY0" fmla="*/ 1976718 h 1976718"/>
              <a:gd name="connsiteX1" fmla="*/ 299288 w 2150381"/>
              <a:gd name="connsiteY1" fmla="*/ 909844 h 1976718"/>
              <a:gd name="connsiteX2" fmla="*/ 0 w 2150381"/>
              <a:gd name="connsiteY2" fmla="*/ 1304365 h 1976718"/>
              <a:gd name="connsiteX3" fmla="*/ 295835 w 2150381"/>
              <a:gd name="connsiteY3" fmla="*/ 0 h 1976718"/>
              <a:gd name="connsiteX4" fmla="*/ 1492624 w 2150381"/>
              <a:gd name="connsiteY4" fmla="*/ 376518 h 1976718"/>
              <a:gd name="connsiteX5" fmla="*/ 1054250 w 2150381"/>
              <a:gd name="connsiteY5" fmla="*/ 437118 h 1976718"/>
              <a:gd name="connsiteX6" fmla="*/ 2150381 w 2150381"/>
              <a:gd name="connsiteY6" fmla="*/ 1763865 h 1976718"/>
              <a:gd name="connsiteX0" fmla="*/ 2074392 w 2150381"/>
              <a:gd name="connsiteY0" fmla="*/ 1858356 h 1858356"/>
              <a:gd name="connsiteX1" fmla="*/ 299288 w 2150381"/>
              <a:gd name="connsiteY1" fmla="*/ 909844 h 1858356"/>
              <a:gd name="connsiteX2" fmla="*/ 0 w 2150381"/>
              <a:gd name="connsiteY2" fmla="*/ 1304365 h 1858356"/>
              <a:gd name="connsiteX3" fmla="*/ 295835 w 2150381"/>
              <a:gd name="connsiteY3" fmla="*/ 0 h 1858356"/>
              <a:gd name="connsiteX4" fmla="*/ 1492624 w 2150381"/>
              <a:gd name="connsiteY4" fmla="*/ 376518 h 1858356"/>
              <a:gd name="connsiteX5" fmla="*/ 1054250 w 2150381"/>
              <a:gd name="connsiteY5" fmla="*/ 437118 h 1858356"/>
              <a:gd name="connsiteX6" fmla="*/ 2150381 w 2150381"/>
              <a:gd name="connsiteY6" fmla="*/ 1763865 h 1858356"/>
              <a:gd name="connsiteX0" fmla="*/ 2074392 w 2293225"/>
              <a:gd name="connsiteY0" fmla="*/ 1858356 h 1858356"/>
              <a:gd name="connsiteX1" fmla="*/ 299288 w 2293225"/>
              <a:gd name="connsiteY1" fmla="*/ 909844 h 1858356"/>
              <a:gd name="connsiteX2" fmla="*/ 0 w 2293225"/>
              <a:gd name="connsiteY2" fmla="*/ 1304365 h 1858356"/>
              <a:gd name="connsiteX3" fmla="*/ 295835 w 2293225"/>
              <a:gd name="connsiteY3" fmla="*/ 0 h 1858356"/>
              <a:gd name="connsiteX4" fmla="*/ 1492624 w 2293225"/>
              <a:gd name="connsiteY4" fmla="*/ 376518 h 1858356"/>
              <a:gd name="connsiteX5" fmla="*/ 1054250 w 2293225"/>
              <a:gd name="connsiteY5" fmla="*/ 437118 h 1858356"/>
              <a:gd name="connsiteX6" fmla="*/ 2293225 w 2293225"/>
              <a:gd name="connsiteY6" fmla="*/ 1549527 h 1858356"/>
              <a:gd name="connsiteX0" fmla="*/ 2274821 w 2293225"/>
              <a:gd name="connsiteY0" fmla="*/ 1671330 h 1671330"/>
              <a:gd name="connsiteX1" fmla="*/ 299288 w 2293225"/>
              <a:gd name="connsiteY1" fmla="*/ 909844 h 1671330"/>
              <a:gd name="connsiteX2" fmla="*/ 0 w 2293225"/>
              <a:gd name="connsiteY2" fmla="*/ 1304365 h 1671330"/>
              <a:gd name="connsiteX3" fmla="*/ 295835 w 2293225"/>
              <a:gd name="connsiteY3" fmla="*/ 0 h 1671330"/>
              <a:gd name="connsiteX4" fmla="*/ 1492624 w 2293225"/>
              <a:gd name="connsiteY4" fmla="*/ 376518 h 1671330"/>
              <a:gd name="connsiteX5" fmla="*/ 1054250 w 2293225"/>
              <a:gd name="connsiteY5" fmla="*/ 437118 h 1671330"/>
              <a:gd name="connsiteX6" fmla="*/ 2293225 w 2293225"/>
              <a:gd name="connsiteY6" fmla="*/ 1549527 h 1671330"/>
              <a:gd name="connsiteX0" fmla="*/ 2274821 w 2293225"/>
              <a:gd name="connsiteY0" fmla="*/ 1671330 h 1671330"/>
              <a:gd name="connsiteX1" fmla="*/ 299288 w 2293225"/>
              <a:gd name="connsiteY1" fmla="*/ 909844 h 1671330"/>
              <a:gd name="connsiteX2" fmla="*/ 0 w 2293225"/>
              <a:gd name="connsiteY2" fmla="*/ 1304365 h 1671330"/>
              <a:gd name="connsiteX3" fmla="*/ 295835 w 2293225"/>
              <a:gd name="connsiteY3" fmla="*/ 0 h 1671330"/>
              <a:gd name="connsiteX4" fmla="*/ 1492624 w 2293225"/>
              <a:gd name="connsiteY4" fmla="*/ 376518 h 1671330"/>
              <a:gd name="connsiteX5" fmla="*/ 1054250 w 2293225"/>
              <a:gd name="connsiteY5" fmla="*/ 437118 h 1671330"/>
              <a:gd name="connsiteX6" fmla="*/ 2293225 w 2293225"/>
              <a:gd name="connsiteY6" fmla="*/ 1549527 h 1671330"/>
              <a:gd name="connsiteX0" fmla="*/ 2274821 w 2293225"/>
              <a:gd name="connsiteY0" fmla="*/ 1671330 h 1671330"/>
              <a:gd name="connsiteX1" fmla="*/ 299288 w 2293225"/>
              <a:gd name="connsiteY1" fmla="*/ 909844 h 1671330"/>
              <a:gd name="connsiteX2" fmla="*/ 0 w 2293225"/>
              <a:gd name="connsiteY2" fmla="*/ 1304365 h 1671330"/>
              <a:gd name="connsiteX3" fmla="*/ 295835 w 2293225"/>
              <a:gd name="connsiteY3" fmla="*/ 0 h 1671330"/>
              <a:gd name="connsiteX4" fmla="*/ 1492624 w 2293225"/>
              <a:gd name="connsiteY4" fmla="*/ 376518 h 1671330"/>
              <a:gd name="connsiteX5" fmla="*/ 1054250 w 2293225"/>
              <a:gd name="connsiteY5" fmla="*/ 437118 h 1671330"/>
              <a:gd name="connsiteX6" fmla="*/ 2293225 w 2293225"/>
              <a:gd name="connsiteY6" fmla="*/ 1549527 h 1671330"/>
              <a:gd name="connsiteX0" fmla="*/ 2274821 w 2274820"/>
              <a:gd name="connsiteY0" fmla="*/ 1671330 h 1671330"/>
              <a:gd name="connsiteX1" fmla="*/ 299288 w 2274820"/>
              <a:gd name="connsiteY1" fmla="*/ 909844 h 1671330"/>
              <a:gd name="connsiteX2" fmla="*/ 0 w 2274820"/>
              <a:gd name="connsiteY2" fmla="*/ 1304365 h 1671330"/>
              <a:gd name="connsiteX3" fmla="*/ 295835 w 2274820"/>
              <a:gd name="connsiteY3" fmla="*/ 0 h 1671330"/>
              <a:gd name="connsiteX4" fmla="*/ 1492624 w 2274820"/>
              <a:gd name="connsiteY4" fmla="*/ 376518 h 1671330"/>
              <a:gd name="connsiteX5" fmla="*/ 1054250 w 2274820"/>
              <a:gd name="connsiteY5" fmla="*/ 437118 h 1671330"/>
              <a:gd name="connsiteX6" fmla="*/ 2096313 w 2274820"/>
              <a:gd name="connsiteY6" fmla="*/ 1353475 h 1671330"/>
              <a:gd name="connsiteX0" fmla="*/ 2274821 w 2274820"/>
              <a:gd name="connsiteY0" fmla="*/ 1671330 h 1832003"/>
              <a:gd name="connsiteX1" fmla="*/ 299288 w 2274820"/>
              <a:gd name="connsiteY1" fmla="*/ 909844 h 1832003"/>
              <a:gd name="connsiteX2" fmla="*/ 0 w 2274820"/>
              <a:gd name="connsiteY2" fmla="*/ 1304365 h 1832003"/>
              <a:gd name="connsiteX3" fmla="*/ 295835 w 2274820"/>
              <a:gd name="connsiteY3" fmla="*/ 0 h 1832003"/>
              <a:gd name="connsiteX4" fmla="*/ 1492624 w 2274820"/>
              <a:gd name="connsiteY4" fmla="*/ 376518 h 1832003"/>
              <a:gd name="connsiteX5" fmla="*/ 1054250 w 2274820"/>
              <a:gd name="connsiteY5" fmla="*/ 437118 h 1832003"/>
              <a:gd name="connsiteX6" fmla="*/ 2096313 w 2274820"/>
              <a:gd name="connsiteY6" fmla="*/ 1353475 h 1832003"/>
              <a:gd name="connsiteX0" fmla="*/ 2274821 w 2274820"/>
              <a:gd name="connsiteY0" fmla="*/ 1671330 h 1823753"/>
              <a:gd name="connsiteX1" fmla="*/ 299288 w 2274820"/>
              <a:gd name="connsiteY1" fmla="*/ 909844 h 1823753"/>
              <a:gd name="connsiteX2" fmla="*/ 0 w 2274820"/>
              <a:gd name="connsiteY2" fmla="*/ 1304365 h 1823753"/>
              <a:gd name="connsiteX3" fmla="*/ 295835 w 2274820"/>
              <a:gd name="connsiteY3" fmla="*/ 0 h 1823753"/>
              <a:gd name="connsiteX4" fmla="*/ 1492624 w 2274820"/>
              <a:gd name="connsiteY4" fmla="*/ 376518 h 1823753"/>
              <a:gd name="connsiteX5" fmla="*/ 1054250 w 2274820"/>
              <a:gd name="connsiteY5" fmla="*/ 437118 h 1823753"/>
              <a:gd name="connsiteX6" fmla="*/ 2096313 w 2274820"/>
              <a:gd name="connsiteY6" fmla="*/ 1353475 h 1823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74820" h="1823753">
                <a:moveTo>
                  <a:pt x="2274821" y="1671330"/>
                </a:moveTo>
                <a:cubicBezTo>
                  <a:pt x="1155510" y="1823753"/>
                  <a:pt x="781591" y="1421673"/>
                  <a:pt x="299288" y="909844"/>
                </a:cubicBezTo>
                <a:lnTo>
                  <a:pt x="0" y="1304365"/>
                </a:lnTo>
                <a:lnTo>
                  <a:pt x="295835" y="0"/>
                </a:lnTo>
                <a:lnTo>
                  <a:pt x="1492624" y="376518"/>
                </a:lnTo>
                <a:lnTo>
                  <a:pt x="1054250" y="437118"/>
                </a:lnTo>
                <a:cubicBezTo>
                  <a:pt x="1176636" y="887388"/>
                  <a:pt x="1587274" y="1394962"/>
                  <a:pt x="2096313" y="1353475"/>
                </a:cubicBezTo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bg1">
                  <a:lumMod val="8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</a:ln>
          <a:effectLst/>
        </p:spPr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latinLnBrk="0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모서리가 둥근 직사각형 42">
            <a:extLst>
              <a:ext uri="{FF2B5EF4-FFF2-40B4-BE49-F238E27FC236}">
                <a16:creationId xmlns:a16="http://schemas.microsoft.com/office/drawing/2014/main" id="{C464FFD5-138D-DF1D-9202-D125120B0AB1}"/>
              </a:ext>
            </a:extLst>
          </p:cNvPr>
          <p:cNvSpPr/>
          <p:nvPr/>
        </p:nvSpPr>
        <p:spPr>
          <a:xfrm>
            <a:off x="1802946" y="4362677"/>
            <a:ext cx="2133600" cy="61436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타원 31">
            <a:extLst>
              <a:ext uri="{FF2B5EF4-FFF2-40B4-BE49-F238E27FC236}">
                <a16:creationId xmlns:a16="http://schemas.microsoft.com/office/drawing/2014/main" id="{F4114367-C808-8211-2258-D8769391C125}"/>
              </a:ext>
            </a:extLst>
          </p:cNvPr>
          <p:cNvSpPr/>
          <p:nvPr/>
        </p:nvSpPr>
        <p:spPr>
          <a:xfrm>
            <a:off x="3079296" y="3467327"/>
            <a:ext cx="1509713" cy="150971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모서리가 둥근 직사각형 41">
            <a:extLst>
              <a:ext uri="{FF2B5EF4-FFF2-40B4-BE49-F238E27FC236}">
                <a16:creationId xmlns:a16="http://schemas.microsoft.com/office/drawing/2014/main" id="{9D5DC8E5-29C3-1A68-A27A-896A8A2891AD}"/>
              </a:ext>
            </a:extLst>
          </p:cNvPr>
          <p:cNvSpPr/>
          <p:nvPr/>
        </p:nvSpPr>
        <p:spPr>
          <a:xfrm>
            <a:off x="1926771" y="4457927"/>
            <a:ext cx="2000250" cy="4286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61000">
                <a:schemeClr val="tx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타원 30">
            <a:extLst>
              <a:ext uri="{FF2B5EF4-FFF2-40B4-BE49-F238E27FC236}">
                <a16:creationId xmlns:a16="http://schemas.microsoft.com/office/drawing/2014/main" id="{8CBE4A85-0437-52DA-000B-5C567B421730}"/>
              </a:ext>
            </a:extLst>
          </p:cNvPr>
          <p:cNvSpPr/>
          <p:nvPr/>
        </p:nvSpPr>
        <p:spPr>
          <a:xfrm>
            <a:off x="3207884" y="3643539"/>
            <a:ext cx="1214437" cy="1214438"/>
          </a:xfrm>
          <a:prstGeom prst="ellipse">
            <a:avLst/>
          </a:prstGeom>
          <a:gradFill>
            <a:gsLst>
              <a:gs pos="0">
                <a:schemeClr val="accent1"/>
              </a:gs>
              <a:gs pos="61000">
                <a:schemeClr val="tx2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도넛 29">
            <a:extLst>
              <a:ext uri="{FF2B5EF4-FFF2-40B4-BE49-F238E27FC236}">
                <a16:creationId xmlns:a16="http://schemas.microsoft.com/office/drawing/2014/main" id="{B44A3464-31BC-4635-AED5-EC597A25BF49}"/>
              </a:ext>
            </a:extLst>
          </p:cNvPr>
          <p:cNvSpPr/>
          <p:nvPr/>
        </p:nvSpPr>
        <p:spPr>
          <a:xfrm>
            <a:off x="3193548" y="3591156"/>
            <a:ext cx="1285884" cy="1285884"/>
          </a:xfrm>
          <a:prstGeom prst="donut">
            <a:avLst>
              <a:gd name="adj" fmla="val 12407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모서리가 둥근 직사각형 47">
            <a:extLst>
              <a:ext uri="{FF2B5EF4-FFF2-40B4-BE49-F238E27FC236}">
                <a16:creationId xmlns:a16="http://schemas.microsoft.com/office/drawing/2014/main" id="{9D386639-48D6-A0EE-3F21-A5B8DE5785B4}"/>
              </a:ext>
            </a:extLst>
          </p:cNvPr>
          <p:cNvSpPr/>
          <p:nvPr/>
        </p:nvSpPr>
        <p:spPr>
          <a:xfrm>
            <a:off x="4293734" y="3076802"/>
            <a:ext cx="2133600" cy="61436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타원 48">
            <a:extLst>
              <a:ext uri="{FF2B5EF4-FFF2-40B4-BE49-F238E27FC236}">
                <a16:creationId xmlns:a16="http://schemas.microsoft.com/office/drawing/2014/main" id="{6180933A-C426-3E10-F2FD-C93C8D3EA61C}"/>
              </a:ext>
            </a:extLst>
          </p:cNvPr>
          <p:cNvSpPr/>
          <p:nvPr/>
        </p:nvSpPr>
        <p:spPr>
          <a:xfrm>
            <a:off x="5570084" y="2181452"/>
            <a:ext cx="1509712" cy="150971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모서리가 둥근 직사각형 49">
            <a:extLst>
              <a:ext uri="{FF2B5EF4-FFF2-40B4-BE49-F238E27FC236}">
                <a16:creationId xmlns:a16="http://schemas.microsoft.com/office/drawing/2014/main" id="{C66C90F1-3572-57DA-3F04-5CD3B9033D45}"/>
              </a:ext>
            </a:extLst>
          </p:cNvPr>
          <p:cNvSpPr/>
          <p:nvPr/>
        </p:nvSpPr>
        <p:spPr>
          <a:xfrm>
            <a:off x="4417559" y="3172052"/>
            <a:ext cx="2000250" cy="4286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6100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타원 50">
            <a:extLst>
              <a:ext uri="{FF2B5EF4-FFF2-40B4-BE49-F238E27FC236}">
                <a16:creationId xmlns:a16="http://schemas.microsoft.com/office/drawing/2014/main" id="{7D6218CA-45F7-C482-BF90-6FFE1EF3D214}"/>
              </a:ext>
            </a:extLst>
          </p:cNvPr>
          <p:cNvSpPr/>
          <p:nvPr/>
        </p:nvSpPr>
        <p:spPr>
          <a:xfrm>
            <a:off x="5698610" y="2357660"/>
            <a:ext cx="1214446" cy="1214446"/>
          </a:xfrm>
          <a:prstGeom prst="ellipse">
            <a:avLst/>
          </a:prstGeom>
          <a:gradFill>
            <a:gsLst>
              <a:gs pos="0">
                <a:schemeClr val="accent3"/>
              </a:gs>
              <a:gs pos="6100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5400000" scaled="0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5080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도넛 51">
            <a:extLst>
              <a:ext uri="{FF2B5EF4-FFF2-40B4-BE49-F238E27FC236}">
                <a16:creationId xmlns:a16="http://schemas.microsoft.com/office/drawing/2014/main" id="{6103042A-C35C-9BBB-64B2-963EDD11AE6C}"/>
              </a:ext>
            </a:extLst>
          </p:cNvPr>
          <p:cNvSpPr/>
          <p:nvPr/>
        </p:nvSpPr>
        <p:spPr>
          <a:xfrm>
            <a:off x="5684322" y="2305272"/>
            <a:ext cx="1285884" cy="1285884"/>
          </a:xfrm>
          <a:prstGeom prst="donut">
            <a:avLst>
              <a:gd name="adj" fmla="val 12407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모서리가 둥근 직사각형 52">
            <a:extLst>
              <a:ext uri="{FF2B5EF4-FFF2-40B4-BE49-F238E27FC236}">
                <a16:creationId xmlns:a16="http://schemas.microsoft.com/office/drawing/2014/main" id="{1B4C4BD2-8C77-72FE-D78F-B888F1DABDD0}"/>
              </a:ext>
            </a:extLst>
          </p:cNvPr>
          <p:cNvSpPr/>
          <p:nvPr/>
        </p:nvSpPr>
        <p:spPr>
          <a:xfrm>
            <a:off x="6784521" y="1790927"/>
            <a:ext cx="2133600" cy="614362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타원 53">
            <a:extLst>
              <a:ext uri="{FF2B5EF4-FFF2-40B4-BE49-F238E27FC236}">
                <a16:creationId xmlns:a16="http://schemas.microsoft.com/office/drawing/2014/main" id="{145B562B-14D3-20B5-80DB-972A08B786D0}"/>
              </a:ext>
            </a:extLst>
          </p:cNvPr>
          <p:cNvSpPr/>
          <p:nvPr/>
        </p:nvSpPr>
        <p:spPr>
          <a:xfrm>
            <a:off x="8060871" y="895577"/>
            <a:ext cx="1509713" cy="1509712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모서리가 둥근 직사각형 54">
            <a:extLst>
              <a:ext uri="{FF2B5EF4-FFF2-40B4-BE49-F238E27FC236}">
                <a16:creationId xmlns:a16="http://schemas.microsoft.com/office/drawing/2014/main" id="{378557D1-0B9D-C8B9-758D-D5860926C6E8}"/>
              </a:ext>
            </a:extLst>
          </p:cNvPr>
          <p:cNvSpPr/>
          <p:nvPr/>
        </p:nvSpPr>
        <p:spPr>
          <a:xfrm>
            <a:off x="6908346" y="1886177"/>
            <a:ext cx="2000250" cy="42862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61000">
                <a:schemeClr val="accent6">
                  <a:lumMod val="75000"/>
                </a:schemeClr>
              </a:gs>
              <a:gs pos="100000">
                <a:schemeClr val="accent6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타원 55">
            <a:extLst>
              <a:ext uri="{FF2B5EF4-FFF2-40B4-BE49-F238E27FC236}">
                <a16:creationId xmlns:a16="http://schemas.microsoft.com/office/drawing/2014/main" id="{42344687-C8C9-2387-0147-4D31EB493FDB}"/>
              </a:ext>
            </a:extLst>
          </p:cNvPr>
          <p:cNvSpPr/>
          <p:nvPr/>
        </p:nvSpPr>
        <p:spPr>
          <a:xfrm>
            <a:off x="8189384" y="1071776"/>
            <a:ext cx="1214446" cy="1214446"/>
          </a:xfrm>
          <a:prstGeom prst="ellipse">
            <a:avLst/>
          </a:prstGeom>
          <a:gradFill>
            <a:gsLst>
              <a:gs pos="0">
                <a:schemeClr val="accent6"/>
              </a:gs>
              <a:gs pos="61000">
                <a:schemeClr val="accent6">
                  <a:lumMod val="75000"/>
                </a:schemeClr>
              </a:gs>
              <a:gs pos="100000">
                <a:schemeClr val="accent6"/>
              </a:gs>
            </a:gsLst>
            <a:lin ang="5400000" scaled="0"/>
          </a:gra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5080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도넛 56">
            <a:extLst>
              <a:ext uri="{FF2B5EF4-FFF2-40B4-BE49-F238E27FC236}">
                <a16:creationId xmlns:a16="http://schemas.microsoft.com/office/drawing/2014/main" id="{EA74206C-BD94-E9FD-5821-0D51D5B2F6BF}"/>
              </a:ext>
            </a:extLst>
          </p:cNvPr>
          <p:cNvSpPr/>
          <p:nvPr/>
        </p:nvSpPr>
        <p:spPr>
          <a:xfrm>
            <a:off x="8175096" y="1019388"/>
            <a:ext cx="1285884" cy="1285884"/>
          </a:xfrm>
          <a:prstGeom prst="donut">
            <a:avLst>
              <a:gd name="adj" fmla="val 12407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 w="12700">
            <a:solidFill>
              <a:schemeClr val="bg1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w="133350" h="254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endParaRPr kumimoji="0" lang="ko-KR" altLang="en-US">
              <a:solidFill>
                <a:srgbClr val="FFFFFF"/>
              </a:solidFill>
              <a:latin typeface="HarmonyOS Sans SC Light" panose="00000400000000000000" pitchFamily="2" charset="-122"/>
              <a:ea typeface="Malgun Gothic" panose="020B0503020000020004" pitchFamily="34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TextBox 57">
            <a:extLst>
              <a:ext uri="{FF2B5EF4-FFF2-40B4-BE49-F238E27FC236}">
                <a16:creationId xmlns:a16="http://schemas.microsoft.com/office/drawing/2014/main" id="{75EA8CD8-1FAC-707E-B752-BE79B2F82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0096" y="4496027"/>
            <a:ext cx="16430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r>
              <a:rPr lang="en-US" altLang="ko-KR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MOONKY</a:t>
            </a:r>
            <a:endParaRPr lang="ko-KR" altLang="ko-KR" b="1">
              <a:solidFill>
                <a:schemeClr val="bg1"/>
              </a:solidFill>
              <a:latin typeface="HarmonyOS Sans SC Light" panose="00000400000000000000" pitchFamily="2" charset="-122"/>
              <a:ea typeface="HY헤드라인M" pitchFamily="18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TextBox 58">
            <a:extLst>
              <a:ext uri="{FF2B5EF4-FFF2-40B4-BE49-F238E27FC236}">
                <a16:creationId xmlns:a16="http://schemas.microsoft.com/office/drawing/2014/main" id="{0ADBFE79-100E-D619-C847-89487B3155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27071" y="3200627"/>
            <a:ext cx="16430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r>
              <a:rPr lang="en-US" altLang="ko-KR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MOONKY</a:t>
            </a:r>
            <a:endParaRPr lang="ko-KR" altLang="ko-KR" b="1">
              <a:solidFill>
                <a:schemeClr val="bg1"/>
              </a:solidFill>
              <a:latin typeface="HarmonyOS Sans SC Light" panose="00000400000000000000" pitchFamily="2" charset="-122"/>
              <a:ea typeface="HY헤드라인M" pitchFamily="18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TextBox 59">
            <a:extLst>
              <a:ext uri="{FF2B5EF4-FFF2-40B4-BE49-F238E27FC236}">
                <a16:creationId xmlns:a16="http://schemas.microsoft.com/office/drawing/2014/main" id="{877F022E-3CF2-E84A-B00D-316F16ECCC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4046" y="1905227"/>
            <a:ext cx="16430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r>
              <a:rPr lang="en-US" altLang="ko-KR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MOONKY</a:t>
            </a:r>
            <a:endParaRPr lang="ko-KR" altLang="ko-KR" b="1">
              <a:solidFill>
                <a:schemeClr val="bg1"/>
              </a:solidFill>
              <a:latin typeface="HarmonyOS Sans SC Light" panose="00000400000000000000" pitchFamily="2" charset="-122"/>
              <a:ea typeface="HY헤드라인M" pitchFamily="18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TextBox 63">
            <a:extLst>
              <a:ext uri="{FF2B5EF4-FFF2-40B4-BE49-F238E27FC236}">
                <a16:creationId xmlns:a16="http://schemas.microsoft.com/office/drawing/2014/main" id="{54D1D491-4C3E-30BA-E20F-AB339E061D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7384" y="4035652"/>
            <a:ext cx="1643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r>
              <a:rPr lang="en-US" altLang="ko-KR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TEXT</a:t>
            </a:r>
            <a:endParaRPr lang="ko-KR" altLang="ko-KR" b="1">
              <a:solidFill>
                <a:schemeClr val="bg1"/>
              </a:solidFill>
              <a:latin typeface="HarmonyOS Sans SC Light" panose="00000400000000000000" pitchFamily="2" charset="-122"/>
              <a:ea typeface="HY헤드라인M" pitchFamily="18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TextBox 64">
            <a:extLst>
              <a:ext uri="{FF2B5EF4-FFF2-40B4-BE49-F238E27FC236}">
                <a16:creationId xmlns:a16="http://schemas.microsoft.com/office/drawing/2014/main" id="{EE9A4014-ED47-F81D-FCD5-50462BAA8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171" y="2759302"/>
            <a:ext cx="16430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r>
              <a:rPr lang="en-US" altLang="ko-KR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TEXT</a:t>
            </a:r>
            <a:endParaRPr lang="ko-KR" altLang="ko-KR" b="1">
              <a:solidFill>
                <a:schemeClr val="bg1"/>
              </a:solidFill>
              <a:latin typeface="HarmonyOS Sans SC Light" panose="00000400000000000000" pitchFamily="2" charset="-122"/>
              <a:ea typeface="HY헤드라인M" pitchFamily="18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TextBox 65">
            <a:extLst>
              <a:ext uri="{FF2B5EF4-FFF2-40B4-BE49-F238E27FC236}">
                <a16:creationId xmlns:a16="http://schemas.microsoft.com/office/drawing/2014/main" id="{A299AD0A-FEA0-A86F-062D-B8E45D40F9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8959" y="1482952"/>
            <a:ext cx="16430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34" charset="-127"/>
                <a:ea typeface="굴림" panose="020B0600000101010101" pitchFamily="34" charset="-127"/>
              </a:defRPr>
            </a:lvl9pPr>
          </a:lstStyle>
          <a:p>
            <a:pPr algn="ctr" eaLnBrk="1" hangingPunct="1"/>
            <a:r>
              <a:rPr lang="en-US" altLang="ko-KR" b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TEXT</a:t>
            </a:r>
            <a:endParaRPr lang="ko-KR" altLang="ko-KR" b="1">
              <a:solidFill>
                <a:schemeClr val="bg1"/>
              </a:solidFill>
              <a:latin typeface="HarmonyOS Sans SC Light" panose="00000400000000000000" pitchFamily="2" charset="-122"/>
              <a:ea typeface="HY헤드라인M" pitchFamily="18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1" name="TextBox 69">
            <a:extLst>
              <a:ext uri="{FF2B5EF4-FFF2-40B4-BE49-F238E27FC236}">
                <a16:creationId xmlns:a16="http://schemas.microsoft.com/office/drawing/2014/main" id="{46435136-834C-FDBE-C72B-90E501429762}"/>
              </a:ext>
            </a:extLst>
          </p:cNvPr>
          <p:cNvSpPr txBox="1"/>
          <p:nvPr/>
        </p:nvSpPr>
        <p:spPr>
          <a:xfrm>
            <a:off x="1445759" y="3762602"/>
            <a:ext cx="16430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STEP 1</a:t>
            </a:r>
            <a:endParaRPr lang="ko-KR" altLang="ko-KR" sz="2400" b="1" dirty="0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HY헤드라인M" pitchFamily="18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TextBox 70">
            <a:extLst>
              <a:ext uri="{FF2B5EF4-FFF2-40B4-BE49-F238E27FC236}">
                <a16:creationId xmlns:a16="http://schemas.microsoft.com/office/drawing/2014/main" id="{C4E00D02-BB61-DFFC-2288-879FB2A0DCF1}"/>
              </a:ext>
            </a:extLst>
          </p:cNvPr>
          <p:cNvSpPr txBox="1"/>
          <p:nvPr/>
        </p:nvSpPr>
        <p:spPr>
          <a:xfrm>
            <a:off x="3950834" y="2486252"/>
            <a:ext cx="164306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STEP 2</a:t>
            </a:r>
            <a:endParaRPr lang="ko-KR" altLang="ko-KR" sz="2400" b="1" dirty="0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HY헤드라인M" pitchFamily="18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TextBox 71">
            <a:extLst>
              <a:ext uri="{FF2B5EF4-FFF2-40B4-BE49-F238E27FC236}">
                <a16:creationId xmlns:a16="http://schemas.microsoft.com/office/drawing/2014/main" id="{52BD0E19-BC23-4D60-20A0-DD0E1EDCDEFF}"/>
              </a:ext>
            </a:extLst>
          </p:cNvPr>
          <p:cNvSpPr txBox="1"/>
          <p:nvPr/>
        </p:nvSpPr>
        <p:spPr>
          <a:xfrm>
            <a:off x="6479721" y="1167039"/>
            <a:ext cx="16430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ko-KR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STEP 3</a:t>
            </a:r>
            <a:endParaRPr lang="ko-KR" altLang="ko-KR" sz="2400" b="1" dirty="0">
              <a:solidFill>
                <a:schemeClr val="tx1">
                  <a:lumMod val="85000"/>
                  <a:lumOff val="15000"/>
                </a:schemeClr>
              </a:solidFill>
              <a:latin typeface="HarmonyOS Sans SC Light" panose="00000400000000000000" pitchFamily="2" charset="-122"/>
              <a:ea typeface="HY헤드라인M" pitchFamily="18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" name="Rektangel 63">
            <a:extLst>
              <a:ext uri="{FF2B5EF4-FFF2-40B4-BE49-F238E27FC236}">
                <a16:creationId xmlns:a16="http://schemas.microsoft.com/office/drawing/2014/main" id="{449F66F6-AEE3-753D-16E8-499BB82489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3464" y="5149289"/>
            <a:ext cx="2566982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sz="1600" b="1" noProof="1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 text</a:t>
            </a:r>
          </a:p>
          <a:p>
            <a:pPr defTabSz="801688">
              <a:spcBef>
                <a:spcPct val="20000"/>
              </a:spcBef>
            </a:pPr>
            <a:r>
              <a:rPr lang="en-US" sz="1400" noProof="1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This is an example text. </a:t>
            </a:r>
          </a:p>
        </p:txBody>
      </p:sp>
      <p:sp>
        <p:nvSpPr>
          <p:cNvPr id="36" name="Rektangel 63">
            <a:extLst>
              <a:ext uri="{FF2B5EF4-FFF2-40B4-BE49-F238E27FC236}">
                <a16:creationId xmlns:a16="http://schemas.microsoft.com/office/drawing/2014/main" id="{22466C4C-8EE3-D0F0-DF23-75407EFBDD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2509" y="3814984"/>
            <a:ext cx="2566982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sz="1600" b="1" noProof="1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 text</a:t>
            </a:r>
          </a:p>
          <a:p>
            <a:pPr defTabSz="801688">
              <a:spcBef>
                <a:spcPct val="20000"/>
              </a:spcBef>
            </a:pPr>
            <a:r>
              <a:rPr lang="en-US" sz="1400" noProof="1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This is an example text. </a:t>
            </a:r>
          </a:p>
        </p:txBody>
      </p:sp>
      <p:sp>
        <p:nvSpPr>
          <p:cNvPr id="37" name="Rektangel 63">
            <a:extLst>
              <a:ext uri="{FF2B5EF4-FFF2-40B4-BE49-F238E27FC236}">
                <a16:creationId xmlns:a16="http://schemas.microsoft.com/office/drawing/2014/main" id="{C1CFA21F-E3AD-CAA3-2A22-264781FE34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9491" y="2567214"/>
            <a:ext cx="2566982" cy="597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801688">
              <a:spcBef>
                <a:spcPct val="20000"/>
              </a:spcBef>
            </a:pPr>
            <a:r>
              <a:rPr lang="en-US" sz="1600" b="1" noProof="1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 text</a:t>
            </a:r>
          </a:p>
          <a:p>
            <a:pPr defTabSz="801688">
              <a:spcBef>
                <a:spcPct val="20000"/>
              </a:spcBef>
            </a:pPr>
            <a:r>
              <a:rPr lang="en-US" sz="1400" noProof="1">
                <a:solidFill>
                  <a:srgbClr val="080808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This is an example text. </a:t>
            </a:r>
          </a:p>
        </p:txBody>
      </p:sp>
    </p:spTree>
    <p:extLst>
      <p:ext uri="{BB962C8B-B14F-4D97-AF65-F5344CB8AC3E}">
        <p14:creationId xmlns:p14="http://schemas.microsoft.com/office/powerpoint/2010/main" val="42787676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>
            <a:extLst>
              <a:ext uri="{FF2B5EF4-FFF2-40B4-BE49-F238E27FC236}">
                <a16:creationId xmlns:a16="http://schemas.microsoft.com/office/drawing/2014/main" id="{E97F5FBE-4509-B7DB-9397-EA7AD9E071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852738"/>
            <a:ext cx="12192000" cy="2663825"/>
          </a:xfrm>
          <a:prstGeom prst="rect">
            <a:avLst/>
          </a:prstGeom>
          <a:gradFill rotWithShape="1">
            <a:gsLst>
              <a:gs pos="0">
                <a:srgbClr val="B2B2B2">
                  <a:gamma/>
                  <a:tint val="0"/>
                  <a:invGamma/>
                </a:srgbClr>
              </a:gs>
              <a:gs pos="50000">
                <a:srgbClr val="B2B2B2">
                  <a:alpha val="39999"/>
                </a:srgbClr>
              </a:gs>
              <a:gs pos="100000">
                <a:srgbClr val="B2B2B2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ko-KR" altLang="en-US"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" name="자유형 37">
            <a:extLst>
              <a:ext uri="{FF2B5EF4-FFF2-40B4-BE49-F238E27FC236}">
                <a16:creationId xmlns:a16="http://schemas.microsoft.com/office/drawing/2014/main" id="{324259EC-0DC8-3C04-41B7-409A80B56AE8}"/>
              </a:ext>
            </a:extLst>
          </p:cNvPr>
          <p:cNvSpPr/>
          <p:nvPr/>
        </p:nvSpPr>
        <p:spPr>
          <a:xfrm rot="5400000">
            <a:off x="1862330" y="2995398"/>
            <a:ext cx="1285884" cy="4439104"/>
          </a:xfrm>
          <a:custGeom>
            <a:avLst/>
            <a:gdLst>
              <a:gd name="connsiteX0" fmla="*/ 0 w 2071702"/>
              <a:gd name="connsiteY0" fmla="*/ 2755364 h 2755364"/>
              <a:gd name="connsiteX1" fmla="*/ 517926 w 2071702"/>
              <a:gd name="connsiteY1" fmla="*/ 0 h 2755364"/>
              <a:gd name="connsiteX2" fmla="*/ 1553777 w 2071702"/>
              <a:gd name="connsiteY2" fmla="*/ 0 h 2755364"/>
              <a:gd name="connsiteX3" fmla="*/ 2071702 w 2071702"/>
              <a:gd name="connsiteY3" fmla="*/ 2755364 h 2755364"/>
              <a:gd name="connsiteX4" fmla="*/ 0 w 2071702"/>
              <a:gd name="connsiteY4" fmla="*/ 2755364 h 2755364"/>
              <a:gd name="connsiteX0" fmla="*/ 0 w 2444283"/>
              <a:gd name="connsiteY0" fmla="*/ 4383055 h 4383055"/>
              <a:gd name="connsiteX1" fmla="*/ 890507 w 2444283"/>
              <a:gd name="connsiteY1" fmla="*/ 0 h 4383055"/>
              <a:gd name="connsiteX2" fmla="*/ 1926358 w 2444283"/>
              <a:gd name="connsiteY2" fmla="*/ 0 h 4383055"/>
              <a:gd name="connsiteX3" fmla="*/ 2444283 w 2444283"/>
              <a:gd name="connsiteY3" fmla="*/ 2755364 h 4383055"/>
              <a:gd name="connsiteX4" fmla="*/ 0 w 2444283"/>
              <a:gd name="connsiteY4" fmla="*/ 4383055 h 4383055"/>
              <a:gd name="connsiteX0" fmla="*/ 681125 w 1553776"/>
              <a:gd name="connsiteY0" fmla="*/ 4439104 h 4439104"/>
              <a:gd name="connsiteX1" fmla="*/ 0 w 1553776"/>
              <a:gd name="connsiteY1" fmla="*/ 0 h 4439104"/>
              <a:gd name="connsiteX2" fmla="*/ 1035851 w 1553776"/>
              <a:gd name="connsiteY2" fmla="*/ 0 h 4439104"/>
              <a:gd name="connsiteX3" fmla="*/ 1553776 w 1553776"/>
              <a:gd name="connsiteY3" fmla="*/ 2755364 h 4439104"/>
              <a:gd name="connsiteX4" fmla="*/ 681125 w 1553776"/>
              <a:gd name="connsiteY4" fmla="*/ 4439104 h 4439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53776" h="4439104">
                <a:moveTo>
                  <a:pt x="681125" y="4439104"/>
                </a:moveTo>
                <a:lnTo>
                  <a:pt x="0" y="0"/>
                </a:lnTo>
                <a:lnTo>
                  <a:pt x="1035851" y="0"/>
                </a:lnTo>
                <a:lnTo>
                  <a:pt x="1553776" y="2755364"/>
                </a:lnTo>
                <a:lnTo>
                  <a:pt x="681125" y="4439104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" name="직사각형 4">
            <a:extLst>
              <a:ext uri="{FF2B5EF4-FFF2-40B4-BE49-F238E27FC236}">
                <a16:creationId xmlns:a16="http://schemas.microsoft.com/office/drawing/2014/main" id="{ECA32A1D-F59A-2AF0-9E89-19116028CFB5}"/>
              </a:ext>
            </a:extLst>
          </p:cNvPr>
          <p:cNvSpPr/>
          <p:nvPr/>
        </p:nvSpPr>
        <p:spPr>
          <a:xfrm>
            <a:off x="2000232" y="2000240"/>
            <a:ext cx="214314" cy="3857652"/>
          </a:xfrm>
          <a:prstGeom prst="rect">
            <a:avLst/>
          </a:prstGeom>
          <a:gradFill>
            <a:gsLst>
              <a:gs pos="0">
                <a:schemeClr val="tx1"/>
              </a:gs>
              <a:gs pos="100000">
                <a:schemeClr val="bg1">
                  <a:lumMod val="65000"/>
                </a:schemeClr>
              </a:gs>
            </a:gsLst>
            <a:lin ang="16200000" scaled="1"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4" name="사다리꼴 5">
            <a:extLst>
              <a:ext uri="{FF2B5EF4-FFF2-40B4-BE49-F238E27FC236}">
                <a16:creationId xmlns:a16="http://schemas.microsoft.com/office/drawing/2014/main" id="{2E13BACF-EB1D-AB83-219A-7EB319CC0316}"/>
              </a:ext>
            </a:extLst>
          </p:cNvPr>
          <p:cNvSpPr/>
          <p:nvPr/>
        </p:nvSpPr>
        <p:spPr>
          <a:xfrm rot="5400000">
            <a:off x="3750447" y="464339"/>
            <a:ext cx="3857652" cy="6929454"/>
          </a:xfrm>
          <a:prstGeom prst="trapezoid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85000"/>
                </a:schemeClr>
              </a:gs>
            </a:gsLst>
            <a:lin ang="108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HarmonyOS Sans SC Light" panose="00000400000000000000" pitchFamily="2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5" name="그룹 23">
            <a:extLst>
              <a:ext uri="{FF2B5EF4-FFF2-40B4-BE49-F238E27FC236}">
                <a16:creationId xmlns:a16="http://schemas.microsoft.com/office/drawing/2014/main" id="{6293610C-43A0-2C1C-3AA2-22836E9F7302}"/>
              </a:ext>
            </a:extLst>
          </p:cNvPr>
          <p:cNvGrpSpPr/>
          <p:nvPr/>
        </p:nvGrpSpPr>
        <p:grpSpPr>
          <a:xfrm>
            <a:off x="5691093" y="2072153"/>
            <a:ext cx="1290749" cy="3600000"/>
            <a:chOff x="5691093" y="2072153"/>
            <a:chExt cx="1290749" cy="3600000"/>
          </a:xfrm>
        </p:grpSpPr>
        <p:grpSp>
          <p:nvGrpSpPr>
            <p:cNvPr id="6" name="그룹 22">
              <a:extLst>
                <a:ext uri="{FF2B5EF4-FFF2-40B4-BE49-F238E27FC236}">
                  <a16:creationId xmlns:a16="http://schemas.microsoft.com/office/drawing/2014/main" id="{40BAA208-AED0-89B6-2A11-8F362406740A}"/>
                </a:ext>
              </a:extLst>
            </p:cNvPr>
            <p:cNvGrpSpPr/>
            <p:nvPr/>
          </p:nvGrpSpPr>
          <p:grpSpPr>
            <a:xfrm>
              <a:off x="5691093" y="2494030"/>
              <a:ext cx="868923" cy="2880000"/>
              <a:chOff x="5691093" y="2494030"/>
              <a:chExt cx="868923" cy="2880000"/>
            </a:xfrm>
          </p:grpSpPr>
          <p:sp>
            <p:nvSpPr>
              <p:cNvPr id="15" name="사다리꼴 9">
                <a:extLst>
                  <a:ext uri="{FF2B5EF4-FFF2-40B4-BE49-F238E27FC236}">
                    <a16:creationId xmlns:a16="http://schemas.microsoft.com/office/drawing/2014/main" id="{9AC90BBF-24E3-6F8B-7891-39446220CC14}"/>
                  </a:ext>
                </a:extLst>
              </p:cNvPr>
              <p:cNvSpPr/>
              <p:nvPr/>
            </p:nvSpPr>
            <p:spPr>
              <a:xfrm rot="5987360">
                <a:off x="4323093" y="3862030"/>
                <a:ext cx="2880000" cy="144000"/>
              </a:xfrm>
              <a:prstGeom prst="trapezoid">
                <a:avLst>
                  <a:gd name="adj" fmla="val 18577"/>
                </a:avLst>
              </a:prstGeom>
              <a:solidFill>
                <a:srgbClr val="595959"/>
              </a:solidFill>
              <a:ln w="3175">
                <a:noFill/>
              </a:ln>
              <a:scene3d>
                <a:camera prst="orthographicFront">
                  <a:rot lat="0" lon="0" rev="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6" name="사다리꼴 10">
                <a:extLst>
                  <a:ext uri="{FF2B5EF4-FFF2-40B4-BE49-F238E27FC236}">
                    <a16:creationId xmlns:a16="http://schemas.microsoft.com/office/drawing/2014/main" id="{0DB88EE7-DAAF-9BF9-1D20-950A60ADAA92}"/>
                  </a:ext>
                </a:extLst>
              </p:cNvPr>
              <p:cNvSpPr/>
              <p:nvPr/>
            </p:nvSpPr>
            <p:spPr>
              <a:xfrm rot="5987360">
                <a:off x="5156016" y="3841914"/>
                <a:ext cx="2664000" cy="144000"/>
              </a:xfrm>
              <a:prstGeom prst="trapezoid">
                <a:avLst>
                  <a:gd name="adj" fmla="val 15000"/>
                </a:avLst>
              </a:prstGeom>
              <a:solidFill>
                <a:srgbClr val="595959"/>
              </a:solidFill>
              <a:ln w="3175">
                <a:noFill/>
              </a:ln>
              <a:scene3d>
                <a:camera prst="orthographicFront">
                  <a:rot lat="0" lon="0" rev="6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7" name="직사각형 25">
                <a:extLst>
                  <a:ext uri="{FF2B5EF4-FFF2-40B4-BE49-F238E27FC236}">
                    <a16:creationId xmlns:a16="http://schemas.microsoft.com/office/drawing/2014/main" id="{A99E344B-4EC4-3C62-EDA9-1D22B8C3EE71}"/>
                  </a:ext>
                </a:extLst>
              </p:cNvPr>
              <p:cNvSpPr/>
              <p:nvPr/>
            </p:nvSpPr>
            <p:spPr>
              <a:xfrm>
                <a:off x="5717273" y="2831945"/>
                <a:ext cx="730800" cy="82800"/>
              </a:xfrm>
              <a:prstGeom prst="rect">
                <a:avLst/>
              </a:prstGeom>
              <a:solidFill>
                <a:srgbClr val="595959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8" name="직사각형 26">
                <a:extLst>
                  <a:ext uri="{FF2B5EF4-FFF2-40B4-BE49-F238E27FC236}">
                    <a16:creationId xmlns:a16="http://schemas.microsoft.com/office/drawing/2014/main" id="{9D984DDD-C78D-9FB6-F4D7-1041375AA02C}"/>
                  </a:ext>
                </a:extLst>
              </p:cNvPr>
              <p:cNvSpPr/>
              <p:nvPr/>
            </p:nvSpPr>
            <p:spPr>
              <a:xfrm>
                <a:off x="5767761" y="3260573"/>
                <a:ext cx="730800" cy="82800"/>
              </a:xfrm>
              <a:prstGeom prst="rect">
                <a:avLst/>
              </a:prstGeom>
              <a:solidFill>
                <a:srgbClr val="595959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" name="직사각형 27">
                <a:extLst>
                  <a:ext uri="{FF2B5EF4-FFF2-40B4-BE49-F238E27FC236}">
                    <a16:creationId xmlns:a16="http://schemas.microsoft.com/office/drawing/2014/main" id="{AED13039-C8A4-316E-2E6E-05AA6DAECD45}"/>
                  </a:ext>
                </a:extLst>
              </p:cNvPr>
              <p:cNvSpPr/>
              <p:nvPr/>
            </p:nvSpPr>
            <p:spPr>
              <a:xfrm>
                <a:off x="5786446" y="3760639"/>
                <a:ext cx="730800" cy="82800"/>
              </a:xfrm>
              <a:prstGeom prst="rect">
                <a:avLst/>
              </a:prstGeom>
              <a:solidFill>
                <a:srgbClr val="595959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" name="직사각형 28">
                <a:extLst>
                  <a:ext uri="{FF2B5EF4-FFF2-40B4-BE49-F238E27FC236}">
                    <a16:creationId xmlns:a16="http://schemas.microsoft.com/office/drawing/2014/main" id="{FB062373-D25C-F198-70EB-85B63E0F6241}"/>
                  </a:ext>
                </a:extLst>
              </p:cNvPr>
              <p:cNvSpPr/>
              <p:nvPr/>
            </p:nvSpPr>
            <p:spPr>
              <a:xfrm>
                <a:off x="5767761" y="4260704"/>
                <a:ext cx="730800" cy="82800"/>
              </a:xfrm>
              <a:prstGeom prst="rect">
                <a:avLst/>
              </a:prstGeom>
              <a:solidFill>
                <a:srgbClr val="595959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1" name="직사각형 29">
                <a:extLst>
                  <a:ext uri="{FF2B5EF4-FFF2-40B4-BE49-F238E27FC236}">
                    <a16:creationId xmlns:a16="http://schemas.microsoft.com/office/drawing/2014/main" id="{E005B9A5-DA59-1425-587A-E99758A6BB5A}"/>
                  </a:ext>
                </a:extLst>
              </p:cNvPr>
              <p:cNvSpPr/>
              <p:nvPr/>
            </p:nvSpPr>
            <p:spPr>
              <a:xfrm>
                <a:off x="5767761" y="4760770"/>
                <a:ext cx="730800" cy="82800"/>
              </a:xfrm>
              <a:prstGeom prst="rect">
                <a:avLst/>
              </a:prstGeom>
              <a:solidFill>
                <a:srgbClr val="595959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7" name="그룹 21">
              <a:extLst>
                <a:ext uri="{FF2B5EF4-FFF2-40B4-BE49-F238E27FC236}">
                  <a16:creationId xmlns:a16="http://schemas.microsoft.com/office/drawing/2014/main" id="{EBD8D289-FD12-301B-A966-5E0CCFC247AD}"/>
                </a:ext>
              </a:extLst>
            </p:cNvPr>
            <p:cNvGrpSpPr/>
            <p:nvPr/>
          </p:nvGrpSpPr>
          <p:grpSpPr>
            <a:xfrm>
              <a:off x="5836359" y="2072153"/>
              <a:ext cx="1145483" cy="3600000"/>
              <a:chOff x="5836359" y="2072153"/>
              <a:chExt cx="1145483" cy="3600000"/>
            </a:xfrm>
          </p:grpSpPr>
          <p:sp>
            <p:nvSpPr>
              <p:cNvPr id="8" name="정육면체 30">
                <a:extLst>
                  <a:ext uri="{FF2B5EF4-FFF2-40B4-BE49-F238E27FC236}">
                    <a16:creationId xmlns:a16="http://schemas.microsoft.com/office/drawing/2014/main" id="{8A8F19BA-1679-6C64-881A-19871403010D}"/>
                  </a:ext>
                </a:extLst>
              </p:cNvPr>
              <p:cNvSpPr>
                <a:spLocks/>
              </p:cNvSpPr>
              <p:nvPr/>
            </p:nvSpPr>
            <p:spPr>
              <a:xfrm rot="20237453">
                <a:off x="6674337" y="2079130"/>
                <a:ext cx="144000" cy="3420000"/>
              </a:xfrm>
              <a:prstGeom prst="cube">
                <a:avLst/>
              </a:prstGeom>
              <a:gradFill>
                <a:gsLst>
                  <a:gs pos="0">
                    <a:srgbClr val="92D050"/>
                  </a:gs>
                  <a:gs pos="100000">
                    <a:srgbClr val="A0D565"/>
                  </a:gs>
                </a:gsLst>
                <a:path path="circle">
                  <a:fillToRect l="100000" t="100000"/>
                </a:path>
              </a:gradFill>
              <a:ln w="3175">
                <a:noFill/>
              </a:ln>
              <a:scene3d>
                <a:camera prst="orthographicFront">
                  <a:rot lat="0" lon="0" rev="20999999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" name="정육면체 31">
                <a:extLst>
                  <a:ext uri="{FF2B5EF4-FFF2-40B4-BE49-F238E27FC236}">
                    <a16:creationId xmlns:a16="http://schemas.microsoft.com/office/drawing/2014/main" id="{2F365DC8-0213-C562-23A9-BEFA45E935C4}"/>
                  </a:ext>
                </a:extLst>
              </p:cNvPr>
              <p:cNvSpPr/>
              <p:nvPr/>
            </p:nvSpPr>
            <p:spPr>
              <a:xfrm flipH="1">
                <a:off x="5836359" y="2812518"/>
                <a:ext cx="729514" cy="100083"/>
              </a:xfrm>
              <a:prstGeom prst="cube">
                <a:avLst/>
              </a:prstGeom>
              <a:gradFill>
                <a:gsLst>
                  <a:gs pos="0">
                    <a:srgbClr val="92D050"/>
                  </a:gs>
                  <a:gs pos="100000">
                    <a:srgbClr val="6BA42C"/>
                  </a:gs>
                </a:gsLst>
                <a:path path="circle">
                  <a:fillToRect l="100000" t="100000"/>
                </a:path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0" name="정육면체 32">
                <a:extLst>
                  <a:ext uri="{FF2B5EF4-FFF2-40B4-BE49-F238E27FC236}">
                    <a16:creationId xmlns:a16="http://schemas.microsoft.com/office/drawing/2014/main" id="{1AAFA391-E8F4-B342-A793-74F85CF54F3C}"/>
                  </a:ext>
                </a:extLst>
              </p:cNvPr>
              <p:cNvSpPr/>
              <p:nvPr/>
            </p:nvSpPr>
            <p:spPr>
              <a:xfrm flipH="1">
                <a:off x="5923713" y="3308517"/>
                <a:ext cx="729514" cy="100083"/>
              </a:xfrm>
              <a:prstGeom prst="cube">
                <a:avLst/>
              </a:prstGeom>
              <a:gradFill>
                <a:gsLst>
                  <a:gs pos="0">
                    <a:srgbClr val="92D050"/>
                  </a:gs>
                  <a:gs pos="100000">
                    <a:srgbClr val="6BA42C"/>
                  </a:gs>
                </a:gsLst>
                <a:path path="circle">
                  <a:fillToRect l="100000" t="100000"/>
                </a:path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1" name="정육면체 33">
                <a:extLst>
                  <a:ext uri="{FF2B5EF4-FFF2-40B4-BE49-F238E27FC236}">
                    <a16:creationId xmlns:a16="http://schemas.microsoft.com/office/drawing/2014/main" id="{663CD937-84BA-9E11-319F-FA3CEB8A248E}"/>
                  </a:ext>
                </a:extLst>
              </p:cNvPr>
              <p:cNvSpPr/>
              <p:nvPr/>
            </p:nvSpPr>
            <p:spPr>
              <a:xfrm flipH="1">
                <a:off x="6038014" y="3818108"/>
                <a:ext cx="729514" cy="100083"/>
              </a:xfrm>
              <a:prstGeom prst="cube">
                <a:avLst/>
              </a:prstGeom>
              <a:gradFill>
                <a:gsLst>
                  <a:gs pos="0">
                    <a:srgbClr val="92D050"/>
                  </a:gs>
                  <a:gs pos="100000">
                    <a:srgbClr val="6BA42C"/>
                  </a:gs>
                </a:gsLst>
                <a:path path="circle">
                  <a:fillToRect l="100000" t="100000"/>
                </a:path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2" name="정육면체 34">
                <a:extLst>
                  <a:ext uri="{FF2B5EF4-FFF2-40B4-BE49-F238E27FC236}">
                    <a16:creationId xmlns:a16="http://schemas.microsoft.com/office/drawing/2014/main" id="{B58AAEBD-2186-FD1A-6005-672AB77D0088}"/>
                  </a:ext>
                </a:extLst>
              </p:cNvPr>
              <p:cNvSpPr/>
              <p:nvPr/>
            </p:nvSpPr>
            <p:spPr>
              <a:xfrm flipH="1">
                <a:off x="6138028" y="4308649"/>
                <a:ext cx="729514" cy="100083"/>
              </a:xfrm>
              <a:prstGeom prst="cube">
                <a:avLst/>
              </a:prstGeom>
              <a:gradFill>
                <a:gsLst>
                  <a:gs pos="0">
                    <a:srgbClr val="92D050"/>
                  </a:gs>
                  <a:gs pos="100000">
                    <a:srgbClr val="6BA42C"/>
                  </a:gs>
                </a:gsLst>
                <a:path path="circle">
                  <a:fillToRect l="100000" t="100000"/>
                </a:path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3" name="정육면체 35">
                <a:extLst>
                  <a:ext uri="{FF2B5EF4-FFF2-40B4-BE49-F238E27FC236}">
                    <a16:creationId xmlns:a16="http://schemas.microsoft.com/office/drawing/2014/main" id="{13D4FA3E-8137-3804-6B70-636647705608}"/>
                  </a:ext>
                </a:extLst>
              </p:cNvPr>
              <p:cNvSpPr/>
              <p:nvPr/>
            </p:nvSpPr>
            <p:spPr>
              <a:xfrm flipH="1">
                <a:off x="6252328" y="4808715"/>
                <a:ext cx="729514" cy="100083"/>
              </a:xfrm>
              <a:prstGeom prst="cube">
                <a:avLst/>
              </a:prstGeom>
              <a:gradFill>
                <a:gsLst>
                  <a:gs pos="0">
                    <a:srgbClr val="92D050"/>
                  </a:gs>
                  <a:gs pos="100000">
                    <a:srgbClr val="6BA42C"/>
                  </a:gs>
                </a:gsLst>
                <a:path path="circle">
                  <a:fillToRect l="100000" t="100000"/>
                </a:path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" name="정육면체 36">
                <a:extLst>
                  <a:ext uri="{FF2B5EF4-FFF2-40B4-BE49-F238E27FC236}">
                    <a16:creationId xmlns:a16="http://schemas.microsoft.com/office/drawing/2014/main" id="{3324D87D-7E06-D4D4-56D3-083A931FB49D}"/>
                  </a:ext>
                </a:extLst>
              </p:cNvPr>
              <p:cNvSpPr>
                <a:spLocks/>
              </p:cNvSpPr>
              <p:nvPr/>
            </p:nvSpPr>
            <p:spPr>
              <a:xfrm rot="20237453">
                <a:off x="6013752" y="2072153"/>
                <a:ext cx="144000" cy="3600000"/>
              </a:xfrm>
              <a:prstGeom prst="cube">
                <a:avLst/>
              </a:prstGeom>
              <a:gradFill>
                <a:gsLst>
                  <a:gs pos="0">
                    <a:srgbClr val="92D050"/>
                  </a:gs>
                  <a:gs pos="100000">
                    <a:srgbClr val="A0D565"/>
                  </a:gs>
                </a:gsLst>
                <a:path path="circle">
                  <a:fillToRect l="100000" t="100000"/>
                </a:path>
              </a:gradFill>
              <a:ln w="3175">
                <a:noFill/>
              </a:ln>
              <a:scene3d>
                <a:camera prst="orthographicFront">
                  <a:rot lat="0" lon="0" rev="20999999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latin typeface="HarmonyOS Sans SC Light" panose="000004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sp>
        <p:nvSpPr>
          <p:cNvPr id="22" name="사다리꼴 39">
            <a:extLst>
              <a:ext uri="{FF2B5EF4-FFF2-40B4-BE49-F238E27FC236}">
                <a16:creationId xmlns:a16="http://schemas.microsoft.com/office/drawing/2014/main" id="{A2BF3239-8C75-A231-E302-1B9DCC84C165}"/>
              </a:ext>
            </a:extLst>
          </p:cNvPr>
          <p:cNvSpPr/>
          <p:nvPr/>
        </p:nvSpPr>
        <p:spPr>
          <a:xfrm rot="5400000">
            <a:off x="2178827" y="2250273"/>
            <a:ext cx="3714776" cy="3357586"/>
          </a:xfrm>
          <a:prstGeom prst="trapezoid">
            <a:avLst>
              <a:gd name="adj" fmla="val 13085"/>
            </a:avLst>
          </a:prstGeom>
          <a:noFill/>
          <a:ln w="3175">
            <a:noFill/>
          </a:ln>
          <a:effectLst>
            <a:outerShdw blurRad="50800" dist="38100" dir="8100000" algn="tr" rotWithShape="0">
              <a:prstClr val="black">
                <a:alpha val="9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altLang="ko-KR" sz="40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YOUR</a:t>
            </a:r>
          </a:p>
          <a:p>
            <a:pPr algn="ctr"/>
            <a:r>
              <a:rPr lang="en-US" altLang="ko-KR" sz="4000" dirty="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MESSAGE</a:t>
            </a:r>
            <a:endParaRPr lang="ko-KR" altLang="en-US" sz="4000" dirty="0">
              <a:latin typeface="HarmonyOS Sans SC Light" panose="00000400000000000000" pitchFamily="2" charset="-122"/>
              <a:ea typeface="HY견고딕" pitchFamily="18" charset="-127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28088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FA1CBB1-7C71-F620-AA87-2A5AB906F6BB}"/>
              </a:ext>
            </a:extLst>
          </p:cNvPr>
          <p:cNvSpPr txBox="1"/>
          <p:nvPr/>
        </p:nvSpPr>
        <p:spPr>
          <a:xfrm>
            <a:off x="3042458" y="1945178"/>
            <a:ext cx="5160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3372552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e 81">
            <a:extLst>
              <a:ext uri="{FF2B5EF4-FFF2-40B4-BE49-F238E27FC236}">
                <a16:creationId xmlns:a16="http://schemas.microsoft.com/office/drawing/2014/main" id="{809EEFC0-148B-3A0A-E5E6-E673E6FE3A69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3190649" y="5158016"/>
            <a:ext cx="6694487" cy="836613"/>
            <a:chOff x="521970" y="5189221"/>
            <a:chExt cx="8237542" cy="480015"/>
          </a:xfrm>
        </p:grpSpPr>
        <p:sp>
          <p:nvSpPr>
            <p:cNvPr id="4" name="Rektangel 28">
              <a:extLst>
                <a:ext uri="{FF2B5EF4-FFF2-40B4-BE49-F238E27FC236}">
                  <a16:creationId xmlns:a16="http://schemas.microsoft.com/office/drawing/2014/main" id="{9DEA2FBD-5FE3-02CA-7472-E6C9ECABADAF}"/>
                </a:ext>
              </a:extLst>
            </p:cNvPr>
            <p:cNvSpPr/>
            <p:nvPr/>
          </p:nvSpPr>
          <p:spPr>
            <a:xfrm>
              <a:off x="557131" y="5357727"/>
              <a:ext cx="8202381" cy="311509"/>
            </a:xfrm>
            <a:prstGeom prst="rect">
              <a:avLst/>
            </a:prstGeom>
            <a:gradFill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6000000" scaled="0"/>
            </a:gra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37372" dir="3378596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noProof="1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Ligebenet trapez 30">
              <a:extLst>
                <a:ext uri="{FF2B5EF4-FFF2-40B4-BE49-F238E27FC236}">
                  <a16:creationId xmlns:a16="http://schemas.microsoft.com/office/drawing/2014/main" id="{7CAE06F4-C788-58E0-6ADE-E2B8B2C30825}"/>
                </a:ext>
              </a:extLst>
            </p:cNvPr>
            <p:cNvSpPr/>
            <p:nvPr/>
          </p:nvSpPr>
          <p:spPr>
            <a:xfrm>
              <a:off x="521970" y="5189221"/>
              <a:ext cx="8237542" cy="168506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100000">
                  <a:srgbClr val="7B7B7B"/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/>
              <a:endParaRPr lang="zh-CN" noProof="1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7" name="Gruppe 81">
            <a:extLst>
              <a:ext uri="{FF2B5EF4-FFF2-40B4-BE49-F238E27FC236}">
                <a16:creationId xmlns:a16="http://schemas.microsoft.com/office/drawing/2014/main" id="{B1C44D9D-6AEC-A71C-44EE-A7F3BC8C588A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4217761" y="4434116"/>
            <a:ext cx="5572125" cy="836613"/>
            <a:chOff x="521970" y="5189221"/>
            <a:chExt cx="8237542" cy="480015"/>
          </a:xfrm>
        </p:grpSpPr>
        <p:sp>
          <p:nvSpPr>
            <p:cNvPr id="8" name="Rektangel 31">
              <a:extLst>
                <a:ext uri="{FF2B5EF4-FFF2-40B4-BE49-F238E27FC236}">
                  <a16:creationId xmlns:a16="http://schemas.microsoft.com/office/drawing/2014/main" id="{12E62D83-E683-CD17-5C97-276542C5CB51}"/>
                </a:ext>
              </a:extLst>
            </p:cNvPr>
            <p:cNvSpPr/>
            <p:nvPr/>
          </p:nvSpPr>
          <p:spPr>
            <a:xfrm>
              <a:off x="557172" y="5357727"/>
              <a:ext cx="8202340" cy="311509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75000"/>
                    <a:shade val="30000"/>
                    <a:satMod val="115000"/>
                  </a:schemeClr>
                </a:gs>
                <a:gs pos="50000">
                  <a:schemeClr val="accent3">
                    <a:lumMod val="75000"/>
                    <a:shade val="67500"/>
                    <a:satMod val="115000"/>
                  </a:schemeClr>
                </a:gs>
                <a:gs pos="100000">
                  <a:schemeClr val="accent3">
                    <a:lumMod val="75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-342900" algn="ctr"/>
              <a:endParaRPr lang="zh-CN" noProof="1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Ligebenet trapez 33">
              <a:extLst>
                <a:ext uri="{FF2B5EF4-FFF2-40B4-BE49-F238E27FC236}">
                  <a16:creationId xmlns:a16="http://schemas.microsoft.com/office/drawing/2014/main" id="{B5E31655-4ABC-6398-A3A0-9BD77BF4ABA6}"/>
                </a:ext>
              </a:extLst>
            </p:cNvPr>
            <p:cNvSpPr/>
            <p:nvPr/>
          </p:nvSpPr>
          <p:spPr>
            <a:xfrm>
              <a:off x="521970" y="5189221"/>
              <a:ext cx="8237542" cy="168506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100000">
                  <a:srgbClr val="7B7B7B"/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/>
              <a:endParaRPr lang="zh-CN" altLang="en-US" noProof="1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1" name="Gruppe 81">
            <a:extLst>
              <a:ext uri="{FF2B5EF4-FFF2-40B4-BE49-F238E27FC236}">
                <a16:creationId xmlns:a16="http://schemas.microsoft.com/office/drawing/2014/main" id="{0627F128-6DF2-E195-FEBA-8EF03742BEC3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5176611" y="3665766"/>
            <a:ext cx="4583113" cy="836613"/>
            <a:chOff x="521970" y="5189221"/>
            <a:chExt cx="8237542" cy="480015"/>
          </a:xfrm>
        </p:grpSpPr>
        <p:sp>
          <p:nvSpPr>
            <p:cNvPr id="12" name="Rektangel 38">
              <a:extLst>
                <a:ext uri="{FF2B5EF4-FFF2-40B4-BE49-F238E27FC236}">
                  <a16:creationId xmlns:a16="http://schemas.microsoft.com/office/drawing/2014/main" id="{CC7CC369-773E-3614-63E5-5ADB2CCB24C2}"/>
                </a:ext>
              </a:extLst>
            </p:cNvPr>
            <p:cNvSpPr/>
            <p:nvPr/>
          </p:nvSpPr>
          <p:spPr>
            <a:xfrm>
              <a:off x="556210" y="5357727"/>
              <a:ext cx="8203302" cy="311509"/>
            </a:xfrm>
            <a:prstGeom prst="rect">
              <a:avLst/>
            </a:prstGeom>
            <a:gradFill flip="none" rotWithShape="1">
              <a:gsLst>
                <a:gs pos="97000">
                  <a:schemeClr val="tx1">
                    <a:lumMod val="65000"/>
                  </a:schemeClr>
                </a:gs>
                <a:gs pos="0">
                  <a:schemeClr val="bg2">
                    <a:lumMod val="50000"/>
                  </a:scheme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/>
              <a:endParaRPr lang="zh-CN" noProof="1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Ligebenet trapez 41">
              <a:extLst>
                <a:ext uri="{FF2B5EF4-FFF2-40B4-BE49-F238E27FC236}">
                  <a16:creationId xmlns:a16="http://schemas.microsoft.com/office/drawing/2014/main" id="{965C9C45-F532-0DDB-56F5-C6D476BD776D}"/>
                </a:ext>
              </a:extLst>
            </p:cNvPr>
            <p:cNvSpPr/>
            <p:nvPr/>
          </p:nvSpPr>
          <p:spPr>
            <a:xfrm>
              <a:off x="521970" y="5189221"/>
              <a:ext cx="8237542" cy="168506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100000">
                  <a:srgbClr val="7B7B7B"/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/>
              <a:endParaRPr lang="zh-CN" altLang="en-US" noProof="1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5" name="Gruppe 81">
            <a:extLst>
              <a:ext uri="{FF2B5EF4-FFF2-40B4-BE49-F238E27FC236}">
                <a16:creationId xmlns:a16="http://schemas.microsoft.com/office/drawing/2014/main" id="{1C6AC6F3-785A-F4F4-8B48-8BDD31D49903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5952899" y="2999010"/>
            <a:ext cx="3806825" cy="739775"/>
            <a:chOff x="521970" y="5189221"/>
            <a:chExt cx="8238091" cy="480487"/>
          </a:xfrm>
        </p:grpSpPr>
        <p:sp>
          <p:nvSpPr>
            <p:cNvPr id="16" name="Rektangel 44">
              <a:extLst>
                <a:ext uri="{FF2B5EF4-FFF2-40B4-BE49-F238E27FC236}">
                  <a16:creationId xmlns:a16="http://schemas.microsoft.com/office/drawing/2014/main" id="{59347ACE-73D7-5F03-3713-AB9190DF4A6F}"/>
                </a:ext>
              </a:extLst>
            </p:cNvPr>
            <p:cNvSpPr/>
            <p:nvPr/>
          </p:nvSpPr>
          <p:spPr>
            <a:xfrm>
              <a:off x="556324" y="5357289"/>
              <a:ext cx="8203737" cy="312419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75000"/>
                    <a:shade val="30000"/>
                    <a:satMod val="115000"/>
                  </a:schemeClr>
                </a:gs>
                <a:gs pos="50000">
                  <a:schemeClr val="accent3">
                    <a:lumMod val="75000"/>
                    <a:shade val="67500"/>
                    <a:satMod val="115000"/>
                  </a:schemeClr>
                </a:gs>
                <a:gs pos="100000">
                  <a:schemeClr val="accent3">
                    <a:lumMod val="75000"/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-342900" algn="ctr"/>
              <a:endParaRPr lang="zh-CN" noProof="1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Ligebenet trapez 46">
              <a:extLst>
                <a:ext uri="{FF2B5EF4-FFF2-40B4-BE49-F238E27FC236}">
                  <a16:creationId xmlns:a16="http://schemas.microsoft.com/office/drawing/2014/main" id="{37CA304B-1286-2783-B2ED-ED980CC5EA20}"/>
                </a:ext>
              </a:extLst>
            </p:cNvPr>
            <p:cNvSpPr/>
            <p:nvPr/>
          </p:nvSpPr>
          <p:spPr>
            <a:xfrm>
              <a:off x="521970" y="5189221"/>
              <a:ext cx="8238091" cy="168068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100000">
                  <a:srgbClr val="7B7B7B"/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/>
              <a:endParaRPr lang="zh-CN" altLang="en-US" noProof="1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9" name="Gruppe 81">
            <a:extLst>
              <a:ext uri="{FF2B5EF4-FFF2-40B4-BE49-F238E27FC236}">
                <a16:creationId xmlns:a16="http://schemas.microsoft.com/office/drawing/2014/main" id="{A53E5751-6D6B-213D-E34B-90D0337AFE7C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7037161" y="2313214"/>
            <a:ext cx="2722563" cy="739767"/>
            <a:chOff x="521970" y="5189226"/>
            <a:chExt cx="8237422" cy="480482"/>
          </a:xfrm>
        </p:grpSpPr>
        <p:sp>
          <p:nvSpPr>
            <p:cNvPr id="20" name="Rektangel 23">
              <a:extLst>
                <a:ext uri="{FF2B5EF4-FFF2-40B4-BE49-F238E27FC236}">
                  <a16:creationId xmlns:a16="http://schemas.microsoft.com/office/drawing/2014/main" id="{ABCA9239-50ED-58A8-065F-D1CA2F9937C5}"/>
                </a:ext>
              </a:extLst>
            </p:cNvPr>
            <p:cNvSpPr/>
            <p:nvPr/>
          </p:nvSpPr>
          <p:spPr>
            <a:xfrm>
              <a:off x="555594" y="5357289"/>
              <a:ext cx="8203798" cy="312419"/>
            </a:xfrm>
            <a:prstGeom prst="rect">
              <a:avLst/>
            </a:prstGeom>
            <a:gradFill flip="none" rotWithShape="1">
              <a:gsLst>
                <a:gs pos="97000">
                  <a:schemeClr val="tx1">
                    <a:lumMod val="65000"/>
                  </a:schemeClr>
                </a:gs>
                <a:gs pos="0">
                  <a:schemeClr val="bg2">
                    <a:lumMod val="50000"/>
                  </a:schemeClr>
                </a:gs>
              </a:gsLst>
              <a:lin ang="135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defTabSz="914400"/>
              <a:endParaRPr lang="zh-CN" noProof="1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Ligebenet trapez 25">
              <a:extLst>
                <a:ext uri="{FF2B5EF4-FFF2-40B4-BE49-F238E27FC236}">
                  <a16:creationId xmlns:a16="http://schemas.microsoft.com/office/drawing/2014/main" id="{9F69575B-94D0-DDC9-5E91-A663FD9A12A8}"/>
                </a:ext>
              </a:extLst>
            </p:cNvPr>
            <p:cNvSpPr/>
            <p:nvPr/>
          </p:nvSpPr>
          <p:spPr>
            <a:xfrm>
              <a:off x="521970" y="5189221"/>
              <a:ext cx="8237422" cy="168068"/>
            </a:xfrm>
            <a:prstGeom prst="trapezoid">
              <a:avLst>
                <a:gd name="adj" fmla="val 160887"/>
              </a:avLst>
            </a:prstGeom>
            <a:gradFill flip="none" rotWithShape="1">
              <a:gsLst>
                <a:gs pos="100000">
                  <a:srgbClr val="7B7B7B"/>
                </a:gs>
                <a:gs pos="0">
                  <a:sysClr val="window" lastClr="FFFFFF">
                    <a:lumMod val="75000"/>
                  </a:sys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/>
              <a:endParaRPr lang="zh-CN" altLang="en-US" noProof="1">
                <a:solidFill>
                  <a:srgbClr val="FF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3" name="Tekstboks 35">
            <a:extLst>
              <a:ext uri="{FF2B5EF4-FFF2-40B4-BE49-F238E27FC236}">
                <a16:creationId xmlns:a16="http://schemas.microsoft.com/office/drawing/2014/main" id="{47A0C8BA-7815-0E59-3E0C-D549901C0DD7}"/>
              </a:ext>
            </a:extLst>
          </p:cNvPr>
          <p:cNvSpPr txBox="1"/>
          <p:nvPr/>
        </p:nvSpPr>
        <p:spPr bwMode="auto">
          <a:xfrm>
            <a:off x="4425724" y="4804002"/>
            <a:ext cx="17065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a-DK" dirty="0" err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</a:t>
            </a:r>
            <a:r>
              <a:rPr lang="da-DK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  <a:r>
              <a:rPr lang="da-DK" dirty="0" err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text</a:t>
            </a:r>
            <a:endParaRPr lang="da-DK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Tekstboks 47">
            <a:extLst>
              <a:ext uri="{FF2B5EF4-FFF2-40B4-BE49-F238E27FC236}">
                <a16:creationId xmlns:a16="http://schemas.microsoft.com/office/drawing/2014/main" id="{E822859B-F596-88CF-72E0-0375E420CC3C}"/>
              </a:ext>
            </a:extLst>
          </p:cNvPr>
          <p:cNvSpPr txBox="1"/>
          <p:nvPr/>
        </p:nvSpPr>
        <p:spPr bwMode="auto">
          <a:xfrm>
            <a:off x="5321074" y="4035652"/>
            <a:ext cx="17065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a-DK" dirty="0" err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</a:t>
            </a:r>
            <a:r>
              <a:rPr lang="da-DK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  <a:r>
              <a:rPr lang="da-DK" dirty="0" err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text</a:t>
            </a:r>
            <a:endParaRPr lang="da-DK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Tekstboks 48">
            <a:extLst>
              <a:ext uri="{FF2B5EF4-FFF2-40B4-BE49-F238E27FC236}">
                <a16:creationId xmlns:a16="http://schemas.microsoft.com/office/drawing/2014/main" id="{4A4BFE63-74D3-83FE-7128-8031872F4CE4}"/>
              </a:ext>
            </a:extLst>
          </p:cNvPr>
          <p:cNvSpPr txBox="1"/>
          <p:nvPr/>
        </p:nvSpPr>
        <p:spPr bwMode="auto">
          <a:xfrm>
            <a:off x="6064024" y="3305402"/>
            <a:ext cx="17065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a-DK" dirty="0" err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</a:t>
            </a:r>
            <a:r>
              <a:rPr lang="da-DK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  <a:r>
              <a:rPr lang="da-DK" dirty="0" err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text</a:t>
            </a:r>
            <a:endParaRPr lang="da-DK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Tekstboks 26">
            <a:extLst>
              <a:ext uri="{FF2B5EF4-FFF2-40B4-BE49-F238E27FC236}">
                <a16:creationId xmlns:a16="http://schemas.microsoft.com/office/drawing/2014/main" id="{C0DF970B-3B29-DD95-7394-5D1D4E593039}"/>
              </a:ext>
            </a:extLst>
          </p:cNvPr>
          <p:cNvSpPr txBox="1"/>
          <p:nvPr/>
        </p:nvSpPr>
        <p:spPr bwMode="auto">
          <a:xfrm>
            <a:off x="7111774" y="2619602"/>
            <a:ext cx="17065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a-DK" dirty="0" err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</a:t>
            </a:r>
            <a:r>
              <a:rPr lang="da-DK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  <a:r>
              <a:rPr lang="da-DK" dirty="0" err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text</a:t>
            </a:r>
            <a:endParaRPr lang="da-DK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Tekstboks 34">
            <a:extLst>
              <a:ext uri="{FF2B5EF4-FFF2-40B4-BE49-F238E27FC236}">
                <a16:creationId xmlns:a16="http://schemas.microsoft.com/office/drawing/2014/main" id="{C61CA931-1EC0-15A9-4B15-7410E08E8D7F}"/>
              </a:ext>
            </a:extLst>
          </p:cNvPr>
          <p:cNvSpPr txBox="1"/>
          <p:nvPr/>
        </p:nvSpPr>
        <p:spPr bwMode="auto">
          <a:xfrm>
            <a:off x="3301774" y="5508852"/>
            <a:ext cx="17065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a-DK" dirty="0" err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</a:t>
            </a:r>
            <a:r>
              <a:rPr lang="da-DK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 </a:t>
            </a:r>
            <a:r>
              <a:rPr lang="da-DK" dirty="0" err="1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text</a:t>
            </a:r>
            <a:endParaRPr lang="da-DK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9" name="Gruppe 18">
            <a:extLst>
              <a:ext uri="{FF2B5EF4-FFF2-40B4-BE49-F238E27FC236}">
                <a16:creationId xmlns:a16="http://schemas.microsoft.com/office/drawing/2014/main" id="{976B4D97-74FE-75E2-90E9-14DC6A9D4287}"/>
              </a:ext>
            </a:extLst>
          </p:cNvPr>
          <p:cNvGrpSpPr>
            <a:grpSpLocks/>
          </p:cNvGrpSpPr>
          <p:nvPr/>
        </p:nvGrpSpPr>
        <p:grpSpPr bwMode="auto">
          <a:xfrm>
            <a:off x="5470300" y="1027339"/>
            <a:ext cx="2711450" cy="1090613"/>
            <a:chOff x="-1577021" y="1600251"/>
            <a:chExt cx="2711450" cy="1091506"/>
          </a:xfrm>
        </p:grpSpPr>
        <p:sp>
          <p:nvSpPr>
            <p:cNvPr id="30" name="Line 33">
              <a:extLst>
                <a:ext uri="{FF2B5EF4-FFF2-40B4-BE49-F238E27FC236}">
                  <a16:creationId xmlns:a16="http://schemas.microsoft.com/office/drawing/2014/main" id="{CBCC2998-2168-6938-9B91-E72EF1E9B76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12203" y="1682869"/>
              <a:ext cx="0" cy="1008888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1" name="Rektangel 52">
              <a:extLst>
                <a:ext uri="{FF2B5EF4-FFF2-40B4-BE49-F238E27FC236}">
                  <a16:creationId xmlns:a16="http://schemas.microsoft.com/office/drawing/2014/main" id="{030885B8-62C1-C053-BFE8-1BD986F0144C}"/>
                </a:ext>
              </a:extLst>
            </p:cNvPr>
            <p:cNvSpPr/>
            <p:nvPr/>
          </p:nvSpPr>
          <p:spPr>
            <a:xfrm>
              <a:off x="-1577021" y="1600251"/>
              <a:ext cx="2711450" cy="597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08080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Example text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400" kern="0" noProof="1">
                  <a:solidFill>
                    <a:srgbClr val="08080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This is an example text. </a:t>
              </a:r>
            </a:p>
          </p:txBody>
        </p:sp>
      </p:grpSp>
      <p:grpSp>
        <p:nvGrpSpPr>
          <p:cNvPr id="32" name="Gruppe 18">
            <a:extLst>
              <a:ext uri="{FF2B5EF4-FFF2-40B4-BE49-F238E27FC236}">
                <a16:creationId xmlns:a16="http://schemas.microsoft.com/office/drawing/2014/main" id="{EEDF31EC-AD09-DBD1-8A56-0E4C5BD0270F}"/>
              </a:ext>
            </a:extLst>
          </p:cNvPr>
          <p:cNvGrpSpPr>
            <a:grpSpLocks/>
          </p:cNvGrpSpPr>
          <p:nvPr/>
        </p:nvGrpSpPr>
        <p:grpSpPr bwMode="auto">
          <a:xfrm>
            <a:off x="4425724" y="1675039"/>
            <a:ext cx="2346325" cy="1090613"/>
            <a:chOff x="-1211897" y="1600251"/>
            <a:chExt cx="2346325" cy="1091506"/>
          </a:xfrm>
        </p:grpSpPr>
        <p:sp>
          <p:nvSpPr>
            <p:cNvPr id="33" name="Line 33">
              <a:extLst>
                <a:ext uri="{FF2B5EF4-FFF2-40B4-BE49-F238E27FC236}">
                  <a16:creationId xmlns:a16="http://schemas.microsoft.com/office/drawing/2014/main" id="{2A6FF4BB-DD2C-385E-5D20-A3A4BB37E8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12203" y="1682869"/>
              <a:ext cx="0" cy="1008888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4" name="Rektangel 55">
              <a:extLst>
                <a:ext uri="{FF2B5EF4-FFF2-40B4-BE49-F238E27FC236}">
                  <a16:creationId xmlns:a16="http://schemas.microsoft.com/office/drawing/2014/main" id="{B4FA9315-EA91-65AD-93C4-77514AD53A62}"/>
                </a:ext>
              </a:extLst>
            </p:cNvPr>
            <p:cNvSpPr/>
            <p:nvPr/>
          </p:nvSpPr>
          <p:spPr>
            <a:xfrm>
              <a:off x="-1211897" y="1600251"/>
              <a:ext cx="2346325" cy="597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08080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Example text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400" kern="0" noProof="1">
                  <a:solidFill>
                    <a:srgbClr val="08080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This is an example text. </a:t>
              </a:r>
            </a:p>
          </p:txBody>
        </p:sp>
      </p:grpSp>
      <p:grpSp>
        <p:nvGrpSpPr>
          <p:cNvPr id="35" name="Gruppe 18">
            <a:extLst>
              <a:ext uri="{FF2B5EF4-FFF2-40B4-BE49-F238E27FC236}">
                <a16:creationId xmlns:a16="http://schemas.microsoft.com/office/drawing/2014/main" id="{3F0DEF0D-FD64-D05A-6989-20A5C95F9A4F}"/>
              </a:ext>
            </a:extLst>
          </p:cNvPr>
          <p:cNvGrpSpPr>
            <a:grpSpLocks/>
          </p:cNvGrpSpPr>
          <p:nvPr/>
        </p:nvGrpSpPr>
        <p:grpSpPr bwMode="auto">
          <a:xfrm>
            <a:off x="3384324" y="2494189"/>
            <a:ext cx="2378076" cy="1090613"/>
            <a:chOff x="-1243647" y="1600251"/>
            <a:chExt cx="2378076" cy="1091506"/>
          </a:xfrm>
        </p:grpSpPr>
        <p:sp>
          <p:nvSpPr>
            <p:cNvPr id="36" name="Line 33">
              <a:extLst>
                <a:ext uri="{FF2B5EF4-FFF2-40B4-BE49-F238E27FC236}">
                  <a16:creationId xmlns:a16="http://schemas.microsoft.com/office/drawing/2014/main" id="{61233D60-F5B5-C5CF-2813-5A99351158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12203" y="1682869"/>
              <a:ext cx="0" cy="1008888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Rektangel 58">
              <a:extLst>
                <a:ext uri="{FF2B5EF4-FFF2-40B4-BE49-F238E27FC236}">
                  <a16:creationId xmlns:a16="http://schemas.microsoft.com/office/drawing/2014/main" id="{3DD3428A-CA15-8FB0-BA12-A45DFF26D5A5}"/>
                </a:ext>
              </a:extLst>
            </p:cNvPr>
            <p:cNvSpPr/>
            <p:nvPr/>
          </p:nvSpPr>
          <p:spPr>
            <a:xfrm>
              <a:off x="-1243647" y="1600251"/>
              <a:ext cx="2378076" cy="597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08080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Example text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400" kern="0" noProof="1">
                  <a:solidFill>
                    <a:srgbClr val="08080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This is an example text. </a:t>
              </a:r>
            </a:p>
          </p:txBody>
        </p:sp>
      </p:grpSp>
      <p:grpSp>
        <p:nvGrpSpPr>
          <p:cNvPr id="38" name="Gruppe 18">
            <a:extLst>
              <a:ext uri="{FF2B5EF4-FFF2-40B4-BE49-F238E27FC236}">
                <a16:creationId xmlns:a16="http://schemas.microsoft.com/office/drawing/2014/main" id="{CC476BA4-BBB9-B391-B176-C8557B85BC28}"/>
              </a:ext>
            </a:extLst>
          </p:cNvPr>
          <p:cNvGrpSpPr>
            <a:grpSpLocks/>
          </p:cNvGrpSpPr>
          <p:nvPr/>
        </p:nvGrpSpPr>
        <p:grpSpPr bwMode="auto">
          <a:xfrm>
            <a:off x="2488974" y="3313339"/>
            <a:ext cx="2378076" cy="1090613"/>
            <a:chOff x="-1243647" y="1600251"/>
            <a:chExt cx="2378076" cy="1091506"/>
          </a:xfrm>
        </p:grpSpPr>
        <p:sp>
          <p:nvSpPr>
            <p:cNvPr id="39" name="Line 33">
              <a:extLst>
                <a:ext uri="{FF2B5EF4-FFF2-40B4-BE49-F238E27FC236}">
                  <a16:creationId xmlns:a16="http://schemas.microsoft.com/office/drawing/2014/main" id="{88331D3A-02ED-4311-71CD-36C1D47F16D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12203" y="1682869"/>
              <a:ext cx="0" cy="1008888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Rektangel 61">
              <a:extLst>
                <a:ext uri="{FF2B5EF4-FFF2-40B4-BE49-F238E27FC236}">
                  <a16:creationId xmlns:a16="http://schemas.microsoft.com/office/drawing/2014/main" id="{A8F82242-36D5-1736-CEF5-3D5CF4AB5AAF}"/>
                </a:ext>
              </a:extLst>
            </p:cNvPr>
            <p:cNvSpPr/>
            <p:nvPr/>
          </p:nvSpPr>
          <p:spPr>
            <a:xfrm>
              <a:off x="-1243647" y="1600251"/>
              <a:ext cx="2378076" cy="597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08080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Example text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400" kern="0" noProof="1">
                  <a:solidFill>
                    <a:srgbClr val="08080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This is an example text. </a:t>
              </a:r>
            </a:p>
          </p:txBody>
        </p:sp>
      </p:grpSp>
      <p:grpSp>
        <p:nvGrpSpPr>
          <p:cNvPr id="41" name="Gruppe 18">
            <a:extLst>
              <a:ext uri="{FF2B5EF4-FFF2-40B4-BE49-F238E27FC236}">
                <a16:creationId xmlns:a16="http://schemas.microsoft.com/office/drawing/2014/main" id="{52A52729-77F9-1DEF-1EF9-D7FA97CEA2D4}"/>
              </a:ext>
            </a:extLst>
          </p:cNvPr>
          <p:cNvGrpSpPr>
            <a:grpSpLocks/>
          </p:cNvGrpSpPr>
          <p:nvPr/>
        </p:nvGrpSpPr>
        <p:grpSpPr bwMode="auto">
          <a:xfrm>
            <a:off x="1261836" y="4151539"/>
            <a:ext cx="2481263" cy="1090613"/>
            <a:chOff x="-1346835" y="1600251"/>
            <a:chExt cx="2481263" cy="1091506"/>
          </a:xfrm>
        </p:grpSpPr>
        <p:sp>
          <p:nvSpPr>
            <p:cNvPr id="42" name="Line 33">
              <a:extLst>
                <a:ext uri="{FF2B5EF4-FFF2-40B4-BE49-F238E27FC236}">
                  <a16:creationId xmlns:a16="http://schemas.microsoft.com/office/drawing/2014/main" id="{FA4B51D3-EE4E-BCBD-E1CD-4F99CA4509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12203" y="1682869"/>
              <a:ext cx="0" cy="1008888"/>
            </a:xfrm>
            <a:prstGeom prst="line">
              <a:avLst/>
            </a:prstGeom>
            <a:noFill/>
            <a:ln w="19050">
              <a:solidFill>
                <a:srgbClr val="D7D8D9">
                  <a:lumMod val="25000"/>
                </a:srgbClr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a-DK" kern="0">
                <a:solidFill>
                  <a:sysClr val="windowText" lastClr="000000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Rektangel 64">
              <a:extLst>
                <a:ext uri="{FF2B5EF4-FFF2-40B4-BE49-F238E27FC236}">
                  <a16:creationId xmlns:a16="http://schemas.microsoft.com/office/drawing/2014/main" id="{DB309C43-38D4-952E-55E5-D99051A4CD81}"/>
                </a:ext>
              </a:extLst>
            </p:cNvPr>
            <p:cNvSpPr/>
            <p:nvPr/>
          </p:nvSpPr>
          <p:spPr>
            <a:xfrm>
              <a:off x="-1346835" y="1600251"/>
              <a:ext cx="2481263" cy="59757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600" b="1" kern="0" noProof="1">
                  <a:solidFill>
                    <a:srgbClr val="08080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Example text</a:t>
              </a:r>
            </a:p>
            <a:p>
              <a:pPr defTabSz="801688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da-DK" sz="1400" kern="0" noProof="1">
                  <a:solidFill>
                    <a:srgbClr val="080808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This is an example text.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1400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7">
            <a:extLst>
              <a:ext uri="{FF2B5EF4-FFF2-40B4-BE49-F238E27FC236}">
                <a16:creationId xmlns:a16="http://schemas.microsoft.com/office/drawing/2014/main" id="{EB8C5A9A-BCA3-4A54-CBB2-48C1C42D6B61}"/>
              </a:ext>
            </a:extLst>
          </p:cNvPr>
          <p:cNvGrpSpPr>
            <a:grpSpLocks/>
          </p:cNvGrpSpPr>
          <p:nvPr/>
        </p:nvGrpSpPr>
        <p:grpSpPr bwMode="auto">
          <a:xfrm>
            <a:off x="6563678" y="1816896"/>
            <a:ext cx="4225925" cy="2774950"/>
            <a:chOff x="3053" y="1820"/>
            <a:chExt cx="2662" cy="1748"/>
          </a:xfrm>
        </p:grpSpPr>
        <p:grpSp>
          <p:nvGrpSpPr>
            <p:cNvPr id="4" name="Group 159">
              <a:extLst>
                <a:ext uri="{FF2B5EF4-FFF2-40B4-BE49-F238E27FC236}">
                  <a16:creationId xmlns:a16="http://schemas.microsoft.com/office/drawing/2014/main" id="{44FCA51E-3635-8156-2254-02DEC6CE928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68" y="1820"/>
              <a:ext cx="2447" cy="367"/>
              <a:chOff x="3152" y="1820"/>
              <a:chExt cx="2447" cy="367"/>
            </a:xfrm>
          </p:grpSpPr>
          <p:grpSp>
            <p:nvGrpSpPr>
              <p:cNvPr id="23" name="Group 114">
                <a:extLst>
                  <a:ext uri="{FF2B5EF4-FFF2-40B4-BE49-F238E27FC236}">
                    <a16:creationId xmlns:a16="http://schemas.microsoft.com/office/drawing/2014/main" id="{B894C4CB-B5EA-8CFE-80DE-D8BC8622AB8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152" y="1820"/>
                <a:ext cx="85" cy="352"/>
                <a:chOff x="3716" y="1912"/>
                <a:chExt cx="85" cy="352"/>
              </a:xfrm>
            </p:grpSpPr>
            <p:sp>
              <p:nvSpPr>
                <p:cNvPr id="25" name="Freeform 17">
                  <a:extLst>
                    <a:ext uri="{FF2B5EF4-FFF2-40B4-BE49-F238E27FC236}">
                      <a16:creationId xmlns:a16="http://schemas.microsoft.com/office/drawing/2014/main" id="{E9BE42CA-29B6-53F9-2F6C-A3936169D1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16" y="1912"/>
                  <a:ext cx="85" cy="42"/>
                </a:xfrm>
                <a:custGeom>
                  <a:avLst/>
                  <a:gdLst>
                    <a:gd name="T0" fmla="*/ 3 w 85"/>
                    <a:gd name="T1" fmla="*/ 31 h 42"/>
                    <a:gd name="T2" fmla="*/ 5 w 85"/>
                    <a:gd name="T3" fmla="*/ 33 h 42"/>
                    <a:gd name="T4" fmla="*/ 10 w 85"/>
                    <a:gd name="T5" fmla="*/ 35 h 42"/>
                    <a:gd name="T6" fmla="*/ 17 w 85"/>
                    <a:gd name="T7" fmla="*/ 38 h 42"/>
                    <a:gd name="T8" fmla="*/ 21 w 85"/>
                    <a:gd name="T9" fmla="*/ 40 h 42"/>
                    <a:gd name="T10" fmla="*/ 29 w 85"/>
                    <a:gd name="T11" fmla="*/ 42 h 42"/>
                    <a:gd name="T12" fmla="*/ 36 w 85"/>
                    <a:gd name="T13" fmla="*/ 42 h 42"/>
                    <a:gd name="T14" fmla="*/ 43 w 85"/>
                    <a:gd name="T15" fmla="*/ 42 h 42"/>
                    <a:gd name="T16" fmla="*/ 52 w 85"/>
                    <a:gd name="T17" fmla="*/ 42 h 42"/>
                    <a:gd name="T18" fmla="*/ 59 w 85"/>
                    <a:gd name="T19" fmla="*/ 42 h 42"/>
                    <a:gd name="T20" fmla="*/ 64 w 85"/>
                    <a:gd name="T21" fmla="*/ 40 h 42"/>
                    <a:gd name="T22" fmla="*/ 71 w 85"/>
                    <a:gd name="T23" fmla="*/ 38 h 42"/>
                    <a:gd name="T24" fmla="*/ 76 w 85"/>
                    <a:gd name="T25" fmla="*/ 35 h 42"/>
                    <a:gd name="T26" fmla="*/ 81 w 85"/>
                    <a:gd name="T27" fmla="*/ 33 h 42"/>
                    <a:gd name="T28" fmla="*/ 83 w 85"/>
                    <a:gd name="T29" fmla="*/ 28 h 42"/>
                    <a:gd name="T30" fmla="*/ 85 w 85"/>
                    <a:gd name="T31" fmla="*/ 26 h 42"/>
                    <a:gd name="T32" fmla="*/ 85 w 85"/>
                    <a:gd name="T33" fmla="*/ 21 h 42"/>
                    <a:gd name="T34" fmla="*/ 85 w 85"/>
                    <a:gd name="T35" fmla="*/ 19 h 42"/>
                    <a:gd name="T36" fmla="*/ 83 w 85"/>
                    <a:gd name="T37" fmla="*/ 14 h 42"/>
                    <a:gd name="T38" fmla="*/ 81 w 85"/>
                    <a:gd name="T39" fmla="*/ 12 h 42"/>
                    <a:gd name="T40" fmla="*/ 76 w 85"/>
                    <a:gd name="T41" fmla="*/ 7 h 42"/>
                    <a:gd name="T42" fmla="*/ 71 w 85"/>
                    <a:gd name="T43" fmla="*/ 5 h 42"/>
                    <a:gd name="T44" fmla="*/ 64 w 85"/>
                    <a:gd name="T45" fmla="*/ 2 h 42"/>
                    <a:gd name="T46" fmla="*/ 57 w 85"/>
                    <a:gd name="T47" fmla="*/ 2 h 42"/>
                    <a:gd name="T48" fmla="*/ 50 w 85"/>
                    <a:gd name="T49" fmla="*/ 0 h 42"/>
                    <a:gd name="T50" fmla="*/ 43 w 85"/>
                    <a:gd name="T51" fmla="*/ 0 h 42"/>
                    <a:gd name="T52" fmla="*/ 36 w 85"/>
                    <a:gd name="T53" fmla="*/ 2 h 42"/>
                    <a:gd name="T54" fmla="*/ 29 w 85"/>
                    <a:gd name="T55" fmla="*/ 2 h 42"/>
                    <a:gd name="T56" fmla="*/ 21 w 85"/>
                    <a:gd name="T57" fmla="*/ 5 h 42"/>
                    <a:gd name="T58" fmla="*/ 14 w 85"/>
                    <a:gd name="T59" fmla="*/ 7 h 42"/>
                    <a:gd name="T60" fmla="*/ 10 w 85"/>
                    <a:gd name="T61" fmla="*/ 9 h 42"/>
                    <a:gd name="T62" fmla="*/ 5 w 85"/>
                    <a:gd name="T63" fmla="*/ 12 h 42"/>
                    <a:gd name="T64" fmla="*/ 3 w 85"/>
                    <a:gd name="T65" fmla="*/ 14 h 42"/>
                    <a:gd name="T66" fmla="*/ 0 w 85"/>
                    <a:gd name="T67" fmla="*/ 19 h 42"/>
                    <a:gd name="T68" fmla="*/ 0 w 85"/>
                    <a:gd name="T69" fmla="*/ 21 h 42"/>
                    <a:gd name="T70" fmla="*/ 0 w 85"/>
                    <a:gd name="T71" fmla="*/ 26 h 42"/>
                    <a:gd name="T72" fmla="*/ 3 w 85"/>
                    <a:gd name="T73" fmla="*/ 31 h 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85" h="42">
                      <a:moveTo>
                        <a:pt x="3" y="31"/>
                      </a:moveTo>
                      <a:lnTo>
                        <a:pt x="5" y="33"/>
                      </a:lnTo>
                      <a:lnTo>
                        <a:pt x="10" y="35"/>
                      </a:lnTo>
                      <a:lnTo>
                        <a:pt x="17" y="38"/>
                      </a:lnTo>
                      <a:lnTo>
                        <a:pt x="21" y="40"/>
                      </a:lnTo>
                      <a:lnTo>
                        <a:pt x="29" y="42"/>
                      </a:lnTo>
                      <a:lnTo>
                        <a:pt x="36" y="42"/>
                      </a:lnTo>
                      <a:lnTo>
                        <a:pt x="43" y="42"/>
                      </a:lnTo>
                      <a:lnTo>
                        <a:pt x="52" y="42"/>
                      </a:lnTo>
                      <a:lnTo>
                        <a:pt x="59" y="42"/>
                      </a:lnTo>
                      <a:lnTo>
                        <a:pt x="64" y="40"/>
                      </a:lnTo>
                      <a:lnTo>
                        <a:pt x="71" y="38"/>
                      </a:lnTo>
                      <a:lnTo>
                        <a:pt x="76" y="35"/>
                      </a:lnTo>
                      <a:lnTo>
                        <a:pt x="81" y="33"/>
                      </a:lnTo>
                      <a:lnTo>
                        <a:pt x="83" y="28"/>
                      </a:lnTo>
                      <a:lnTo>
                        <a:pt x="85" y="26"/>
                      </a:lnTo>
                      <a:lnTo>
                        <a:pt x="85" y="21"/>
                      </a:lnTo>
                      <a:lnTo>
                        <a:pt x="85" y="19"/>
                      </a:lnTo>
                      <a:lnTo>
                        <a:pt x="83" y="14"/>
                      </a:lnTo>
                      <a:lnTo>
                        <a:pt x="81" y="12"/>
                      </a:lnTo>
                      <a:lnTo>
                        <a:pt x="76" y="7"/>
                      </a:lnTo>
                      <a:lnTo>
                        <a:pt x="71" y="5"/>
                      </a:lnTo>
                      <a:lnTo>
                        <a:pt x="64" y="2"/>
                      </a:lnTo>
                      <a:lnTo>
                        <a:pt x="57" y="2"/>
                      </a:lnTo>
                      <a:lnTo>
                        <a:pt x="50" y="0"/>
                      </a:lnTo>
                      <a:lnTo>
                        <a:pt x="43" y="0"/>
                      </a:lnTo>
                      <a:lnTo>
                        <a:pt x="36" y="2"/>
                      </a:lnTo>
                      <a:lnTo>
                        <a:pt x="29" y="2"/>
                      </a:lnTo>
                      <a:lnTo>
                        <a:pt x="21" y="5"/>
                      </a:lnTo>
                      <a:lnTo>
                        <a:pt x="14" y="7"/>
                      </a:lnTo>
                      <a:lnTo>
                        <a:pt x="10" y="9"/>
                      </a:lnTo>
                      <a:lnTo>
                        <a:pt x="5" y="12"/>
                      </a:lnTo>
                      <a:lnTo>
                        <a:pt x="3" y="14"/>
                      </a:lnTo>
                      <a:lnTo>
                        <a:pt x="0" y="19"/>
                      </a:lnTo>
                      <a:lnTo>
                        <a:pt x="0" y="21"/>
                      </a:lnTo>
                      <a:lnTo>
                        <a:pt x="0" y="26"/>
                      </a:lnTo>
                      <a:lnTo>
                        <a:pt x="3" y="31"/>
                      </a:lnTo>
                      <a:close/>
                    </a:path>
                  </a:pathLst>
                </a:custGeom>
                <a:solidFill>
                  <a:srgbClr val="FFCA7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6" name="Freeform 21">
                  <a:extLst>
                    <a:ext uri="{FF2B5EF4-FFF2-40B4-BE49-F238E27FC236}">
                      <a16:creationId xmlns:a16="http://schemas.microsoft.com/office/drawing/2014/main" id="{F0F38895-C772-6D23-8417-910DB6A89A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16" y="1933"/>
                  <a:ext cx="85" cy="331"/>
                </a:xfrm>
                <a:custGeom>
                  <a:avLst/>
                  <a:gdLst>
                    <a:gd name="T0" fmla="*/ 85 w 85"/>
                    <a:gd name="T1" fmla="*/ 5 h 331"/>
                    <a:gd name="T2" fmla="*/ 83 w 85"/>
                    <a:gd name="T3" fmla="*/ 7 h 331"/>
                    <a:gd name="T4" fmla="*/ 81 w 85"/>
                    <a:gd name="T5" fmla="*/ 12 h 331"/>
                    <a:gd name="T6" fmla="*/ 76 w 85"/>
                    <a:gd name="T7" fmla="*/ 14 h 331"/>
                    <a:gd name="T8" fmla="*/ 71 w 85"/>
                    <a:gd name="T9" fmla="*/ 17 h 331"/>
                    <a:gd name="T10" fmla="*/ 64 w 85"/>
                    <a:gd name="T11" fmla="*/ 19 h 331"/>
                    <a:gd name="T12" fmla="*/ 59 w 85"/>
                    <a:gd name="T13" fmla="*/ 21 h 331"/>
                    <a:gd name="T14" fmla="*/ 52 w 85"/>
                    <a:gd name="T15" fmla="*/ 21 h 331"/>
                    <a:gd name="T16" fmla="*/ 43 w 85"/>
                    <a:gd name="T17" fmla="*/ 21 h 331"/>
                    <a:gd name="T18" fmla="*/ 36 w 85"/>
                    <a:gd name="T19" fmla="*/ 21 h 331"/>
                    <a:gd name="T20" fmla="*/ 29 w 85"/>
                    <a:gd name="T21" fmla="*/ 21 h 331"/>
                    <a:gd name="T22" fmla="*/ 21 w 85"/>
                    <a:gd name="T23" fmla="*/ 19 h 331"/>
                    <a:gd name="T24" fmla="*/ 17 w 85"/>
                    <a:gd name="T25" fmla="*/ 17 h 331"/>
                    <a:gd name="T26" fmla="*/ 10 w 85"/>
                    <a:gd name="T27" fmla="*/ 14 h 331"/>
                    <a:gd name="T28" fmla="*/ 5 w 85"/>
                    <a:gd name="T29" fmla="*/ 12 h 331"/>
                    <a:gd name="T30" fmla="*/ 3 w 85"/>
                    <a:gd name="T31" fmla="*/ 10 h 331"/>
                    <a:gd name="T32" fmla="*/ 0 w 85"/>
                    <a:gd name="T33" fmla="*/ 5 h 331"/>
                    <a:gd name="T34" fmla="*/ 0 w 85"/>
                    <a:gd name="T35" fmla="*/ 0 h 331"/>
                    <a:gd name="T36" fmla="*/ 0 w 85"/>
                    <a:gd name="T37" fmla="*/ 310 h 331"/>
                    <a:gd name="T38" fmla="*/ 0 w 85"/>
                    <a:gd name="T39" fmla="*/ 314 h 331"/>
                    <a:gd name="T40" fmla="*/ 3 w 85"/>
                    <a:gd name="T41" fmla="*/ 317 h 331"/>
                    <a:gd name="T42" fmla="*/ 5 w 85"/>
                    <a:gd name="T43" fmla="*/ 321 h 331"/>
                    <a:gd name="T44" fmla="*/ 10 w 85"/>
                    <a:gd name="T45" fmla="*/ 324 h 331"/>
                    <a:gd name="T46" fmla="*/ 17 w 85"/>
                    <a:gd name="T47" fmla="*/ 326 h 331"/>
                    <a:gd name="T48" fmla="*/ 21 w 85"/>
                    <a:gd name="T49" fmla="*/ 329 h 331"/>
                    <a:gd name="T50" fmla="*/ 29 w 85"/>
                    <a:gd name="T51" fmla="*/ 331 h 331"/>
                    <a:gd name="T52" fmla="*/ 36 w 85"/>
                    <a:gd name="T53" fmla="*/ 331 h 331"/>
                    <a:gd name="T54" fmla="*/ 43 w 85"/>
                    <a:gd name="T55" fmla="*/ 331 h 331"/>
                    <a:gd name="T56" fmla="*/ 52 w 85"/>
                    <a:gd name="T57" fmla="*/ 331 h 331"/>
                    <a:gd name="T58" fmla="*/ 59 w 85"/>
                    <a:gd name="T59" fmla="*/ 329 h 331"/>
                    <a:gd name="T60" fmla="*/ 64 w 85"/>
                    <a:gd name="T61" fmla="*/ 329 h 331"/>
                    <a:gd name="T62" fmla="*/ 71 w 85"/>
                    <a:gd name="T63" fmla="*/ 326 h 331"/>
                    <a:gd name="T64" fmla="*/ 76 w 85"/>
                    <a:gd name="T65" fmla="*/ 324 h 331"/>
                    <a:gd name="T66" fmla="*/ 81 w 85"/>
                    <a:gd name="T67" fmla="*/ 319 h 331"/>
                    <a:gd name="T68" fmla="*/ 83 w 85"/>
                    <a:gd name="T69" fmla="*/ 317 h 331"/>
                    <a:gd name="T70" fmla="*/ 85 w 85"/>
                    <a:gd name="T71" fmla="*/ 312 h 331"/>
                    <a:gd name="T72" fmla="*/ 85 w 85"/>
                    <a:gd name="T73" fmla="*/ 310 h 331"/>
                    <a:gd name="T74" fmla="*/ 85 w 85"/>
                    <a:gd name="T75" fmla="*/ 0 h 331"/>
                    <a:gd name="T76" fmla="*/ 85 w 85"/>
                    <a:gd name="T77" fmla="*/ 5 h 3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85" h="331">
                      <a:moveTo>
                        <a:pt x="85" y="5"/>
                      </a:moveTo>
                      <a:lnTo>
                        <a:pt x="83" y="7"/>
                      </a:lnTo>
                      <a:lnTo>
                        <a:pt x="81" y="12"/>
                      </a:lnTo>
                      <a:lnTo>
                        <a:pt x="76" y="14"/>
                      </a:lnTo>
                      <a:lnTo>
                        <a:pt x="71" y="17"/>
                      </a:lnTo>
                      <a:lnTo>
                        <a:pt x="64" y="19"/>
                      </a:lnTo>
                      <a:lnTo>
                        <a:pt x="59" y="21"/>
                      </a:lnTo>
                      <a:lnTo>
                        <a:pt x="52" y="21"/>
                      </a:lnTo>
                      <a:lnTo>
                        <a:pt x="43" y="21"/>
                      </a:lnTo>
                      <a:lnTo>
                        <a:pt x="36" y="21"/>
                      </a:lnTo>
                      <a:lnTo>
                        <a:pt x="29" y="21"/>
                      </a:lnTo>
                      <a:lnTo>
                        <a:pt x="21" y="19"/>
                      </a:lnTo>
                      <a:lnTo>
                        <a:pt x="17" y="17"/>
                      </a:lnTo>
                      <a:lnTo>
                        <a:pt x="10" y="14"/>
                      </a:lnTo>
                      <a:lnTo>
                        <a:pt x="5" y="12"/>
                      </a:lnTo>
                      <a:lnTo>
                        <a:pt x="3" y="10"/>
                      </a:lnTo>
                      <a:lnTo>
                        <a:pt x="0" y="5"/>
                      </a:lnTo>
                      <a:lnTo>
                        <a:pt x="0" y="0"/>
                      </a:lnTo>
                      <a:lnTo>
                        <a:pt x="0" y="310"/>
                      </a:lnTo>
                      <a:lnTo>
                        <a:pt x="0" y="314"/>
                      </a:lnTo>
                      <a:lnTo>
                        <a:pt x="3" y="317"/>
                      </a:lnTo>
                      <a:lnTo>
                        <a:pt x="5" y="321"/>
                      </a:lnTo>
                      <a:lnTo>
                        <a:pt x="10" y="324"/>
                      </a:lnTo>
                      <a:lnTo>
                        <a:pt x="17" y="326"/>
                      </a:lnTo>
                      <a:lnTo>
                        <a:pt x="21" y="329"/>
                      </a:lnTo>
                      <a:lnTo>
                        <a:pt x="29" y="331"/>
                      </a:lnTo>
                      <a:lnTo>
                        <a:pt x="36" y="331"/>
                      </a:lnTo>
                      <a:lnTo>
                        <a:pt x="43" y="331"/>
                      </a:lnTo>
                      <a:lnTo>
                        <a:pt x="52" y="331"/>
                      </a:lnTo>
                      <a:lnTo>
                        <a:pt x="59" y="329"/>
                      </a:lnTo>
                      <a:lnTo>
                        <a:pt x="64" y="329"/>
                      </a:lnTo>
                      <a:lnTo>
                        <a:pt x="71" y="326"/>
                      </a:lnTo>
                      <a:lnTo>
                        <a:pt x="76" y="324"/>
                      </a:lnTo>
                      <a:lnTo>
                        <a:pt x="81" y="319"/>
                      </a:lnTo>
                      <a:lnTo>
                        <a:pt x="83" y="317"/>
                      </a:lnTo>
                      <a:lnTo>
                        <a:pt x="85" y="312"/>
                      </a:lnTo>
                      <a:lnTo>
                        <a:pt x="85" y="310"/>
                      </a:lnTo>
                      <a:lnTo>
                        <a:pt x="85" y="0"/>
                      </a:lnTo>
                      <a:lnTo>
                        <a:pt x="85" y="5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6600"/>
                    </a:gs>
                    <a:gs pos="50000">
                      <a:srgbClr val="FFCF89"/>
                    </a:gs>
                    <a:gs pos="100000">
                      <a:srgbClr val="FF66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24" name="Text Box 155">
                <a:extLst>
                  <a:ext uri="{FF2B5EF4-FFF2-40B4-BE49-F238E27FC236}">
                    <a16:creationId xmlns:a16="http://schemas.microsoft.com/office/drawing/2014/main" id="{88C028A0-711C-5FCA-B334-0DD2BEE5644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01" y="1850"/>
                <a:ext cx="2098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n-US" altLang="zh-CN" sz="1600" dirty="0">
                    <a:solidFill>
                      <a:srgbClr val="FFBD5D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Text 1</a:t>
                </a:r>
              </a:p>
              <a:p>
                <a:pPr algn="l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n-US" altLang="zh-CN" sz="1400" baseline="-25000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Add  text in here add text in here</a:t>
                </a:r>
              </a:p>
              <a:p>
                <a:pPr algn="l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n-US" altLang="zh-CN" sz="1400" baseline="-25000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Add  text in here add text in here add text</a:t>
                </a:r>
                <a:endParaRPr lang="en-US" altLang="zh-CN" sz="1400" dirty="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5" name="Group 160">
              <a:extLst>
                <a:ext uri="{FF2B5EF4-FFF2-40B4-BE49-F238E27FC236}">
                  <a16:creationId xmlns:a16="http://schemas.microsoft.com/office/drawing/2014/main" id="{1D417C17-97AE-9BC0-08A2-1A58FE5376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04" y="2337"/>
              <a:ext cx="2511" cy="348"/>
              <a:chOff x="3088" y="2337"/>
              <a:chExt cx="2511" cy="348"/>
            </a:xfrm>
          </p:grpSpPr>
          <p:grpSp>
            <p:nvGrpSpPr>
              <p:cNvPr id="18" name="Group 113">
                <a:extLst>
                  <a:ext uri="{FF2B5EF4-FFF2-40B4-BE49-F238E27FC236}">
                    <a16:creationId xmlns:a16="http://schemas.microsoft.com/office/drawing/2014/main" id="{502D2F10-DCF4-C505-3082-6CA50B33F3D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88" y="2344"/>
                <a:ext cx="215" cy="341"/>
                <a:chOff x="3652" y="2436"/>
                <a:chExt cx="215" cy="341"/>
              </a:xfrm>
            </p:grpSpPr>
            <p:sp>
              <p:nvSpPr>
                <p:cNvPr id="20" name="Freeform 13">
                  <a:extLst>
                    <a:ext uri="{FF2B5EF4-FFF2-40B4-BE49-F238E27FC236}">
                      <a16:creationId xmlns:a16="http://schemas.microsoft.com/office/drawing/2014/main" id="{5963E66B-ECFF-0CF0-6BB3-5DE40E0FA6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5" y="2458"/>
                  <a:ext cx="128" cy="267"/>
                </a:xfrm>
                <a:custGeom>
                  <a:avLst/>
                  <a:gdLst>
                    <a:gd name="T0" fmla="*/ 2 w 128"/>
                    <a:gd name="T1" fmla="*/ 255 h 267"/>
                    <a:gd name="T2" fmla="*/ 7 w 128"/>
                    <a:gd name="T3" fmla="*/ 250 h 267"/>
                    <a:gd name="T4" fmla="*/ 14 w 128"/>
                    <a:gd name="T5" fmla="*/ 245 h 267"/>
                    <a:gd name="T6" fmla="*/ 21 w 128"/>
                    <a:gd name="T7" fmla="*/ 241 h 267"/>
                    <a:gd name="T8" fmla="*/ 31 w 128"/>
                    <a:gd name="T9" fmla="*/ 238 h 267"/>
                    <a:gd name="T10" fmla="*/ 40 w 128"/>
                    <a:gd name="T11" fmla="*/ 236 h 267"/>
                    <a:gd name="T12" fmla="*/ 52 w 128"/>
                    <a:gd name="T13" fmla="*/ 234 h 267"/>
                    <a:gd name="T14" fmla="*/ 64 w 128"/>
                    <a:gd name="T15" fmla="*/ 234 h 267"/>
                    <a:gd name="T16" fmla="*/ 73 w 128"/>
                    <a:gd name="T17" fmla="*/ 234 h 267"/>
                    <a:gd name="T18" fmla="*/ 85 w 128"/>
                    <a:gd name="T19" fmla="*/ 236 h 267"/>
                    <a:gd name="T20" fmla="*/ 94 w 128"/>
                    <a:gd name="T21" fmla="*/ 238 h 267"/>
                    <a:gd name="T22" fmla="*/ 104 w 128"/>
                    <a:gd name="T23" fmla="*/ 241 h 267"/>
                    <a:gd name="T24" fmla="*/ 113 w 128"/>
                    <a:gd name="T25" fmla="*/ 243 h 267"/>
                    <a:gd name="T26" fmla="*/ 118 w 128"/>
                    <a:gd name="T27" fmla="*/ 248 h 267"/>
                    <a:gd name="T28" fmla="*/ 125 w 128"/>
                    <a:gd name="T29" fmla="*/ 252 h 267"/>
                    <a:gd name="T30" fmla="*/ 128 w 128"/>
                    <a:gd name="T31" fmla="*/ 260 h 267"/>
                    <a:gd name="T32" fmla="*/ 128 w 128"/>
                    <a:gd name="T33" fmla="*/ 264 h 267"/>
                    <a:gd name="T34" fmla="*/ 128 w 128"/>
                    <a:gd name="T35" fmla="*/ 30 h 267"/>
                    <a:gd name="T36" fmla="*/ 128 w 128"/>
                    <a:gd name="T37" fmla="*/ 26 h 267"/>
                    <a:gd name="T38" fmla="*/ 125 w 128"/>
                    <a:gd name="T39" fmla="*/ 19 h 267"/>
                    <a:gd name="T40" fmla="*/ 118 w 128"/>
                    <a:gd name="T41" fmla="*/ 14 h 267"/>
                    <a:gd name="T42" fmla="*/ 113 w 128"/>
                    <a:gd name="T43" fmla="*/ 9 h 267"/>
                    <a:gd name="T44" fmla="*/ 104 w 128"/>
                    <a:gd name="T45" fmla="*/ 7 h 267"/>
                    <a:gd name="T46" fmla="*/ 94 w 128"/>
                    <a:gd name="T47" fmla="*/ 4 h 267"/>
                    <a:gd name="T48" fmla="*/ 85 w 128"/>
                    <a:gd name="T49" fmla="*/ 2 h 267"/>
                    <a:gd name="T50" fmla="*/ 73 w 128"/>
                    <a:gd name="T51" fmla="*/ 0 h 267"/>
                    <a:gd name="T52" fmla="*/ 64 w 128"/>
                    <a:gd name="T53" fmla="*/ 0 h 267"/>
                    <a:gd name="T54" fmla="*/ 52 w 128"/>
                    <a:gd name="T55" fmla="*/ 0 h 267"/>
                    <a:gd name="T56" fmla="*/ 40 w 128"/>
                    <a:gd name="T57" fmla="*/ 2 h 267"/>
                    <a:gd name="T58" fmla="*/ 31 w 128"/>
                    <a:gd name="T59" fmla="*/ 4 h 267"/>
                    <a:gd name="T60" fmla="*/ 21 w 128"/>
                    <a:gd name="T61" fmla="*/ 7 h 267"/>
                    <a:gd name="T62" fmla="*/ 14 w 128"/>
                    <a:gd name="T63" fmla="*/ 11 h 267"/>
                    <a:gd name="T64" fmla="*/ 7 w 128"/>
                    <a:gd name="T65" fmla="*/ 16 h 267"/>
                    <a:gd name="T66" fmla="*/ 2 w 128"/>
                    <a:gd name="T67" fmla="*/ 21 h 267"/>
                    <a:gd name="T68" fmla="*/ 0 w 128"/>
                    <a:gd name="T69" fmla="*/ 26 h 267"/>
                    <a:gd name="T70" fmla="*/ 0 w 128"/>
                    <a:gd name="T71" fmla="*/ 33 h 267"/>
                    <a:gd name="T72" fmla="*/ 0 w 128"/>
                    <a:gd name="T73" fmla="*/ 267 h 267"/>
                    <a:gd name="T74" fmla="*/ 0 w 128"/>
                    <a:gd name="T75" fmla="*/ 260 h 267"/>
                    <a:gd name="T76" fmla="*/ 2 w 128"/>
                    <a:gd name="T77" fmla="*/ 255 h 2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28" h="267">
                      <a:moveTo>
                        <a:pt x="2" y="255"/>
                      </a:moveTo>
                      <a:lnTo>
                        <a:pt x="7" y="250"/>
                      </a:lnTo>
                      <a:lnTo>
                        <a:pt x="14" y="245"/>
                      </a:lnTo>
                      <a:lnTo>
                        <a:pt x="21" y="241"/>
                      </a:lnTo>
                      <a:lnTo>
                        <a:pt x="31" y="238"/>
                      </a:lnTo>
                      <a:lnTo>
                        <a:pt x="40" y="236"/>
                      </a:lnTo>
                      <a:lnTo>
                        <a:pt x="52" y="234"/>
                      </a:lnTo>
                      <a:lnTo>
                        <a:pt x="64" y="234"/>
                      </a:lnTo>
                      <a:lnTo>
                        <a:pt x="73" y="234"/>
                      </a:lnTo>
                      <a:lnTo>
                        <a:pt x="85" y="236"/>
                      </a:lnTo>
                      <a:lnTo>
                        <a:pt x="94" y="238"/>
                      </a:lnTo>
                      <a:lnTo>
                        <a:pt x="104" y="241"/>
                      </a:lnTo>
                      <a:lnTo>
                        <a:pt x="113" y="243"/>
                      </a:lnTo>
                      <a:lnTo>
                        <a:pt x="118" y="248"/>
                      </a:lnTo>
                      <a:lnTo>
                        <a:pt x="125" y="252"/>
                      </a:lnTo>
                      <a:lnTo>
                        <a:pt x="128" y="260"/>
                      </a:lnTo>
                      <a:lnTo>
                        <a:pt x="128" y="264"/>
                      </a:lnTo>
                      <a:lnTo>
                        <a:pt x="128" y="30"/>
                      </a:lnTo>
                      <a:lnTo>
                        <a:pt x="128" y="26"/>
                      </a:lnTo>
                      <a:lnTo>
                        <a:pt x="125" y="19"/>
                      </a:lnTo>
                      <a:lnTo>
                        <a:pt x="118" y="14"/>
                      </a:lnTo>
                      <a:lnTo>
                        <a:pt x="113" y="9"/>
                      </a:lnTo>
                      <a:lnTo>
                        <a:pt x="104" y="7"/>
                      </a:lnTo>
                      <a:lnTo>
                        <a:pt x="94" y="4"/>
                      </a:lnTo>
                      <a:lnTo>
                        <a:pt x="85" y="2"/>
                      </a:lnTo>
                      <a:lnTo>
                        <a:pt x="73" y="0"/>
                      </a:lnTo>
                      <a:lnTo>
                        <a:pt x="64" y="0"/>
                      </a:lnTo>
                      <a:lnTo>
                        <a:pt x="52" y="0"/>
                      </a:lnTo>
                      <a:lnTo>
                        <a:pt x="40" y="2"/>
                      </a:lnTo>
                      <a:lnTo>
                        <a:pt x="31" y="4"/>
                      </a:lnTo>
                      <a:lnTo>
                        <a:pt x="21" y="7"/>
                      </a:lnTo>
                      <a:lnTo>
                        <a:pt x="14" y="11"/>
                      </a:lnTo>
                      <a:lnTo>
                        <a:pt x="7" y="16"/>
                      </a:lnTo>
                      <a:lnTo>
                        <a:pt x="2" y="21"/>
                      </a:lnTo>
                      <a:lnTo>
                        <a:pt x="0" y="26"/>
                      </a:lnTo>
                      <a:lnTo>
                        <a:pt x="0" y="33"/>
                      </a:lnTo>
                      <a:lnTo>
                        <a:pt x="0" y="267"/>
                      </a:lnTo>
                      <a:lnTo>
                        <a:pt x="0" y="260"/>
                      </a:lnTo>
                      <a:lnTo>
                        <a:pt x="2" y="255"/>
                      </a:lnTo>
                      <a:close/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1" name="Freeform 16">
                  <a:extLst>
                    <a:ext uri="{FF2B5EF4-FFF2-40B4-BE49-F238E27FC236}">
                      <a16:creationId xmlns:a16="http://schemas.microsoft.com/office/drawing/2014/main" id="{EFFF1ADA-A37F-BDC1-F6F9-1429C4E728F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652" y="2436"/>
                  <a:ext cx="215" cy="107"/>
                </a:xfrm>
                <a:custGeom>
                  <a:avLst/>
                  <a:gdLst>
                    <a:gd name="T0" fmla="*/ 208 w 215"/>
                    <a:gd name="T1" fmla="*/ 33 h 107"/>
                    <a:gd name="T2" fmla="*/ 187 w 215"/>
                    <a:gd name="T3" fmla="*/ 19 h 107"/>
                    <a:gd name="T4" fmla="*/ 159 w 215"/>
                    <a:gd name="T5" fmla="*/ 7 h 107"/>
                    <a:gd name="T6" fmla="*/ 123 w 215"/>
                    <a:gd name="T7" fmla="*/ 0 h 107"/>
                    <a:gd name="T8" fmla="*/ 85 w 215"/>
                    <a:gd name="T9" fmla="*/ 0 h 107"/>
                    <a:gd name="T10" fmla="*/ 52 w 215"/>
                    <a:gd name="T11" fmla="*/ 7 h 107"/>
                    <a:gd name="T12" fmla="*/ 24 w 215"/>
                    <a:gd name="T13" fmla="*/ 19 h 107"/>
                    <a:gd name="T14" fmla="*/ 5 w 215"/>
                    <a:gd name="T15" fmla="*/ 36 h 107"/>
                    <a:gd name="T16" fmla="*/ 0 w 215"/>
                    <a:gd name="T17" fmla="*/ 55 h 107"/>
                    <a:gd name="T18" fmla="*/ 8 w 215"/>
                    <a:gd name="T19" fmla="*/ 71 h 107"/>
                    <a:gd name="T20" fmla="*/ 26 w 215"/>
                    <a:gd name="T21" fmla="*/ 88 h 107"/>
                    <a:gd name="T22" fmla="*/ 55 w 215"/>
                    <a:gd name="T23" fmla="*/ 100 h 107"/>
                    <a:gd name="T24" fmla="*/ 90 w 215"/>
                    <a:gd name="T25" fmla="*/ 104 h 107"/>
                    <a:gd name="T26" fmla="*/ 128 w 215"/>
                    <a:gd name="T27" fmla="*/ 104 h 107"/>
                    <a:gd name="T28" fmla="*/ 161 w 215"/>
                    <a:gd name="T29" fmla="*/ 97 h 107"/>
                    <a:gd name="T30" fmla="*/ 189 w 215"/>
                    <a:gd name="T31" fmla="*/ 85 h 107"/>
                    <a:gd name="T32" fmla="*/ 208 w 215"/>
                    <a:gd name="T33" fmla="*/ 71 h 107"/>
                    <a:gd name="T34" fmla="*/ 215 w 215"/>
                    <a:gd name="T35" fmla="*/ 52 h 107"/>
                    <a:gd name="T36" fmla="*/ 171 w 215"/>
                    <a:gd name="T37" fmla="*/ 57 h 107"/>
                    <a:gd name="T38" fmla="*/ 163 w 215"/>
                    <a:gd name="T39" fmla="*/ 69 h 107"/>
                    <a:gd name="T40" fmla="*/ 149 w 215"/>
                    <a:gd name="T41" fmla="*/ 76 h 107"/>
                    <a:gd name="T42" fmla="*/ 130 w 215"/>
                    <a:gd name="T43" fmla="*/ 83 h 107"/>
                    <a:gd name="T44" fmla="*/ 109 w 215"/>
                    <a:gd name="T45" fmla="*/ 85 h 107"/>
                    <a:gd name="T46" fmla="*/ 85 w 215"/>
                    <a:gd name="T47" fmla="*/ 83 h 107"/>
                    <a:gd name="T48" fmla="*/ 67 w 215"/>
                    <a:gd name="T49" fmla="*/ 78 h 107"/>
                    <a:gd name="T50" fmla="*/ 52 w 215"/>
                    <a:gd name="T51" fmla="*/ 69 h 107"/>
                    <a:gd name="T52" fmla="*/ 43 w 215"/>
                    <a:gd name="T53" fmla="*/ 59 h 107"/>
                    <a:gd name="T54" fmla="*/ 43 w 215"/>
                    <a:gd name="T55" fmla="*/ 48 h 107"/>
                    <a:gd name="T56" fmla="*/ 50 w 215"/>
                    <a:gd name="T57" fmla="*/ 38 h 107"/>
                    <a:gd name="T58" fmla="*/ 64 w 215"/>
                    <a:gd name="T59" fmla="*/ 29 h 107"/>
                    <a:gd name="T60" fmla="*/ 83 w 215"/>
                    <a:gd name="T61" fmla="*/ 24 h 107"/>
                    <a:gd name="T62" fmla="*/ 107 w 215"/>
                    <a:gd name="T63" fmla="*/ 22 h 107"/>
                    <a:gd name="T64" fmla="*/ 128 w 215"/>
                    <a:gd name="T65" fmla="*/ 24 h 107"/>
                    <a:gd name="T66" fmla="*/ 147 w 215"/>
                    <a:gd name="T67" fmla="*/ 29 h 107"/>
                    <a:gd name="T68" fmla="*/ 161 w 215"/>
                    <a:gd name="T69" fmla="*/ 36 h 107"/>
                    <a:gd name="T70" fmla="*/ 171 w 215"/>
                    <a:gd name="T71" fmla="*/ 48 h 107"/>
                    <a:gd name="T72" fmla="*/ 171 w 215"/>
                    <a:gd name="T73" fmla="*/ 57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15" h="107">
                      <a:moveTo>
                        <a:pt x="213" y="43"/>
                      </a:moveTo>
                      <a:lnTo>
                        <a:pt x="208" y="33"/>
                      </a:lnTo>
                      <a:lnTo>
                        <a:pt x="199" y="26"/>
                      </a:lnTo>
                      <a:lnTo>
                        <a:pt x="187" y="19"/>
                      </a:lnTo>
                      <a:lnTo>
                        <a:pt x="175" y="12"/>
                      </a:lnTo>
                      <a:lnTo>
                        <a:pt x="159" y="7"/>
                      </a:lnTo>
                      <a:lnTo>
                        <a:pt x="142" y="3"/>
                      </a:lnTo>
                      <a:lnTo>
                        <a:pt x="123" y="0"/>
                      </a:lnTo>
                      <a:lnTo>
                        <a:pt x="104" y="0"/>
                      </a:lnTo>
                      <a:lnTo>
                        <a:pt x="85" y="0"/>
                      </a:lnTo>
                      <a:lnTo>
                        <a:pt x="69" y="3"/>
                      </a:lnTo>
                      <a:lnTo>
                        <a:pt x="52" y="7"/>
                      </a:lnTo>
                      <a:lnTo>
                        <a:pt x="36" y="12"/>
                      </a:lnTo>
                      <a:lnTo>
                        <a:pt x="24" y="19"/>
                      </a:lnTo>
                      <a:lnTo>
                        <a:pt x="12" y="26"/>
                      </a:lnTo>
                      <a:lnTo>
                        <a:pt x="5" y="36"/>
                      </a:lnTo>
                      <a:lnTo>
                        <a:pt x="0" y="45"/>
                      </a:lnTo>
                      <a:lnTo>
                        <a:pt x="0" y="55"/>
                      </a:lnTo>
                      <a:lnTo>
                        <a:pt x="0" y="64"/>
                      </a:lnTo>
                      <a:lnTo>
                        <a:pt x="8" y="71"/>
                      </a:lnTo>
                      <a:lnTo>
                        <a:pt x="15" y="81"/>
                      </a:lnTo>
                      <a:lnTo>
                        <a:pt x="26" y="88"/>
                      </a:lnTo>
                      <a:lnTo>
                        <a:pt x="38" y="95"/>
                      </a:lnTo>
                      <a:lnTo>
                        <a:pt x="55" y="100"/>
                      </a:lnTo>
                      <a:lnTo>
                        <a:pt x="71" y="102"/>
                      </a:lnTo>
                      <a:lnTo>
                        <a:pt x="90" y="104"/>
                      </a:lnTo>
                      <a:lnTo>
                        <a:pt x="109" y="107"/>
                      </a:lnTo>
                      <a:lnTo>
                        <a:pt x="128" y="104"/>
                      </a:lnTo>
                      <a:lnTo>
                        <a:pt x="145" y="102"/>
                      </a:lnTo>
                      <a:lnTo>
                        <a:pt x="161" y="97"/>
                      </a:lnTo>
                      <a:lnTo>
                        <a:pt x="178" y="93"/>
                      </a:lnTo>
                      <a:lnTo>
                        <a:pt x="189" y="85"/>
                      </a:lnTo>
                      <a:lnTo>
                        <a:pt x="201" y="78"/>
                      </a:lnTo>
                      <a:lnTo>
                        <a:pt x="208" y="71"/>
                      </a:lnTo>
                      <a:lnTo>
                        <a:pt x="213" y="62"/>
                      </a:lnTo>
                      <a:lnTo>
                        <a:pt x="215" y="52"/>
                      </a:lnTo>
                      <a:lnTo>
                        <a:pt x="213" y="43"/>
                      </a:lnTo>
                      <a:close/>
                      <a:moveTo>
                        <a:pt x="171" y="57"/>
                      </a:moveTo>
                      <a:lnTo>
                        <a:pt x="168" y="64"/>
                      </a:lnTo>
                      <a:lnTo>
                        <a:pt x="163" y="69"/>
                      </a:lnTo>
                      <a:lnTo>
                        <a:pt x="156" y="74"/>
                      </a:lnTo>
                      <a:lnTo>
                        <a:pt x="149" y="76"/>
                      </a:lnTo>
                      <a:lnTo>
                        <a:pt x="140" y="81"/>
                      </a:lnTo>
                      <a:lnTo>
                        <a:pt x="130" y="83"/>
                      </a:lnTo>
                      <a:lnTo>
                        <a:pt x="119" y="83"/>
                      </a:lnTo>
                      <a:lnTo>
                        <a:pt x="109" y="85"/>
                      </a:lnTo>
                      <a:lnTo>
                        <a:pt x="97" y="85"/>
                      </a:lnTo>
                      <a:lnTo>
                        <a:pt x="85" y="83"/>
                      </a:lnTo>
                      <a:lnTo>
                        <a:pt x="76" y="81"/>
                      </a:lnTo>
                      <a:lnTo>
                        <a:pt x="67" y="78"/>
                      </a:lnTo>
                      <a:lnTo>
                        <a:pt x="57" y="74"/>
                      </a:lnTo>
                      <a:lnTo>
                        <a:pt x="52" y="69"/>
                      </a:lnTo>
                      <a:lnTo>
                        <a:pt x="48" y="64"/>
                      </a:lnTo>
                      <a:lnTo>
                        <a:pt x="43" y="59"/>
                      </a:lnTo>
                      <a:lnTo>
                        <a:pt x="43" y="55"/>
                      </a:lnTo>
                      <a:lnTo>
                        <a:pt x="43" y="48"/>
                      </a:lnTo>
                      <a:lnTo>
                        <a:pt x="45" y="43"/>
                      </a:lnTo>
                      <a:lnTo>
                        <a:pt x="50" y="38"/>
                      </a:lnTo>
                      <a:lnTo>
                        <a:pt x="57" y="33"/>
                      </a:lnTo>
                      <a:lnTo>
                        <a:pt x="64" y="29"/>
                      </a:lnTo>
                      <a:lnTo>
                        <a:pt x="74" y="26"/>
                      </a:lnTo>
                      <a:lnTo>
                        <a:pt x="83" y="24"/>
                      </a:lnTo>
                      <a:lnTo>
                        <a:pt x="95" y="22"/>
                      </a:lnTo>
                      <a:lnTo>
                        <a:pt x="107" y="22"/>
                      </a:lnTo>
                      <a:lnTo>
                        <a:pt x="116" y="22"/>
                      </a:lnTo>
                      <a:lnTo>
                        <a:pt x="128" y="24"/>
                      </a:lnTo>
                      <a:lnTo>
                        <a:pt x="137" y="26"/>
                      </a:lnTo>
                      <a:lnTo>
                        <a:pt x="147" y="29"/>
                      </a:lnTo>
                      <a:lnTo>
                        <a:pt x="156" y="31"/>
                      </a:lnTo>
                      <a:lnTo>
                        <a:pt x="161" y="36"/>
                      </a:lnTo>
                      <a:lnTo>
                        <a:pt x="168" y="41"/>
                      </a:lnTo>
                      <a:lnTo>
                        <a:pt x="171" y="48"/>
                      </a:lnTo>
                      <a:lnTo>
                        <a:pt x="171" y="52"/>
                      </a:lnTo>
                      <a:lnTo>
                        <a:pt x="171" y="57"/>
                      </a:lnTo>
                      <a:close/>
                    </a:path>
                  </a:pathLst>
                </a:custGeom>
                <a:solidFill>
                  <a:srgbClr val="CDE6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2" name="Freeform 20">
                  <a:extLst>
                    <a:ext uri="{FF2B5EF4-FFF2-40B4-BE49-F238E27FC236}">
                      <a16:creationId xmlns:a16="http://schemas.microsoft.com/office/drawing/2014/main" id="{9E04FB40-B6E3-FA75-E0E0-9438CA1D7F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2" y="2488"/>
                  <a:ext cx="215" cy="289"/>
                </a:xfrm>
                <a:custGeom>
                  <a:avLst/>
                  <a:gdLst>
                    <a:gd name="T0" fmla="*/ 213 w 215"/>
                    <a:gd name="T1" fmla="*/ 10 h 289"/>
                    <a:gd name="T2" fmla="*/ 208 w 215"/>
                    <a:gd name="T3" fmla="*/ 19 h 289"/>
                    <a:gd name="T4" fmla="*/ 201 w 215"/>
                    <a:gd name="T5" fmla="*/ 26 h 289"/>
                    <a:gd name="T6" fmla="*/ 189 w 215"/>
                    <a:gd name="T7" fmla="*/ 33 h 289"/>
                    <a:gd name="T8" fmla="*/ 178 w 215"/>
                    <a:gd name="T9" fmla="*/ 41 h 289"/>
                    <a:gd name="T10" fmla="*/ 161 w 215"/>
                    <a:gd name="T11" fmla="*/ 45 h 289"/>
                    <a:gd name="T12" fmla="*/ 145 w 215"/>
                    <a:gd name="T13" fmla="*/ 50 h 289"/>
                    <a:gd name="T14" fmla="*/ 128 w 215"/>
                    <a:gd name="T15" fmla="*/ 52 h 289"/>
                    <a:gd name="T16" fmla="*/ 109 w 215"/>
                    <a:gd name="T17" fmla="*/ 55 h 289"/>
                    <a:gd name="T18" fmla="*/ 90 w 215"/>
                    <a:gd name="T19" fmla="*/ 52 h 289"/>
                    <a:gd name="T20" fmla="*/ 71 w 215"/>
                    <a:gd name="T21" fmla="*/ 50 h 289"/>
                    <a:gd name="T22" fmla="*/ 55 w 215"/>
                    <a:gd name="T23" fmla="*/ 48 h 289"/>
                    <a:gd name="T24" fmla="*/ 38 w 215"/>
                    <a:gd name="T25" fmla="*/ 43 h 289"/>
                    <a:gd name="T26" fmla="*/ 26 w 215"/>
                    <a:gd name="T27" fmla="*/ 36 h 289"/>
                    <a:gd name="T28" fmla="*/ 15 w 215"/>
                    <a:gd name="T29" fmla="*/ 29 h 289"/>
                    <a:gd name="T30" fmla="*/ 8 w 215"/>
                    <a:gd name="T31" fmla="*/ 19 h 289"/>
                    <a:gd name="T32" fmla="*/ 0 w 215"/>
                    <a:gd name="T33" fmla="*/ 12 h 289"/>
                    <a:gd name="T34" fmla="*/ 0 w 215"/>
                    <a:gd name="T35" fmla="*/ 3 h 289"/>
                    <a:gd name="T36" fmla="*/ 0 w 215"/>
                    <a:gd name="T37" fmla="*/ 237 h 289"/>
                    <a:gd name="T38" fmla="*/ 0 w 215"/>
                    <a:gd name="T39" fmla="*/ 246 h 289"/>
                    <a:gd name="T40" fmla="*/ 8 w 215"/>
                    <a:gd name="T41" fmla="*/ 253 h 289"/>
                    <a:gd name="T42" fmla="*/ 15 w 215"/>
                    <a:gd name="T43" fmla="*/ 263 h 289"/>
                    <a:gd name="T44" fmla="*/ 26 w 215"/>
                    <a:gd name="T45" fmla="*/ 270 h 289"/>
                    <a:gd name="T46" fmla="*/ 38 w 215"/>
                    <a:gd name="T47" fmla="*/ 277 h 289"/>
                    <a:gd name="T48" fmla="*/ 55 w 215"/>
                    <a:gd name="T49" fmla="*/ 281 h 289"/>
                    <a:gd name="T50" fmla="*/ 71 w 215"/>
                    <a:gd name="T51" fmla="*/ 284 h 289"/>
                    <a:gd name="T52" fmla="*/ 90 w 215"/>
                    <a:gd name="T53" fmla="*/ 286 h 289"/>
                    <a:gd name="T54" fmla="*/ 109 w 215"/>
                    <a:gd name="T55" fmla="*/ 289 h 289"/>
                    <a:gd name="T56" fmla="*/ 128 w 215"/>
                    <a:gd name="T57" fmla="*/ 286 h 289"/>
                    <a:gd name="T58" fmla="*/ 145 w 215"/>
                    <a:gd name="T59" fmla="*/ 284 h 289"/>
                    <a:gd name="T60" fmla="*/ 161 w 215"/>
                    <a:gd name="T61" fmla="*/ 279 h 289"/>
                    <a:gd name="T62" fmla="*/ 178 w 215"/>
                    <a:gd name="T63" fmla="*/ 274 h 289"/>
                    <a:gd name="T64" fmla="*/ 189 w 215"/>
                    <a:gd name="T65" fmla="*/ 267 h 289"/>
                    <a:gd name="T66" fmla="*/ 201 w 215"/>
                    <a:gd name="T67" fmla="*/ 260 h 289"/>
                    <a:gd name="T68" fmla="*/ 208 w 215"/>
                    <a:gd name="T69" fmla="*/ 253 h 289"/>
                    <a:gd name="T70" fmla="*/ 213 w 215"/>
                    <a:gd name="T71" fmla="*/ 244 h 289"/>
                    <a:gd name="T72" fmla="*/ 215 w 215"/>
                    <a:gd name="T73" fmla="*/ 234 h 289"/>
                    <a:gd name="T74" fmla="*/ 215 w 215"/>
                    <a:gd name="T75" fmla="*/ 0 h 289"/>
                    <a:gd name="T76" fmla="*/ 213 w 215"/>
                    <a:gd name="T77" fmla="*/ 10 h 2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15" h="289">
                      <a:moveTo>
                        <a:pt x="213" y="10"/>
                      </a:moveTo>
                      <a:lnTo>
                        <a:pt x="208" y="19"/>
                      </a:lnTo>
                      <a:lnTo>
                        <a:pt x="201" y="26"/>
                      </a:lnTo>
                      <a:lnTo>
                        <a:pt x="189" y="33"/>
                      </a:lnTo>
                      <a:lnTo>
                        <a:pt x="178" y="41"/>
                      </a:lnTo>
                      <a:lnTo>
                        <a:pt x="161" y="45"/>
                      </a:lnTo>
                      <a:lnTo>
                        <a:pt x="145" y="50"/>
                      </a:lnTo>
                      <a:lnTo>
                        <a:pt x="128" y="52"/>
                      </a:lnTo>
                      <a:lnTo>
                        <a:pt x="109" y="55"/>
                      </a:lnTo>
                      <a:lnTo>
                        <a:pt x="90" y="52"/>
                      </a:lnTo>
                      <a:lnTo>
                        <a:pt x="71" y="50"/>
                      </a:lnTo>
                      <a:lnTo>
                        <a:pt x="55" y="48"/>
                      </a:lnTo>
                      <a:lnTo>
                        <a:pt x="38" y="43"/>
                      </a:lnTo>
                      <a:lnTo>
                        <a:pt x="26" y="36"/>
                      </a:lnTo>
                      <a:lnTo>
                        <a:pt x="15" y="29"/>
                      </a:lnTo>
                      <a:lnTo>
                        <a:pt x="8" y="19"/>
                      </a:lnTo>
                      <a:lnTo>
                        <a:pt x="0" y="12"/>
                      </a:lnTo>
                      <a:lnTo>
                        <a:pt x="0" y="3"/>
                      </a:lnTo>
                      <a:lnTo>
                        <a:pt x="0" y="237"/>
                      </a:lnTo>
                      <a:lnTo>
                        <a:pt x="0" y="246"/>
                      </a:lnTo>
                      <a:lnTo>
                        <a:pt x="8" y="253"/>
                      </a:lnTo>
                      <a:lnTo>
                        <a:pt x="15" y="263"/>
                      </a:lnTo>
                      <a:lnTo>
                        <a:pt x="26" y="270"/>
                      </a:lnTo>
                      <a:lnTo>
                        <a:pt x="38" y="277"/>
                      </a:lnTo>
                      <a:lnTo>
                        <a:pt x="55" y="281"/>
                      </a:lnTo>
                      <a:lnTo>
                        <a:pt x="71" y="284"/>
                      </a:lnTo>
                      <a:lnTo>
                        <a:pt x="90" y="286"/>
                      </a:lnTo>
                      <a:lnTo>
                        <a:pt x="109" y="289"/>
                      </a:lnTo>
                      <a:lnTo>
                        <a:pt x="128" y="286"/>
                      </a:lnTo>
                      <a:lnTo>
                        <a:pt x="145" y="284"/>
                      </a:lnTo>
                      <a:lnTo>
                        <a:pt x="161" y="279"/>
                      </a:lnTo>
                      <a:lnTo>
                        <a:pt x="178" y="274"/>
                      </a:lnTo>
                      <a:lnTo>
                        <a:pt x="189" y="267"/>
                      </a:lnTo>
                      <a:lnTo>
                        <a:pt x="201" y="260"/>
                      </a:lnTo>
                      <a:lnTo>
                        <a:pt x="208" y="253"/>
                      </a:lnTo>
                      <a:lnTo>
                        <a:pt x="213" y="244"/>
                      </a:lnTo>
                      <a:lnTo>
                        <a:pt x="215" y="234"/>
                      </a:lnTo>
                      <a:lnTo>
                        <a:pt x="215" y="0"/>
                      </a:lnTo>
                      <a:lnTo>
                        <a:pt x="213" y="1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7DBEFF"/>
                    </a:gs>
                    <a:gs pos="50000">
                      <a:srgbClr val="D5EAFF"/>
                    </a:gs>
                    <a:gs pos="100000">
                      <a:srgbClr val="7DBEFF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9" name="Text Box 156">
                <a:extLst>
                  <a:ext uri="{FF2B5EF4-FFF2-40B4-BE49-F238E27FC236}">
                    <a16:creationId xmlns:a16="http://schemas.microsoft.com/office/drawing/2014/main" id="{AEBDEE42-C90C-1063-7815-E04BA4EA26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01" y="2337"/>
                <a:ext cx="2098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Text 2</a:t>
                </a:r>
              </a:p>
              <a:p>
                <a:pPr algn="l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n-US" altLang="zh-CN" sz="1400" baseline="-2500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Add  text in here add text in here</a:t>
                </a:r>
              </a:p>
              <a:p>
                <a:pPr algn="l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n-US" altLang="zh-CN" sz="1400" baseline="-2500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Add  text in here add text in here add text</a:t>
                </a:r>
                <a:endParaRPr lang="en-US" altLang="zh-CN" sz="14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6" name="Group 161">
              <a:extLst>
                <a:ext uri="{FF2B5EF4-FFF2-40B4-BE49-F238E27FC236}">
                  <a16:creationId xmlns:a16="http://schemas.microsoft.com/office/drawing/2014/main" id="{16AE45F2-2509-12F7-EC04-65D8C14F188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29" y="2764"/>
              <a:ext cx="2586" cy="367"/>
              <a:chOff x="3013" y="2764"/>
              <a:chExt cx="2586" cy="367"/>
            </a:xfrm>
          </p:grpSpPr>
          <p:grpSp>
            <p:nvGrpSpPr>
              <p:cNvPr id="13" name="Group 112">
                <a:extLst>
                  <a:ext uri="{FF2B5EF4-FFF2-40B4-BE49-F238E27FC236}">
                    <a16:creationId xmlns:a16="http://schemas.microsoft.com/office/drawing/2014/main" id="{958D23CD-7FF3-9FE6-928B-81F20CFACC4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13" y="2809"/>
                <a:ext cx="364" cy="322"/>
                <a:chOff x="3577" y="2833"/>
                <a:chExt cx="364" cy="322"/>
              </a:xfrm>
            </p:grpSpPr>
            <p:sp>
              <p:nvSpPr>
                <p:cNvPr id="15" name="Freeform 12">
                  <a:extLst>
                    <a:ext uri="{FF2B5EF4-FFF2-40B4-BE49-F238E27FC236}">
                      <a16:creationId xmlns:a16="http://schemas.microsoft.com/office/drawing/2014/main" id="{B1B216D4-0263-F91C-0F4E-3F904AADD8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19" y="2855"/>
                  <a:ext cx="279" cy="210"/>
                </a:xfrm>
                <a:custGeom>
                  <a:avLst/>
                  <a:gdLst>
                    <a:gd name="T0" fmla="*/ 7 w 279"/>
                    <a:gd name="T1" fmla="*/ 186 h 210"/>
                    <a:gd name="T2" fmla="*/ 17 w 279"/>
                    <a:gd name="T3" fmla="*/ 177 h 210"/>
                    <a:gd name="T4" fmla="*/ 31 w 279"/>
                    <a:gd name="T5" fmla="*/ 165 h 210"/>
                    <a:gd name="T6" fmla="*/ 48 w 279"/>
                    <a:gd name="T7" fmla="*/ 158 h 210"/>
                    <a:gd name="T8" fmla="*/ 69 w 279"/>
                    <a:gd name="T9" fmla="*/ 151 h 210"/>
                    <a:gd name="T10" fmla="*/ 90 w 279"/>
                    <a:gd name="T11" fmla="*/ 146 h 210"/>
                    <a:gd name="T12" fmla="*/ 114 w 279"/>
                    <a:gd name="T13" fmla="*/ 141 h 210"/>
                    <a:gd name="T14" fmla="*/ 137 w 279"/>
                    <a:gd name="T15" fmla="*/ 141 h 210"/>
                    <a:gd name="T16" fmla="*/ 161 w 279"/>
                    <a:gd name="T17" fmla="*/ 141 h 210"/>
                    <a:gd name="T18" fmla="*/ 185 w 279"/>
                    <a:gd name="T19" fmla="*/ 144 h 210"/>
                    <a:gd name="T20" fmla="*/ 208 w 279"/>
                    <a:gd name="T21" fmla="*/ 148 h 210"/>
                    <a:gd name="T22" fmla="*/ 227 w 279"/>
                    <a:gd name="T23" fmla="*/ 155 h 210"/>
                    <a:gd name="T24" fmla="*/ 246 w 279"/>
                    <a:gd name="T25" fmla="*/ 165 h 210"/>
                    <a:gd name="T26" fmla="*/ 260 w 279"/>
                    <a:gd name="T27" fmla="*/ 174 h 210"/>
                    <a:gd name="T28" fmla="*/ 270 w 279"/>
                    <a:gd name="T29" fmla="*/ 184 h 210"/>
                    <a:gd name="T30" fmla="*/ 277 w 279"/>
                    <a:gd name="T31" fmla="*/ 196 h 210"/>
                    <a:gd name="T32" fmla="*/ 279 w 279"/>
                    <a:gd name="T33" fmla="*/ 207 h 210"/>
                    <a:gd name="T34" fmla="*/ 279 w 279"/>
                    <a:gd name="T35" fmla="*/ 68 h 210"/>
                    <a:gd name="T36" fmla="*/ 277 w 279"/>
                    <a:gd name="T37" fmla="*/ 56 h 210"/>
                    <a:gd name="T38" fmla="*/ 270 w 279"/>
                    <a:gd name="T39" fmla="*/ 44 h 210"/>
                    <a:gd name="T40" fmla="*/ 260 w 279"/>
                    <a:gd name="T41" fmla="*/ 33 h 210"/>
                    <a:gd name="T42" fmla="*/ 246 w 279"/>
                    <a:gd name="T43" fmla="*/ 23 h 210"/>
                    <a:gd name="T44" fmla="*/ 227 w 279"/>
                    <a:gd name="T45" fmla="*/ 16 h 210"/>
                    <a:gd name="T46" fmla="*/ 208 w 279"/>
                    <a:gd name="T47" fmla="*/ 9 h 210"/>
                    <a:gd name="T48" fmla="*/ 185 w 279"/>
                    <a:gd name="T49" fmla="*/ 4 h 210"/>
                    <a:gd name="T50" fmla="*/ 161 w 279"/>
                    <a:gd name="T51" fmla="*/ 2 h 210"/>
                    <a:gd name="T52" fmla="*/ 137 w 279"/>
                    <a:gd name="T53" fmla="*/ 0 h 210"/>
                    <a:gd name="T54" fmla="*/ 114 w 279"/>
                    <a:gd name="T55" fmla="*/ 2 h 210"/>
                    <a:gd name="T56" fmla="*/ 90 w 279"/>
                    <a:gd name="T57" fmla="*/ 4 h 210"/>
                    <a:gd name="T58" fmla="*/ 69 w 279"/>
                    <a:gd name="T59" fmla="*/ 9 h 210"/>
                    <a:gd name="T60" fmla="*/ 48 w 279"/>
                    <a:gd name="T61" fmla="*/ 16 h 210"/>
                    <a:gd name="T62" fmla="*/ 31 w 279"/>
                    <a:gd name="T63" fmla="*/ 26 h 210"/>
                    <a:gd name="T64" fmla="*/ 17 w 279"/>
                    <a:gd name="T65" fmla="*/ 35 h 210"/>
                    <a:gd name="T66" fmla="*/ 7 w 279"/>
                    <a:gd name="T67" fmla="*/ 47 h 210"/>
                    <a:gd name="T68" fmla="*/ 3 w 279"/>
                    <a:gd name="T69" fmla="*/ 59 h 210"/>
                    <a:gd name="T70" fmla="*/ 0 w 279"/>
                    <a:gd name="T71" fmla="*/ 70 h 210"/>
                    <a:gd name="T72" fmla="*/ 0 w 279"/>
                    <a:gd name="T73" fmla="*/ 210 h 210"/>
                    <a:gd name="T74" fmla="*/ 3 w 279"/>
                    <a:gd name="T75" fmla="*/ 198 h 210"/>
                    <a:gd name="T76" fmla="*/ 7 w 279"/>
                    <a:gd name="T77" fmla="*/ 186 h 2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79" h="210">
                      <a:moveTo>
                        <a:pt x="7" y="186"/>
                      </a:moveTo>
                      <a:lnTo>
                        <a:pt x="17" y="177"/>
                      </a:lnTo>
                      <a:lnTo>
                        <a:pt x="31" y="165"/>
                      </a:lnTo>
                      <a:lnTo>
                        <a:pt x="48" y="158"/>
                      </a:lnTo>
                      <a:lnTo>
                        <a:pt x="69" y="151"/>
                      </a:lnTo>
                      <a:lnTo>
                        <a:pt x="90" y="146"/>
                      </a:lnTo>
                      <a:lnTo>
                        <a:pt x="114" y="141"/>
                      </a:lnTo>
                      <a:lnTo>
                        <a:pt x="137" y="141"/>
                      </a:lnTo>
                      <a:lnTo>
                        <a:pt x="161" y="141"/>
                      </a:lnTo>
                      <a:lnTo>
                        <a:pt x="185" y="144"/>
                      </a:lnTo>
                      <a:lnTo>
                        <a:pt x="208" y="148"/>
                      </a:lnTo>
                      <a:lnTo>
                        <a:pt x="227" y="155"/>
                      </a:lnTo>
                      <a:lnTo>
                        <a:pt x="246" y="165"/>
                      </a:lnTo>
                      <a:lnTo>
                        <a:pt x="260" y="174"/>
                      </a:lnTo>
                      <a:lnTo>
                        <a:pt x="270" y="184"/>
                      </a:lnTo>
                      <a:lnTo>
                        <a:pt x="277" y="196"/>
                      </a:lnTo>
                      <a:lnTo>
                        <a:pt x="279" y="207"/>
                      </a:lnTo>
                      <a:lnTo>
                        <a:pt x="279" y="68"/>
                      </a:lnTo>
                      <a:lnTo>
                        <a:pt x="277" y="56"/>
                      </a:lnTo>
                      <a:lnTo>
                        <a:pt x="270" y="44"/>
                      </a:lnTo>
                      <a:lnTo>
                        <a:pt x="260" y="33"/>
                      </a:lnTo>
                      <a:lnTo>
                        <a:pt x="246" y="23"/>
                      </a:lnTo>
                      <a:lnTo>
                        <a:pt x="227" y="16"/>
                      </a:lnTo>
                      <a:lnTo>
                        <a:pt x="208" y="9"/>
                      </a:lnTo>
                      <a:lnTo>
                        <a:pt x="185" y="4"/>
                      </a:lnTo>
                      <a:lnTo>
                        <a:pt x="161" y="2"/>
                      </a:lnTo>
                      <a:lnTo>
                        <a:pt x="137" y="0"/>
                      </a:lnTo>
                      <a:lnTo>
                        <a:pt x="114" y="2"/>
                      </a:lnTo>
                      <a:lnTo>
                        <a:pt x="90" y="4"/>
                      </a:lnTo>
                      <a:lnTo>
                        <a:pt x="69" y="9"/>
                      </a:lnTo>
                      <a:lnTo>
                        <a:pt x="48" y="16"/>
                      </a:lnTo>
                      <a:lnTo>
                        <a:pt x="31" y="26"/>
                      </a:lnTo>
                      <a:lnTo>
                        <a:pt x="17" y="35"/>
                      </a:lnTo>
                      <a:lnTo>
                        <a:pt x="7" y="47"/>
                      </a:lnTo>
                      <a:lnTo>
                        <a:pt x="3" y="59"/>
                      </a:lnTo>
                      <a:lnTo>
                        <a:pt x="0" y="70"/>
                      </a:lnTo>
                      <a:lnTo>
                        <a:pt x="0" y="210"/>
                      </a:lnTo>
                      <a:lnTo>
                        <a:pt x="3" y="198"/>
                      </a:lnTo>
                      <a:lnTo>
                        <a:pt x="7" y="186"/>
                      </a:lnTo>
                      <a:close/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6" name="Freeform 15">
                  <a:extLst>
                    <a:ext uri="{FF2B5EF4-FFF2-40B4-BE49-F238E27FC236}">
                      <a16:creationId xmlns:a16="http://schemas.microsoft.com/office/drawing/2014/main" id="{C3D45637-CE13-2769-F4AD-86D46686AC5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77" y="2833"/>
                  <a:ext cx="364" cy="180"/>
                </a:xfrm>
                <a:custGeom>
                  <a:avLst/>
                  <a:gdLst>
                    <a:gd name="T0" fmla="*/ 352 w 364"/>
                    <a:gd name="T1" fmla="*/ 59 h 180"/>
                    <a:gd name="T2" fmla="*/ 319 w 364"/>
                    <a:gd name="T3" fmla="*/ 31 h 180"/>
                    <a:gd name="T4" fmla="*/ 272 w 364"/>
                    <a:gd name="T5" fmla="*/ 12 h 180"/>
                    <a:gd name="T6" fmla="*/ 210 w 364"/>
                    <a:gd name="T7" fmla="*/ 3 h 180"/>
                    <a:gd name="T8" fmla="*/ 146 w 364"/>
                    <a:gd name="T9" fmla="*/ 3 h 180"/>
                    <a:gd name="T10" fmla="*/ 87 w 364"/>
                    <a:gd name="T11" fmla="*/ 14 h 180"/>
                    <a:gd name="T12" fmla="*/ 40 w 364"/>
                    <a:gd name="T13" fmla="*/ 33 h 180"/>
                    <a:gd name="T14" fmla="*/ 9 w 364"/>
                    <a:gd name="T15" fmla="*/ 62 h 180"/>
                    <a:gd name="T16" fmla="*/ 0 w 364"/>
                    <a:gd name="T17" fmla="*/ 92 h 180"/>
                    <a:gd name="T18" fmla="*/ 12 w 364"/>
                    <a:gd name="T19" fmla="*/ 123 h 180"/>
                    <a:gd name="T20" fmla="*/ 45 w 364"/>
                    <a:gd name="T21" fmla="*/ 149 h 180"/>
                    <a:gd name="T22" fmla="*/ 94 w 364"/>
                    <a:gd name="T23" fmla="*/ 170 h 180"/>
                    <a:gd name="T24" fmla="*/ 153 w 364"/>
                    <a:gd name="T25" fmla="*/ 180 h 180"/>
                    <a:gd name="T26" fmla="*/ 217 w 364"/>
                    <a:gd name="T27" fmla="*/ 180 h 180"/>
                    <a:gd name="T28" fmla="*/ 276 w 364"/>
                    <a:gd name="T29" fmla="*/ 168 h 180"/>
                    <a:gd name="T30" fmla="*/ 323 w 364"/>
                    <a:gd name="T31" fmla="*/ 147 h 180"/>
                    <a:gd name="T32" fmla="*/ 354 w 364"/>
                    <a:gd name="T33" fmla="*/ 121 h 180"/>
                    <a:gd name="T34" fmla="*/ 364 w 364"/>
                    <a:gd name="T35" fmla="*/ 90 h 180"/>
                    <a:gd name="T36" fmla="*/ 319 w 364"/>
                    <a:gd name="T37" fmla="*/ 102 h 180"/>
                    <a:gd name="T38" fmla="*/ 305 w 364"/>
                    <a:gd name="T39" fmla="*/ 123 h 180"/>
                    <a:gd name="T40" fmla="*/ 274 w 364"/>
                    <a:gd name="T41" fmla="*/ 142 h 180"/>
                    <a:gd name="T42" fmla="*/ 231 w 364"/>
                    <a:gd name="T43" fmla="*/ 156 h 180"/>
                    <a:gd name="T44" fmla="*/ 184 w 364"/>
                    <a:gd name="T45" fmla="*/ 159 h 180"/>
                    <a:gd name="T46" fmla="*/ 137 w 364"/>
                    <a:gd name="T47" fmla="*/ 156 h 180"/>
                    <a:gd name="T48" fmla="*/ 94 w 364"/>
                    <a:gd name="T49" fmla="*/ 144 h 180"/>
                    <a:gd name="T50" fmla="*/ 61 w 364"/>
                    <a:gd name="T51" fmla="*/ 125 h 180"/>
                    <a:gd name="T52" fmla="*/ 45 w 364"/>
                    <a:gd name="T53" fmla="*/ 104 h 180"/>
                    <a:gd name="T54" fmla="*/ 45 w 364"/>
                    <a:gd name="T55" fmla="*/ 81 h 180"/>
                    <a:gd name="T56" fmla="*/ 59 w 364"/>
                    <a:gd name="T57" fmla="*/ 57 h 180"/>
                    <a:gd name="T58" fmla="*/ 90 w 364"/>
                    <a:gd name="T59" fmla="*/ 38 h 180"/>
                    <a:gd name="T60" fmla="*/ 132 w 364"/>
                    <a:gd name="T61" fmla="*/ 26 h 180"/>
                    <a:gd name="T62" fmla="*/ 179 w 364"/>
                    <a:gd name="T63" fmla="*/ 22 h 180"/>
                    <a:gd name="T64" fmla="*/ 227 w 364"/>
                    <a:gd name="T65" fmla="*/ 26 h 180"/>
                    <a:gd name="T66" fmla="*/ 269 w 364"/>
                    <a:gd name="T67" fmla="*/ 38 h 180"/>
                    <a:gd name="T68" fmla="*/ 302 w 364"/>
                    <a:gd name="T69" fmla="*/ 55 h 180"/>
                    <a:gd name="T70" fmla="*/ 319 w 364"/>
                    <a:gd name="T71" fmla="*/ 78 h 180"/>
                    <a:gd name="T72" fmla="*/ 319 w 364"/>
                    <a:gd name="T73" fmla="*/ 102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64" h="180">
                      <a:moveTo>
                        <a:pt x="361" y="73"/>
                      </a:moveTo>
                      <a:lnTo>
                        <a:pt x="352" y="59"/>
                      </a:lnTo>
                      <a:lnTo>
                        <a:pt x="338" y="45"/>
                      </a:lnTo>
                      <a:lnTo>
                        <a:pt x="319" y="31"/>
                      </a:lnTo>
                      <a:lnTo>
                        <a:pt x="298" y="22"/>
                      </a:lnTo>
                      <a:lnTo>
                        <a:pt x="272" y="12"/>
                      </a:lnTo>
                      <a:lnTo>
                        <a:pt x="241" y="5"/>
                      </a:lnTo>
                      <a:lnTo>
                        <a:pt x="210" y="3"/>
                      </a:lnTo>
                      <a:lnTo>
                        <a:pt x="179" y="0"/>
                      </a:lnTo>
                      <a:lnTo>
                        <a:pt x="146" y="3"/>
                      </a:lnTo>
                      <a:lnTo>
                        <a:pt x="116" y="7"/>
                      </a:lnTo>
                      <a:lnTo>
                        <a:pt x="87" y="14"/>
                      </a:lnTo>
                      <a:lnTo>
                        <a:pt x="61" y="24"/>
                      </a:lnTo>
                      <a:lnTo>
                        <a:pt x="40" y="33"/>
                      </a:lnTo>
                      <a:lnTo>
                        <a:pt x="21" y="48"/>
                      </a:lnTo>
                      <a:lnTo>
                        <a:pt x="9" y="62"/>
                      </a:lnTo>
                      <a:lnTo>
                        <a:pt x="2" y="76"/>
                      </a:lnTo>
                      <a:lnTo>
                        <a:pt x="0" y="92"/>
                      </a:lnTo>
                      <a:lnTo>
                        <a:pt x="2" y="109"/>
                      </a:lnTo>
                      <a:lnTo>
                        <a:pt x="12" y="123"/>
                      </a:lnTo>
                      <a:lnTo>
                        <a:pt x="26" y="137"/>
                      </a:lnTo>
                      <a:lnTo>
                        <a:pt x="45" y="149"/>
                      </a:lnTo>
                      <a:lnTo>
                        <a:pt x="66" y="161"/>
                      </a:lnTo>
                      <a:lnTo>
                        <a:pt x="94" y="170"/>
                      </a:lnTo>
                      <a:lnTo>
                        <a:pt x="123" y="175"/>
                      </a:lnTo>
                      <a:lnTo>
                        <a:pt x="153" y="180"/>
                      </a:lnTo>
                      <a:lnTo>
                        <a:pt x="184" y="180"/>
                      </a:lnTo>
                      <a:lnTo>
                        <a:pt x="217" y="180"/>
                      </a:lnTo>
                      <a:lnTo>
                        <a:pt x="248" y="175"/>
                      </a:lnTo>
                      <a:lnTo>
                        <a:pt x="276" y="168"/>
                      </a:lnTo>
                      <a:lnTo>
                        <a:pt x="302" y="159"/>
                      </a:lnTo>
                      <a:lnTo>
                        <a:pt x="323" y="147"/>
                      </a:lnTo>
                      <a:lnTo>
                        <a:pt x="342" y="135"/>
                      </a:lnTo>
                      <a:lnTo>
                        <a:pt x="354" y="121"/>
                      </a:lnTo>
                      <a:lnTo>
                        <a:pt x="361" y="104"/>
                      </a:lnTo>
                      <a:lnTo>
                        <a:pt x="364" y="90"/>
                      </a:lnTo>
                      <a:lnTo>
                        <a:pt x="361" y="73"/>
                      </a:lnTo>
                      <a:close/>
                      <a:moveTo>
                        <a:pt x="319" y="102"/>
                      </a:moveTo>
                      <a:lnTo>
                        <a:pt x="314" y="114"/>
                      </a:lnTo>
                      <a:lnTo>
                        <a:pt x="305" y="123"/>
                      </a:lnTo>
                      <a:lnTo>
                        <a:pt x="290" y="135"/>
                      </a:lnTo>
                      <a:lnTo>
                        <a:pt x="274" y="142"/>
                      </a:lnTo>
                      <a:lnTo>
                        <a:pt x="255" y="149"/>
                      </a:lnTo>
                      <a:lnTo>
                        <a:pt x="231" y="156"/>
                      </a:lnTo>
                      <a:lnTo>
                        <a:pt x="208" y="159"/>
                      </a:lnTo>
                      <a:lnTo>
                        <a:pt x="184" y="159"/>
                      </a:lnTo>
                      <a:lnTo>
                        <a:pt x="160" y="159"/>
                      </a:lnTo>
                      <a:lnTo>
                        <a:pt x="137" y="156"/>
                      </a:lnTo>
                      <a:lnTo>
                        <a:pt x="113" y="151"/>
                      </a:lnTo>
                      <a:lnTo>
                        <a:pt x="94" y="144"/>
                      </a:lnTo>
                      <a:lnTo>
                        <a:pt x="75" y="135"/>
                      </a:lnTo>
                      <a:lnTo>
                        <a:pt x="61" y="125"/>
                      </a:lnTo>
                      <a:lnTo>
                        <a:pt x="52" y="116"/>
                      </a:lnTo>
                      <a:lnTo>
                        <a:pt x="45" y="104"/>
                      </a:lnTo>
                      <a:lnTo>
                        <a:pt x="42" y="92"/>
                      </a:lnTo>
                      <a:lnTo>
                        <a:pt x="45" y="81"/>
                      </a:lnTo>
                      <a:lnTo>
                        <a:pt x="49" y="69"/>
                      </a:lnTo>
                      <a:lnTo>
                        <a:pt x="59" y="57"/>
                      </a:lnTo>
                      <a:lnTo>
                        <a:pt x="73" y="48"/>
                      </a:lnTo>
                      <a:lnTo>
                        <a:pt x="90" y="38"/>
                      </a:lnTo>
                      <a:lnTo>
                        <a:pt x="111" y="31"/>
                      </a:lnTo>
                      <a:lnTo>
                        <a:pt x="132" y="26"/>
                      </a:lnTo>
                      <a:lnTo>
                        <a:pt x="156" y="24"/>
                      </a:lnTo>
                      <a:lnTo>
                        <a:pt x="179" y="22"/>
                      </a:lnTo>
                      <a:lnTo>
                        <a:pt x="203" y="24"/>
                      </a:lnTo>
                      <a:lnTo>
                        <a:pt x="227" y="26"/>
                      </a:lnTo>
                      <a:lnTo>
                        <a:pt x="250" y="31"/>
                      </a:lnTo>
                      <a:lnTo>
                        <a:pt x="269" y="38"/>
                      </a:lnTo>
                      <a:lnTo>
                        <a:pt x="288" y="45"/>
                      </a:lnTo>
                      <a:lnTo>
                        <a:pt x="302" y="55"/>
                      </a:lnTo>
                      <a:lnTo>
                        <a:pt x="312" y="66"/>
                      </a:lnTo>
                      <a:lnTo>
                        <a:pt x="319" y="78"/>
                      </a:lnTo>
                      <a:lnTo>
                        <a:pt x="321" y="90"/>
                      </a:lnTo>
                      <a:lnTo>
                        <a:pt x="319" y="102"/>
                      </a:lnTo>
                      <a:close/>
                    </a:path>
                  </a:pathLst>
                </a:custGeom>
                <a:solidFill>
                  <a:srgbClr val="CDE6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7" name="Freeform 19">
                  <a:extLst>
                    <a:ext uri="{FF2B5EF4-FFF2-40B4-BE49-F238E27FC236}">
                      <a16:creationId xmlns:a16="http://schemas.microsoft.com/office/drawing/2014/main" id="{1A6196EE-32D4-1E24-1919-3C557728AC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77" y="2923"/>
                  <a:ext cx="364" cy="232"/>
                </a:xfrm>
                <a:custGeom>
                  <a:avLst/>
                  <a:gdLst>
                    <a:gd name="T0" fmla="*/ 361 w 364"/>
                    <a:gd name="T1" fmla="*/ 14 h 232"/>
                    <a:gd name="T2" fmla="*/ 354 w 364"/>
                    <a:gd name="T3" fmla="*/ 31 h 232"/>
                    <a:gd name="T4" fmla="*/ 342 w 364"/>
                    <a:gd name="T5" fmla="*/ 45 h 232"/>
                    <a:gd name="T6" fmla="*/ 323 w 364"/>
                    <a:gd name="T7" fmla="*/ 57 h 232"/>
                    <a:gd name="T8" fmla="*/ 302 w 364"/>
                    <a:gd name="T9" fmla="*/ 69 h 232"/>
                    <a:gd name="T10" fmla="*/ 276 w 364"/>
                    <a:gd name="T11" fmla="*/ 78 h 232"/>
                    <a:gd name="T12" fmla="*/ 248 w 364"/>
                    <a:gd name="T13" fmla="*/ 85 h 232"/>
                    <a:gd name="T14" fmla="*/ 217 w 364"/>
                    <a:gd name="T15" fmla="*/ 90 h 232"/>
                    <a:gd name="T16" fmla="*/ 184 w 364"/>
                    <a:gd name="T17" fmla="*/ 90 h 232"/>
                    <a:gd name="T18" fmla="*/ 153 w 364"/>
                    <a:gd name="T19" fmla="*/ 90 h 232"/>
                    <a:gd name="T20" fmla="*/ 123 w 364"/>
                    <a:gd name="T21" fmla="*/ 85 h 232"/>
                    <a:gd name="T22" fmla="*/ 94 w 364"/>
                    <a:gd name="T23" fmla="*/ 80 h 232"/>
                    <a:gd name="T24" fmla="*/ 66 w 364"/>
                    <a:gd name="T25" fmla="*/ 71 h 232"/>
                    <a:gd name="T26" fmla="*/ 45 w 364"/>
                    <a:gd name="T27" fmla="*/ 59 h 232"/>
                    <a:gd name="T28" fmla="*/ 26 w 364"/>
                    <a:gd name="T29" fmla="*/ 47 h 232"/>
                    <a:gd name="T30" fmla="*/ 12 w 364"/>
                    <a:gd name="T31" fmla="*/ 33 h 232"/>
                    <a:gd name="T32" fmla="*/ 2 w 364"/>
                    <a:gd name="T33" fmla="*/ 19 h 232"/>
                    <a:gd name="T34" fmla="*/ 0 w 364"/>
                    <a:gd name="T35" fmla="*/ 2 h 232"/>
                    <a:gd name="T36" fmla="*/ 0 w 364"/>
                    <a:gd name="T37" fmla="*/ 142 h 232"/>
                    <a:gd name="T38" fmla="*/ 2 w 364"/>
                    <a:gd name="T39" fmla="*/ 158 h 232"/>
                    <a:gd name="T40" fmla="*/ 12 w 364"/>
                    <a:gd name="T41" fmla="*/ 172 h 232"/>
                    <a:gd name="T42" fmla="*/ 26 w 364"/>
                    <a:gd name="T43" fmla="*/ 187 h 232"/>
                    <a:gd name="T44" fmla="*/ 45 w 364"/>
                    <a:gd name="T45" fmla="*/ 201 h 232"/>
                    <a:gd name="T46" fmla="*/ 66 w 364"/>
                    <a:gd name="T47" fmla="*/ 210 h 232"/>
                    <a:gd name="T48" fmla="*/ 94 w 364"/>
                    <a:gd name="T49" fmla="*/ 220 h 232"/>
                    <a:gd name="T50" fmla="*/ 123 w 364"/>
                    <a:gd name="T51" fmla="*/ 227 h 232"/>
                    <a:gd name="T52" fmla="*/ 153 w 364"/>
                    <a:gd name="T53" fmla="*/ 229 h 232"/>
                    <a:gd name="T54" fmla="*/ 184 w 364"/>
                    <a:gd name="T55" fmla="*/ 232 h 232"/>
                    <a:gd name="T56" fmla="*/ 217 w 364"/>
                    <a:gd name="T57" fmla="*/ 229 h 232"/>
                    <a:gd name="T58" fmla="*/ 248 w 364"/>
                    <a:gd name="T59" fmla="*/ 224 h 232"/>
                    <a:gd name="T60" fmla="*/ 276 w 364"/>
                    <a:gd name="T61" fmla="*/ 217 h 232"/>
                    <a:gd name="T62" fmla="*/ 302 w 364"/>
                    <a:gd name="T63" fmla="*/ 208 h 232"/>
                    <a:gd name="T64" fmla="*/ 323 w 364"/>
                    <a:gd name="T65" fmla="*/ 198 h 232"/>
                    <a:gd name="T66" fmla="*/ 342 w 364"/>
                    <a:gd name="T67" fmla="*/ 184 h 232"/>
                    <a:gd name="T68" fmla="*/ 354 w 364"/>
                    <a:gd name="T69" fmla="*/ 170 h 232"/>
                    <a:gd name="T70" fmla="*/ 361 w 364"/>
                    <a:gd name="T71" fmla="*/ 156 h 232"/>
                    <a:gd name="T72" fmla="*/ 364 w 364"/>
                    <a:gd name="T73" fmla="*/ 139 h 232"/>
                    <a:gd name="T74" fmla="*/ 364 w 364"/>
                    <a:gd name="T75" fmla="*/ 0 h 232"/>
                    <a:gd name="T76" fmla="*/ 361 w 364"/>
                    <a:gd name="T77" fmla="*/ 14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364" h="232">
                      <a:moveTo>
                        <a:pt x="361" y="14"/>
                      </a:moveTo>
                      <a:lnTo>
                        <a:pt x="354" y="31"/>
                      </a:lnTo>
                      <a:lnTo>
                        <a:pt x="342" y="45"/>
                      </a:lnTo>
                      <a:lnTo>
                        <a:pt x="323" y="57"/>
                      </a:lnTo>
                      <a:lnTo>
                        <a:pt x="302" y="69"/>
                      </a:lnTo>
                      <a:lnTo>
                        <a:pt x="276" y="78"/>
                      </a:lnTo>
                      <a:lnTo>
                        <a:pt x="248" y="85"/>
                      </a:lnTo>
                      <a:lnTo>
                        <a:pt x="217" y="90"/>
                      </a:lnTo>
                      <a:lnTo>
                        <a:pt x="184" y="90"/>
                      </a:lnTo>
                      <a:lnTo>
                        <a:pt x="153" y="90"/>
                      </a:lnTo>
                      <a:lnTo>
                        <a:pt x="123" y="85"/>
                      </a:lnTo>
                      <a:lnTo>
                        <a:pt x="94" y="80"/>
                      </a:lnTo>
                      <a:lnTo>
                        <a:pt x="66" y="71"/>
                      </a:lnTo>
                      <a:lnTo>
                        <a:pt x="45" y="59"/>
                      </a:lnTo>
                      <a:lnTo>
                        <a:pt x="26" y="47"/>
                      </a:lnTo>
                      <a:lnTo>
                        <a:pt x="12" y="33"/>
                      </a:lnTo>
                      <a:lnTo>
                        <a:pt x="2" y="19"/>
                      </a:lnTo>
                      <a:lnTo>
                        <a:pt x="0" y="2"/>
                      </a:lnTo>
                      <a:lnTo>
                        <a:pt x="0" y="142"/>
                      </a:lnTo>
                      <a:lnTo>
                        <a:pt x="2" y="158"/>
                      </a:lnTo>
                      <a:lnTo>
                        <a:pt x="12" y="172"/>
                      </a:lnTo>
                      <a:lnTo>
                        <a:pt x="26" y="187"/>
                      </a:lnTo>
                      <a:lnTo>
                        <a:pt x="45" y="201"/>
                      </a:lnTo>
                      <a:lnTo>
                        <a:pt x="66" y="210"/>
                      </a:lnTo>
                      <a:lnTo>
                        <a:pt x="94" y="220"/>
                      </a:lnTo>
                      <a:lnTo>
                        <a:pt x="123" y="227"/>
                      </a:lnTo>
                      <a:lnTo>
                        <a:pt x="153" y="229"/>
                      </a:lnTo>
                      <a:lnTo>
                        <a:pt x="184" y="232"/>
                      </a:lnTo>
                      <a:lnTo>
                        <a:pt x="217" y="229"/>
                      </a:lnTo>
                      <a:lnTo>
                        <a:pt x="248" y="224"/>
                      </a:lnTo>
                      <a:lnTo>
                        <a:pt x="276" y="217"/>
                      </a:lnTo>
                      <a:lnTo>
                        <a:pt x="302" y="208"/>
                      </a:lnTo>
                      <a:lnTo>
                        <a:pt x="323" y="198"/>
                      </a:lnTo>
                      <a:lnTo>
                        <a:pt x="342" y="184"/>
                      </a:lnTo>
                      <a:lnTo>
                        <a:pt x="354" y="170"/>
                      </a:lnTo>
                      <a:lnTo>
                        <a:pt x="361" y="156"/>
                      </a:lnTo>
                      <a:lnTo>
                        <a:pt x="364" y="139"/>
                      </a:lnTo>
                      <a:lnTo>
                        <a:pt x="364" y="0"/>
                      </a:lnTo>
                      <a:lnTo>
                        <a:pt x="361" y="1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7DBEFF"/>
                    </a:gs>
                    <a:gs pos="50000">
                      <a:srgbClr val="D5EAFF"/>
                    </a:gs>
                    <a:gs pos="100000">
                      <a:srgbClr val="7DBEFF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14" name="Text Box 157">
                <a:extLst>
                  <a:ext uri="{FF2B5EF4-FFF2-40B4-BE49-F238E27FC236}">
                    <a16:creationId xmlns:a16="http://schemas.microsoft.com/office/drawing/2014/main" id="{57889D1A-4AC2-23A9-9AD4-AD4F1876A1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01" y="2764"/>
                <a:ext cx="2098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Text 3</a:t>
                </a:r>
              </a:p>
              <a:p>
                <a:pPr algn="l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n-US" altLang="zh-CN" sz="1400" baseline="-2500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Add  text in here add text in here</a:t>
                </a:r>
              </a:p>
              <a:p>
                <a:pPr algn="l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n-US" altLang="zh-CN" sz="1400" baseline="-2500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Add  text in here add text in here add text</a:t>
                </a:r>
                <a:endParaRPr lang="en-US" altLang="zh-CN" sz="14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7" name="Group 162">
              <a:extLst>
                <a:ext uri="{FF2B5EF4-FFF2-40B4-BE49-F238E27FC236}">
                  <a16:creationId xmlns:a16="http://schemas.microsoft.com/office/drawing/2014/main" id="{2581D5D4-7188-BA33-1194-20383A3DF5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53" y="3221"/>
              <a:ext cx="2662" cy="347"/>
              <a:chOff x="2937" y="3221"/>
              <a:chExt cx="2662" cy="347"/>
            </a:xfrm>
          </p:grpSpPr>
          <p:grpSp>
            <p:nvGrpSpPr>
              <p:cNvPr id="8" name="Group 111">
                <a:extLst>
                  <a:ext uri="{FF2B5EF4-FFF2-40B4-BE49-F238E27FC236}">
                    <a16:creationId xmlns:a16="http://schemas.microsoft.com/office/drawing/2014/main" id="{75FE8249-668F-6B9C-43F0-06359A3FD05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37" y="3237"/>
                <a:ext cx="515" cy="331"/>
                <a:chOff x="3501" y="3204"/>
                <a:chExt cx="515" cy="331"/>
              </a:xfrm>
            </p:grpSpPr>
            <p:sp>
              <p:nvSpPr>
                <p:cNvPr id="10" name="Freeform 11">
                  <a:extLst>
                    <a:ext uri="{FF2B5EF4-FFF2-40B4-BE49-F238E27FC236}">
                      <a16:creationId xmlns:a16="http://schemas.microsoft.com/office/drawing/2014/main" id="{0D2EC452-B591-A533-CA79-316DC7B8E2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44" y="3225"/>
                  <a:ext cx="430" cy="185"/>
                </a:xfrm>
                <a:custGeom>
                  <a:avLst/>
                  <a:gdLst>
                    <a:gd name="T0" fmla="*/ 425 w 430"/>
                    <a:gd name="T1" fmla="*/ 85 h 185"/>
                    <a:gd name="T2" fmla="*/ 416 w 430"/>
                    <a:gd name="T3" fmla="*/ 69 h 185"/>
                    <a:gd name="T4" fmla="*/ 399 w 430"/>
                    <a:gd name="T5" fmla="*/ 52 h 185"/>
                    <a:gd name="T6" fmla="*/ 378 w 430"/>
                    <a:gd name="T7" fmla="*/ 38 h 185"/>
                    <a:gd name="T8" fmla="*/ 349 w 430"/>
                    <a:gd name="T9" fmla="*/ 24 h 185"/>
                    <a:gd name="T10" fmla="*/ 319 w 430"/>
                    <a:gd name="T11" fmla="*/ 15 h 185"/>
                    <a:gd name="T12" fmla="*/ 286 w 430"/>
                    <a:gd name="T13" fmla="*/ 8 h 185"/>
                    <a:gd name="T14" fmla="*/ 248 w 430"/>
                    <a:gd name="T15" fmla="*/ 3 h 185"/>
                    <a:gd name="T16" fmla="*/ 210 w 430"/>
                    <a:gd name="T17" fmla="*/ 0 h 185"/>
                    <a:gd name="T18" fmla="*/ 175 w 430"/>
                    <a:gd name="T19" fmla="*/ 3 h 185"/>
                    <a:gd name="T20" fmla="*/ 137 w 430"/>
                    <a:gd name="T21" fmla="*/ 8 h 185"/>
                    <a:gd name="T22" fmla="*/ 104 w 430"/>
                    <a:gd name="T23" fmla="*/ 17 h 185"/>
                    <a:gd name="T24" fmla="*/ 73 w 430"/>
                    <a:gd name="T25" fmla="*/ 26 h 185"/>
                    <a:gd name="T26" fmla="*/ 47 w 430"/>
                    <a:gd name="T27" fmla="*/ 41 h 185"/>
                    <a:gd name="T28" fmla="*/ 26 w 430"/>
                    <a:gd name="T29" fmla="*/ 55 h 185"/>
                    <a:gd name="T30" fmla="*/ 12 w 430"/>
                    <a:gd name="T31" fmla="*/ 71 h 185"/>
                    <a:gd name="T32" fmla="*/ 2 w 430"/>
                    <a:gd name="T33" fmla="*/ 90 h 185"/>
                    <a:gd name="T34" fmla="*/ 0 w 430"/>
                    <a:gd name="T35" fmla="*/ 109 h 185"/>
                    <a:gd name="T36" fmla="*/ 0 w 430"/>
                    <a:gd name="T37" fmla="*/ 185 h 185"/>
                    <a:gd name="T38" fmla="*/ 2 w 430"/>
                    <a:gd name="T39" fmla="*/ 166 h 185"/>
                    <a:gd name="T40" fmla="*/ 12 w 430"/>
                    <a:gd name="T41" fmla="*/ 147 h 185"/>
                    <a:gd name="T42" fmla="*/ 26 w 430"/>
                    <a:gd name="T43" fmla="*/ 130 h 185"/>
                    <a:gd name="T44" fmla="*/ 47 w 430"/>
                    <a:gd name="T45" fmla="*/ 116 h 185"/>
                    <a:gd name="T46" fmla="*/ 73 w 430"/>
                    <a:gd name="T47" fmla="*/ 102 h 185"/>
                    <a:gd name="T48" fmla="*/ 104 w 430"/>
                    <a:gd name="T49" fmla="*/ 90 h 185"/>
                    <a:gd name="T50" fmla="*/ 137 w 430"/>
                    <a:gd name="T51" fmla="*/ 83 h 185"/>
                    <a:gd name="T52" fmla="*/ 175 w 430"/>
                    <a:gd name="T53" fmla="*/ 78 h 185"/>
                    <a:gd name="T54" fmla="*/ 210 w 430"/>
                    <a:gd name="T55" fmla="*/ 76 h 185"/>
                    <a:gd name="T56" fmla="*/ 248 w 430"/>
                    <a:gd name="T57" fmla="*/ 76 h 185"/>
                    <a:gd name="T58" fmla="*/ 286 w 430"/>
                    <a:gd name="T59" fmla="*/ 81 h 185"/>
                    <a:gd name="T60" fmla="*/ 319 w 430"/>
                    <a:gd name="T61" fmla="*/ 90 h 185"/>
                    <a:gd name="T62" fmla="*/ 349 w 430"/>
                    <a:gd name="T63" fmla="*/ 100 h 185"/>
                    <a:gd name="T64" fmla="*/ 378 w 430"/>
                    <a:gd name="T65" fmla="*/ 111 h 185"/>
                    <a:gd name="T66" fmla="*/ 399 w 430"/>
                    <a:gd name="T67" fmla="*/ 128 h 185"/>
                    <a:gd name="T68" fmla="*/ 416 w 430"/>
                    <a:gd name="T69" fmla="*/ 145 h 185"/>
                    <a:gd name="T70" fmla="*/ 425 w 430"/>
                    <a:gd name="T71" fmla="*/ 161 h 185"/>
                    <a:gd name="T72" fmla="*/ 430 w 430"/>
                    <a:gd name="T73" fmla="*/ 180 h 185"/>
                    <a:gd name="T74" fmla="*/ 430 w 430"/>
                    <a:gd name="T75" fmla="*/ 104 h 185"/>
                    <a:gd name="T76" fmla="*/ 425 w 430"/>
                    <a:gd name="T77" fmla="*/ 85 h 1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430" h="185">
                      <a:moveTo>
                        <a:pt x="425" y="85"/>
                      </a:moveTo>
                      <a:lnTo>
                        <a:pt x="416" y="69"/>
                      </a:lnTo>
                      <a:lnTo>
                        <a:pt x="399" y="52"/>
                      </a:lnTo>
                      <a:lnTo>
                        <a:pt x="378" y="38"/>
                      </a:lnTo>
                      <a:lnTo>
                        <a:pt x="349" y="24"/>
                      </a:lnTo>
                      <a:lnTo>
                        <a:pt x="319" y="15"/>
                      </a:lnTo>
                      <a:lnTo>
                        <a:pt x="286" y="8"/>
                      </a:lnTo>
                      <a:lnTo>
                        <a:pt x="248" y="3"/>
                      </a:lnTo>
                      <a:lnTo>
                        <a:pt x="210" y="0"/>
                      </a:lnTo>
                      <a:lnTo>
                        <a:pt x="175" y="3"/>
                      </a:lnTo>
                      <a:lnTo>
                        <a:pt x="137" y="8"/>
                      </a:lnTo>
                      <a:lnTo>
                        <a:pt x="104" y="17"/>
                      </a:lnTo>
                      <a:lnTo>
                        <a:pt x="73" y="26"/>
                      </a:lnTo>
                      <a:lnTo>
                        <a:pt x="47" y="41"/>
                      </a:lnTo>
                      <a:lnTo>
                        <a:pt x="26" y="55"/>
                      </a:lnTo>
                      <a:lnTo>
                        <a:pt x="12" y="71"/>
                      </a:lnTo>
                      <a:lnTo>
                        <a:pt x="2" y="90"/>
                      </a:lnTo>
                      <a:lnTo>
                        <a:pt x="0" y="109"/>
                      </a:lnTo>
                      <a:lnTo>
                        <a:pt x="0" y="185"/>
                      </a:lnTo>
                      <a:lnTo>
                        <a:pt x="2" y="166"/>
                      </a:lnTo>
                      <a:lnTo>
                        <a:pt x="12" y="147"/>
                      </a:lnTo>
                      <a:lnTo>
                        <a:pt x="26" y="130"/>
                      </a:lnTo>
                      <a:lnTo>
                        <a:pt x="47" y="116"/>
                      </a:lnTo>
                      <a:lnTo>
                        <a:pt x="73" y="102"/>
                      </a:lnTo>
                      <a:lnTo>
                        <a:pt x="104" y="90"/>
                      </a:lnTo>
                      <a:lnTo>
                        <a:pt x="137" y="83"/>
                      </a:lnTo>
                      <a:lnTo>
                        <a:pt x="175" y="78"/>
                      </a:lnTo>
                      <a:lnTo>
                        <a:pt x="210" y="76"/>
                      </a:lnTo>
                      <a:lnTo>
                        <a:pt x="248" y="76"/>
                      </a:lnTo>
                      <a:lnTo>
                        <a:pt x="286" y="81"/>
                      </a:lnTo>
                      <a:lnTo>
                        <a:pt x="319" y="90"/>
                      </a:lnTo>
                      <a:lnTo>
                        <a:pt x="349" y="100"/>
                      </a:lnTo>
                      <a:lnTo>
                        <a:pt x="378" y="111"/>
                      </a:lnTo>
                      <a:lnTo>
                        <a:pt x="399" y="128"/>
                      </a:lnTo>
                      <a:lnTo>
                        <a:pt x="416" y="145"/>
                      </a:lnTo>
                      <a:lnTo>
                        <a:pt x="425" y="161"/>
                      </a:lnTo>
                      <a:lnTo>
                        <a:pt x="430" y="180"/>
                      </a:lnTo>
                      <a:lnTo>
                        <a:pt x="430" y="104"/>
                      </a:lnTo>
                      <a:lnTo>
                        <a:pt x="425" y="85"/>
                      </a:lnTo>
                      <a:close/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1" name="Freeform 14">
                  <a:extLst>
                    <a:ext uri="{FF2B5EF4-FFF2-40B4-BE49-F238E27FC236}">
                      <a16:creationId xmlns:a16="http://schemas.microsoft.com/office/drawing/2014/main" id="{A5CC0919-B482-DE94-BBAD-F8D74DF0E28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01" y="3204"/>
                  <a:ext cx="515" cy="255"/>
                </a:xfrm>
                <a:custGeom>
                  <a:avLst/>
                  <a:gdLst>
                    <a:gd name="T0" fmla="*/ 499 w 515"/>
                    <a:gd name="T1" fmla="*/ 83 h 255"/>
                    <a:gd name="T2" fmla="*/ 451 w 515"/>
                    <a:gd name="T3" fmla="*/ 45 h 255"/>
                    <a:gd name="T4" fmla="*/ 383 w 515"/>
                    <a:gd name="T5" fmla="*/ 17 h 255"/>
                    <a:gd name="T6" fmla="*/ 298 w 515"/>
                    <a:gd name="T7" fmla="*/ 3 h 255"/>
                    <a:gd name="T8" fmla="*/ 208 w 515"/>
                    <a:gd name="T9" fmla="*/ 3 h 255"/>
                    <a:gd name="T10" fmla="*/ 125 w 515"/>
                    <a:gd name="T11" fmla="*/ 19 h 255"/>
                    <a:gd name="T12" fmla="*/ 57 w 515"/>
                    <a:gd name="T13" fmla="*/ 47 h 255"/>
                    <a:gd name="T14" fmla="*/ 14 w 515"/>
                    <a:gd name="T15" fmla="*/ 88 h 255"/>
                    <a:gd name="T16" fmla="*/ 0 w 515"/>
                    <a:gd name="T17" fmla="*/ 130 h 255"/>
                    <a:gd name="T18" fmla="*/ 17 w 515"/>
                    <a:gd name="T19" fmla="*/ 173 h 255"/>
                    <a:gd name="T20" fmla="*/ 64 w 515"/>
                    <a:gd name="T21" fmla="*/ 210 h 255"/>
                    <a:gd name="T22" fmla="*/ 133 w 515"/>
                    <a:gd name="T23" fmla="*/ 239 h 255"/>
                    <a:gd name="T24" fmla="*/ 218 w 515"/>
                    <a:gd name="T25" fmla="*/ 253 h 255"/>
                    <a:gd name="T26" fmla="*/ 307 w 515"/>
                    <a:gd name="T27" fmla="*/ 253 h 255"/>
                    <a:gd name="T28" fmla="*/ 390 w 515"/>
                    <a:gd name="T29" fmla="*/ 236 h 255"/>
                    <a:gd name="T30" fmla="*/ 459 w 515"/>
                    <a:gd name="T31" fmla="*/ 208 h 255"/>
                    <a:gd name="T32" fmla="*/ 501 w 515"/>
                    <a:gd name="T33" fmla="*/ 170 h 255"/>
                    <a:gd name="T34" fmla="*/ 515 w 515"/>
                    <a:gd name="T35" fmla="*/ 125 h 255"/>
                    <a:gd name="T36" fmla="*/ 470 w 515"/>
                    <a:gd name="T37" fmla="*/ 144 h 255"/>
                    <a:gd name="T38" fmla="*/ 447 w 515"/>
                    <a:gd name="T39" fmla="*/ 180 h 255"/>
                    <a:gd name="T40" fmla="*/ 399 w 515"/>
                    <a:gd name="T41" fmla="*/ 208 h 255"/>
                    <a:gd name="T42" fmla="*/ 336 w 515"/>
                    <a:gd name="T43" fmla="*/ 227 h 255"/>
                    <a:gd name="T44" fmla="*/ 262 w 515"/>
                    <a:gd name="T45" fmla="*/ 234 h 255"/>
                    <a:gd name="T46" fmla="*/ 187 w 515"/>
                    <a:gd name="T47" fmla="*/ 227 h 255"/>
                    <a:gd name="T48" fmla="*/ 123 w 515"/>
                    <a:gd name="T49" fmla="*/ 210 h 255"/>
                    <a:gd name="T50" fmla="*/ 74 w 515"/>
                    <a:gd name="T51" fmla="*/ 182 h 255"/>
                    <a:gd name="T52" fmla="*/ 48 w 515"/>
                    <a:gd name="T53" fmla="*/ 149 h 255"/>
                    <a:gd name="T54" fmla="*/ 45 w 515"/>
                    <a:gd name="T55" fmla="*/ 111 h 255"/>
                    <a:gd name="T56" fmla="*/ 69 w 515"/>
                    <a:gd name="T57" fmla="*/ 76 h 255"/>
                    <a:gd name="T58" fmla="*/ 116 w 515"/>
                    <a:gd name="T59" fmla="*/ 47 h 255"/>
                    <a:gd name="T60" fmla="*/ 180 w 515"/>
                    <a:gd name="T61" fmla="*/ 29 h 255"/>
                    <a:gd name="T62" fmla="*/ 253 w 515"/>
                    <a:gd name="T63" fmla="*/ 21 h 255"/>
                    <a:gd name="T64" fmla="*/ 329 w 515"/>
                    <a:gd name="T65" fmla="*/ 29 h 255"/>
                    <a:gd name="T66" fmla="*/ 392 w 515"/>
                    <a:gd name="T67" fmla="*/ 45 h 255"/>
                    <a:gd name="T68" fmla="*/ 442 w 515"/>
                    <a:gd name="T69" fmla="*/ 73 h 255"/>
                    <a:gd name="T70" fmla="*/ 468 w 515"/>
                    <a:gd name="T71" fmla="*/ 106 h 255"/>
                    <a:gd name="T72" fmla="*/ 470 w 515"/>
                    <a:gd name="T73" fmla="*/ 144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15" h="255">
                      <a:moveTo>
                        <a:pt x="511" y="104"/>
                      </a:moveTo>
                      <a:lnTo>
                        <a:pt x="499" y="83"/>
                      </a:lnTo>
                      <a:lnTo>
                        <a:pt x="480" y="62"/>
                      </a:lnTo>
                      <a:lnTo>
                        <a:pt x="451" y="45"/>
                      </a:lnTo>
                      <a:lnTo>
                        <a:pt x="421" y="29"/>
                      </a:lnTo>
                      <a:lnTo>
                        <a:pt x="383" y="17"/>
                      </a:lnTo>
                      <a:lnTo>
                        <a:pt x="343" y="7"/>
                      </a:lnTo>
                      <a:lnTo>
                        <a:pt x="298" y="3"/>
                      </a:lnTo>
                      <a:lnTo>
                        <a:pt x="253" y="0"/>
                      </a:lnTo>
                      <a:lnTo>
                        <a:pt x="208" y="3"/>
                      </a:lnTo>
                      <a:lnTo>
                        <a:pt x="166" y="10"/>
                      </a:lnTo>
                      <a:lnTo>
                        <a:pt x="125" y="19"/>
                      </a:lnTo>
                      <a:lnTo>
                        <a:pt x="88" y="31"/>
                      </a:lnTo>
                      <a:lnTo>
                        <a:pt x="57" y="47"/>
                      </a:lnTo>
                      <a:lnTo>
                        <a:pt x="33" y="66"/>
                      </a:lnTo>
                      <a:lnTo>
                        <a:pt x="14" y="88"/>
                      </a:lnTo>
                      <a:lnTo>
                        <a:pt x="3" y="109"/>
                      </a:lnTo>
                      <a:lnTo>
                        <a:pt x="0" y="130"/>
                      </a:lnTo>
                      <a:lnTo>
                        <a:pt x="5" y="151"/>
                      </a:lnTo>
                      <a:lnTo>
                        <a:pt x="17" y="173"/>
                      </a:lnTo>
                      <a:lnTo>
                        <a:pt x="36" y="194"/>
                      </a:lnTo>
                      <a:lnTo>
                        <a:pt x="64" y="210"/>
                      </a:lnTo>
                      <a:lnTo>
                        <a:pt x="95" y="227"/>
                      </a:lnTo>
                      <a:lnTo>
                        <a:pt x="133" y="239"/>
                      </a:lnTo>
                      <a:lnTo>
                        <a:pt x="173" y="248"/>
                      </a:lnTo>
                      <a:lnTo>
                        <a:pt x="218" y="253"/>
                      </a:lnTo>
                      <a:lnTo>
                        <a:pt x="262" y="255"/>
                      </a:lnTo>
                      <a:lnTo>
                        <a:pt x="307" y="253"/>
                      </a:lnTo>
                      <a:lnTo>
                        <a:pt x="350" y="246"/>
                      </a:lnTo>
                      <a:lnTo>
                        <a:pt x="390" y="236"/>
                      </a:lnTo>
                      <a:lnTo>
                        <a:pt x="428" y="225"/>
                      </a:lnTo>
                      <a:lnTo>
                        <a:pt x="459" y="208"/>
                      </a:lnTo>
                      <a:lnTo>
                        <a:pt x="485" y="189"/>
                      </a:lnTo>
                      <a:lnTo>
                        <a:pt x="501" y="170"/>
                      </a:lnTo>
                      <a:lnTo>
                        <a:pt x="513" y="147"/>
                      </a:lnTo>
                      <a:lnTo>
                        <a:pt x="515" y="125"/>
                      </a:lnTo>
                      <a:lnTo>
                        <a:pt x="511" y="104"/>
                      </a:lnTo>
                      <a:close/>
                      <a:moveTo>
                        <a:pt x="470" y="144"/>
                      </a:moveTo>
                      <a:lnTo>
                        <a:pt x="461" y="163"/>
                      </a:lnTo>
                      <a:lnTo>
                        <a:pt x="447" y="180"/>
                      </a:lnTo>
                      <a:lnTo>
                        <a:pt x="425" y="194"/>
                      </a:lnTo>
                      <a:lnTo>
                        <a:pt x="399" y="208"/>
                      </a:lnTo>
                      <a:lnTo>
                        <a:pt x="369" y="217"/>
                      </a:lnTo>
                      <a:lnTo>
                        <a:pt x="336" y="227"/>
                      </a:lnTo>
                      <a:lnTo>
                        <a:pt x="298" y="232"/>
                      </a:lnTo>
                      <a:lnTo>
                        <a:pt x="262" y="234"/>
                      </a:lnTo>
                      <a:lnTo>
                        <a:pt x="225" y="232"/>
                      </a:lnTo>
                      <a:lnTo>
                        <a:pt x="187" y="227"/>
                      </a:lnTo>
                      <a:lnTo>
                        <a:pt x="154" y="220"/>
                      </a:lnTo>
                      <a:lnTo>
                        <a:pt x="123" y="210"/>
                      </a:lnTo>
                      <a:lnTo>
                        <a:pt x="95" y="196"/>
                      </a:lnTo>
                      <a:lnTo>
                        <a:pt x="74" y="182"/>
                      </a:lnTo>
                      <a:lnTo>
                        <a:pt x="57" y="166"/>
                      </a:lnTo>
                      <a:lnTo>
                        <a:pt x="48" y="149"/>
                      </a:lnTo>
                      <a:lnTo>
                        <a:pt x="43" y="130"/>
                      </a:lnTo>
                      <a:lnTo>
                        <a:pt x="45" y="111"/>
                      </a:lnTo>
                      <a:lnTo>
                        <a:pt x="55" y="92"/>
                      </a:lnTo>
                      <a:lnTo>
                        <a:pt x="69" y="76"/>
                      </a:lnTo>
                      <a:lnTo>
                        <a:pt x="90" y="62"/>
                      </a:lnTo>
                      <a:lnTo>
                        <a:pt x="116" y="47"/>
                      </a:lnTo>
                      <a:lnTo>
                        <a:pt x="147" y="38"/>
                      </a:lnTo>
                      <a:lnTo>
                        <a:pt x="180" y="29"/>
                      </a:lnTo>
                      <a:lnTo>
                        <a:pt x="218" y="24"/>
                      </a:lnTo>
                      <a:lnTo>
                        <a:pt x="253" y="21"/>
                      </a:lnTo>
                      <a:lnTo>
                        <a:pt x="291" y="24"/>
                      </a:lnTo>
                      <a:lnTo>
                        <a:pt x="329" y="29"/>
                      </a:lnTo>
                      <a:lnTo>
                        <a:pt x="362" y="36"/>
                      </a:lnTo>
                      <a:lnTo>
                        <a:pt x="392" y="45"/>
                      </a:lnTo>
                      <a:lnTo>
                        <a:pt x="421" y="59"/>
                      </a:lnTo>
                      <a:lnTo>
                        <a:pt x="442" y="73"/>
                      </a:lnTo>
                      <a:lnTo>
                        <a:pt x="459" y="90"/>
                      </a:lnTo>
                      <a:lnTo>
                        <a:pt x="468" y="106"/>
                      </a:lnTo>
                      <a:lnTo>
                        <a:pt x="473" y="125"/>
                      </a:lnTo>
                      <a:lnTo>
                        <a:pt x="470" y="144"/>
                      </a:lnTo>
                      <a:close/>
                    </a:path>
                  </a:pathLst>
                </a:custGeom>
                <a:solidFill>
                  <a:srgbClr val="CDE6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12" name="Freeform 18">
                  <a:extLst>
                    <a:ext uri="{FF2B5EF4-FFF2-40B4-BE49-F238E27FC236}">
                      <a16:creationId xmlns:a16="http://schemas.microsoft.com/office/drawing/2014/main" id="{B32904E8-960A-E558-8430-067D28A066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01" y="3329"/>
                  <a:ext cx="515" cy="206"/>
                </a:xfrm>
                <a:custGeom>
                  <a:avLst/>
                  <a:gdLst>
                    <a:gd name="T0" fmla="*/ 513 w 515"/>
                    <a:gd name="T1" fmla="*/ 22 h 206"/>
                    <a:gd name="T2" fmla="*/ 501 w 515"/>
                    <a:gd name="T3" fmla="*/ 45 h 206"/>
                    <a:gd name="T4" fmla="*/ 485 w 515"/>
                    <a:gd name="T5" fmla="*/ 64 h 206"/>
                    <a:gd name="T6" fmla="*/ 459 w 515"/>
                    <a:gd name="T7" fmla="*/ 83 h 206"/>
                    <a:gd name="T8" fmla="*/ 428 w 515"/>
                    <a:gd name="T9" fmla="*/ 100 h 206"/>
                    <a:gd name="T10" fmla="*/ 390 w 515"/>
                    <a:gd name="T11" fmla="*/ 111 h 206"/>
                    <a:gd name="T12" fmla="*/ 350 w 515"/>
                    <a:gd name="T13" fmla="*/ 121 h 206"/>
                    <a:gd name="T14" fmla="*/ 307 w 515"/>
                    <a:gd name="T15" fmla="*/ 128 h 206"/>
                    <a:gd name="T16" fmla="*/ 262 w 515"/>
                    <a:gd name="T17" fmla="*/ 130 h 206"/>
                    <a:gd name="T18" fmla="*/ 218 w 515"/>
                    <a:gd name="T19" fmla="*/ 128 h 206"/>
                    <a:gd name="T20" fmla="*/ 173 w 515"/>
                    <a:gd name="T21" fmla="*/ 123 h 206"/>
                    <a:gd name="T22" fmla="*/ 133 w 515"/>
                    <a:gd name="T23" fmla="*/ 114 h 206"/>
                    <a:gd name="T24" fmla="*/ 95 w 515"/>
                    <a:gd name="T25" fmla="*/ 102 h 206"/>
                    <a:gd name="T26" fmla="*/ 64 w 515"/>
                    <a:gd name="T27" fmla="*/ 85 h 206"/>
                    <a:gd name="T28" fmla="*/ 36 w 515"/>
                    <a:gd name="T29" fmla="*/ 69 h 206"/>
                    <a:gd name="T30" fmla="*/ 17 w 515"/>
                    <a:gd name="T31" fmla="*/ 48 h 206"/>
                    <a:gd name="T32" fmla="*/ 5 w 515"/>
                    <a:gd name="T33" fmla="*/ 26 h 206"/>
                    <a:gd name="T34" fmla="*/ 0 w 515"/>
                    <a:gd name="T35" fmla="*/ 5 h 206"/>
                    <a:gd name="T36" fmla="*/ 0 w 515"/>
                    <a:gd name="T37" fmla="*/ 81 h 206"/>
                    <a:gd name="T38" fmla="*/ 5 w 515"/>
                    <a:gd name="T39" fmla="*/ 102 h 206"/>
                    <a:gd name="T40" fmla="*/ 17 w 515"/>
                    <a:gd name="T41" fmla="*/ 123 h 206"/>
                    <a:gd name="T42" fmla="*/ 36 w 515"/>
                    <a:gd name="T43" fmla="*/ 142 h 206"/>
                    <a:gd name="T44" fmla="*/ 64 w 515"/>
                    <a:gd name="T45" fmla="*/ 161 h 206"/>
                    <a:gd name="T46" fmla="*/ 95 w 515"/>
                    <a:gd name="T47" fmla="*/ 178 h 206"/>
                    <a:gd name="T48" fmla="*/ 133 w 515"/>
                    <a:gd name="T49" fmla="*/ 189 h 206"/>
                    <a:gd name="T50" fmla="*/ 173 w 515"/>
                    <a:gd name="T51" fmla="*/ 199 h 206"/>
                    <a:gd name="T52" fmla="*/ 218 w 515"/>
                    <a:gd name="T53" fmla="*/ 204 h 206"/>
                    <a:gd name="T54" fmla="*/ 262 w 515"/>
                    <a:gd name="T55" fmla="*/ 206 h 206"/>
                    <a:gd name="T56" fmla="*/ 307 w 515"/>
                    <a:gd name="T57" fmla="*/ 204 h 206"/>
                    <a:gd name="T58" fmla="*/ 350 w 515"/>
                    <a:gd name="T59" fmla="*/ 196 h 206"/>
                    <a:gd name="T60" fmla="*/ 390 w 515"/>
                    <a:gd name="T61" fmla="*/ 187 h 206"/>
                    <a:gd name="T62" fmla="*/ 428 w 515"/>
                    <a:gd name="T63" fmla="*/ 173 h 206"/>
                    <a:gd name="T64" fmla="*/ 459 w 515"/>
                    <a:gd name="T65" fmla="*/ 159 h 206"/>
                    <a:gd name="T66" fmla="*/ 485 w 515"/>
                    <a:gd name="T67" fmla="*/ 140 h 206"/>
                    <a:gd name="T68" fmla="*/ 501 w 515"/>
                    <a:gd name="T69" fmla="*/ 118 h 206"/>
                    <a:gd name="T70" fmla="*/ 513 w 515"/>
                    <a:gd name="T71" fmla="*/ 97 h 206"/>
                    <a:gd name="T72" fmla="*/ 515 w 515"/>
                    <a:gd name="T73" fmla="*/ 76 h 206"/>
                    <a:gd name="T74" fmla="*/ 515 w 515"/>
                    <a:gd name="T75" fmla="*/ 0 h 206"/>
                    <a:gd name="T76" fmla="*/ 513 w 515"/>
                    <a:gd name="T77" fmla="*/ 22 h 2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515" h="206">
                      <a:moveTo>
                        <a:pt x="513" y="22"/>
                      </a:moveTo>
                      <a:lnTo>
                        <a:pt x="501" y="45"/>
                      </a:lnTo>
                      <a:lnTo>
                        <a:pt x="485" y="64"/>
                      </a:lnTo>
                      <a:lnTo>
                        <a:pt x="459" y="83"/>
                      </a:lnTo>
                      <a:lnTo>
                        <a:pt x="428" y="100"/>
                      </a:lnTo>
                      <a:lnTo>
                        <a:pt x="390" y="111"/>
                      </a:lnTo>
                      <a:lnTo>
                        <a:pt x="350" y="121"/>
                      </a:lnTo>
                      <a:lnTo>
                        <a:pt x="307" y="128"/>
                      </a:lnTo>
                      <a:lnTo>
                        <a:pt x="262" y="130"/>
                      </a:lnTo>
                      <a:lnTo>
                        <a:pt x="218" y="128"/>
                      </a:lnTo>
                      <a:lnTo>
                        <a:pt x="173" y="123"/>
                      </a:lnTo>
                      <a:lnTo>
                        <a:pt x="133" y="114"/>
                      </a:lnTo>
                      <a:lnTo>
                        <a:pt x="95" y="102"/>
                      </a:lnTo>
                      <a:lnTo>
                        <a:pt x="64" y="85"/>
                      </a:lnTo>
                      <a:lnTo>
                        <a:pt x="36" y="69"/>
                      </a:lnTo>
                      <a:lnTo>
                        <a:pt x="17" y="48"/>
                      </a:lnTo>
                      <a:lnTo>
                        <a:pt x="5" y="26"/>
                      </a:lnTo>
                      <a:lnTo>
                        <a:pt x="0" y="5"/>
                      </a:lnTo>
                      <a:lnTo>
                        <a:pt x="0" y="81"/>
                      </a:lnTo>
                      <a:lnTo>
                        <a:pt x="5" y="102"/>
                      </a:lnTo>
                      <a:lnTo>
                        <a:pt x="17" y="123"/>
                      </a:lnTo>
                      <a:lnTo>
                        <a:pt x="36" y="142"/>
                      </a:lnTo>
                      <a:lnTo>
                        <a:pt x="64" y="161"/>
                      </a:lnTo>
                      <a:lnTo>
                        <a:pt x="95" y="178"/>
                      </a:lnTo>
                      <a:lnTo>
                        <a:pt x="133" y="189"/>
                      </a:lnTo>
                      <a:lnTo>
                        <a:pt x="173" y="199"/>
                      </a:lnTo>
                      <a:lnTo>
                        <a:pt x="218" y="204"/>
                      </a:lnTo>
                      <a:lnTo>
                        <a:pt x="262" y="206"/>
                      </a:lnTo>
                      <a:lnTo>
                        <a:pt x="307" y="204"/>
                      </a:lnTo>
                      <a:lnTo>
                        <a:pt x="350" y="196"/>
                      </a:lnTo>
                      <a:lnTo>
                        <a:pt x="390" y="187"/>
                      </a:lnTo>
                      <a:lnTo>
                        <a:pt x="428" y="173"/>
                      </a:lnTo>
                      <a:lnTo>
                        <a:pt x="459" y="159"/>
                      </a:lnTo>
                      <a:lnTo>
                        <a:pt x="485" y="140"/>
                      </a:lnTo>
                      <a:lnTo>
                        <a:pt x="501" y="118"/>
                      </a:lnTo>
                      <a:lnTo>
                        <a:pt x="513" y="97"/>
                      </a:lnTo>
                      <a:lnTo>
                        <a:pt x="515" y="76"/>
                      </a:lnTo>
                      <a:lnTo>
                        <a:pt x="515" y="0"/>
                      </a:lnTo>
                      <a:lnTo>
                        <a:pt x="513" y="2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7DBEFF"/>
                    </a:gs>
                    <a:gs pos="50000">
                      <a:srgbClr val="D5EAFF"/>
                    </a:gs>
                    <a:gs pos="100000">
                      <a:srgbClr val="7DBEFF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9" name="Text Box 158">
                <a:extLst>
                  <a:ext uri="{FF2B5EF4-FFF2-40B4-BE49-F238E27FC236}">
                    <a16:creationId xmlns:a16="http://schemas.microsoft.com/office/drawing/2014/main" id="{85359CF3-66D7-2C9D-1C0C-18C7743FEC7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01" y="3221"/>
                <a:ext cx="2098" cy="33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algn="l">
                  <a:lnSpc>
                    <a:spcPct val="50000"/>
                  </a:lnSpc>
                  <a:spcBef>
                    <a:spcPct val="50000"/>
                  </a:spcBef>
                </a:pPr>
                <a:r>
                  <a:rPr lang="en-US" altLang="zh-CN" sz="160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Text 4</a:t>
                </a:r>
              </a:p>
              <a:p>
                <a:pPr algn="l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n-US" altLang="zh-CN" sz="1400" baseline="-2500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Add  text in here add text in here</a:t>
                </a:r>
              </a:p>
              <a:p>
                <a:pPr algn="l">
                  <a:lnSpc>
                    <a:spcPct val="30000"/>
                  </a:lnSpc>
                  <a:spcBef>
                    <a:spcPct val="50000"/>
                  </a:spcBef>
                </a:pPr>
                <a:r>
                  <a:rPr lang="en-US" altLang="zh-CN" sz="1400" baseline="-2500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Add  text in here add text in here add text</a:t>
                </a:r>
                <a:endParaRPr lang="en-US" altLang="zh-CN" sz="14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27" name="Group 173">
            <a:extLst>
              <a:ext uri="{FF2B5EF4-FFF2-40B4-BE49-F238E27FC236}">
                <a16:creationId xmlns:a16="http://schemas.microsoft.com/office/drawing/2014/main" id="{1D74AB4F-FA6A-4A1D-3A2C-5DC55F972B91}"/>
              </a:ext>
            </a:extLst>
          </p:cNvPr>
          <p:cNvGrpSpPr>
            <a:grpSpLocks/>
          </p:cNvGrpSpPr>
          <p:nvPr/>
        </p:nvGrpSpPr>
        <p:grpSpPr bwMode="auto">
          <a:xfrm>
            <a:off x="2555813" y="1306287"/>
            <a:ext cx="3593414" cy="3908882"/>
            <a:chOff x="442" y="1765"/>
            <a:chExt cx="1720" cy="1871"/>
          </a:xfrm>
        </p:grpSpPr>
        <p:grpSp>
          <p:nvGrpSpPr>
            <p:cNvPr id="28" name="Group 172">
              <a:extLst>
                <a:ext uri="{FF2B5EF4-FFF2-40B4-BE49-F238E27FC236}">
                  <a16:creationId xmlns:a16="http://schemas.microsoft.com/office/drawing/2014/main" id="{11B58289-C7B9-3D78-E19B-8CA4B287BB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2" y="2514"/>
              <a:ext cx="1720" cy="1122"/>
              <a:chOff x="442" y="2514"/>
              <a:chExt cx="1720" cy="1122"/>
            </a:xfrm>
          </p:grpSpPr>
          <p:grpSp>
            <p:nvGrpSpPr>
              <p:cNvPr id="45" name="Group 109">
                <a:extLst>
                  <a:ext uri="{FF2B5EF4-FFF2-40B4-BE49-F238E27FC236}">
                    <a16:creationId xmlns:a16="http://schemas.microsoft.com/office/drawing/2014/main" id="{42D0A664-D7CD-B391-5309-2862A124B42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42" y="2514"/>
                <a:ext cx="1720" cy="1122"/>
                <a:chOff x="501" y="2514"/>
                <a:chExt cx="1720" cy="1122"/>
              </a:xfrm>
            </p:grpSpPr>
            <p:sp>
              <p:nvSpPr>
                <p:cNvPr id="47" name="Freeform 7">
                  <a:extLst>
                    <a:ext uri="{FF2B5EF4-FFF2-40B4-BE49-F238E27FC236}">
                      <a16:creationId xmlns:a16="http://schemas.microsoft.com/office/drawing/2014/main" id="{F2098D54-4659-A626-15DD-74199B0C94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8" y="2514"/>
                  <a:ext cx="1504" cy="704"/>
                </a:xfrm>
                <a:custGeom>
                  <a:avLst/>
                  <a:gdLst>
                    <a:gd name="T0" fmla="*/ 1490 w 1504"/>
                    <a:gd name="T1" fmla="*/ 300 h 704"/>
                    <a:gd name="T2" fmla="*/ 1455 w 1504"/>
                    <a:gd name="T3" fmla="*/ 239 h 704"/>
                    <a:gd name="T4" fmla="*/ 1398 w 1504"/>
                    <a:gd name="T5" fmla="*/ 180 h 704"/>
                    <a:gd name="T6" fmla="*/ 1320 w 1504"/>
                    <a:gd name="T7" fmla="*/ 128 h 704"/>
                    <a:gd name="T8" fmla="*/ 1226 w 1504"/>
                    <a:gd name="T9" fmla="*/ 83 h 704"/>
                    <a:gd name="T10" fmla="*/ 1117 w 1504"/>
                    <a:gd name="T11" fmla="*/ 48 h 704"/>
                    <a:gd name="T12" fmla="*/ 999 w 1504"/>
                    <a:gd name="T13" fmla="*/ 22 h 704"/>
                    <a:gd name="T14" fmla="*/ 871 w 1504"/>
                    <a:gd name="T15" fmla="*/ 5 h 704"/>
                    <a:gd name="T16" fmla="*/ 739 w 1504"/>
                    <a:gd name="T17" fmla="*/ 0 h 704"/>
                    <a:gd name="T18" fmla="*/ 609 w 1504"/>
                    <a:gd name="T19" fmla="*/ 7 h 704"/>
                    <a:gd name="T20" fmla="*/ 484 w 1504"/>
                    <a:gd name="T21" fmla="*/ 24 h 704"/>
                    <a:gd name="T22" fmla="*/ 366 w 1504"/>
                    <a:gd name="T23" fmla="*/ 52 h 704"/>
                    <a:gd name="T24" fmla="*/ 259 w 1504"/>
                    <a:gd name="T25" fmla="*/ 90 h 704"/>
                    <a:gd name="T26" fmla="*/ 167 w 1504"/>
                    <a:gd name="T27" fmla="*/ 137 h 704"/>
                    <a:gd name="T28" fmla="*/ 94 w 1504"/>
                    <a:gd name="T29" fmla="*/ 192 h 704"/>
                    <a:gd name="T30" fmla="*/ 42 w 1504"/>
                    <a:gd name="T31" fmla="*/ 251 h 704"/>
                    <a:gd name="T32" fmla="*/ 9 w 1504"/>
                    <a:gd name="T33" fmla="*/ 312 h 704"/>
                    <a:gd name="T34" fmla="*/ 0 w 1504"/>
                    <a:gd name="T35" fmla="*/ 378 h 704"/>
                    <a:gd name="T36" fmla="*/ 0 w 1504"/>
                    <a:gd name="T37" fmla="*/ 704 h 704"/>
                    <a:gd name="T38" fmla="*/ 9 w 1504"/>
                    <a:gd name="T39" fmla="*/ 641 h 704"/>
                    <a:gd name="T40" fmla="*/ 42 w 1504"/>
                    <a:gd name="T41" fmla="*/ 577 h 704"/>
                    <a:gd name="T42" fmla="*/ 94 w 1504"/>
                    <a:gd name="T43" fmla="*/ 518 h 704"/>
                    <a:gd name="T44" fmla="*/ 167 w 1504"/>
                    <a:gd name="T45" fmla="*/ 466 h 704"/>
                    <a:gd name="T46" fmla="*/ 259 w 1504"/>
                    <a:gd name="T47" fmla="*/ 418 h 704"/>
                    <a:gd name="T48" fmla="*/ 366 w 1504"/>
                    <a:gd name="T49" fmla="*/ 381 h 704"/>
                    <a:gd name="T50" fmla="*/ 484 w 1504"/>
                    <a:gd name="T51" fmla="*/ 352 h 704"/>
                    <a:gd name="T52" fmla="*/ 609 w 1504"/>
                    <a:gd name="T53" fmla="*/ 336 h 704"/>
                    <a:gd name="T54" fmla="*/ 739 w 1504"/>
                    <a:gd name="T55" fmla="*/ 329 h 704"/>
                    <a:gd name="T56" fmla="*/ 871 w 1504"/>
                    <a:gd name="T57" fmla="*/ 333 h 704"/>
                    <a:gd name="T58" fmla="*/ 999 w 1504"/>
                    <a:gd name="T59" fmla="*/ 348 h 704"/>
                    <a:gd name="T60" fmla="*/ 1117 w 1504"/>
                    <a:gd name="T61" fmla="*/ 374 h 704"/>
                    <a:gd name="T62" fmla="*/ 1226 w 1504"/>
                    <a:gd name="T63" fmla="*/ 411 h 704"/>
                    <a:gd name="T64" fmla="*/ 1320 w 1504"/>
                    <a:gd name="T65" fmla="*/ 456 h 704"/>
                    <a:gd name="T66" fmla="*/ 1398 w 1504"/>
                    <a:gd name="T67" fmla="*/ 508 h 704"/>
                    <a:gd name="T68" fmla="*/ 1455 w 1504"/>
                    <a:gd name="T69" fmla="*/ 565 h 704"/>
                    <a:gd name="T70" fmla="*/ 1490 w 1504"/>
                    <a:gd name="T71" fmla="*/ 629 h 704"/>
                    <a:gd name="T72" fmla="*/ 1504 w 1504"/>
                    <a:gd name="T73" fmla="*/ 693 h 704"/>
                    <a:gd name="T74" fmla="*/ 1504 w 1504"/>
                    <a:gd name="T75" fmla="*/ 364 h 704"/>
                    <a:gd name="T76" fmla="*/ 1490 w 1504"/>
                    <a:gd name="T77" fmla="*/ 300 h 7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504" h="704">
                      <a:moveTo>
                        <a:pt x="1490" y="300"/>
                      </a:moveTo>
                      <a:lnTo>
                        <a:pt x="1455" y="239"/>
                      </a:lnTo>
                      <a:lnTo>
                        <a:pt x="1398" y="180"/>
                      </a:lnTo>
                      <a:lnTo>
                        <a:pt x="1320" y="128"/>
                      </a:lnTo>
                      <a:lnTo>
                        <a:pt x="1226" y="83"/>
                      </a:lnTo>
                      <a:lnTo>
                        <a:pt x="1117" y="48"/>
                      </a:lnTo>
                      <a:lnTo>
                        <a:pt x="999" y="22"/>
                      </a:lnTo>
                      <a:lnTo>
                        <a:pt x="871" y="5"/>
                      </a:lnTo>
                      <a:lnTo>
                        <a:pt x="739" y="0"/>
                      </a:lnTo>
                      <a:lnTo>
                        <a:pt x="609" y="7"/>
                      </a:lnTo>
                      <a:lnTo>
                        <a:pt x="484" y="24"/>
                      </a:lnTo>
                      <a:lnTo>
                        <a:pt x="366" y="52"/>
                      </a:lnTo>
                      <a:lnTo>
                        <a:pt x="259" y="90"/>
                      </a:lnTo>
                      <a:lnTo>
                        <a:pt x="167" y="137"/>
                      </a:lnTo>
                      <a:lnTo>
                        <a:pt x="94" y="192"/>
                      </a:lnTo>
                      <a:lnTo>
                        <a:pt x="42" y="251"/>
                      </a:lnTo>
                      <a:lnTo>
                        <a:pt x="9" y="312"/>
                      </a:lnTo>
                      <a:lnTo>
                        <a:pt x="0" y="378"/>
                      </a:lnTo>
                      <a:lnTo>
                        <a:pt x="0" y="704"/>
                      </a:lnTo>
                      <a:lnTo>
                        <a:pt x="9" y="641"/>
                      </a:lnTo>
                      <a:lnTo>
                        <a:pt x="42" y="577"/>
                      </a:lnTo>
                      <a:lnTo>
                        <a:pt x="94" y="518"/>
                      </a:lnTo>
                      <a:lnTo>
                        <a:pt x="167" y="466"/>
                      </a:lnTo>
                      <a:lnTo>
                        <a:pt x="259" y="418"/>
                      </a:lnTo>
                      <a:lnTo>
                        <a:pt x="366" y="381"/>
                      </a:lnTo>
                      <a:lnTo>
                        <a:pt x="484" y="352"/>
                      </a:lnTo>
                      <a:lnTo>
                        <a:pt x="609" y="336"/>
                      </a:lnTo>
                      <a:lnTo>
                        <a:pt x="739" y="329"/>
                      </a:lnTo>
                      <a:lnTo>
                        <a:pt x="871" y="333"/>
                      </a:lnTo>
                      <a:lnTo>
                        <a:pt x="999" y="348"/>
                      </a:lnTo>
                      <a:lnTo>
                        <a:pt x="1117" y="374"/>
                      </a:lnTo>
                      <a:lnTo>
                        <a:pt x="1226" y="411"/>
                      </a:lnTo>
                      <a:lnTo>
                        <a:pt x="1320" y="456"/>
                      </a:lnTo>
                      <a:lnTo>
                        <a:pt x="1398" y="508"/>
                      </a:lnTo>
                      <a:lnTo>
                        <a:pt x="1455" y="565"/>
                      </a:lnTo>
                      <a:lnTo>
                        <a:pt x="1490" y="629"/>
                      </a:lnTo>
                      <a:lnTo>
                        <a:pt x="1504" y="693"/>
                      </a:lnTo>
                      <a:lnTo>
                        <a:pt x="1504" y="364"/>
                      </a:lnTo>
                      <a:lnTo>
                        <a:pt x="1490" y="300"/>
                      </a:lnTo>
                      <a:close/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8" name="Freeform 9">
                  <a:extLst>
                    <a:ext uri="{FF2B5EF4-FFF2-40B4-BE49-F238E27FC236}">
                      <a16:creationId xmlns:a16="http://schemas.microsoft.com/office/drawing/2014/main" id="{ABBEC470-3CA8-337D-BB6D-76BF1EC6B0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1" y="2878"/>
                  <a:ext cx="1720" cy="758"/>
                </a:xfrm>
                <a:custGeom>
                  <a:avLst/>
                  <a:gdLst>
                    <a:gd name="T0" fmla="*/ 1708 w 1720"/>
                    <a:gd name="T1" fmla="*/ 73 h 758"/>
                    <a:gd name="T2" fmla="*/ 1673 w 1720"/>
                    <a:gd name="T3" fmla="*/ 144 h 758"/>
                    <a:gd name="T4" fmla="*/ 1611 w 1720"/>
                    <a:gd name="T5" fmla="*/ 213 h 758"/>
                    <a:gd name="T6" fmla="*/ 1529 w 1720"/>
                    <a:gd name="T7" fmla="*/ 274 h 758"/>
                    <a:gd name="T8" fmla="*/ 1425 w 1720"/>
                    <a:gd name="T9" fmla="*/ 326 h 758"/>
                    <a:gd name="T10" fmla="*/ 1302 w 1720"/>
                    <a:gd name="T11" fmla="*/ 371 h 758"/>
                    <a:gd name="T12" fmla="*/ 1167 w 1720"/>
                    <a:gd name="T13" fmla="*/ 402 h 758"/>
                    <a:gd name="T14" fmla="*/ 1023 w 1720"/>
                    <a:gd name="T15" fmla="*/ 423 h 758"/>
                    <a:gd name="T16" fmla="*/ 874 w 1720"/>
                    <a:gd name="T17" fmla="*/ 430 h 758"/>
                    <a:gd name="T18" fmla="*/ 725 w 1720"/>
                    <a:gd name="T19" fmla="*/ 425 h 758"/>
                    <a:gd name="T20" fmla="*/ 579 w 1720"/>
                    <a:gd name="T21" fmla="*/ 406 h 758"/>
                    <a:gd name="T22" fmla="*/ 442 w 1720"/>
                    <a:gd name="T23" fmla="*/ 378 h 758"/>
                    <a:gd name="T24" fmla="*/ 319 w 1720"/>
                    <a:gd name="T25" fmla="*/ 336 h 758"/>
                    <a:gd name="T26" fmla="*/ 210 w 1720"/>
                    <a:gd name="T27" fmla="*/ 284 h 758"/>
                    <a:gd name="T28" fmla="*/ 123 w 1720"/>
                    <a:gd name="T29" fmla="*/ 225 h 758"/>
                    <a:gd name="T30" fmla="*/ 57 w 1720"/>
                    <a:gd name="T31" fmla="*/ 158 h 758"/>
                    <a:gd name="T32" fmla="*/ 14 w 1720"/>
                    <a:gd name="T33" fmla="*/ 88 h 758"/>
                    <a:gd name="T34" fmla="*/ 0 w 1720"/>
                    <a:gd name="T35" fmla="*/ 14 h 758"/>
                    <a:gd name="T36" fmla="*/ 0 w 1720"/>
                    <a:gd name="T37" fmla="*/ 343 h 758"/>
                    <a:gd name="T38" fmla="*/ 14 w 1720"/>
                    <a:gd name="T39" fmla="*/ 416 h 758"/>
                    <a:gd name="T40" fmla="*/ 57 w 1720"/>
                    <a:gd name="T41" fmla="*/ 487 h 758"/>
                    <a:gd name="T42" fmla="*/ 123 w 1720"/>
                    <a:gd name="T43" fmla="*/ 553 h 758"/>
                    <a:gd name="T44" fmla="*/ 210 w 1720"/>
                    <a:gd name="T45" fmla="*/ 612 h 758"/>
                    <a:gd name="T46" fmla="*/ 319 w 1720"/>
                    <a:gd name="T47" fmla="*/ 664 h 758"/>
                    <a:gd name="T48" fmla="*/ 442 w 1720"/>
                    <a:gd name="T49" fmla="*/ 704 h 758"/>
                    <a:gd name="T50" fmla="*/ 579 w 1720"/>
                    <a:gd name="T51" fmla="*/ 735 h 758"/>
                    <a:gd name="T52" fmla="*/ 725 w 1720"/>
                    <a:gd name="T53" fmla="*/ 754 h 758"/>
                    <a:gd name="T54" fmla="*/ 874 w 1720"/>
                    <a:gd name="T55" fmla="*/ 758 h 758"/>
                    <a:gd name="T56" fmla="*/ 1023 w 1720"/>
                    <a:gd name="T57" fmla="*/ 749 h 758"/>
                    <a:gd name="T58" fmla="*/ 1167 w 1720"/>
                    <a:gd name="T59" fmla="*/ 730 h 758"/>
                    <a:gd name="T60" fmla="*/ 1302 w 1720"/>
                    <a:gd name="T61" fmla="*/ 697 h 758"/>
                    <a:gd name="T62" fmla="*/ 1425 w 1720"/>
                    <a:gd name="T63" fmla="*/ 655 h 758"/>
                    <a:gd name="T64" fmla="*/ 1529 w 1720"/>
                    <a:gd name="T65" fmla="*/ 600 h 758"/>
                    <a:gd name="T66" fmla="*/ 1611 w 1720"/>
                    <a:gd name="T67" fmla="*/ 539 h 758"/>
                    <a:gd name="T68" fmla="*/ 1673 w 1720"/>
                    <a:gd name="T69" fmla="*/ 473 h 758"/>
                    <a:gd name="T70" fmla="*/ 1708 w 1720"/>
                    <a:gd name="T71" fmla="*/ 402 h 758"/>
                    <a:gd name="T72" fmla="*/ 1720 w 1720"/>
                    <a:gd name="T73" fmla="*/ 326 h 758"/>
                    <a:gd name="T74" fmla="*/ 1720 w 1720"/>
                    <a:gd name="T75" fmla="*/ 0 h 758"/>
                    <a:gd name="T76" fmla="*/ 1708 w 1720"/>
                    <a:gd name="T77" fmla="*/ 73 h 7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1720" h="758">
                      <a:moveTo>
                        <a:pt x="1708" y="73"/>
                      </a:moveTo>
                      <a:lnTo>
                        <a:pt x="1673" y="144"/>
                      </a:lnTo>
                      <a:lnTo>
                        <a:pt x="1611" y="213"/>
                      </a:lnTo>
                      <a:lnTo>
                        <a:pt x="1529" y="274"/>
                      </a:lnTo>
                      <a:lnTo>
                        <a:pt x="1425" y="326"/>
                      </a:lnTo>
                      <a:lnTo>
                        <a:pt x="1302" y="371"/>
                      </a:lnTo>
                      <a:lnTo>
                        <a:pt x="1167" y="402"/>
                      </a:lnTo>
                      <a:lnTo>
                        <a:pt x="1023" y="423"/>
                      </a:lnTo>
                      <a:lnTo>
                        <a:pt x="874" y="430"/>
                      </a:lnTo>
                      <a:lnTo>
                        <a:pt x="725" y="425"/>
                      </a:lnTo>
                      <a:lnTo>
                        <a:pt x="579" y="406"/>
                      </a:lnTo>
                      <a:lnTo>
                        <a:pt x="442" y="378"/>
                      </a:lnTo>
                      <a:lnTo>
                        <a:pt x="319" y="336"/>
                      </a:lnTo>
                      <a:lnTo>
                        <a:pt x="210" y="284"/>
                      </a:lnTo>
                      <a:lnTo>
                        <a:pt x="123" y="225"/>
                      </a:lnTo>
                      <a:lnTo>
                        <a:pt x="57" y="158"/>
                      </a:lnTo>
                      <a:lnTo>
                        <a:pt x="14" y="88"/>
                      </a:lnTo>
                      <a:lnTo>
                        <a:pt x="0" y="14"/>
                      </a:lnTo>
                      <a:lnTo>
                        <a:pt x="0" y="343"/>
                      </a:lnTo>
                      <a:lnTo>
                        <a:pt x="14" y="416"/>
                      </a:lnTo>
                      <a:lnTo>
                        <a:pt x="57" y="487"/>
                      </a:lnTo>
                      <a:lnTo>
                        <a:pt x="123" y="553"/>
                      </a:lnTo>
                      <a:lnTo>
                        <a:pt x="210" y="612"/>
                      </a:lnTo>
                      <a:lnTo>
                        <a:pt x="319" y="664"/>
                      </a:lnTo>
                      <a:lnTo>
                        <a:pt x="442" y="704"/>
                      </a:lnTo>
                      <a:lnTo>
                        <a:pt x="579" y="735"/>
                      </a:lnTo>
                      <a:lnTo>
                        <a:pt x="725" y="754"/>
                      </a:lnTo>
                      <a:lnTo>
                        <a:pt x="874" y="758"/>
                      </a:lnTo>
                      <a:lnTo>
                        <a:pt x="1023" y="749"/>
                      </a:lnTo>
                      <a:lnTo>
                        <a:pt x="1167" y="730"/>
                      </a:lnTo>
                      <a:lnTo>
                        <a:pt x="1302" y="697"/>
                      </a:lnTo>
                      <a:lnTo>
                        <a:pt x="1425" y="655"/>
                      </a:lnTo>
                      <a:lnTo>
                        <a:pt x="1529" y="600"/>
                      </a:lnTo>
                      <a:lnTo>
                        <a:pt x="1611" y="539"/>
                      </a:lnTo>
                      <a:lnTo>
                        <a:pt x="1673" y="473"/>
                      </a:lnTo>
                      <a:lnTo>
                        <a:pt x="1708" y="402"/>
                      </a:lnTo>
                      <a:lnTo>
                        <a:pt x="1720" y="326"/>
                      </a:lnTo>
                      <a:lnTo>
                        <a:pt x="1720" y="0"/>
                      </a:lnTo>
                      <a:lnTo>
                        <a:pt x="1708" y="7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7DBEFF"/>
                    </a:gs>
                    <a:gs pos="50000">
                      <a:srgbClr val="D5EAFF"/>
                    </a:gs>
                    <a:gs pos="100000">
                      <a:srgbClr val="7DBEFF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9" name="Freeform 24">
                  <a:extLst>
                    <a:ext uri="{FF2B5EF4-FFF2-40B4-BE49-F238E27FC236}">
                      <a16:creationId xmlns:a16="http://schemas.microsoft.com/office/drawing/2014/main" id="{9679A646-2C56-2468-619B-06C4F97FD8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1" y="2625"/>
                  <a:ext cx="1720" cy="683"/>
                </a:xfrm>
                <a:custGeom>
                  <a:avLst/>
                  <a:gdLst>
                    <a:gd name="T0" fmla="*/ 1703 w 1720"/>
                    <a:gd name="T1" fmla="*/ 180 h 683"/>
                    <a:gd name="T2" fmla="*/ 1663 w 1720"/>
                    <a:gd name="T3" fmla="*/ 109 h 683"/>
                    <a:gd name="T4" fmla="*/ 1597 w 1720"/>
                    <a:gd name="T5" fmla="*/ 43 h 683"/>
                    <a:gd name="T6" fmla="*/ 1536 w 1720"/>
                    <a:gd name="T7" fmla="*/ 0 h 683"/>
                    <a:gd name="T8" fmla="*/ 1536 w 1720"/>
                    <a:gd name="T9" fmla="*/ 102 h 683"/>
                    <a:gd name="T10" fmla="*/ 1562 w 1720"/>
                    <a:gd name="T11" fmla="*/ 128 h 683"/>
                    <a:gd name="T12" fmla="*/ 1597 w 1720"/>
                    <a:gd name="T13" fmla="*/ 189 h 683"/>
                    <a:gd name="T14" fmla="*/ 1611 w 1720"/>
                    <a:gd name="T15" fmla="*/ 253 h 683"/>
                    <a:gd name="T16" fmla="*/ 1602 w 1720"/>
                    <a:gd name="T17" fmla="*/ 317 h 683"/>
                    <a:gd name="T18" fmla="*/ 1571 w 1720"/>
                    <a:gd name="T19" fmla="*/ 381 h 683"/>
                    <a:gd name="T20" fmla="*/ 1536 w 1720"/>
                    <a:gd name="T21" fmla="*/ 419 h 683"/>
                    <a:gd name="T22" fmla="*/ 1517 w 1720"/>
                    <a:gd name="T23" fmla="*/ 440 h 683"/>
                    <a:gd name="T24" fmla="*/ 1444 w 1720"/>
                    <a:gd name="T25" fmla="*/ 494 h 683"/>
                    <a:gd name="T26" fmla="*/ 1354 w 1720"/>
                    <a:gd name="T27" fmla="*/ 539 h 683"/>
                    <a:gd name="T28" fmla="*/ 1247 w 1720"/>
                    <a:gd name="T29" fmla="*/ 577 h 683"/>
                    <a:gd name="T30" fmla="*/ 1129 w 1720"/>
                    <a:gd name="T31" fmla="*/ 605 h 683"/>
                    <a:gd name="T32" fmla="*/ 1004 w 1720"/>
                    <a:gd name="T33" fmla="*/ 624 h 683"/>
                    <a:gd name="T34" fmla="*/ 872 w 1720"/>
                    <a:gd name="T35" fmla="*/ 631 h 683"/>
                    <a:gd name="T36" fmla="*/ 742 w 1720"/>
                    <a:gd name="T37" fmla="*/ 626 h 683"/>
                    <a:gd name="T38" fmla="*/ 614 w 1720"/>
                    <a:gd name="T39" fmla="*/ 610 h 683"/>
                    <a:gd name="T40" fmla="*/ 494 w 1720"/>
                    <a:gd name="T41" fmla="*/ 584 h 683"/>
                    <a:gd name="T42" fmla="*/ 385 w 1720"/>
                    <a:gd name="T43" fmla="*/ 548 h 683"/>
                    <a:gd name="T44" fmla="*/ 291 w 1720"/>
                    <a:gd name="T45" fmla="*/ 504 h 683"/>
                    <a:gd name="T46" fmla="*/ 215 w 1720"/>
                    <a:gd name="T47" fmla="*/ 452 h 683"/>
                    <a:gd name="T48" fmla="*/ 182 w 1720"/>
                    <a:gd name="T49" fmla="*/ 419 h 683"/>
                    <a:gd name="T50" fmla="*/ 156 w 1720"/>
                    <a:gd name="T51" fmla="*/ 393 h 683"/>
                    <a:gd name="T52" fmla="*/ 121 w 1720"/>
                    <a:gd name="T53" fmla="*/ 331 h 683"/>
                    <a:gd name="T54" fmla="*/ 107 w 1720"/>
                    <a:gd name="T55" fmla="*/ 267 h 683"/>
                    <a:gd name="T56" fmla="*/ 116 w 1720"/>
                    <a:gd name="T57" fmla="*/ 201 h 683"/>
                    <a:gd name="T58" fmla="*/ 149 w 1720"/>
                    <a:gd name="T59" fmla="*/ 140 h 683"/>
                    <a:gd name="T60" fmla="*/ 182 w 1720"/>
                    <a:gd name="T61" fmla="*/ 102 h 683"/>
                    <a:gd name="T62" fmla="*/ 182 w 1720"/>
                    <a:gd name="T63" fmla="*/ 0 h 683"/>
                    <a:gd name="T64" fmla="*/ 107 w 1720"/>
                    <a:gd name="T65" fmla="*/ 55 h 683"/>
                    <a:gd name="T66" fmla="*/ 47 w 1720"/>
                    <a:gd name="T67" fmla="*/ 123 h 683"/>
                    <a:gd name="T68" fmla="*/ 10 w 1720"/>
                    <a:gd name="T69" fmla="*/ 194 h 683"/>
                    <a:gd name="T70" fmla="*/ 0 w 1720"/>
                    <a:gd name="T71" fmla="*/ 267 h 683"/>
                    <a:gd name="T72" fmla="*/ 14 w 1720"/>
                    <a:gd name="T73" fmla="*/ 341 h 683"/>
                    <a:gd name="T74" fmla="*/ 57 w 1720"/>
                    <a:gd name="T75" fmla="*/ 411 h 683"/>
                    <a:gd name="T76" fmla="*/ 123 w 1720"/>
                    <a:gd name="T77" fmla="*/ 478 h 683"/>
                    <a:gd name="T78" fmla="*/ 182 w 1720"/>
                    <a:gd name="T79" fmla="*/ 518 h 683"/>
                    <a:gd name="T80" fmla="*/ 210 w 1720"/>
                    <a:gd name="T81" fmla="*/ 537 h 683"/>
                    <a:gd name="T82" fmla="*/ 319 w 1720"/>
                    <a:gd name="T83" fmla="*/ 589 h 683"/>
                    <a:gd name="T84" fmla="*/ 442 w 1720"/>
                    <a:gd name="T85" fmla="*/ 631 h 683"/>
                    <a:gd name="T86" fmla="*/ 579 w 1720"/>
                    <a:gd name="T87" fmla="*/ 659 h 683"/>
                    <a:gd name="T88" fmla="*/ 725 w 1720"/>
                    <a:gd name="T89" fmla="*/ 678 h 683"/>
                    <a:gd name="T90" fmla="*/ 874 w 1720"/>
                    <a:gd name="T91" fmla="*/ 683 h 683"/>
                    <a:gd name="T92" fmla="*/ 1023 w 1720"/>
                    <a:gd name="T93" fmla="*/ 676 h 683"/>
                    <a:gd name="T94" fmla="*/ 1167 w 1720"/>
                    <a:gd name="T95" fmla="*/ 655 h 683"/>
                    <a:gd name="T96" fmla="*/ 1302 w 1720"/>
                    <a:gd name="T97" fmla="*/ 624 h 683"/>
                    <a:gd name="T98" fmla="*/ 1425 w 1720"/>
                    <a:gd name="T99" fmla="*/ 579 h 683"/>
                    <a:gd name="T100" fmla="*/ 1529 w 1720"/>
                    <a:gd name="T101" fmla="*/ 527 h 683"/>
                    <a:gd name="T102" fmla="*/ 1536 w 1720"/>
                    <a:gd name="T103" fmla="*/ 520 h 683"/>
                    <a:gd name="T104" fmla="*/ 1611 w 1720"/>
                    <a:gd name="T105" fmla="*/ 466 h 683"/>
                    <a:gd name="T106" fmla="*/ 1673 w 1720"/>
                    <a:gd name="T107" fmla="*/ 397 h 683"/>
                    <a:gd name="T108" fmla="*/ 1708 w 1720"/>
                    <a:gd name="T109" fmla="*/ 326 h 683"/>
                    <a:gd name="T110" fmla="*/ 1720 w 1720"/>
                    <a:gd name="T111" fmla="*/ 253 h 683"/>
                    <a:gd name="T112" fmla="*/ 1703 w 1720"/>
                    <a:gd name="T113" fmla="*/ 180 h 6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720" h="683">
                      <a:moveTo>
                        <a:pt x="1703" y="180"/>
                      </a:moveTo>
                      <a:lnTo>
                        <a:pt x="1663" y="109"/>
                      </a:lnTo>
                      <a:lnTo>
                        <a:pt x="1597" y="43"/>
                      </a:lnTo>
                      <a:lnTo>
                        <a:pt x="1536" y="0"/>
                      </a:lnTo>
                      <a:lnTo>
                        <a:pt x="1536" y="102"/>
                      </a:lnTo>
                      <a:lnTo>
                        <a:pt x="1562" y="128"/>
                      </a:lnTo>
                      <a:lnTo>
                        <a:pt x="1597" y="189"/>
                      </a:lnTo>
                      <a:lnTo>
                        <a:pt x="1611" y="253"/>
                      </a:lnTo>
                      <a:lnTo>
                        <a:pt x="1602" y="317"/>
                      </a:lnTo>
                      <a:lnTo>
                        <a:pt x="1571" y="381"/>
                      </a:lnTo>
                      <a:lnTo>
                        <a:pt x="1536" y="419"/>
                      </a:lnTo>
                      <a:lnTo>
                        <a:pt x="1517" y="440"/>
                      </a:lnTo>
                      <a:lnTo>
                        <a:pt x="1444" y="494"/>
                      </a:lnTo>
                      <a:lnTo>
                        <a:pt x="1354" y="539"/>
                      </a:lnTo>
                      <a:lnTo>
                        <a:pt x="1247" y="577"/>
                      </a:lnTo>
                      <a:lnTo>
                        <a:pt x="1129" y="605"/>
                      </a:lnTo>
                      <a:lnTo>
                        <a:pt x="1004" y="624"/>
                      </a:lnTo>
                      <a:lnTo>
                        <a:pt x="872" y="631"/>
                      </a:lnTo>
                      <a:lnTo>
                        <a:pt x="742" y="626"/>
                      </a:lnTo>
                      <a:lnTo>
                        <a:pt x="614" y="610"/>
                      </a:lnTo>
                      <a:lnTo>
                        <a:pt x="494" y="584"/>
                      </a:lnTo>
                      <a:lnTo>
                        <a:pt x="385" y="548"/>
                      </a:lnTo>
                      <a:lnTo>
                        <a:pt x="291" y="504"/>
                      </a:lnTo>
                      <a:lnTo>
                        <a:pt x="215" y="452"/>
                      </a:lnTo>
                      <a:lnTo>
                        <a:pt x="182" y="419"/>
                      </a:lnTo>
                      <a:lnTo>
                        <a:pt x="156" y="393"/>
                      </a:lnTo>
                      <a:lnTo>
                        <a:pt x="121" y="331"/>
                      </a:lnTo>
                      <a:lnTo>
                        <a:pt x="107" y="267"/>
                      </a:lnTo>
                      <a:lnTo>
                        <a:pt x="116" y="201"/>
                      </a:lnTo>
                      <a:lnTo>
                        <a:pt x="149" y="140"/>
                      </a:lnTo>
                      <a:lnTo>
                        <a:pt x="182" y="102"/>
                      </a:lnTo>
                      <a:lnTo>
                        <a:pt x="182" y="0"/>
                      </a:lnTo>
                      <a:lnTo>
                        <a:pt x="107" y="55"/>
                      </a:lnTo>
                      <a:lnTo>
                        <a:pt x="47" y="123"/>
                      </a:lnTo>
                      <a:lnTo>
                        <a:pt x="10" y="194"/>
                      </a:lnTo>
                      <a:lnTo>
                        <a:pt x="0" y="267"/>
                      </a:lnTo>
                      <a:lnTo>
                        <a:pt x="14" y="341"/>
                      </a:lnTo>
                      <a:lnTo>
                        <a:pt x="57" y="411"/>
                      </a:lnTo>
                      <a:lnTo>
                        <a:pt x="123" y="478"/>
                      </a:lnTo>
                      <a:lnTo>
                        <a:pt x="182" y="518"/>
                      </a:lnTo>
                      <a:lnTo>
                        <a:pt x="210" y="537"/>
                      </a:lnTo>
                      <a:lnTo>
                        <a:pt x="319" y="589"/>
                      </a:lnTo>
                      <a:lnTo>
                        <a:pt x="442" y="631"/>
                      </a:lnTo>
                      <a:lnTo>
                        <a:pt x="579" y="659"/>
                      </a:lnTo>
                      <a:lnTo>
                        <a:pt x="725" y="678"/>
                      </a:lnTo>
                      <a:lnTo>
                        <a:pt x="874" y="683"/>
                      </a:lnTo>
                      <a:lnTo>
                        <a:pt x="1023" y="676"/>
                      </a:lnTo>
                      <a:lnTo>
                        <a:pt x="1167" y="655"/>
                      </a:lnTo>
                      <a:lnTo>
                        <a:pt x="1302" y="624"/>
                      </a:lnTo>
                      <a:lnTo>
                        <a:pt x="1425" y="579"/>
                      </a:lnTo>
                      <a:lnTo>
                        <a:pt x="1529" y="527"/>
                      </a:lnTo>
                      <a:lnTo>
                        <a:pt x="1536" y="520"/>
                      </a:lnTo>
                      <a:lnTo>
                        <a:pt x="1611" y="466"/>
                      </a:lnTo>
                      <a:lnTo>
                        <a:pt x="1673" y="397"/>
                      </a:lnTo>
                      <a:lnTo>
                        <a:pt x="1708" y="326"/>
                      </a:lnTo>
                      <a:lnTo>
                        <a:pt x="1720" y="253"/>
                      </a:lnTo>
                      <a:lnTo>
                        <a:pt x="1703" y="180"/>
                      </a:lnTo>
                      <a:close/>
                    </a:path>
                  </a:pathLst>
                </a:custGeom>
                <a:solidFill>
                  <a:srgbClr val="CDE6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46" name="Text Box 167">
                <a:extLst>
                  <a:ext uri="{FF2B5EF4-FFF2-40B4-BE49-F238E27FC236}">
                    <a16:creationId xmlns:a16="http://schemas.microsoft.com/office/drawing/2014/main" id="{CA3E4C7D-7F39-01EB-F18C-1412D56479B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22" y="3345"/>
                <a:ext cx="567" cy="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Text 1</a:t>
                </a:r>
              </a:p>
            </p:txBody>
          </p:sp>
        </p:grpSp>
        <p:grpSp>
          <p:nvGrpSpPr>
            <p:cNvPr id="29" name="Group 108">
              <a:extLst>
                <a:ext uri="{FF2B5EF4-FFF2-40B4-BE49-F238E27FC236}">
                  <a16:creationId xmlns:a16="http://schemas.microsoft.com/office/drawing/2014/main" id="{E44CCCD9-406D-6AB1-4874-23EC9CA1ED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4" y="2278"/>
              <a:ext cx="1354" cy="978"/>
              <a:chOff x="683" y="2278"/>
              <a:chExt cx="1354" cy="978"/>
            </a:xfrm>
          </p:grpSpPr>
          <p:sp>
            <p:nvSpPr>
              <p:cNvPr id="42" name="Freeform 8">
                <a:extLst>
                  <a:ext uri="{FF2B5EF4-FFF2-40B4-BE49-F238E27FC236}">
                    <a16:creationId xmlns:a16="http://schemas.microsoft.com/office/drawing/2014/main" id="{6109E8EC-0CB6-76D2-7EE1-1759D20585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" y="2278"/>
                <a:ext cx="1142" cy="815"/>
              </a:xfrm>
              <a:custGeom>
                <a:avLst/>
                <a:gdLst>
                  <a:gd name="T0" fmla="*/ 1132 w 1142"/>
                  <a:gd name="T1" fmla="*/ 227 h 815"/>
                  <a:gd name="T2" fmla="*/ 1104 w 1142"/>
                  <a:gd name="T3" fmla="*/ 180 h 815"/>
                  <a:gd name="T4" fmla="*/ 1061 w 1142"/>
                  <a:gd name="T5" fmla="*/ 135 h 815"/>
                  <a:gd name="T6" fmla="*/ 1002 w 1142"/>
                  <a:gd name="T7" fmla="*/ 95 h 815"/>
                  <a:gd name="T8" fmla="*/ 931 w 1142"/>
                  <a:gd name="T9" fmla="*/ 62 h 815"/>
                  <a:gd name="T10" fmla="*/ 848 w 1142"/>
                  <a:gd name="T11" fmla="*/ 33 h 815"/>
                  <a:gd name="T12" fmla="*/ 756 w 1142"/>
                  <a:gd name="T13" fmla="*/ 14 h 815"/>
                  <a:gd name="T14" fmla="*/ 662 w 1142"/>
                  <a:gd name="T15" fmla="*/ 2 h 815"/>
                  <a:gd name="T16" fmla="*/ 563 w 1142"/>
                  <a:gd name="T17" fmla="*/ 0 h 815"/>
                  <a:gd name="T18" fmla="*/ 463 w 1142"/>
                  <a:gd name="T19" fmla="*/ 5 h 815"/>
                  <a:gd name="T20" fmla="*/ 367 w 1142"/>
                  <a:gd name="T21" fmla="*/ 17 h 815"/>
                  <a:gd name="T22" fmla="*/ 279 w 1142"/>
                  <a:gd name="T23" fmla="*/ 38 h 815"/>
                  <a:gd name="T24" fmla="*/ 199 w 1142"/>
                  <a:gd name="T25" fmla="*/ 69 h 815"/>
                  <a:gd name="T26" fmla="*/ 128 w 1142"/>
                  <a:gd name="T27" fmla="*/ 104 h 815"/>
                  <a:gd name="T28" fmla="*/ 74 w 1142"/>
                  <a:gd name="T29" fmla="*/ 144 h 815"/>
                  <a:gd name="T30" fmla="*/ 34 w 1142"/>
                  <a:gd name="T31" fmla="*/ 189 h 815"/>
                  <a:gd name="T32" fmla="*/ 10 w 1142"/>
                  <a:gd name="T33" fmla="*/ 236 h 815"/>
                  <a:gd name="T34" fmla="*/ 3 w 1142"/>
                  <a:gd name="T35" fmla="*/ 284 h 815"/>
                  <a:gd name="T36" fmla="*/ 0 w 1142"/>
                  <a:gd name="T37" fmla="*/ 815 h 815"/>
                  <a:gd name="T38" fmla="*/ 1142 w 1142"/>
                  <a:gd name="T39" fmla="*/ 806 h 815"/>
                  <a:gd name="T40" fmla="*/ 1141 w 1142"/>
                  <a:gd name="T41" fmla="*/ 274 h 815"/>
                  <a:gd name="T42" fmla="*/ 1132 w 1142"/>
                  <a:gd name="T43" fmla="*/ 227 h 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42" h="815">
                    <a:moveTo>
                      <a:pt x="1132" y="227"/>
                    </a:moveTo>
                    <a:lnTo>
                      <a:pt x="1104" y="180"/>
                    </a:lnTo>
                    <a:lnTo>
                      <a:pt x="1061" y="135"/>
                    </a:lnTo>
                    <a:lnTo>
                      <a:pt x="1002" y="95"/>
                    </a:lnTo>
                    <a:lnTo>
                      <a:pt x="931" y="62"/>
                    </a:lnTo>
                    <a:lnTo>
                      <a:pt x="848" y="33"/>
                    </a:lnTo>
                    <a:lnTo>
                      <a:pt x="756" y="14"/>
                    </a:lnTo>
                    <a:lnTo>
                      <a:pt x="662" y="2"/>
                    </a:lnTo>
                    <a:lnTo>
                      <a:pt x="563" y="0"/>
                    </a:lnTo>
                    <a:lnTo>
                      <a:pt x="463" y="5"/>
                    </a:lnTo>
                    <a:lnTo>
                      <a:pt x="367" y="17"/>
                    </a:lnTo>
                    <a:lnTo>
                      <a:pt x="279" y="38"/>
                    </a:lnTo>
                    <a:lnTo>
                      <a:pt x="199" y="69"/>
                    </a:lnTo>
                    <a:lnTo>
                      <a:pt x="128" y="104"/>
                    </a:lnTo>
                    <a:lnTo>
                      <a:pt x="74" y="144"/>
                    </a:lnTo>
                    <a:lnTo>
                      <a:pt x="34" y="189"/>
                    </a:lnTo>
                    <a:lnTo>
                      <a:pt x="10" y="236"/>
                    </a:lnTo>
                    <a:lnTo>
                      <a:pt x="3" y="284"/>
                    </a:lnTo>
                    <a:lnTo>
                      <a:pt x="0" y="815"/>
                    </a:lnTo>
                    <a:lnTo>
                      <a:pt x="1142" y="806"/>
                    </a:lnTo>
                    <a:lnTo>
                      <a:pt x="1141" y="274"/>
                    </a:lnTo>
                    <a:lnTo>
                      <a:pt x="1132" y="227"/>
                    </a:lnTo>
                    <a:close/>
                  </a:path>
                </a:pathLst>
              </a:custGeom>
              <a:solidFill>
                <a:srgbClr val="41414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3" name="Freeform 23">
                <a:extLst>
                  <a:ext uri="{FF2B5EF4-FFF2-40B4-BE49-F238E27FC236}">
                    <a16:creationId xmlns:a16="http://schemas.microsoft.com/office/drawing/2014/main" id="{06A19EED-280B-76DA-1BC3-CC3C2FC1C8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" y="2552"/>
                <a:ext cx="1354" cy="704"/>
              </a:xfrm>
              <a:custGeom>
                <a:avLst/>
                <a:gdLst>
                  <a:gd name="T0" fmla="*/ 1347 w 1354"/>
                  <a:gd name="T1" fmla="*/ 57 h 704"/>
                  <a:gd name="T2" fmla="*/ 1318 w 1354"/>
                  <a:gd name="T3" fmla="*/ 114 h 704"/>
                  <a:gd name="T4" fmla="*/ 1271 w 1354"/>
                  <a:gd name="T5" fmla="*/ 168 h 704"/>
                  <a:gd name="T6" fmla="*/ 1205 w 1354"/>
                  <a:gd name="T7" fmla="*/ 215 h 704"/>
                  <a:gd name="T8" fmla="*/ 1122 w 1354"/>
                  <a:gd name="T9" fmla="*/ 258 h 704"/>
                  <a:gd name="T10" fmla="*/ 1025 w 1354"/>
                  <a:gd name="T11" fmla="*/ 291 h 704"/>
                  <a:gd name="T12" fmla="*/ 921 w 1354"/>
                  <a:gd name="T13" fmla="*/ 317 h 704"/>
                  <a:gd name="T14" fmla="*/ 806 w 1354"/>
                  <a:gd name="T15" fmla="*/ 333 h 704"/>
                  <a:gd name="T16" fmla="*/ 690 w 1354"/>
                  <a:gd name="T17" fmla="*/ 338 h 704"/>
                  <a:gd name="T18" fmla="*/ 572 w 1354"/>
                  <a:gd name="T19" fmla="*/ 336 h 704"/>
                  <a:gd name="T20" fmla="*/ 456 w 1354"/>
                  <a:gd name="T21" fmla="*/ 321 h 704"/>
                  <a:gd name="T22" fmla="*/ 350 w 1354"/>
                  <a:gd name="T23" fmla="*/ 298 h 704"/>
                  <a:gd name="T24" fmla="*/ 251 w 1354"/>
                  <a:gd name="T25" fmla="*/ 265 h 704"/>
                  <a:gd name="T26" fmla="*/ 165 w 1354"/>
                  <a:gd name="T27" fmla="*/ 225 h 704"/>
                  <a:gd name="T28" fmla="*/ 97 w 1354"/>
                  <a:gd name="T29" fmla="*/ 177 h 704"/>
                  <a:gd name="T30" fmla="*/ 50 w 1354"/>
                  <a:gd name="T31" fmla="*/ 130 h 704"/>
                  <a:gd name="T32" fmla="*/ 50 w 1354"/>
                  <a:gd name="T33" fmla="*/ 130 h 704"/>
                  <a:gd name="T34" fmla="*/ 45 w 1354"/>
                  <a:gd name="T35" fmla="*/ 125 h 704"/>
                  <a:gd name="T36" fmla="*/ 12 w 1354"/>
                  <a:gd name="T37" fmla="*/ 69 h 704"/>
                  <a:gd name="T38" fmla="*/ 0 w 1354"/>
                  <a:gd name="T39" fmla="*/ 12 h 704"/>
                  <a:gd name="T40" fmla="*/ 0 w 1354"/>
                  <a:gd name="T41" fmla="*/ 492 h 704"/>
                  <a:gd name="T42" fmla="*/ 33 w 1354"/>
                  <a:gd name="T43" fmla="*/ 525 h 704"/>
                  <a:gd name="T44" fmla="*/ 109 w 1354"/>
                  <a:gd name="T45" fmla="*/ 577 h 704"/>
                  <a:gd name="T46" fmla="*/ 203 w 1354"/>
                  <a:gd name="T47" fmla="*/ 621 h 704"/>
                  <a:gd name="T48" fmla="*/ 312 w 1354"/>
                  <a:gd name="T49" fmla="*/ 657 h 704"/>
                  <a:gd name="T50" fmla="*/ 432 w 1354"/>
                  <a:gd name="T51" fmla="*/ 683 h 704"/>
                  <a:gd name="T52" fmla="*/ 560 w 1354"/>
                  <a:gd name="T53" fmla="*/ 699 h 704"/>
                  <a:gd name="T54" fmla="*/ 690 w 1354"/>
                  <a:gd name="T55" fmla="*/ 704 h 704"/>
                  <a:gd name="T56" fmla="*/ 822 w 1354"/>
                  <a:gd name="T57" fmla="*/ 697 h 704"/>
                  <a:gd name="T58" fmla="*/ 947 w 1354"/>
                  <a:gd name="T59" fmla="*/ 678 h 704"/>
                  <a:gd name="T60" fmla="*/ 1065 w 1354"/>
                  <a:gd name="T61" fmla="*/ 650 h 704"/>
                  <a:gd name="T62" fmla="*/ 1172 w 1354"/>
                  <a:gd name="T63" fmla="*/ 612 h 704"/>
                  <a:gd name="T64" fmla="*/ 1262 w 1354"/>
                  <a:gd name="T65" fmla="*/ 567 h 704"/>
                  <a:gd name="T66" fmla="*/ 1335 w 1354"/>
                  <a:gd name="T67" fmla="*/ 513 h 704"/>
                  <a:gd name="T68" fmla="*/ 1354 w 1354"/>
                  <a:gd name="T69" fmla="*/ 492 h 704"/>
                  <a:gd name="T70" fmla="*/ 1354 w 1354"/>
                  <a:gd name="T71" fmla="*/ 0 h 704"/>
                  <a:gd name="T72" fmla="*/ 1347 w 1354"/>
                  <a:gd name="T73" fmla="*/ 57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54" h="704">
                    <a:moveTo>
                      <a:pt x="1347" y="57"/>
                    </a:moveTo>
                    <a:lnTo>
                      <a:pt x="1318" y="114"/>
                    </a:lnTo>
                    <a:lnTo>
                      <a:pt x="1271" y="168"/>
                    </a:lnTo>
                    <a:lnTo>
                      <a:pt x="1205" y="215"/>
                    </a:lnTo>
                    <a:lnTo>
                      <a:pt x="1122" y="258"/>
                    </a:lnTo>
                    <a:lnTo>
                      <a:pt x="1025" y="291"/>
                    </a:lnTo>
                    <a:lnTo>
                      <a:pt x="921" y="317"/>
                    </a:lnTo>
                    <a:lnTo>
                      <a:pt x="806" y="333"/>
                    </a:lnTo>
                    <a:lnTo>
                      <a:pt x="690" y="338"/>
                    </a:lnTo>
                    <a:lnTo>
                      <a:pt x="572" y="336"/>
                    </a:lnTo>
                    <a:lnTo>
                      <a:pt x="456" y="321"/>
                    </a:lnTo>
                    <a:lnTo>
                      <a:pt x="350" y="298"/>
                    </a:lnTo>
                    <a:lnTo>
                      <a:pt x="251" y="265"/>
                    </a:lnTo>
                    <a:lnTo>
                      <a:pt x="165" y="225"/>
                    </a:lnTo>
                    <a:lnTo>
                      <a:pt x="97" y="177"/>
                    </a:lnTo>
                    <a:lnTo>
                      <a:pt x="50" y="130"/>
                    </a:lnTo>
                    <a:lnTo>
                      <a:pt x="50" y="130"/>
                    </a:lnTo>
                    <a:lnTo>
                      <a:pt x="45" y="125"/>
                    </a:lnTo>
                    <a:lnTo>
                      <a:pt x="12" y="69"/>
                    </a:lnTo>
                    <a:lnTo>
                      <a:pt x="0" y="12"/>
                    </a:lnTo>
                    <a:lnTo>
                      <a:pt x="0" y="492"/>
                    </a:lnTo>
                    <a:lnTo>
                      <a:pt x="33" y="525"/>
                    </a:lnTo>
                    <a:lnTo>
                      <a:pt x="109" y="577"/>
                    </a:lnTo>
                    <a:lnTo>
                      <a:pt x="203" y="621"/>
                    </a:lnTo>
                    <a:lnTo>
                      <a:pt x="312" y="657"/>
                    </a:lnTo>
                    <a:lnTo>
                      <a:pt x="432" y="683"/>
                    </a:lnTo>
                    <a:lnTo>
                      <a:pt x="560" y="699"/>
                    </a:lnTo>
                    <a:lnTo>
                      <a:pt x="690" y="704"/>
                    </a:lnTo>
                    <a:lnTo>
                      <a:pt x="822" y="697"/>
                    </a:lnTo>
                    <a:lnTo>
                      <a:pt x="947" y="678"/>
                    </a:lnTo>
                    <a:lnTo>
                      <a:pt x="1065" y="650"/>
                    </a:lnTo>
                    <a:lnTo>
                      <a:pt x="1172" y="612"/>
                    </a:lnTo>
                    <a:lnTo>
                      <a:pt x="1262" y="567"/>
                    </a:lnTo>
                    <a:lnTo>
                      <a:pt x="1335" y="513"/>
                    </a:lnTo>
                    <a:lnTo>
                      <a:pt x="1354" y="492"/>
                    </a:lnTo>
                    <a:lnTo>
                      <a:pt x="1354" y="0"/>
                    </a:lnTo>
                    <a:lnTo>
                      <a:pt x="1347" y="57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DBEFF"/>
                  </a:gs>
                  <a:gs pos="50000">
                    <a:srgbClr val="D5EAFF"/>
                  </a:gs>
                  <a:gs pos="100000">
                    <a:srgbClr val="7DBEFF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4" name="Freeform 26">
                <a:extLst>
                  <a:ext uri="{FF2B5EF4-FFF2-40B4-BE49-F238E27FC236}">
                    <a16:creationId xmlns:a16="http://schemas.microsoft.com/office/drawing/2014/main" id="{06A348A1-D9A9-821C-B910-C4E2F2387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3" y="2330"/>
                <a:ext cx="1354" cy="560"/>
              </a:xfrm>
              <a:custGeom>
                <a:avLst/>
                <a:gdLst>
                  <a:gd name="T0" fmla="*/ 1342 w 1354"/>
                  <a:gd name="T1" fmla="*/ 163 h 560"/>
                  <a:gd name="T2" fmla="*/ 1309 w 1354"/>
                  <a:gd name="T3" fmla="*/ 109 h 560"/>
                  <a:gd name="T4" fmla="*/ 1259 w 1354"/>
                  <a:gd name="T5" fmla="*/ 57 h 560"/>
                  <a:gd name="T6" fmla="*/ 1188 w 1354"/>
                  <a:gd name="T7" fmla="*/ 10 h 560"/>
                  <a:gd name="T8" fmla="*/ 1172 w 1354"/>
                  <a:gd name="T9" fmla="*/ 0 h 560"/>
                  <a:gd name="T10" fmla="*/ 1172 w 1354"/>
                  <a:gd name="T11" fmla="*/ 90 h 560"/>
                  <a:gd name="T12" fmla="*/ 1210 w 1354"/>
                  <a:gd name="T13" fmla="*/ 128 h 560"/>
                  <a:gd name="T14" fmla="*/ 1238 w 1354"/>
                  <a:gd name="T15" fmla="*/ 175 h 560"/>
                  <a:gd name="T16" fmla="*/ 1247 w 1354"/>
                  <a:gd name="T17" fmla="*/ 222 h 560"/>
                  <a:gd name="T18" fmla="*/ 1240 w 1354"/>
                  <a:gd name="T19" fmla="*/ 272 h 560"/>
                  <a:gd name="T20" fmla="*/ 1217 w 1354"/>
                  <a:gd name="T21" fmla="*/ 319 h 560"/>
                  <a:gd name="T22" fmla="*/ 1177 w 1354"/>
                  <a:gd name="T23" fmla="*/ 364 h 560"/>
                  <a:gd name="T24" fmla="*/ 1172 w 1354"/>
                  <a:gd name="T25" fmla="*/ 366 h 560"/>
                  <a:gd name="T26" fmla="*/ 1120 w 1354"/>
                  <a:gd name="T27" fmla="*/ 404 h 560"/>
                  <a:gd name="T28" fmla="*/ 1051 w 1354"/>
                  <a:gd name="T29" fmla="*/ 439 h 560"/>
                  <a:gd name="T30" fmla="*/ 971 w 1354"/>
                  <a:gd name="T31" fmla="*/ 468 h 560"/>
                  <a:gd name="T32" fmla="*/ 881 w 1354"/>
                  <a:gd name="T33" fmla="*/ 489 h 560"/>
                  <a:gd name="T34" fmla="*/ 787 w 1354"/>
                  <a:gd name="T35" fmla="*/ 503 h 560"/>
                  <a:gd name="T36" fmla="*/ 688 w 1354"/>
                  <a:gd name="T37" fmla="*/ 508 h 560"/>
                  <a:gd name="T38" fmla="*/ 588 w 1354"/>
                  <a:gd name="T39" fmla="*/ 506 h 560"/>
                  <a:gd name="T40" fmla="*/ 491 w 1354"/>
                  <a:gd name="T41" fmla="*/ 494 h 560"/>
                  <a:gd name="T42" fmla="*/ 402 w 1354"/>
                  <a:gd name="T43" fmla="*/ 473 h 560"/>
                  <a:gd name="T44" fmla="*/ 319 w 1354"/>
                  <a:gd name="T45" fmla="*/ 447 h 560"/>
                  <a:gd name="T46" fmla="*/ 248 w 1354"/>
                  <a:gd name="T47" fmla="*/ 411 h 560"/>
                  <a:gd name="T48" fmla="*/ 189 w 1354"/>
                  <a:gd name="T49" fmla="*/ 371 h 560"/>
                  <a:gd name="T50" fmla="*/ 182 w 1354"/>
                  <a:gd name="T51" fmla="*/ 366 h 560"/>
                  <a:gd name="T52" fmla="*/ 147 w 1354"/>
                  <a:gd name="T53" fmla="*/ 328 h 560"/>
                  <a:gd name="T54" fmla="*/ 118 w 1354"/>
                  <a:gd name="T55" fmla="*/ 281 h 560"/>
                  <a:gd name="T56" fmla="*/ 109 w 1354"/>
                  <a:gd name="T57" fmla="*/ 232 h 560"/>
                  <a:gd name="T58" fmla="*/ 116 w 1354"/>
                  <a:gd name="T59" fmla="*/ 184 h 560"/>
                  <a:gd name="T60" fmla="*/ 140 w 1354"/>
                  <a:gd name="T61" fmla="*/ 137 h 560"/>
                  <a:gd name="T62" fmla="*/ 180 w 1354"/>
                  <a:gd name="T63" fmla="*/ 92 h 560"/>
                  <a:gd name="T64" fmla="*/ 182 w 1354"/>
                  <a:gd name="T65" fmla="*/ 87 h 560"/>
                  <a:gd name="T66" fmla="*/ 182 w 1354"/>
                  <a:gd name="T67" fmla="*/ 2 h 560"/>
                  <a:gd name="T68" fmla="*/ 151 w 1354"/>
                  <a:gd name="T69" fmla="*/ 17 h 560"/>
                  <a:gd name="T70" fmla="*/ 85 w 1354"/>
                  <a:gd name="T71" fmla="*/ 66 h 560"/>
                  <a:gd name="T72" fmla="*/ 38 w 1354"/>
                  <a:gd name="T73" fmla="*/ 118 h 560"/>
                  <a:gd name="T74" fmla="*/ 10 w 1354"/>
                  <a:gd name="T75" fmla="*/ 175 h 560"/>
                  <a:gd name="T76" fmla="*/ 0 w 1354"/>
                  <a:gd name="T77" fmla="*/ 234 h 560"/>
                  <a:gd name="T78" fmla="*/ 12 w 1354"/>
                  <a:gd name="T79" fmla="*/ 291 h 560"/>
                  <a:gd name="T80" fmla="*/ 45 w 1354"/>
                  <a:gd name="T81" fmla="*/ 347 h 560"/>
                  <a:gd name="T82" fmla="*/ 97 w 1354"/>
                  <a:gd name="T83" fmla="*/ 399 h 560"/>
                  <a:gd name="T84" fmla="*/ 165 w 1354"/>
                  <a:gd name="T85" fmla="*/ 447 h 560"/>
                  <a:gd name="T86" fmla="*/ 182 w 1354"/>
                  <a:gd name="T87" fmla="*/ 454 h 560"/>
                  <a:gd name="T88" fmla="*/ 251 w 1354"/>
                  <a:gd name="T89" fmla="*/ 487 h 560"/>
                  <a:gd name="T90" fmla="*/ 350 w 1354"/>
                  <a:gd name="T91" fmla="*/ 520 h 560"/>
                  <a:gd name="T92" fmla="*/ 456 w 1354"/>
                  <a:gd name="T93" fmla="*/ 543 h 560"/>
                  <a:gd name="T94" fmla="*/ 572 w 1354"/>
                  <a:gd name="T95" fmla="*/ 558 h 560"/>
                  <a:gd name="T96" fmla="*/ 690 w 1354"/>
                  <a:gd name="T97" fmla="*/ 560 h 560"/>
                  <a:gd name="T98" fmla="*/ 806 w 1354"/>
                  <a:gd name="T99" fmla="*/ 555 h 560"/>
                  <a:gd name="T100" fmla="*/ 921 w 1354"/>
                  <a:gd name="T101" fmla="*/ 539 h 560"/>
                  <a:gd name="T102" fmla="*/ 1025 w 1354"/>
                  <a:gd name="T103" fmla="*/ 513 h 560"/>
                  <a:gd name="T104" fmla="*/ 1122 w 1354"/>
                  <a:gd name="T105" fmla="*/ 480 h 560"/>
                  <a:gd name="T106" fmla="*/ 1172 w 1354"/>
                  <a:gd name="T107" fmla="*/ 454 h 560"/>
                  <a:gd name="T108" fmla="*/ 1205 w 1354"/>
                  <a:gd name="T109" fmla="*/ 437 h 560"/>
                  <a:gd name="T110" fmla="*/ 1271 w 1354"/>
                  <a:gd name="T111" fmla="*/ 390 h 560"/>
                  <a:gd name="T112" fmla="*/ 1318 w 1354"/>
                  <a:gd name="T113" fmla="*/ 336 h 560"/>
                  <a:gd name="T114" fmla="*/ 1347 w 1354"/>
                  <a:gd name="T115" fmla="*/ 279 h 560"/>
                  <a:gd name="T116" fmla="*/ 1354 w 1354"/>
                  <a:gd name="T117" fmla="*/ 222 h 560"/>
                  <a:gd name="T118" fmla="*/ 1342 w 1354"/>
                  <a:gd name="T119" fmla="*/ 163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54" h="560">
                    <a:moveTo>
                      <a:pt x="1342" y="163"/>
                    </a:moveTo>
                    <a:lnTo>
                      <a:pt x="1309" y="109"/>
                    </a:lnTo>
                    <a:lnTo>
                      <a:pt x="1259" y="57"/>
                    </a:lnTo>
                    <a:lnTo>
                      <a:pt x="1188" y="10"/>
                    </a:lnTo>
                    <a:lnTo>
                      <a:pt x="1172" y="0"/>
                    </a:lnTo>
                    <a:lnTo>
                      <a:pt x="1172" y="90"/>
                    </a:lnTo>
                    <a:lnTo>
                      <a:pt x="1210" y="128"/>
                    </a:lnTo>
                    <a:lnTo>
                      <a:pt x="1238" y="175"/>
                    </a:lnTo>
                    <a:lnTo>
                      <a:pt x="1247" y="222"/>
                    </a:lnTo>
                    <a:lnTo>
                      <a:pt x="1240" y="272"/>
                    </a:lnTo>
                    <a:lnTo>
                      <a:pt x="1217" y="319"/>
                    </a:lnTo>
                    <a:lnTo>
                      <a:pt x="1177" y="364"/>
                    </a:lnTo>
                    <a:lnTo>
                      <a:pt x="1172" y="366"/>
                    </a:lnTo>
                    <a:lnTo>
                      <a:pt x="1120" y="404"/>
                    </a:lnTo>
                    <a:lnTo>
                      <a:pt x="1051" y="439"/>
                    </a:lnTo>
                    <a:lnTo>
                      <a:pt x="971" y="468"/>
                    </a:lnTo>
                    <a:lnTo>
                      <a:pt x="881" y="489"/>
                    </a:lnTo>
                    <a:lnTo>
                      <a:pt x="787" y="503"/>
                    </a:lnTo>
                    <a:lnTo>
                      <a:pt x="688" y="508"/>
                    </a:lnTo>
                    <a:lnTo>
                      <a:pt x="588" y="506"/>
                    </a:lnTo>
                    <a:lnTo>
                      <a:pt x="491" y="494"/>
                    </a:lnTo>
                    <a:lnTo>
                      <a:pt x="402" y="473"/>
                    </a:lnTo>
                    <a:lnTo>
                      <a:pt x="319" y="447"/>
                    </a:lnTo>
                    <a:lnTo>
                      <a:pt x="248" y="411"/>
                    </a:lnTo>
                    <a:lnTo>
                      <a:pt x="189" y="371"/>
                    </a:lnTo>
                    <a:lnTo>
                      <a:pt x="182" y="366"/>
                    </a:lnTo>
                    <a:lnTo>
                      <a:pt x="147" y="328"/>
                    </a:lnTo>
                    <a:lnTo>
                      <a:pt x="118" y="281"/>
                    </a:lnTo>
                    <a:lnTo>
                      <a:pt x="109" y="232"/>
                    </a:lnTo>
                    <a:lnTo>
                      <a:pt x="116" y="184"/>
                    </a:lnTo>
                    <a:lnTo>
                      <a:pt x="140" y="137"/>
                    </a:lnTo>
                    <a:lnTo>
                      <a:pt x="180" y="92"/>
                    </a:lnTo>
                    <a:lnTo>
                      <a:pt x="182" y="87"/>
                    </a:lnTo>
                    <a:lnTo>
                      <a:pt x="182" y="2"/>
                    </a:lnTo>
                    <a:lnTo>
                      <a:pt x="151" y="17"/>
                    </a:lnTo>
                    <a:lnTo>
                      <a:pt x="85" y="66"/>
                    </a:lnTo>
                    <a:lnTo>
                      <a:pt x="38" y="118"/>
                    </a:lnTo>
                    <a:lnTo>
                      <a:pt x="10" y="175"/>
                    </a:lnTo>
                    <a:lnTo>
                      <a:pt x="0" y="234"/>
                    </a:lnTo>
                    <a:lnTo>
                      <a:pt x="12" y="291"/>
                    </a:lnTo>
                    <a:lnTo>
                      <a:pt x="45" y="347"/>
                    </a:lnTo>
                    <a:lnTo>
                      <a:pt x="97" y="399"/>
                    </a:lnTo>
                    <a:lnTo>
                      <a:pt x="165" y="447"/>
                    </a:lnTo>
                    <a:lnTo>
                      <a:pt x="182" y="454"/>
                    </a:lnTo>
                    <a:lnTo>
                      <a:pt x="251" y="487"/>
                    </a:lnTo>
                    <a:lnTo>
                      <a:pt x="350" y="520"/>
                    </a:lnTo>
                    <a:lnTo>
                      <a:pt x="456" y="543"/>
                    </a:lnTo>
                    <a:lnTo>
                      <a:pt x="572" y="558"/>
                    </a:lnTo>
                    <a:lnTo>
                      <a:pt x="690" y="560"/>
                    </a:lnTo>
                    <a:lnTo>
                      <a:pt x="806" y="555"/>
                    </a:lnTo>
                    <a:lnTo>
                      <a:pt x="921" y="539"/>
                    </a:lnTo>
                    <a:lnTo>
                      <a:pt x="1025" y="513"/>
                    </a:lnTo>
                    <a:lnTo>
                      <a:pt x="1122" y="480"/>
                    </a:lnTo>
                    <a:lnTo>
                      <a:pt x="1172" y="454"/>
                    </a:lnTo>
                    <a:lnTo>
                      <a:pt x="1205" y="437"/>
                    </a:lnTo>
                    <a:lnTo>
                      <a:pt x="1271" y="390"/>
                    </a:lnTo>
                    <a:lnTo>
                      <a:pt x="1318" y="336"/>
                    </a:lnTo>
                    <a:lnTo>
                      <a:pt x="1347" y="279"/>
                    </a:lnTo>
                    <a:lnTo>
                      <a:pt x="1354" y="222"/>
                    </a:lnTo>
                    <a:lnTo>
                      <a:pt x="1342" y="163"/>
                    </a:lnTo>
                    <a:close/>
                  </a:path>
                </a:pathLst>
              </a:custGeom>
              <a:solidFill>
                <a:srgbClr val="CDE6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grpSp>
          <p:nvGrpSpPr>
            <p:cNvPr id="30" name="Group 170">
              <a:extLst>
                <a:ext uri="{FF2B5EF4-FFF2-40B4-BE49-F238E27FC236}">
                  <a16:creationId xmlns:a16="http://schemas.microsoft.com/office/drawing/2014/main" id="{BA47DD39-CD74-8618-6F26-A23CAA0122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04" y="2030"/>
              <a:ext cx="990" cy="808"/>
              <a:chOff x="804" y="2030"/>
              <a:chExt cx="990" cy="808"/>
            </a:xfrm>
          </p:grpSpPr>
          <p:grpSp>
            <p:nvGrpSpPr>
              <p:cNvPr id="37" name="Group 106">
                <a:extLst>
                  <a:ext uri="{FF2B5EF4-FFF2-40B4-BE49-F238E27FC236}">
                    <a16:creationId xmlns:a16="http://schemas.microsoft.com/office/drawing/2014/main" id="{5DFF5B95-14F6-CB4B-AC49-0B69F64CF3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04" y="2030"/>
                <a:ext cx="990" cy="808"/>
                <a:chOff x="863" y="2030"/>
                <a:chExt cx="990" cy="808"/>
              </a:xfrm>
            </p:grpSpPr>
            <p:sp>
              <p:nvSpPr>
                <p:cNvPr id="39" name="Freeform 22">
                  <a:extLst>
                    <a:ext uri="{FF2B5EF4-FFF2-40B4-BE49-F238E27FC236}">
                      <a16:creationId xmlns:a16="http://schemas.microsoft.com/office/drawing/2014/main" id="{A82AEC60-2225-BBFE-4EE8-3E4646AE9E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70" y="2040"/>
                  <a:ext cx="776" cy="684"/>
                </a:xfrm>
                <a:custGeom>
                  <a:avLst/>
                  <a:gdLst>
                    <a:gd name="T0" fmla="*/ 769 w 776"/>
                    <a:gd name="T1" fmla="*/ 153 h 684"/>
                    <a:gd name="T2" fmla="*/ 751 w 776"/>
                    <a:gd name="T3" fmla="*/ 122 h 684"/>
                    <a:gd name="T4" fmla="*/ 720 w 776"/>
                    <a:gd name="T5" fmla="*/ 92 h 684"/>
                    <a:gd name="T6" fmla="*/ 680 w 776"/>
                    <a:gd name="T7" fmla="*/ 66 h 684"/>
                    <a:gd name="T8" fmla="*/ 632 w 776"/>
                    <a:gd name="T9" fmla="*/ 42 h 684"/>
                    <a:gd name="T10" fmla="*/ 576 w 776"/>
                    <a:gd name="T11" fmla="*/ 23 h 684"/>
                    <a:gd name="T12" fmla="*/ 514 w 776"/>
                    <a:gd name="T13" fmla="*/ 9 h 684"/>
                    <a:gd name="T14" fmla="*/ 448 w 776"/>
                    <a:gd name="T15" fmla="*/ 2 h 684"/>
                    <a:gd name="T16" fmla="*/ 382 w 776"/>
                    <a:gd name="T17" fmla="*/ 0 h 684"/>
                    <a:gd name="T18" fmla="*/ 316 w 776"/>
                    <a:gd name="T19" fmla="*/ 2 h 684"/>
                    <a:gd name="T20" fmla="*/ 250 w 776"/>
                    <a:gd name="T21" fmla="*/ 11 h 684"/>
                    <a:gd name="T22" fmla="*/ 188 w 776"/>
                    <a:gd name="T23" fmla="*/ 25 h 684"/>
                    <a:gd name="T24" fmla="*/ 134 w 776"/>
                    <a:gd name="T25" fmla="*/ 47 h 684"/>
                    <a:gd name="T26" fmla="*/ 87 w 776"/>
                    <a:gd name="T27" fmla="*/ 70 h 684"/>
                    <a:gd name="T28" fmla="*/ 51 w 776"/>
                    <a:gd name="T29" fmla="*/ 99 h 684"/>
                    <a:gd name="T30" fmla="*/ 23 w 776"/>
                    <a:gd name="T31" fmla="*/ 127 h 684"/>
                    <a:gd name="T32" fmla="*/ 6 w 776"/>
                    <a:gd name="T33" fmla="*/ 160 h 684"/>
                    <a:gd name="T34" fmla="*/ 2 w 776"/>
                    <a:gd name="T35" fmla="*/ 193 h 684"/>
                    <a:gd name="T36" fmla="*/ 0 w 776"/>
                    <a:gd name="T37" fmla="*/ 684 h 684"/>
                    <a:gd name="T38" fmla="*/ 770 w 776"/>
                    <a:gd name="T39" fmla="*/ 684 h 684"/>
                    <a:gd name="T40" fmla="*/ 776 w 776"/>
                    <a:gd name="T41" fmla="*/ 186 h 684"/>
                    <a:gd name="T42" fmla="*/ 769 w 776"/>
                    <a:gd name="T43" fmla="*/ 153 h 6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776" h="684">
                      <a:moveTo>
                        <a:pt x="769" y="153"/>
                      </a:moveTo>
                      <a:lnTo>
                        <a:pt x="751" y="122"/>
                      </a:lnTo>
                      <a:lnTo>
                        <a:pt x="720" y="92"/>
                      </a:lnTo>
                      <a:lnTo>
                        <a:pt x="680" y="66"/>
                      </a:lnTo>
                      <a:lnTo>
                        <a:pt x="632" y="42"/>
                      </a:lnTo>
                      <a:lnTo>
                        <a:pt x="576" y="23"/>
                      </a:lnTo>
                      <a:lnTo>
                        <a:pt x="514" y="9"/>
                      </a:lnTo>
                      <a:lnTo>
                        <a:pt x="448" y="2"/>
                      </a:lnTo>
                      <a:lnTo>
                        <a:pt x="382" y="0"/>
                      </a:lnTo>
                      <a:lnTo>
                        <a:pt x="316" y="2"/>
                      </a:lnTo>
                      <a:lnTo>
                        <a:pt x="250" y="11"/>
                      </a:lnTo>
                      <a:lnTo>
                        <a:pt x="188" y="25"/>
                      </a:lnTo>
                      <a:lnTo>
                        <a:pt x="134" y="47"/>
                      </a:lnTo>
                      <a:lnTo>
                        <a:pt x="87" y="70"/>
                      </a:lnTo>
                      <a:lnTo>
                        <a:pt x="51" y="99"/>
                      </a:lnTo>
                      <a:lnTo>
                        <a:pt x="23" y="127"/>
                      </a:lnTo>
                      <a:lnTo>
                        <a:pt x="6" y="160"/>
                      </a:lnTo>
                      <a:lnTo>
                        <a:pt x="2" y="193"/>
                      </a:lnTo>
                      <a:lnTo>
                        <a:pt x="0" y="684"/>
                      </a:lnTo>
                      <a:lnTo>
                        <a:pt x="770" y="684"/>
                      </a:lnTo>
                      <a:lnTo>
                        <a:pt x="776" y="186"/>
                      </a:lnTo>
                      <a:lnTo>
                        <a:pt x="769" y="153"/>
                      </a:lnTo>
                      <a:close/>
                    </a:path>
                  </a:pathLst>
                </a:custGeom>
                <a:solidFill>
                  <a:srgbClr val="41414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0" name="Freeform 25">
                  <a:extLst>
                    <a:ext uri="{FF2B5EF4-FFF2-40B4-BE49-F238E27FC236}">
                      <a16:creationId xmlns:a16="http://schemas.microsoft.com/office/drawing/2014/main" id="{6D3A194F-4E5E-2D01-9EB2-A3502B579C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3" y="2226"/>
                  <a:ext cx="990" cy="612"/>
                </a:xfrm>
                <a:custGeom>
                  <a:avLst/>
                  <a:gdLst>
                    <a:gd name="T0" fmla="*/ 985 w 990"/>
                    <a:gd name="T1" fmla="*/ 43 h 612"/>
                    <a:gd name="T2" fmla="*/ 964 w 990"/>
                    <a:gd name="T3" fmla="*/ 83 h 612"/>
                    <a:gd name="T4" fmla="*/ 928 w 990"/>
                    <a:gd name="T5" fmla="*/ 123 h 612"/>
                    <a:gd name="T6" fmla="*/ 879 w 990"/>
                    <a:gd name="T7" fmla="*/ 156 h 612"/>
                    <a:gd name="T8" fmla="*/ 820 w 990"/>
                    <a:gd name="T9" fmla="*/ 187 h 612"/>
                    <a:gd name="T10" fmla="*/ 751 w 990"/>
                    <a:gd name="T11" fmla="*/ 213 h 612"/>
                    <a:gd name="T12" fmla="*/ 673 w 990"/>
                    <a:gd name="T13" fmla="*/ 232 h 612"/>
                    <a:gd name="T14" fmla="*/ 591 w 990"/>
                    <a:gd name="T15" fmla="*/ 243 h 612"/>
                    <a:gd name="T16" fmla="*/ 503 w 990"/>
                    <a:gd name="T17" fmla="*/ 248 h 612"/>
                    <a:gd name="T18" fmla="*/ 418 w 990"/>
                    <a:gd name="T19" fmla="*/ 243 h 612"/>
                    <a:gd name="T20" fmla="*/ 335 w 990"/>
                    <a:gd name="T21" fmla="*/ 234 h 612"/>
                    <a:gd name="T22" fmla="*/ 255 w 990"/>
                    <a:gd name="T23" fmla="*/ 217 h 612"/>
                    <a:gd name="T24" fmla="*/ 184 w 990"/>
                    <a:gd name="T25" fmla="*/ 194 h 612"/>
                    <a:gd name="T26" fmla="*/ 123 w 990"/>
                    <a:gd name="T27" fmla="*/ 163 h 612"/>
                    <a:gd name="T28" fmla="*/ 71 w 990"/>
                    <a:gd name="T29" fmla="*/ 130 h 612"/>
                    <a:gd name="T30" fmla="*/ 33 w 990"/>
                    <a:gd name="T31" fmla="*/ 92 h 612"/>
                    <a:gd name="T32" fmla="*/ 9 w 990"/>
                    <a:gd name="T33" fmla="*/ 50 h 612"/>
                    <a:gd name="T34" fmla="*/ 0 w 990"/>
                    <a:gd name="T35" fmla="*/ 7 h 612"/>
                    <a:gd name="T36" fmla="*/ 0 w 990"/>
                    <a:gd name="T37" fmla="*/ 470 h 612"/>
                    <a:gd name="T38" fmla="*/ 7 w 990"/>
                    <a:gd name="T39" fmla="*/ 475 h 612"/>
                    <a:gd name="T40" fmla="*/ 66 w 990"/>
                    <a:gd name="T41" fmla="*/ 515 h 612"/>
                    <a:gd name="T42" fmla="*/ 137 w 990"/>
                    <a:gd name="T43" fmla="*/ 551 h 612"/>
                    <a:gd name="T44" fmla="*/ 220 w 990"/>
                    <a:gd name="T45" fmla="*/ 577 h 612"/>
                    <a:gd name="T46" fmla="*/ 309 w 990"/>
                    <a:gd name="T47" fmla="*/ 598 h 612"/>
                    <a:gd name="T48" fmla="*/ 406 w 990"/>
                    <a:gd name="T49" fmla="*/ 610 h 612"/>
                    <a:gd name="T50" fmla="*/ 506 w 990"/>
                    <a:gd name="T51" fmla="*/ 612 h 612"/>
                    <a:gd name="T52" fmla="*/ 605 w 990"/>
                    <a:gd name="T53" fmla="*/ 607 h 612"/>
                    <a:gd name="T54" fmla="*/ 699 w 990"/>
                    <a:gd name="T55" fmla="*/ 593 h 612"/>
                    <a:gd name="T56" fmla="*/ 789 w 990"/>
                    <a:gd name="T57" fmla="*/ 572 h 612"/>
                    <a:gd name="T58" fmla="*/ 869 w 990"/>
                    <a:gd name="T59" fmla="*/ 543 h 612"/>
                    <a:gd name="T60" fmla="*/ 938 w 990"/>
                    <a:gd name="T61" fmla="*/ 508 h 612"/>
                    <a:gd name="T62" fmla="*/ 990 w 990"/>
                    <a:gd name="T63" fmla="*/ 470 h 612"/>
                    <a:gd name="T64" fmla="*/ 990 w 990"/>
                    <a:gd name="T65" fmla="*/ 0 h 612"/>
                    <a:gd name="T66" fmla="*/ 985 w 990"/>
                    <a:gd name="T67" fmla="*/ 43 h 6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990" h="612">
                      <a:moveTo>
                        <a:pt x="985" y="43"/>
                      </a:moveTo>
                      <a:lnTo>
                        <a:pt x="964" y="83"/>
                      </a:lnTo>
                      <a:lnTo>
                        <a:pt x="928" y="123"/>
                      </a:lnTo>
                      <a:lnTo>
                        <a:pt x="879" y="156"/>
                      </a:lnTo>
                      <a:lnTo>
                        <a:pt x="820" y="187"/>
                      </a:lnTo>
                      <a:lnTo>
                        <a:pt x="751" y="213"/>
                      </a:lnTo>
                      <a:lnTo>
                        <a:pt x="673" y="232"/>
                      </a:lnTo>
                      <a:lnTo>
                        <a:pt x="591" y="243"/>
                      </a:lnTo>
                      <a:lnTo>
                        <a:pt x="503" y="248"/>
                      </a:lnTo>
                      <a:lnTo>
                        <a:pt x="418" y="243"/>
                      </a:lnTo>
                      <a:lnTo>
                        <a:pt x="335" y="234"/>
                      </a:lnTo>
                      <a:lnTo>
                        <a:pt x="255" y="217"/>
                      </a:lnTo>
                      <a:lnTo>
                        <a:pt x="184" y="194"/>
                      </a:lnTo>
                      <a:lnTo>
                        <a:pt x="123" y="163"/>
                      </a:lnTo>
                      <a:lnTo>
                        <a:pt x="71" y="130"/>
                      </a:lnTo>
                      <a:lnTo>
                        <a:pt x="33" y="92"/>
                      </a:lnTo>
                      <a:lnTo>
                        <a:pt x="9" y="50"/>
                      </a:lnTo>
                      <a:lnTo>
                        <a:pt x="0" y="7"/>
                      </a:lnTo>
                      <a:lnTo>
                        <a:pt x="0" y="470"/>
                      </a:lnTo>
                      <a:lnTo>
                        <a:pt x="7" y="475"/>
                      </a:lnTo>
                      <a:lnTo>
                        <a:pt x="66" y="515"/>
                      </a:lnTo>
                      <a:lnTo>
                        <a:pt x="137" y="551"/>
                      </a:lnTo>
                      <a:lnTo>
                        <a:pt x="220" y="577"/>
                      </a:lnTo>
                      <a:lnTo>
                        <a:pt x="309" y="598"/>
                      </a:lnTo>
                      <a:lnTo>
                        <a:pt x="406" y="610"/>
                      </a:lnTo>
                      <a:lnTo>
                        <a:pt x="506" y="612"/>
                      </a:lnTo>
                      <a:lnTo>
                        <a:pt x="605" y="607"/>
                      </a:lnTo>
                      <a:lnTo>
                        <a:pt x="699" y="593"/>
                      </a:lnTo>
                      <a:lnTo>
                        <a:pt x="789" y="572"/>
                      </a:lnTo>
                      <a:lnTo>
                        <a:pt x="869" y="543"/>
                      </a:lnTo>
                      <a:lnTo>
                        <a:pt x="938" y="508"/>
                      </a:lnTo>
                      <a:lnTo>
                        <a:pt x="990" y="470"/>
                      </a:lnTo>
                      <a:lnTo>
                        <a:pt x="990" y="0"/>
                      </a:lnTo>
                      <a:lnTo>
                        <a:pt x="985" y="43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7DBEFF"/>
                    </a:gs>
                    <a:gs pos="50000">
                      <a:srgbClr val="D5EAFF"/>
                    </a:gs>
                    <a:gs pos="100000">
                      <a:srgbClr val="7DBEFF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41" name="Freeform 28">
                  <a:extLst>
                    <a:ext uri="{FF2B5EF4-FFF2-40B4-BE49-F238E27FC236}">
                      <a16:creationId xmlns:a16="http://schemas.microsoft.com/office/drawing/2014/main" id="{783BB503-ED3B-A936-D354-9AC50703A1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63" y="2030"/>
                  <a:ext cx="990" cy="444"/>
                </a:xfrm>
                <a:custGeom>
                  <a:avLst/>
                  <a:gdLst>
                    <a:gd name="T0" fmla="*/ 957 w 990"/>
                    <a:gd name="T1" fmla="*/ 113 h 444"/>
                    <a:gd name="T2" fmla="*/ 869 w 990"/>
                    <a:gd name="T3" fmla="*/ 40 h 444"/>
                    <a:gd name="T4" fmla="*/ 775 w 990"/>
                    <a:gd name="T5" fmla="*/ 0 h 444"/>
                    <a:gd name="T6" fmla="*/ 787 w 990"/>
                    <a:gd name="T7" fmla="*/ 76 h 444"/>
                    <a:gd name="T8" fmla="*/ 858 w 990"/>
                    <a:gd name="T9" fmla="*/ 132 h 444"/>
                    <a:gd name="T10" fmla="*/ 883 w 990"/>
                    <a:gd name="T11" fmla="*/ 196 h 444"/>
                    <a:gd name="T12" fmla="*/ 862 w 990"/>
                    <a:gd name="T13" fmla="*/ 262 h 444"/>
                    <a:gd name="T14" fmla="*/ 796 w 990"/>
                    <a:gd name="T15" fmla="*/ 319 h 444"/>
                    <a:gd name="T16" fmla="*/ 749 w 990"/>
                    <a:gd name="T17" fmla="*/ 345 h 444"/>
                    <a:gd name="T18" fmla="*/ 635 w 990"/>
                    <a:gd name="T19" fmla="*/ 378 h 444"/>
                    <a:gd name="T20" fmla="*/ 503 w 990"/>
                    <a:gd name="T21" fmla="*/ 390 h 444"/>
                    <a:gd name="T22" fmla="*/ 369 w 990"/>
                    <a:gd name="T23" fmla="*/ 380 h 444"/>
                    <a:gd name="T24" fmla="*/ 253 w 990"/>
                    <a:gd name="T25" fmla="*/ 347 h 444"/>
                    <a:gd name="T26" fmla="*/ 203 w 990"/>
                    <a:gd name="T27" fmla="*/ 326 h 444"/>
                    <a:gd name="T28" fmla="*/ 135 w 990"/>
                    <a:gd name="T29" fmla="*/ 269 h 444"/>
                    <a:gd name="T30" fmla="*/ 109 w 990"/>
                    <a:gd name="T31" fmla="*/ 203 h 444"/>
                    <a:gd name="T32" fmla="*/ 130 w 990"/>
                    <a:gd name="T33" fmla="*/ 137 h 444"/>
                    <a:gd name="T34" fmla="*/ 194 w 990"/>
                    <a:gd name="T35" fmla="*/ 80 h 444"/>
                    <a:gd name="T36" fmla="*/ 215 w 990"/>
                    <a:gd name="T37" fmla="*/ 0 h 444"/>
                    <a:gd name="T38" fmla="*/ 111 w 990"/>
                    <a:gd name="T39" fmla="*/ 47 h 444"/>
                    <a:gd name="T40" fmla="*/ 28 w 990"/>
                    <a:gd name="T41" fmla="*/ 121 h 444"/>
                    <a:gd name="T42" fmla="*/ 0 w 990"/>
                    <a:gd name="T43" fmla="*/ 203 h 444"/>
                    <a:gd name="T44" fmla="*/ 33 w 990"/>
                    <a:gd name="T45" fmla="*/ 288 h 444"/>
                    <a:gd name="T46" fmla="*/ 123 w 990"/>
                    <a:gd name="T47" fmla="*/ 359 h 444"/>
                    <a:gd name="T48" fmla="*/ 215 w 990"/>
                    <a:gd name="T49" fmla="*/ 399 h 444"/>
                    <a:gd name="T50" fmla="*/ 335 w 990"/>
                    <a:gd name="T51" fmla="*/ 430 h 444"/>
                    <a:gd name="T52" fmla="*/ 503 w 990"/>
                    <a:gd name="T53" fmla="*/ 444 h 444"/>
                    <a:gd name="T54" fmla="*/ 673 w 990"/>
                    <a:gd name="T55" fmla="*/ 428 h 444"/>
                    <a:gd name="T56" fmla="*/ 775 w 990"/>
                    <a:gd name="T57" fmla="*/ 399 h 444"/>
                    <a:gd name="T58" fmla="*/ 879 w 990"/>
                    <a:gd name="T59" fmla="*/ 352 h 444"/>
                    <a:gd name="T60" fmla="*/ 964 w 990"/>
                    <a:gd name="T61" fmla="*/ 279 h 444"/>
                    <a:gd name="T62" fmla="*/ 990 w 990"/>
                    <a:gd name="T63" fmla="*/ 196 h 4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990" h="444">
                      <a:moveTo>
                        <a:pt x="980" y="154"/>
                      </a:moveTo>
                      <a:lnTo>
                        <a:pt x="957" y="113"/>
                      </a:lnTo>
                      <a:lnTo>
                        <a:pt x="919" y="76"/>
                      </a:lnTo>
                      <a:lnTo>
                        <a:pt x="869" y="40"/>
                      </a:lnTo>
                      <a:lnTo>
                        <a:pt x="808" y="12"/>
                      </a:lnTo>
                      <a:lnTo>
                        <a:pt x="775" y="0"/>
                      </a:lnTo>
                      <a:lnTo>
                        <a:pt x="775" y="69"/>
                      </a:lnTo>
                      <a:lnTo>
                        <a:pt x="787" y="76"/>
                      </a:lnTo>
                      <a:lnTo>
                        <a:pt x="827" y="102"/>
                      </a:lnTo>
                      <a:lnTo>
                        <a:pt x="858" y="132"/>
                      </a:lnTo>
                      <a:lnTo>
                        <a:pt x="876" y="163"/>
                      </a:lnTo>
                      <a:lnTo>
                        <a:pt x="883" y="196"/>
                      </a:lnTo>
                      <a:lnTo>
                        <a:pt x="879" y="229"/>
                      </a:lnTo>
                      <a:lnTo>
                        <a:pt x="862" y="262"/>
                      </a:lnTo>
                      <a:lnTo>
                        <a:pt x="834" y="293"/>
                      </a:lnTo>
                      <a:lnTo>
                        <a:pt x="796" y="319"/>
                      </a:lnTo>
                      <a:lnTo>
                        <a:pt x="775" y="331"/>
                      </a:lnTo>
                      <a:lnTo>
                        <a:pt x="749" y="345"/>
                      </a:lnTo>
                      <a:lnTo>
                        <a:pt x="695" y="364"/>
                      </a:lnTo>
                      <a:lnTo>
                        <a:pt x="635" y="378"/>
                      </a:lnTo>
                      <a:lnTo>
                        <a:pt x="569" y="387"/>
                      </a:lnTo>
                      <a:lnTo>
                        <a:pt x="503" y="390"/>
                      </a:lnTo>
                      <a:lnTo>
                        <a:pt x="435" y="387"/>
                      </a:lnTo>
                      <a:lnTo>
                        <a:pt x="369" y="380"/>
                      </a:lnTo>
                      <a:lnTo>
                        <a:pt x="307" y="366"/>
                      </a:lnTo>
                      <a:lnTo>
                        <a:pt x="253" y="347"/>
                      </a:lnTo>
                      <a:lnTo>
                        <a:pt x="215" y="331"/>
                      </a:lnTo>
                      <a:lnTo>
                        <a:pt x="203" y="326"/>
                      </a:lnTo>
                      <a:lnTo>
                        <a:pt x="163" y="298"/>
                      </a:lnTo>
                      <a:lnTo>
                        <a:pt x="135" y="269"/>
                      </a:lnTo>
                      <a:lnTo>
                        <a:pt x="116" y="236"/>
                      </a:lnTo>
                      <a:lnTo>
                        <a:pt x="109" y="203"/>
                      </a:lnTo>
                      <a:lnTo>
                        <a:pt x="113" y="170"/>
                      </a:lnTo>
                      <a:lnTo>
                        <a:pt x="130" y="137"/>
                      </a:lnTo>
                      <a:lnTo>
                        <a:pt x="158" y="109"/>
                      </a:lnTo>
                      <a:lnTo>
                        <a:pt x="194" y="80"/>
                      </a:lnTo>
                      <a:lnTo>
                        <a:pt x="215" y="69"/>
                      </a:lnTo>
                      <a:lnTo>
                        <a:pt x="215" y="0"/>
                      </a:lnTo>
                      <a:lnTo>
                        <a:pt x="170" y="17"/>
                      </a:lnTo>
                      <a:lnTo>
                        <a:pt x="111" y="47"/>
                      </a:lnTo>
                      <a:lnTo>
                        <a:pt x="64" y="83"/>
                      </a:lnTo>
                      <a:lnTo>
                        <a:pt x="28" y="121"/>
                      </a:lnTo>
                      <a:lnTo>
                        <a:pt x="7" y="163"/>
                      </a:lnTo>
                      <a:lnTo>
                        <a:pt x="0" y="203"/>
                      </a:lnTo>
                      <a:lnTo>
                        <a:pt x="9" y="246"/>
                      </a:lnTo>
                      <a:lnTo>
                        <a:pt x="33" y="288"/>
                      </a:lnTo>
                      <a:lnTo>
                        <a:pt x="71" y="326"/>
                      </a:lnTo>
                      <a:lnTo>
                        <a:pt x="123" y="359"/>
                      </a:lnTo>
                      <a:lnTo>
                        <a:pt x="184" y="390"/>
                      </a:lnTo>
                      <a:lnTo>
                        <a:pt x="215" y="399"/>
                      </a:lnTo>
                      <a:lnTo>
                        <a:pt x="255" y="413"/>
                      </a:lnTo>
                      <a:lnTo>
                        <a:pt x="335" y="430"/>
                      </a:lnTo>
                      <a:lnTo>
                        <a:pt x="418" y="439"/>
                      </a:lnTo>
                      <a:lnTo>
                        <a:pt x="503" y="444"/>
                      </a:lnTo>
                      <a:lnTo>
                        <a:pt x="591" y="439"/>
                      </a:lnTo>
                      <a:lnTo>
                        <a:pt x="673" y="428"/>
                      </a:lnTo>
                      <a:lnTo>
                        <a:pt x="751" y="409"/>
                      </a:lnTo>
                      <a:lnTo>
                        <a:pt x="775" y="399"/>
                      </a:lnTo>
                      <a:lnTo>
                        <a:pt x="820" y="383"/>
                      </a:lnTo>
                      <a:lnTo>
                        <a:pt x="879" y="352"/>
                      </a:lnTo>
                      <a:lnTo>
                        <a:pt x="928" y="319"/>
                      </a:lnTo>
                      <a:lnTo>
                        <a:pt x="964" y="279"/>
                      </a:lnTo>
                      <a:lnTo>
                        <a:pt x="985" y="239"/>
                      </a:lnTo>
                      <a:lnTo>
                        <a:pt x="990" y="196"/>
                      </a:lnTo>
                      <a:lnTo>
                        <a:pt x="980" y="154"/>
                      </a:lnTo>
                      <a:close/>
                    </a:path>
                  </a:pathLst>
                </a:custGeom>
                <a:solidFill>
                  <a:srgbClr val="CDE6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38" name="Text Box 165">
                <a:extLst>
                  <a:ext uri="{FF2B5EF4-FFF2-40B4-BE49-F238E27FC236}">
                    <a16:creationId xmlns:a16="http://schemas.microsoft.com/office/drawing/2014/main" id="{E0AC204F-9BA7-FF18-3BCA-C462BF4491B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22" y="2523"/>
                <a:ext cx="567" cy="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Text 1</a:t>
                </a:r>
              </a:p>
            </p:txBody>
          </p:sp>
        </p:grpSp>
        <p:sp>
          <p:nvSpPr>
            <p:cNvPr id="31" name="Text Box 166">
              <a:extLst>
                <a:ext uri="{FF2B5EF4-FFF2-40B4-BE49-F238E27FC236}">
                  <a16:creationId xmlns:a16="http://schemas.microsoft.com/office/drawing/2014/main" id="{03A7188F-B99E-3584-79DD-2E02DD3B89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2" y="2942"/>
              <a:ext cx="567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Text 1</a:t>
              </a:r>
            </a:p>
          </p:txBody>
        </p:sp>
        <p:grpSp>
          <p:nvGrpSpPr>
            <p:cNvPr id="32" name="Group 168">
              <a:extLst>
                <a:ext uri="{FF2B5EF4-FFF2-40B4-BE49-F238E27FC236}">
                  <a16:creationId xmlns:a16="http://schemas.microsoft.com/office/drawing/2014/main" id="{242420EC-E0E8-4D86-16B5-FEF437F108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15" y="1765"/>
              <a:ext cx="567" cy="655"/>
              <a:chOff x="1015" y="1765"/>
              <a:chExt cx="567" cy="655"/>
            </a:xfrm>
          </p:grpSpPr>
          <p:grpSp>
            <p:nvGrpSpPr>
              <p:cNvPr id="33" name="Group 102">
                <a:extLst>
                  <a:ext uri="{FF2B5EF4-FFF2-40B4-BE49-F238E27FC236}">
                    <a16:creationId xmlns:a16="http://schemas.microsoft.com/office/drawing/2014/main" id="{450BDEF1-1660-055A-DB20-C9A3202FD0C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21" y="1765"/>
                <a:ext cx="560" cy="655"/>
                <a:chOff x="1080" y="1765"/>
                <a:chExt cx="560" cy="655"/>
              </a:xfrm>
            </p:grpSpPr>
            <p:sp>
              <p:nvSpPr>
                <p:cNvPr id="35" name="Freeform 27">
                  <a:extLst>
                    <a:ext uri="{FF2B5EF4-FFF2-40B4-BE49-F238E27FC236}">
                      <a16:creationId xmlns:a16="http://schemas.microsoft.com/office/drawing/2014/main" id="{C0E6C9BE-D73B-9CFA-5564-A69F347594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80" y="1900"/>
                  <a:ext cx="560" cy="520"/>
                </a:xfrm>
                <a:custGeom>
                  <a:avLst/>
                  <a:gdLst>
                    <a:gd name="T0" fmla="*/ 557 w 560"/>
                    <a:gd name="T1" fmla="*/ 24 h 520"/>
                    <a:gd name="T2" fmla="*/ 546 w 560"/>
                    <a:gd name="T3" fmla="*/ 47 h 520"/>
                    <a:gd name="T4" fmla="*/ 524 w 560"/>
                    <a:gd name="T5" fmla="*/ 69 h 520"/>
                    <a:gd name="T6" fmla="*/ 498 w 560"/>
                    <a:gd name="T7" fmla="*/ 90 h 520"/>
                    <a:gd name="T8" fmla="*/ 465 w 560"/>
                    <a:gd name="T9" fmla="*/ 104 h 520"/>
                    <a:gd name="T10" fmla="*/ 465 w 560"/>
                    <a:gd name="T11" fmla="*/ 104 h 520"/>
                    <a:gd name="T12" fmla="*/ 463 w 560"/>
                    <a:gd name="T13" fmla="*/ 106 h 520"/>
                    <a:gd name="T14" fmla="*/ 425 w 560"/>
                    <a:gd name="T15" fmla="*/ 121 h 520"/>
                    <a:gd name="T16" fmla="*/ 380 w 560"/>
                    <a:gd name="T17" fmla="*/ 130 h 520"/>
                    <a:gd name="T18" fmla="*/ 333 w 560"/>
                    <a:gd name="T19" fmla="*/ 137 h 520"/>
                    <a:gd name="T20" fmla="*/ 286 w 560"/>
                    <a:gd name="T21" fmla="*/ 140 h 520"/>
                    <a:gd name="T22" fmla="*/ 272 w 560"/>
                    <a:gd name="T23" fmla="*/ 140 h 520"/>
                    <a:gd name="T24" fmla="*/ 272 w 560"/>
                    <a:gd name="T25" fmla="*/ 140 h 520"/>
                    <a:gd name="T26" fmla="*/ 236 w 560"/>
                    <a:gd name="T27" fmla="*/ 140 h 520"/>
                    <a:gd name="T28" fmla="*/ 189 w 560"/>
                    <a:gd name="T29" fmla="*/ 132 h 520"/>
                    <a:gd name="T30" fmla="*/ 144 w 560"/>
                    <a:gd name="T31" fmla="*/ 123 h 520"/>
                    <a:gd name="T32" fmla="*/ 104 w 560"/>
                    <a:gd name="T33" fmla="*/ 109 h 520"/>
                    <a:gd name="T34" fmla="*/ 94 w 560"/>
                    <a:gd name="T35" fmla="*/ 104 h 520"/>
                    <a:gd name="T36" fmla="*/ 94 w 560"/>
                    <a:gd name="T37" fmla="*/ 104 h 520"/>
                    <a:gd name="T38" fmla="*/ 68 w 560"/>
                    <a:gd name="T39" fmla="*/ 92 h 520"/>
                    <a:gd name="T40" fmla="*/ 40 w 560"/>
                    <a:gd name="T41" fmla="*/ 73 h 520"/>
                    <a:gd name="T42" fmla="*/ 19 w 560"/>
                    <a:gd name="T43" fmla="*/ 52 h 520"/>
                    <a:gd name="T44" fmla="*/ 7 w 560"/>
                    <a:gd name="T45" fmla="*/ 28 h 520"/>
                    <a:gd name="T46" fmla="*/ 0 w 560"/>
                    <a:gd name="T47" fmla="*/ 5 h 520"/>
                    <a:gd name="T48" fmla="*/ 0 w 560"/>
                    <a:gd name="T49" fmla="*/ 461 h 520"/>
                    <a:gd name="T50" fmla="*/ 38 w 560"/>
                    <a:gd name="T51" fmla="*/ 477 h 520"/>
                    <a:gd name="T52" fmla="*/ 92 w 560"/>
                    <a:gd name="T53" fmla="*/ 496 h 520"/>
                    <a:gd name="T54" fmla="*/ 154 w 560"/>
                    <a:gd name="T55" fmla="*/ 510 h 520"/>
                    <a:gd name="T56" fmla="*/ 220 w 560"/>
                    <a:gd name="T57" fmla="*/ 517 h 520"/>
                    <a:gd name="T58" fmla="*/ 288 w 560"/>
                    <a:gd name="T59" fmla="*/ 520 h 520"/>
                    <a:gd name="T60" fmla="*/ 354 w 560"/>
                    <a:gd name="T61" fmla="*/ 517 h 520"/>
                    <a:gd name="T62" fmla="*/ 420 w 560"/>
                    <a:gd name="T63" fmla="*/ 508 h 520"/>
                    <a:gd name="T64" fmla="*/ 480 w 560"/>
                    <a:gd name="T65" fmla="*/ 494 h 520"/>
                    <a:gd name="T66" fmla="*/ 534 w 560"/>
                    <a:gd name="T67" fmla="*/ 475 h 520"/>
                    <a:gd name="T68" fmla="*/ 560 w 560"/>
                    <a:gd name="T69" fmla="*/ 461 h 520"/>
                    <a:gd name="T70" fmla="*/ 560 w 560"/>
                    <a:gd name="T71" fmla="*/ 0 h 520"/>
                    <a:gd name="T72" fmla="*/ 557 w 560"/>
                    <a:gd name="T73" fmla="*/ 24 h 5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60" h="520">
                      <a:moveTo>
                        <a:pt x="557" y="24"/>
                      </a:moveTo>
                      <a:lnTo>
                        <a:pt x="546" y="47"/>
                      </a:lnTo>
                      <a:lnTo>
                        <a:pt x="524" y="69"/>
                      </a:lnTo>
                      <a:lnTo>
                        <a:pt x="498" y="90"/>
                      </a:lnTo>
                      <a:lnTo>
                        <a:pt x="465" y="104"/>
                      </a:lnTo>
                      <a:lnTo>
                        <a:pt x="465" y="104"/>
                      </a:lnTo>
                      <a:lnTo>
                        <a:pt x="463" y="106"/>
                      </a:lnTo>
                      <a:lnTo>
                        <a:pt x="425" y="121"/>
                      </a:lnTo>
                      <a:lnTo>
                        <a:pt x="380" y="130"/>
                      </a:lnTo>
                      <a:lnTo>
                        <a:pt x="333" y="137"/>
                      </a:lnTo>
                      <a:lnTo>
                        <a:pt x="286" y="140"/>
                      </a:lnTo>
                      <a:lnTo>
                        <a:pt x="272" y="140"/>
                      </a:lnTo>
                      <a:lnTo>
                        <a:pt x="272" y="140"/>
                      </a:lnTo>
                      <a:lnTo>
                        <a:pt x="236" y="140"/>
                      </a:lnTo>
                      <a:lnTo>
                        <a:pt x="189" y="132"/>
                      </a:lnTo>
                      <a:lnTo>
                        <a:pt x="144" y="123"/>
                      </a:lnTo>
                      <a:lnTo>
                        <a:pt x="104" y="109"/>
                      </a:lnTo>
                      <a:lnTo>
                        <a:pt x="94" y="104"/>
                      </a:lnTo>
                      <a:lnTo>
                        <a:pt x="94" y="104"/>
                      </a:lnTo>
                      <a:lnTo>
                        <a:pt x="68" y="92"/>
                      </a:lnTo>
                      <a:lnTo>
                        <a:pt x="40" y="73"/>
                      </a:lnTo>
                      <a:lnTo>
                        <a:pt x="19" y="52"/>
                      </a:lnTo>
                      <a:lnTo>
                        <a:pt x="7" y="28"/>
                      </a:lnTo>
                      <a:lnTo>
                        <a:pt x="0" y="5"/>
                      </a:lnTo>
                      <a:lnTo>
                        <a:pt x="0" y="461"/>
                      </a:lnTo>
                      <a:lnTo>
                        <a:pt x="38" y="477"/>
                      </a:lnTo>
                      <a:lnTo>
                        <a:pt x="92" y="496"/>
                      </a:lnTo>
                      <a:lnTo>
                        <a:pt x="154" y="510"/>
                      </a:lnTo>
                      <a:lnTo>
                        <a:pt x="220" y="517"/>
                      </a:lnTo>
                      <a:lnTo>
                        <a:pt x="288" y="520"/>
                      </a:lnTo>
                      <a:lnTo>
                        <a:pt x="354" y="517"/>
                      </a:lnTo>
                      <a:lnTo>
                        <a:pt x="420" y="508"/>
                      </a:lnTo>
                      <a:lnTo>
                        <a:pt x="480" y="494"/>
                      </a:lnTo>
                      <a:lnTo>
                        <a:pt x="534" y="475"/>
                      </a:lnTo>
                      <a:lnTo>
                        <a:pt x="560" y="461"/>
                      </a:lnTo>
                      <a:lnTo>
                        <a:pt x="560" y="0"/>
                      </a:lnTo>
                      <a:lnTo>
                        <a:pt x="557" y="2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6600"/>
                    </a:gs>
                    <a:gs pos="50000">
                      <a:srgbClr val="FFCF89"/>
                    </a:gs>
                    <a:gs pos="100000">
                      <a:srgbClr val="FF6600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6" name="Freeform 29">
                  <a:extLst>
                    <a:ext uri="{FF2B5EF4-FFF2-40B4-BE49-F238E27FC236}">
                      <a16:creationId xmlns:a16="http://schemas.microsoft.com/office/drawing/2014/main" id="{667C5E3D-7A7B-A648-443F-F45C139E4C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080" y="1765"/>
                  <a:ext cx="560" cy="275"/>
                </a:xfrm>
                <a:custGeom>
                  <a:avLst/>
                  <a:gdLst>
                    <a:gd name="T0" fmla="*/ 555 w 560"/>
                    <a:gd name="T1" fmla="*/ 112 h 275"/>
                    <a:gd name="T2" fmla="*/ 541 w 560"/>
                    <a:gd name="T3" fmla="*/ 88 h 275"/>
                    <a:gd name="T4" fmla="*/ 520 w 560"/>
                    <a:gd name="T5" fmla="*/ 67 h 275"/>
                    <a:gd name="T6" fmla="*/ 491 w 560"/>
                    <a:gd name="T7" fmla="*/ 48 h 275"/>
                    <a:gd name="T8" fmla="*/ 456 w 560"/>
                    <a:gd name="T9" fmla="*/ 31 h 275"/>
                    <a:gd name="T10" fmla="*/ 416 w 560"/>
                    <a:gd name="T11" fmla="*/ 17 h 275"/>
                    <a:gd name="T12" fmla="*/ 371 w 560"/>
                    <a:gd name="T13" fmla="*/ 8 h 275"/>
                    <a:gd name="T14" fmla="*/ 324 w 560"/>
                    <a:gd name="T15" fmla="*/ 0 h 275"/>
                    <a:gd name="T16" fmla="*/ 276 w 560"/>
                    <a:gd name="T17" fmla="*/ 0 h 275"/>
                    <a:gd name="T18" fmla="*/ 227 w 560"/>
                    <a:gd name="T19" fmla="*/ 3 h 275"/>
                    <a:gd name="T20" fmla="*/ 180 w 560"/>
                    <a:gd name="T21" fmla="*/ 10 h 275"/>
                    <a:gd name="T22" fmla="*/ 137 w 560"/>
                    <a:gd name="T23" fmla="*/ 19 h 275"/>
                    <a:gd name="T24" fmla="*/ 97 w 560"/>
                    <a:gd name="T25" fmla="*/ 34 h 275"/>
                    <a:gd name="T26" fmla="*/ 64 w 560"/>
                    <a:gd name="T27" fmla="*/ 50 h 275"/>
                    <a:gd name="T28" fmla="*/ 35 w 560"/>
                    <a:gd name="T29" fmla="*/ 71 h 275"/>
                    <a:gd name="T30" fmla="*/ 17 w 560"/>
                    <a:gd name="T31" fmla="*/ 93 h 275"/>
                    <a:gd name="T32" fmla="*/ 5 w 560"/>
                    <a:gd name="T33" fmla="*/ 116 h 275"/>
                    <a:gd name="T34" fmla="*/ 0 w 560"/>
                    <a:gd name="T35" fmla="*/ 140 h 275"/>
                    <a:gd name="T36" fmla="*/ 7 w 560"/>
                    <a:gd name="T37" fmla="*/ 163 h 275"/>
                    <a:gd name="T38" fmla="*/ 19 w 560"/>
                    <a:gd name="T39" fmla="*/ 187 h 275"/>
                    <a:gd name="T40" fmla="*/ 40 w 560"/>
                    <a:gd name="T41" fmla="*/ 208 h 275"/>
                    <a:gd name="T42" fmla="*/ 68 w 560"/>
                    <a:gd name="T43" fmla="*/ 227 h 275"/>
                    <a:gd name="T44" fmla="*/ 104 w 560"/>
                    <a:gd name="T45" fmla="*/ 244 h 275"/>
                    <a:gd name="T46" fmla="*/ 144 w 560"/>
                    <a:gd name="T47" fmla="*/ 258 h 275"/>
                    <a:gd name="T48" fmla="*/ 189 w 560"/>
                    <a:gd name="T49" fmla="*/ 267 h 275"/>
                    <a:gd name="T50" fmla="*/ 236 w 560"/>
                    <a:gd name="T51" fmla="*/ 275 h 275"/>
                    <a:gd name="T52" fmla="*/ 286 w 560"/>
                    <a:gd name="T53" fmla="*/ 275 h 275"/>
                    <a:gd name="T54" fmla="*/ 333 w 560"/>
                    <a:gd name="T55" fmla="*/ 272 h 275"/>
                    <a:gd name="T56" fmla="*/ 380 w 560"/>
                    <a:gd name="T57" fmla="*/ 265 h 275"/>
                    <a:gd name="T58" fmla="*/ 425 w 560"/>
                    <a:gd name="T59" fmla="*/ 256 h 275"/>
                    <a:gd name="T60" fmla="*/ 463 w 560"/>
                    <a:gd name="T61" fmla="*/ 241 h 275"/>
                    <a:gd name="T62" fmla="*/ 498 w 560"/>
                    <a:gd name="T63" fmla="*/ 225 h 275"/>
                    <a:gd name="T64" fmla="*/ 524 w 560"/>
                    <a:gd name="T65" fmla="*/ 204 h 275"/>
                    <a:gd name="T66" fmla="*/ 546 w 560"/>
                    <a:gd name="T67" fmla="*/ 182 h 275"/>
                    <a:gd name="T68" fmla="*/ 557 w 560"/>
                    <a:gd name="T69" fmla="*/ 159 h 275"/>
                    <a:gd name="T70" fmla="*/ 560 w 560"/>
                    <a:gd name="T71" fmla="*/ 135 h 275"/>
                    <a:gd name="T72" fmla="*/ 555 w 560"/>
                    <a:gd name="T73" fmla="*/ 112 h 2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60" h="275">
                      <a:moveTo>
                        <a:pt x="555" y="112"/>
                      </a:moveTo>
                      <a:lnTo>
                        <a:pt x="541" y="88"/>
                      </a:lnTo>
                      <a:lnTo>
                        <a:pt x="520" y="67"/>
                      </a:lnTo>
                      <a:lnTo>
                        <a:pt x="491" y="48"/>
                      </a:lnTo>
                      <a:lnTo>
                        <a:pt x="456" y="31"/>
                      </a:lnTo>
                      <a:lnTo>
                        <a:pt x="416" y="17"/>
                      </a:lnTo>
                      <a:lnTo>
                        <a:pt x="371" y="8"/>
                      </a:lnTo>
                      <a:lnTo>
                        <a:pt x="324" y="0"/>
                      </a:lnTo>
                      <a:lnTo>
                        <a:pt x="276" y="0"/>
                      </a:lnTo>
                      <a:lnTo>
                        <a:pt x="227" y="3"/>
                      </a:lnTo>
                      <a:lnTo>
                        <a:pt x="180" y="10"/>
                      </a:lnTo>
                      <a:lnTo>
                        <a:pt x="137" y="19"/>
                      </a:lnTo>
                      <a:lnTo>
                        <a:pt x="97" y="34"/>
                      </a:lnTo>
                      <a:lnTo>
                        <a:pt x="64" y="50"/>
                      </a:lnTo>
                      <a:lnTo>
                        <a:pt x="35" y="71"/>
                      </a:lnTo>
                      <a:lnTo>
                        <a:pt x="17" y="93"/>
                      </a:lnTo>
                      <a:lnTo>
                        <a:pt x="5" y="116"/>
                      </a:lnTo>
                      <a:lnTo>
                        <a:pt x="0" y="140"/>
                      </a:lnTo>
                      <a:lnTo>
                        <a:pt x="7" y="163"/>
                      </a:lnTo>
                      <a:lnTo>
                        <a:pt x="19" y="187"/>
                      </a:lnTo>
                      <a:lnTo>
                        <a:pt x="40" y="208"/>
                      </a:lnTo>
                      <a:lnTo>
                        <a:pt x="68" y="227"/>
                      </a:lnTo>
                      <a:lnTo>
                        <a:pt x="104" y="244"/>
                      </a:lnTo>
                      <a:lnTo>
                        <a:pt x="144" y="258"/>
                      </a:lnTo>
                      <a:lnTo>
                        <a:pt x="189" y="267"/>
                      </a:lnTo>
                      <a:lnTo>
                        <a:pt x="236" y="275"/>
                      </a:lnTo>
                      <a:lnTo>
                        <a:pt x="286" y="275"/>
                      </a:lnTo>
                      <a:lnTo>
                        <a:pt x="333" y="272"/>
                      </a:lnTo>
                      <a:lnTo>
                        <a:pt x="380" y="265"/>
                      </a:lnTo>
                      <a:lnTo>
                        <a:pt x="425" y="256"/>
                      </a:lnTo>
                      <a:lnTo>
                        <a:pt x="463" y="241"/>
                      </a:lnTo>
                      <a:lnTo>
                        <a:pt x="498" y="225"/>
                      </a:lnTo>
                      <a:lnTo>
                        <a:pt x="524" y="204"/>
                      </a:lnTo>
                      <a:lnTo>
                        <a:pt x="546" y="182"/>
                      </a:lnTo>
                      <a:lnTo>
                        <a:pt x="557" y="159"/>
                      </a:lnTo>
                      <a:lnTo>
                        <a:pt x="560" y="135"/>
                      </a:lnTo>
                      <a:lnTo>
                        <a:pt x="555" y="112"/>
                      </a:lnTo>
                      <a:close/>
                    </a:path>
                  </a:pathLst>
                </a:custGeom>
                <a:solidFill>
                  <a:srgbClr val="FFCA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  <p:sp>
            <p:nvSpPr>
              <p:cNvPr id="34" name="Text Box 163">
                <a:extLst>
                  <a:ext uri="{FF2B5EF4-FFF2-40B4-BE49-F238E27FC236}">
                    <a16:creationId xmlns:a16="http://schemas.microsoft.com/office/drawing/2014/main" id="{BD6E42A7-959E-B906-E075-C0D11FD6918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5" y="2085"/>
                <a:ext cx="567" cy="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3B3B3B"/>
                    </a:solidFill>
                  </a14:hiddenFill>
                </a:ext>
                <a:ext uri="{91240B29-F687-4F45-9708-019B960494DF}">
                  <a14:hiddenLine xmlns:a14="http://schemas.microsoft.com/office/drawing/2010/main" w="31750" algn="ctr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400" dirty="0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Text 1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08094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8">
            <a:extLst>
              <a:ext uri="{FF2B5EF4-FFF2-40B4-BE49-F238E27FC236}">
                <a16:creationId xmlns:a16="http://schemas.microsoft.com/office/drawing/2014/main" id="{0E0ABFA3-C127-3606-1776-2C4D2738F73F}"/>
              </a:ext>
            </a:extLst>
          </p:cNvPr>
          <p:cNvSpPr/>
          <p:nvPr/>
        </p:nvSpPr>
        <p:spPr>
          <a:xfrm>
            <a:off x="0" y="6061878"/>
            <a:ext cx="12192000" cy="796123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0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Cube 1">
            <a:extLst>
              <a:ext uri="{FF2B5EF4-FFF2-40B4-BE49-F238E27FC236}">
                <a16:creationId xmlns:a16="http://schemas.microsoft.com/office/drawing/2014/main" id="{CF2AF4CF-31A7-C65C-945B-351A4EF4D278}"/>
              </a:ext>
            </a:extLst>
          </p:cNvPr>
          <p:cNvSpPr/>
          <p:nvPr/>
        </p:nvSpPr>
        <p:spPr>
          <a:xfrm>
            <a:off x="0" y="4824056"/>
            <a:ext cx="9767872" cy="1237822"/>
          </a:xfrm>
          <a:prstGeom prst="cub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0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Cube 49">
            <a:extLst>
              <a:ext uri="{FF2B5EF4-FFF2-40B4-BE49-F238E27FC236}">
                <a16:creationId xmlns:a16="http://schemas.microsoft.com/office/drawing/2014/main" id="{9C2E8ADA-9524-7F1B-E53B-566FEC725932}"/>
              </a:ext>
            </a:extLst>
          </p:cNvPr>
          <p:cNvSpPr/>
          <p:nvPr/>
        </p:nvSpPr>
        <p:spPr>
          <a:xfrm>
            <a:off x="-3584" y="3922601"/>
            <a:ext cx="8684249" cy="1237822"/>
          </a:xfrm>
          <a:prstGeom prst="cub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000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Cube 50">
            <a:extLst>
              <a:ext uri="{FF2B5EF4-FFF2-40B4-BE49-F238E27FC236}">
                <a16:creationId xmlns:a16="http://schemas.microsoft.com/office/drawing/2014/main" id="{31E01B6A-D39A-1BC9-BD11-4C0E34E8BEA6}"/>
              </a:ext>
            </a:extLst>
          </p:cNvPr>
          <p:cNvSpPr/>
          <p:nvPr/>
        </p:nvSpPr>
        <p:spPr>
          <a:xfrm>
            <a:off x="-1" y="2999826"/>
            <a:ext cx="7634897" cy="1237822"/>
          </a:xfrm>
          <a:prstGeom prst="cub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0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Cube 51">
            <a:extLst>
              <a:ext uri="{FF2B5EF4-FFF2-40B4-BE49-F238E27FC236}">
                <a16:creationId xmlns:a16="http://schemas.microsoft.com/office/drawing/2014/main" id="{02A70055-03F7-3017-1048-4FB789CFA15F}"/>
              </a:ext>
            </a:extLst>
          </p:cNvPr>
          <p:cNvSpPr/>
          <p:nvPr/>
        </p:nvSpPr>
        <p:spPr>
          <a:xfrm>
            <a:off x="-679" y="2076851"/>
            <a:ext cx="6511728" cy="1237822"/>
          </a:xfrm>
          <a:prstGeom prst="cub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0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6" name="Group 28">
            <a:extLst>
              <a:ext uri="{FF2B5EF4-FFF2-40B4-BE49-F238E27FC236}">
                <a16:creationId xmlns:a16="http://schemas.microsoft.com/office/drawing/2014/main" id="{693A3E6A-86A2-FAFF-5616-91FD0CBA8831}"/>
              </a:ext>
            </a:extLst>
          </p:cNvPr>
          <p:cNvGrpSpPr/>
          <p:nvPr/>
        </p:nvGrpSpPr>
        <p:grpSpPr>
          <a:xfrm flipH="1">
            <a:off x="9104590" y="1779203"/>
            <a:ext cx="1720190" cy="4218474"/>
            <a:chOff x="8027988" y="1584325"/>
            <a:chExt cx="1449387" cy="3194050"/>
          </a:xfrm>
        </p:grpSpPr>
        <p:sp>
          <p:nvSpPr>
            <p:cNvPr id="17" name="Freeform 19">
              <a:extLst>
                <a:ext uri="{FF2B5EF4-FFF2-40B4-BE49-F238E27FC236}">
                  <a16:creationId xmlns:a16="http://schemas.microsoft.com/office/drawing/2014/main" id="{912A7217-E70C-6830-5E15-C0B0363AEB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0250" y="4662488"/>
              <a:ext cx="79375" cy="58737"/>
            </a:xfrm>
            <a:custGeom>
              <a:avLst/>
              <a:gdLst>
                <a:gd name="T0" fmla="*/ 109 w 220"/>
                <a:gd name="T1" fmla="*/ 160 h 161"/>
                <a:gd name="T2" fmla="*/ 0 w 220"/>
                <a:gd name="T3" fmla="*/ 160 h 161"/>
                <a:gd name="T4" fmla="*/ 0 w 220"/>
                <a:gd name="T5" fmla="*/ 0 h 161"/>
                <a:gd name="T6" fmla="*/ 219 w 220"/>
                <a:gd name="T7" fmla="*/ 0 h 161"/>
                <a:gd name="T8" fmla="*/ 219 w 220"/>
                <a:gd name="T9" fmla="*/ 160 h 161"/>
                <a:gd name="T10" fmla="*/ 109 w 220"/>
                <a:gd name="T11" fmla="*/ 16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61">
                  <a:moveTo>
                    <a:pt x="109" y="160"/>
                  </a:moveTo>
                  <a:lnTo>
                    <a:pt x="0" y="160"/>
                  </a:lnTo>
                  <a:lnTo>
                    <a:pt x="0" y="0"/>
                  </a:lnTo>
                  <a:lnTo>
                    <a:pt x="219" y="0"/>
                  </a:lnTo>
                  <a:lnTo>
                    <a:pt x="219" y="160"/>
                  </a:lnTo>
                  <a:lnTo>
                    <a:pt x="109" y="160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Freeform 20">
              <a:extLst>
                <a:ext uri="{FF2B5EF4-FFF2-40B4-BE49-F238E27FC236}">
                  <a16:creationId xmlns:a16="http://schemas.microsoft.com/office/drawing/2014/main" id="{922D5FAC-F1E9-10DE-0E71-545DC6B2CF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5438" y="3914775"/>
              <a:ext cx="79375" cy="58738"/>
            </a:xfrm>
            <a:custGeom>
              <a:avLst/>
              <a:gdLst>
                <a:gd name="T0" fmla="*/ 109 w 220"/>
                <a:gd name="T1" fmla="*/ 161 h 162"/>
                <a:gd name="T2" fmla="*/ 0 w 220"/>
                <a:gd name="T3" fmla="*/ 161 h 162"/>
                <a:gd name="T4" fmla="*/ 0 w 220"/>
                <a:gd name="T5" fmla="*/ 0 h 162"/>
                <a:gd name="T6" fmla="*/ 219 w 220"/>
                <a:gd name="T7" fmla="*/ 0 h 162"/>
                <a:gd name="T8" fmla="*/ 219 w 220"/>
                <a:gd name="T9" fmla="*/ 161 h 162"/>
                <a:gd name="T10" fmla="*/ 109 w 220"/>
                <a:gd name="T11" fmla="*/ 16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" h="162">
                  <a:moveTo>
                    <a:pt x="109" y="161"/>
                  </a:moveTo>
                  <a:lnTo>
                    <a:pt x="0" y="161"/>
                  </a:lnTo>
                  <a:lnTo>
                    <a:pt x="0" y="0"/>
                  </a:lnTo>
                  <a:lnTo>
                    <a:pt x="219" y="0"/>
                  </a:lnTo>
                  <a:lnTo>
                    <a:pt x="219" y="161"/>
                  </a:lnTo>
                  <a:lnTo>
                    <a:pt x="109" y="161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21">
              <a:extLst>
                <a:ext uri="{FF2B5EF4-FFF2-40B4-BE49-F238E27FC236}">
                  <a16:creationId xmlns:a16="http://schemas.microsoft.com/office/drawing/2014/main" id="{BE6AC398-7928-4745-91D9-27572957C6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40788" y="2287588"/>
              <a:ext cx="198437" cy="755650"/>
            </a:xfrm>
            <a:custGeom>
              <a:avLst/>
              <a:gdLst>
                <a:gd name="T0" fmla="*/ 429 w 551"/>
                <a:gd name="T1" fmla="*/ 43 h 2098"/>
                <a:gd name="T2" fmla="*/ 533 w 551"/>
                <a:gd name="T3" fmla="*/ 620 h 2098"/>
                <a:gd name="T4" fmla="*/ 362 w 551"/>
                <a:gd name="T5" fmla="*/ 2097 h 2098"/>
                <a:gd name="T6" fmla="*/ 105 w 551"/>
                <a:gd name="T7" fmla="*/ 2071 h 2098"/>
                <a:gd name="T8" fmla="*/ 8 w 551"/>
                <a:gd name="T9" fmla="*/ 490 h 2098"/>
                <a:gd name="T10" fmla="*/ 429 w 551"/>
                <a:gd name="T11" fmla="*/ 43 h 2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1" h="2098">
                  <a:moveTo>
                    <a:pt x="429" y="43"/>
                  </a:moveTo>
                  <a:cubicBezTo>
                    <a:pt x="510" y="108"/>
                    <a:pt x="535" y="577"/>
                    <a:pt x="533" y="620"/>
                  </a:cubicBezTo>
                  <a:cubicBezTo>
                    <a:pt x="550" y="1232"/>
                    <a:pt x="362" y="2097"/>
                    <a:pt x="362" y="2097"/>
                  </a:cubicBezTo>
                  <a:cubicBezTo>
                    <a:pt x="362" y="2097"/>
                    <a:pt x="267" y="2071"/>
                    <a:pt x="105" y="2071"/>
                  </a:cubicBezTo>
                  <a:cubicBezTo>
                    <a:pt x="0" y="2071"/>
                    <a:pt x="80" y="559"/>
                    <a:pt x="8" y="490"/>
                  </a:cubicBezTo>
                  <a:cubicBezTo>
                    <a:pt x="33" y="501"/>
                    <a:pt x="376" y="0"/>
                    <a:pt x="429" y="43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Freeform 22">
              <a:extLst>
                <a:ext uri="{FF2B5EF4-FFF2-40B4-BE49-F238E27FC236}">
                  <a16:creationId xmlns:a16="http://schemas.microsoft.com/office/drawing/2014/main" id="{9246F6B0-A1B8-016B-B7D2-E23185307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07438" y="3019425"/>
              <a:ext cx="769937" cy="903288"/>
            </a:xfrm>
            <a:custGeom>
              <a:avLst/>
              <a:gdLst>
                <a:gd name="T0" fmla="*/ 494 w 2139"/>
                <a:gd name="T1" fmla="*/ 0 h 2511"/>
                <a:gd name="T2" fmla="*/ 2138 w 2139"/>
                <a:gd name="T3" fmla="*/ 386 h 2511"/>
                <a:gd name="T4" fmla="*/ 1660 w 2139"/>
                <a:gd name="T5" fmla="*/ 2510 h 2511"/>
                <a:gd name="T6" fmla="*/ 1402 w 2139"/>
                <a:gd name="T7" fmla="*/ 2510 h 2511"/>
                <a:gd name="T8" fmla="*/ 1284 w 2139"/>
                <a:gd name="T9" fmla="*/ 994 h 2511"/>
                <a:gd name="T10" fmla="*/ 0 w 2139"/>
                <a:gd name="T11" fmla="*/ 1255 h 2511"/>
                <a:gd name="T12" fmla="*/ 494 w 2139"/>
                <a:gd name="T13" fmla="*/ 0 h 25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39" h="2511">
                  <a:moveTo>
                    <a:pt x="494" y="0"/>
                  </a:moveTo>
                  <a:cubicBezTo>
                    <a:pt x="625" y="0"/>
                    <a:pt x="1677" y="149"/>
                    <a:pt x="2138" y="386"/>
                  </a:cubicBezTo>
                  <a:cubicBezTo>
                    <a:pt x="2074" y="694"/>
                    <a:pt x="1660" y="2510"/>
                    <a:pt x="1660" y="2510"/>
                  </a:cubicBezTo>
                  <a:lnTo>
                    <a:pt x="1402" y="2510"/>
                  </a:lnTo>
                  <a:cubicBezTo>
                    <a:pt x="1402" y="2510"/>
                    <a:pt x="1305" y="981"/>
                    <a:pt x="1284" y="994"/>
                  </a:cubicBezTo>
                  <a:cubicBezTo>
                    <a:pt x="1145" y="1066"/>
                    <a:pt x="592" y="1247"/>
                    <a:pt x="0" y="1255"/>
                  </a:cubicBezTo>
                  <a:lnTo>
                    <a:pt x="494" y="0"/>
                  </a:ln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6D77D277-CBFE-F685-399A-962DE72F0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0250" y="3019425"/>
              <a:ext cx="536575" cy="1652588"/>
            </a:xfrm>
            <a:custGeom>
              <a:avLst/>
              <a:gdLst>
                <a:gd name="T0" fmla="*/ 1489 w 1490"/>
                <a:gd name="T1" fmla="*/ 0 h 4589"/>
                <a:gd name="T2" fmla="*/ 227 w 1490"/>
                <a:gd name="T3" fmla="*/ 4588 h 4589"/>
                <a:gd name="T4" fmla="*/ 0 w 1490"/>
                <a:gd name="T5" fmla="*/ 4588 h 4589"/>
                <a:gd name="T6" fmla="*/ 0 w 1490"/>
                <a:gd name="T7" fmla="*/ 0 h 4589"/>
                <a:gd name="T8" fmla="*/ 1489 w 1490"/>
                <a:gd name="T9" fmla="*/ 0 h 4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0" h="4589">
                  <a:moveTo>
                    <a:pt x="1489" y="0"/>
                  </a:moveTo>
                  <a:lnTo>
                    <a:pt x="227" y="4588"/>
                  </a:lnTo>
                  <a:lnTo>
                    <a:pt x="0" y="4588"/>
                  </a:lnTo>
                  <a:lnTo>
                    <a:pt x="0" y="0"/>
                  </a:lnTo>
                  <a:lnTo>
                    <a:pt x="1489" y="0"/>
                  </a:lnTo>
                </a:path>
              </a:pathLst>
            </a:custGeom>
            <a:solidFill>
              <a:schemeClr val="bg2">
                <a:lumMod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1A275503-E83F-2F45-9A89-429FA3DBD3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32825" y="2157413"/>
              <a:ext cx="365125" cy="355600"/>
            </a:xfrm>
            <a:custGeom>
              <a:avLst/>
              <a:gdLst>
                <a:gd name="T0" fmla="*/ 134 w 1014"/>
                <a:gd name="T1" fmla="*/ 209 h 988"/>
                <a:gd name="T2" fmla="*/ 1013 w 1014"/>
                <a:gd name="T3" fmla="*/ 425 h 988"/>
                <a:gd name="T4" fmla="*/ 611 w 1014"/>
                <a:gd name="T5" fmla="*/ 981 h 988"/>
                <a:gd name="T6" fmla="*/ 134 w 1014"/>
                <a:gd name="T7" fmla="*/ 209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4" h="988">
                  <a:moveTo>
                    <a:pt x="134" y="209"/>
                  </a:moveTo>
                  <a:cubicBezTo>
                    <a:pt x="264" y="0"/>
                    <a:pt x="1013" y="325"/>
                    <a:pt x="1013" y="425"/>
                  </a:cubicBezTo>
                  <a:cubicBezTo>
                    <a:pt x="1013" y="525"/>
                    <a:pt x="735" y="987"/>
                    <a:pt x="611" y="981"/>
                  </a:cubicBezTo>
                  <a:cubicBezTo>
                    <a:pt x="511" y="976"/>
                    <a:pt x="0" y="427"/>
                    <a:pt x="134" y="209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3" name="Freeform 25">
              <a:extLst>
                <a:ext uri="{FF2B5EF4-FFF2-40B4-BE49-F238E27FC236}">
                  <a16:creationId xmlns:a16="http://schemas.microsoft.com/office/drawing/2014/main" id="{3BED2A9B-A866-27B6-FEB8-77ABDBE78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9925" y="2124075"/>
              <a:ext cx="668338" cy="957263"/>
            </a:xfrm>
            <a:custGeom>
              <a:avLst/>
              <a:gdLst>
                <a:gd name="T0" fmla="*/ 905 w 1858"/>
                <a:gd name="T1" fmla="*/ 0 h 2660"/>
                <a:gd name="T2" fmla="*/ 1654 w 1858"/>
                <a:gd name="T3" fmla="*/ 2486 h 2660"/>
                <a:gd name="T4" fmla="*/ 157 w 1858"/>
                <a:gd name="T5" fmla="*/ 2486 h 2660"/>
                <a:gd name="T6" fmla="*/ 905 w 1858"/>
                <a:gd name="T7" fmla="*/ 0 h 2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58" h="2660">
                  <a:moveTo>
                    <a:pt x="905" y="0"/>
                  </a:moveTo>
                  <a:cubicBezTo>
                    <a:pt x="1857" y="0"/>
                    <a:pt x="1804" y="2371"/>
                    <a:pt x="1654" y="2486"/>
                  </a:cubicBezTo>
                  <a:cubicBezTo>
                    <a:pt x="1503" y="2602"/>
                    <a:pt x="269" y="2659"/>
                    <a:pt x="157" y="2486"/>
                  </a:cubicBezTo>
                  <a:cubicBezTo>
                    <a:pt x="44" y="2314"/>
                    <a:pt x="0" y="0"/>
                    <a:pt x="905" y="0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Freeform 26">
              <a:extLst>
                <a:ext uri="{FF2B5EF4-FFF2-40B4-BE49-F238E27FC236}">
                  <a16:creationId xmlns:a16="http://schemas.microsoft.com/office/drawing/2014/main" id="{AFBD9057-C1A6-6B85-822F-A6B98F1F9C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27988" y="2393950"/>
              <a:ext cx="403225" cy="869950"/>
            </a:xfrm>
            <a:custGeom>
              <a:avLst/>
              <a:gdLst>
                <a:gd name="T0" fmla="*/ 604 w 1122"/>
                <a:gd name="T1" fmla="*/ 0 h 2417"/>
                <a:gd name="T2" fmla="*/ 0 w 1122"/>
                <a:gd name="T3" fmla="*/ 999 h 2417"/>
                <a:gd name="T4" fmla="*/ 999 w 1122"/>
                <a:gd name="T5" fmla="*/ 2416 h 2417"/>
                <a:gd name="T6" fmla="*/ 1121 w 1122"/>
                <a:gd name="T7" fmla="*/ 2166 h 2417"/>
                <a:gd name="T8" fmla="*/ 491 w 1122"/>
                <a:gd name="T9" fmla="*/ 1046 h 2417"/>
                <a:gd name="T10" fmla="*/ 932 w 1122"/>
                <a:gd name="T11" fmla="*/ 426 h 2417"/>
                <a:gd name="T12" fmla="*/ 964 w 1122"/>
                <a:gd name="T13" fmla="*/ 22 h 2417"/>
                <a:gd name="T14" fmla="*/ 604 w 1122"/>
                <a:gd name="T15" fmla="*/ 0 h 2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2" h="2417">
                  <a:moveTo>
                    <a:pt x="604" y="0"/>
                  </a:moveTo>
                  <a:cubicBezTo>
                    <a:pt x="435" y="53"/>
                    <a:pt x="0" y="874"/>
                    <a:pt x="0" y="999"/>
                  </a:cubicBezTo>
                  <a:cubicBezTo>
                    <a:pt x="0" y="1261"/>
                    <a:pt x="886" y="2416"/>
                    <a:pt x="999" y="2416"/>
                  </a:cubicBezTo>
                  <a:cubicBezTo>
                    <a:pt x="1046" y="2335"/>
                    <a:pt x="1121" y="2166"/>
                    <a:pt x="1121" y="2166"/>
                  </a:cubicBezTo>
                  <a:cubicBezTo>
                    <a:pt x="1121" y="2166"/>
                    <a:pt x="589" y="1174"/>
                    <a:pt x="491" y="1046"/>
                  </a:cubicBezTo>
                  <a:cubicBezTo>
                    <a:pt x="576" y="967"/>
                    <a:pt x="882" y="554"/>
                    <a:pt x="932" y="426"/>
                  </a:cubicBezTo>
                  <a:cubicBezTo>
                    <a:pt x="983" y="298"/>
                    <a:pt x="964" y="22"/>
                    <a:pt x="964" y="22"/>
                  </a:cubicBezTo>
                  <a:lnTo>
                    <a:pt x="604" y="0"/>
                  </a:ln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5" name="Freeform 27">
              <a:extLst>
                <a:ext uri="{FF2B5EF4-FFF2-40B4-BE49-F238E27FC236}">
                  <a16:creationId xmlns:a16="http://schemas.microsoft.com/office/drawing/2014/main" id="{0D42347B-2BBA-37B9-EB82-BA3F1DD2B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96263" y="2171700"/>
              <a:ext cx="346075" cy="366713"/>
            </a:xfrm>
            <a:custGeom>
              <a:avLst/>
              <a:gdLst>
                <a:gd name="T0" fmla="*/ 746 w 963"/>
                <a:gd name="T1" fmla="*/ 123 h 1019"/>
                <a:gd name="T2" fmla="*/ 577 w 963"/>
                <a:gd name="T3" fmla="*/ 1012 h 1019"/>
                <a:gd name="T4" fmla="*/ 0 w 963"/>
                <a:gd name="T5" fmla="*/ 639 h 1019"/>
                <a:gd name="T6" fmla="*/ 746 w 963"/>
                <a:gd name="T7" fmla="*/ 123 h 10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3" h="1019">
                  <a:moveTo>
                    <a:pt x="746" y="123"/>
                  </a:moveTo>
                  <a:cubicBezTo>
                    <a:pt x="962" y="241"/>
                    <a:pt x="677" y="1006"/>
                    <a:pt x="577" y="1012"/>
                  </a:cubicBezTo>
                  <a:cubicBezTo>
                    <a:pt x="476" y="1018"/>
                    <a:pt x="0" y="764"/>
                    <a:pt x="0" y="639"/>
                  </a:cubicBezTo>
                  <a:cubicBezTo>
                    <a:pt x="0" y="539"/>
                    <a:pt x="521" y="0"/>
                    <a:pt x="746" y="123"/>
                  </a:cubicBezTo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6" name="Freeform 28">
              <a:extLst>
                <a:ext uri="{FF2B5EF4-FFF2-40B4-BE49-F238E27FC236}">
                  <a16:creationId xmlns:a16="http://schemas.microsoft.com/office/drawing/2014/main" id="{A9DBCD25-5304-2979-AAC6-16159FAB35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0250" y="4708525"/>
              <a:ext cx="211138" cy="69850"/>
            </a:xfrm>
            <a:custGeom>
              <a:avLst/>
              <a:gdLst>
                <a:gd name="T0" fmla="*/ 0 w 586"/>
                <a:gd name="T1" fmla="*/ 0 h 195"/>
                <a:gd name="T2" fmla="*/ 0 w 586"/>
                <a:gd name="T3" fmla="*/ 194 h 195"/>
                <a:gd name="T4" fmla="*/ 585 w 586"/>
                <a:gd name="T5" fmla="*/ 194 h 195"/>
                <a:gd name="T6" fmla="*/ 585 w 586"/>
                <a:gd name="T7" fmla="*/ 124 h 195"/>
                <a:gd name="T8" fmla="*/ 229 w 586"/>
                <a:gd name="T9" fmla="*/ 0 h 195"/>
                <a:gd name="T10" fmla="*/ 0 w 586"/>
                <a:gd name="T1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6" h="195">
                  <a:moveTo>
                    <a:pt x="0" y="0"/>
                  </a:moveTo>
                  <a:lnTo>
                    <a:pt x="0" y="194"/>
                  </a:lnTo>
                  <a:lnTo>
                    <a:pt x="585" y="194"/>
                  </a:lnTo>
                  <a:lnTo>
                    <a:pt x="585" y="124"/>
                  </a:lnTo>
                  <a:lnTo>
                    <a:pt x="229" y="0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Freeform 29">
              <a:extLst>
                <a:ext uri="{FF2B5EF4-FFF2-40B4-BE49-F238E27FC236}">
                  <a16:creationId xmlns:a16="http://schemas.microsoft.com/office/drawing/2014/main" id="{1156A1C7-B912-764D-ED29-0171395CB4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10675" y="3967163"/>
              <a:ext cx="211138" cy="69850"/>
            </a:xfrm>
            <a:custGeom>
              <a:avLst/>
              <a:gdLst>
                <a:gd name="T0" fmla="*/ 0 w 586"/>
                <a:gd name="T1" fmla="*/ 0 h 195"/>
                <a:gd name="T2" fmla="*/ 0 w 586"/>
                <a:gd name="T3" fmla="*/ 194 h 195"/>
                <a:gd name="T4" fmla="*/ 585 w 586"/>
                <a:gd name="T5" fmla="*/ 194 h 195"/>
                <a:gd name="T6" fmla="*/ 585 w 586"/>
                <a:gd name="T7" fmla="*/ 124 h 195"/>
                <a:gd name="T8" fmla="*/ 230 w 586"/>
                <a:gd name="T9" fmla="*/ 0 h 195"/>
                <a:gd name="T10" fmla="*/ 0 w 586"/>
                <a:gd name="T11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86" h="195">
                  <a:moveTo>
                    <a:pt x="0" y="0"/>
                  </a:moveTo>
                  <a:lnTo>
                    <a:pt x="0" y="194"/>
                  </a:lnTo>
                  <a:lnTo>
                    <a:pt x="585" y="194"/>
                  </a:lnTo>
                  <a:lnTo>
                    <a:pt x="585" y="124"/>
                  </a:lnTo>
                  <a:lnTo>
                    <a:pt x="230" y="0"/>
                  </a:lnTo>
                  <a:lnTo>
                    <a:pt x="0" y="0"/>
                  </a:ln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Freeform 30">
              <a:extLst>
                <a:ext uri="{FF2B5EF4-FFF2-40B4-BE49-F238E27FC236}">
                  <a16:creationId xmlns:a16="http://schemas.microsoft.com/office/drawing/2014/main" id="{29A9695F-33F9-276C-896A-61C3F03E8A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6150" y="1955800"/>
              <a:ext cx="136525" cy="241300"/>
            </a:xfrm>
            <a:custGeom>
              <a:avLst/>
              <a:gdLst>
                <a:gd name="T0" fmla="*/ 377 w 378"/>
                <a:gd name="T1" fmla="*/ 0 h 671"/>
                <a:gd name="T2" fmla="*/ 0 w 378"/>
                <a:gd name="T3" fmla="*/ 0 h 671"/>
                <a:gd name="T4" fmla="*/ 0 w 378"/>
                <a:gd name="T5" fmla="*/ 535 h 671"/>
                <a:gd name="T6" fmla="*/ 377 w 378"/>
                <a:gd name="T7" fmla="*/ 535 h 671"/>
                <a:gd name="T8" fmla="*/ 377 w 378"/>
                <a:gd name="T9" fmla="*/ 0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671">
                  <a:moveTo>
                    <a:pt x="377" y="0"/>
                  </a:moveTo>
                  <a:lnTo>
                    <a:pt x="0" y="0"/>
                  </a:lnTo>
                  <a:lnTo>
                    <a:pt x="0" y="535"/>
                  </a:lnTo>
                  <a:cubicBezTo>
                    <a:pt x="0" y="667"/>
                    <a:pt x="377" y="670"/>
                    <a:pt x="377" y="535"/>
                  </a:cubicBezTo>
                  <a:lnTo>
                    <a:pt x="377" y="0"/>
                  </a:ln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9" name="Freeform 31">
              <a:extLst>
                <a:ext uri="{FF2B5EF4-FFF2-40B4-BE49-F238E27FC236}">
                  <a16:creationId xmlns:a16="http://schemas.microsoft.com/office/drawing/2014/main" id="{7D154E05-13D0-96FB-284E-2F4B8CD13F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04238" y="1695450"/>
              <a:ext cx="320675" cy="401638"/>
            </a:xfrm>
            <a:custGeom>
              <a:avLst/>
              <a:gdLst>
                <a:gd name="T0" fmla="*/ 824 w 891"/>
                <a:gd name="T1" fmla="*/ 478 h 1114"/>
                <a:gd name="T2" fmla="*/ 352 w 891"/>
                <a:gd name="T3" fmla="*/ 45 h 1114"/>
                <a:gd name="T4" fmla="*/ 103 w 891"/>
                <a:gd name="T5" fmla="*/ 521 h 1114"/>
                <a:gd name="T6" fmla="*/ 19 w 891"/>
                <a:gd name="T7" fmla="*/ 674 h 1114"/>
                <a:gd name="T8" fmla="*/ 137 w 891"/>
                <a:gd name="T9" fmla="*/ 764 h 1114"/>
                <a:gd name="T10" fmla="*/ 160 w 891"/>
                <a:gd name="T11" fmla="*/ 761 h 1114"/>
                <a:gd name="T12" fmla="*/ 593 w 891"/>
                <a:gd name="T13" fmla="*/ 1075 h 1114"/>
                <a:gd name="T14" fmla="*/ 824 w 891"/>
                <a:gd name="T15" fmla="*/ 478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91" h="1114">
                  <a:moveTo>
                    <a:pt x="824" y="478"/>
                  </a:moveTo>
                  <a:cubicBezTo>
                    <a:pt x="758" y="194"/>
                    <a:pt x="546" y="0"/>
                    <a:pt x="352" y="45"/>
                  </a:cubicBezTo>
                  <a:cubicBezTo>
                    <a:pt x="186" y="85"/>
                    <a:pt x="87" y="286"/>
                    <a:pt x="103" y="521"/>
                  </a:cubicBezTo>
                  <a:cubicBezTo>
                    <a:pt x="38" y="540"/>
                    <a:pt x="0" y="609"/>
                    <a:pt x="19" y="674"/>
                  </a:cubicBezTo>
                  <a:cubicBezTo>
                    <a:pt x="34" y="727"/>
                    <a:pt x="82" y="764"/>
                    <a:pt x="137" y="764"/>
                  </a:cubicBezTo>
                  <a:cubicBezTo>
                    <a:pt x="145" y="764"/>
                    <a:pt x="152" y="763"/>
                    <a:pt x="160" y="761"/>
                  </a:cubicBezTo>
                  <a:cubicBezTo>
                    <a:pt x="250" y="978"/>
                    <a:pt x="428" y="1113"/>
                    <a:pt x="593" y="1075"/>
                  </a:cubicBezTo>
                  <a:cubicBezTo>
                    <a:pt x="787" y="1030"/>
                    <a:pt x="890" y="762"/>
                    <a:pt x="824" y="478"/>
                  </a:cubicBezTo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Freeform 32">
              <a:extLst>
                <a:ext uri="{FF2B5EF4-FFF2-40B4-BE49-F238E27FC236}">
                  <a16:creationId xmlns:a16="http://schemas.microsoft.com/office/drawing/2014/main" id="{06DBCC44-E450-DE31-7D7B-E3CC2BB18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58200" y="1584325"/>
              <a:ext cx="422275" cy="357188"/>
            </a:xfrm>
            <a:custGeom>
              <a:avLst/>
              <a:gdLst>
                <a:gd name="T0" fmla="*/ 329 w 1171"/>
                <a:gd name="T1" fmla="*/ 921 h 990"/>
                <a:gd name="T2" fmla="*/ 387 w 1171"/>
                <a:gd name="T3" fmla="*/ 792 h 990"/>
                <a:gd name="T4" fmla="*/ 512 w 1171"/>
                <a:gd name="T5" fmla="*/ 623 h 990"/>
                <a:gd name="T6" fmla="*/ 694 w 1171"/>
                <a:gd name="T7" fmla="*/ 564 h 990"/>
                <a:gd name="T8" fmla="*/ 808 w 1171"/>
                <a:gd name="T9" fmla="*/ 493 h 990"/>
                <a:gd name="T10" fmla="*/ 871 w 1171"/>
                <a:gd name="T11" fmla="*/ 582 h 990"/>
                <a:gd name="T12" fmla="*/ 1170 w 1171"/>
                <a:gd name="T13" fmla="*/ 329 h 990"/>
                <a:gd name="T14" fmla="*/ 1026 w 1171"/>
                <a:gd name="T15" fmla="*/ 158 h 990"/>
                <a:gd name="T16" fmla="*/ 868 w 1171"/>
                <a:gd name="T17" fmla="*/ 0 h 990"/>
                <a:gd name="T18" fmla="*/ 620 w 1171"/>
                <a:gd name="T19" fmla="*/ 170 h 990"/>
                <a:gd name="T20" fmla="*/ 236 w 1171"/>
                <a:gd name="T21" fmla="*/ 301 h 990"/>
                <a:gd name="T22" fmla="*/ 131 w 1171"/>
                <a:gd name="T23" fmla="*/ 555 h 990"/>
                <a:gd name="T24" fmla="*/ 0 w 1171"/>
                <a:gd name="T25" fmla="*/ 755 h 990"/>
                <a:gd name="T26" fmla="*/ 149 w 1171"/>
                <a:gd name="T27" fmla="*/ 989 h 990"/>
                <a:gd name="T28" fmla="*/ 236 w 1171"/>
                <a:gd name="T29" fmla="*/ 835 h 990"/>
                <a:gd name="T30" fmla="*/ 329 w 1171"/>
                <a:gd name="T31" fmla="*/ 921 h 9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71" h="990">
                  <a:moveTo>
                    <a:pt x="329" y="921"/>
                  </a:moveTo>
                  <a:cubicBezTo>
                    <a:pt x="378" y="921"/>
                    <a:pt x="387" y="853"/>
                    <a:pt x="387" y="792"/>
                  </a:cubicBezTo>
                  <a:cubicBezTo>
                    <a:pt x="387" y="711"/>
                    <a:pt x="464" y="637"/>
                    <a:pt x="512" y="623"/>
                  </a:cubicBezTo>
                  <a:cubicBezTo>
                    <a:pt x="598" y="598"/>
                    <a:pt x="642" y="593"/>
                    <a:pt x="694" y="564"/>
                  </a:cubicBezTo>
                  <a:cubicBezTo>
                    <a:pt x="746" y="536"/>
                    <a:pt x="808" y="493"/>
                    <a:pt x="808" y="493"/>
                  </a:cubicBezTo>
                  <a:cubicBezTo>
                    <a:pt x="831" y="521"/>
                    <a:pt x="852" y="551"/>
                    <a:pt x="871" y="582"/>
                  </a:cubicBezTo>
                  <a:cubicBezTo>
                    <a:pt x="919" y="568"/>
                    <a:pt x="1170" y="509"/>
                    <a:pt x="1170" y="329"/>
                  </a:cubicBezTo>
                  <a:cubicBezTo>
                    <a:pt x="1170" y="211"/>
                    <a:pt x="1071" y="195"/>
                    <a:pt x="1026" y="158"/>
                  </a:cubicBezTo>
                  <a:cubicBezTo>
                    <a:pt x="978" y="119"/>
                    <a:pt x="998" y="0"/>
                    <a:pt x="868" y="0"/>
                  </a:cubicBezTo>
                  <a:cubicBezTo>
                    <a:pt x="752" y="0"/>
                    <a:pt x="694" y="122"/>
                    <a:pt x="620" y="170"/>
                  </a:cubicBezTo>
                  <a:cubicBezTo>
                    <a:pt x="530" y="227"/>
                    <a:pt x="353" y="181"/>
                    <a:pt x="236" y="301"/>
                  </a:cubicBezTo>
                  <a:cubicBezTo>
                    <a:pt x="180" y="359"/>
                    <a:pt x="167" y="502"/>
                    <a:pt x="131" y="555"/>
                  </a:cubicBezTo>
                  <a:cubicBezTo>
                    <a:pt x="83" y="626"/>
                    <a:pt x="0" y="647"/>
                    <a:pt x="0" y="755"/>
                  </a:cubicBezTo>
                  <a:cubicBezTo>
                    <a:pt x="0" y="835"/>
                    <a:pt x="68" y="969"/>
                    <a:pt x="149" y="989"/>
                  </a:cubicBezTo>
                  <a:cubicBezTo>
                    <a:pt x="149" y="910"/>
                    <a:pt x="178" y="835"/>
                    <a:pt x="236" y="835"/>
                  </a:cubicBezTo>
                  <a:cubicBezTo>
                    <a:pt x="300" y="835"/>
                    <a:pt x="256" y="921"/>
                    <a:pt x="329" y="921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3000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31" name="Cube 44">
            <a:extLst>
              <a:ext uri="{FF2B5EF4-FFF2-40B4-BE49-F238E27FC236}">
                <a16:creationId xmlns:a16="http://schemas.microsoft.com/office/drawing/2014/main" id="{4E2CB3AE-4009-6D79-696A-34517E5E2461}"/>
              </a:ext>
            </a:extLst>
          </p:cNvPr>
          <p:cNvSpPr/>
          <p:nvPr/>
        </p:nvSpPr>
        <p:spPr>
          <a:xfrm>
            <a:off x="-3584" y="1168616"/>
            <a:ext cx="5390786" cy="1237822"/>
          </a:xfrm>
          <a:prstGeom prst="cub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00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Rectangle 46">
            <a:extLst>
              <a:ext uri="{FF2B5EF4-FFF2-40B4-BE49-F238E27FC236}">
                <a16:creationId xmlns:a16="http://schemas.microsoft.com/office/drawing/2014/main" id="{962D1A19-E085-8054-09F4-424F8285CF83}"/>
              </a:ext>
            </a:extLst>
          </p:cNvPr>
          <p:cNvSpPr/>
          <p:nvPr/>
        </p:nvSpPr>
        <p:spPr>
          <a:xfrm>
            <a:off x="1042233" y="1648638"/>
            <a:ext cx="3299152" cy="529569"/>
          </a:xfrm>
          <a:prstGeom prst="rect">
            <a:avLst/>
          </a:prstGeom>
        </p:spPr>
        <p:txBody>
          <a:bodyPr wrap="square" lIns="0" tIns="0" rIns="0" bIns="0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Rectangle 46">
            <a:extLst>
              <a:ext uri="{FF2B5EF4-FFF2-40B4-BE49-F238E27FC236}">
                <a16:creationId xmlns:a16="http://schemas.microsoft.com/office/drawing/2014/main" id="{8A53E127-E88C-4225-9A66-3553B9DD81B5}"/>
              </a:ext>
            </a:extLst>
          </p:cNvPr>
          <p:cNvSpPr/>
          <p:nvPr/>
        </p:nvSpPr>
        <p:spPr>
          <a:xfrm>
            <a:off x="1042232" y="2556873"/>
            <a:ext cx="4344969" cy="529569"/>
          </a:xfrm>
          <a:prstGeom prst="rect">
            <a:avLst/>
          </a:prstGeom>
        </p:spPr>
        <p:txBody>
          <a:bodyPr wrap="square" lIns="0" tIns="0" rIns="0" bIns="0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5" name="Rectangle 46">
            <a:extLst>
              <a:ext uri="{FF2B5EF4-FFF2-40B4-BE49-F238E27FC236}">
                <a16:creationId xmlns:a16="http://schemas.microsoft.com/office/drawing/2014/main" id="{F9FA167E-0AD3-0EF3-CC91-E95886E9C5E3}"/>
              </a:ext>
            </a:extLst>
          </p:cNvPr>
          <p:cNvSpPr/>
          <p:nvPr/>
        </p:nvSpPr>
        <p:spPr>
          <a:xfrm>
            <a:off x="1042233" y="3610552"/>
            <a:ext cx="6026224" cy="252570"/>
          </a:xfrm>
          <a:prstGeom prst="rect">
            <a:avLst/>
          </a:prstGeom>
        </p:spPr>
        <p:txBody>
          <a:bodyPr wrap="square" lIns="0" tIns="0" rIns="0" bIns="0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6" name="Rectangle 46">
            <a:extLst>
              <a:ext uri="{FF2B5EF4-FFF2-40B4-BE49-F238E27FC236}">
                <a16:creationId xmlns:a16="http://schemas.microsoft.com/office/drawing/2014/main" id="{0049D013-8BC6-EC5B-0943-B237D416BFFF}"/>
              </a:ext>
            </a:extLst>
          </p:cNvPr>
          <p:cNvSpPr/>
          <p:nvPr/>
        </p:nvSpPr>
        <p:spPr>
          <a:xfrm>
            <a:off x="1042232" y="4577514"/>
            <a:ext cx="6258453" cy="252570"/>
          </a:xfrm>
          <a:prstGeom prst="rect">
            <a:avLst/>
          </a:prstGeom>
        </p:spPr>
        <p:txBody>
          <a:bodyPr wrap="square" lIns="0" tIns="0" rIns="0" bIns="0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7" name="Rectangle 46">
            <a:extLst>
              <a:ext uri="{FF2B5EF4-FFF2-40B4-BE49-F238E27FC236}">
                <a16:creationId xmlns:a16="http://schemas.microsoft.com/office/drawing/2014/main" id="{F5620AA9-453B-FF49-5E2A-F3BDCA57A13A}"/>
              </a:ext>
            </a:extLst>
          </p:cNvPr>
          <p:cNvSpPr/>
          <p:nvPr/>
        </p:nvSpPr>
        <p:spPr>
          <a:xfrm>
            <a:off x="1042232" y="5442842"/>
            <a:ext cx="8062357" cy="252570"/>
          </a:xfrm>
          <a:prstGeom prst="rect">
            <a:avLst/>
          </a:prstGeom>
        </p:spPr>
        <p:txBody>
          <a:bodyPr wrap="square" lIns="0" tIns="0" rIns="0" bIns="0" numCol="1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742584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Freeform 62">
            <a:extLst>
              <a:ext uri="{FF2B5EF4-FFF2-40B4-BE49-F238E27FC236}">
                <a16:creationId xmlns:a16="http://schemas.microsoft.com/office/drawing/2014/main" id="{92B63A9D-4531-A3F5-CA70-71B840F9DA8C}"/>
              </a:ext>
            </a:extLst>
          </p:cNvPr>
          <p:cNvSpPr>
            <a:spLocks/>
          </p:cNvSpPr>
          <p:nvPr/>
        </p:nvSpPr>
        <p:spPr bwMode="gray">
          <a:xfrm rot="10800000">
            <a:off x="2749232" y="4832822"/>
            <a:ext cx="2139352" cy="2246319"/>
          </a:xfrm>
          <a:prstGeom prst="rect">
            <a:avLst/>
          </a:prstGeom>
          <a:gradFill rotWithShape="1">
            <a:gsLst>
              <a:gs pos="0">
                <a:srgbClr val="669900"/>
              </a:gs>
              <a:gs pos="100000">
                <a:srgbClr val="669900">
                  <a:gamma/>
                  <a:shade val="46275"/>
                  <a:invGamma/>
                </a:srgbClr>
              </a:gs>
            </a:gsLst>
            <a:lin ang="2700000" scaled="1"/>
          </a:gra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3519804" lon="18206263" rev="18000000"/>
            </a:camera>
            <a:lightRig rig="flat" dir="t">
              <a:rot lat="0" lon="0" rev="5400000"/>
            </a:lightRig>
          </a:scene3d>
          <a:sp3d extrusionH="222250" contourW="6350" prstMaterial="softEdge">
            <a:bevelT w="0" h="0"/>
            <a:bevelB w="0" h="0"/>
            <a:contourClr>
              <a:srgbClr val="92D050"/>
            </a:contourClr>
          </a:sp3d>
        </p:spPr>
        <p:txBody>
          <a:bodyPr>
            <a:flatTx/>
          </a:bodyPr>
          <a:lstStyle/>
          <a:p>
            <a:pPr>
              <a:defRPr/>
            </a:pPr>
            <a:endParaRPr lang="zh-CN" alt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Freeform 62">
            <a:extLst>
              <a:ext uri="{FF2B5EF4-FFF2-40B4-BE49-F238E27FC236}">
                <a16:creationId xmlns:a16="http://schemas.microsoft.com/office/drawing/2014/main" id="{84C8E446-39C2-204C-747B-AFEE323CEB2D}"/>
              </a:ext>
            </a:extLst>
          </p:cNvPr>
          <p:cNvSpPr>
            <a:spLocks/>
          </p:cNvSpPr>
          <p:nvPr/>
        </p:nvSpPr>
        <p:spPr bwMode="gray">
          <a:xfrm rot="10800000">
            <a:off x="3177102" y="4404951"/>
            <a:ext cx="2139352" cy="2246319"/>
          </a:xfrm>
          <a:prstGeom prst="rect">
            <a:avLst/>
          </a:prstGeom>
          <a:gradFill rotWithShape="1">
            <a:gsLst>
              <a:gs pos="0">
                <a:srgbClr val="669900"/>
              </a:gs>
              <a:gs pos="100000">
                <a:srgbClr val="669900">
                  <a:gamma/>
                  <a:shade val="46275"/>
                  <a:invGamma/>
                </a:srgbClr>
              </a:gs>
            </a:gsLst>
            <a:lin ang="2700000" scaled="1"/>
          </a:gra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3519804" lon="18206263" rev="18000000"/>
            </a:camera>
            <a:lightRig rig="flat" dir="t">
              <a:rot lat="0" lon="0" rev="5400000"/>
            </a:lightRig>
          </a:scene3d>
          <a:sp3d extrusionH="222250" contourW="6350" prstMaterial="softEdge">
            <a:bevelT w="0" h="0"/>
            <a:bevelB w="0" h="0"/>
            <a:contourClr>
              <a:srgbClr val="92D050"/>
            </a:contourClr>
          </a:sp3d>
        </p:spPr>
        <p:txBody>
          <a:bodyPr>
            <a:flatTx/>
          </a:bodyPr>
          <a:lstStyle/>
          <a:p>
            <a:pPr>
              <a:defRPr/>
            </a:pPr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Freeform 62">
            <a:extLst>
              <a:ext uri="{FF2B5EF4-FFF2-40B4-BE49-F238E27FC236}">
                <a16:creationId xmlns:a16="http://schemas.microsoft.com/office/drawing/2014/main" id="{943FCC47-813D-7E02-BFE0-9608339F79C4}"/>
              </a:ext>
            </a:extLst>
          </p:cNvPr>
          <p:cNvSpPr>
            <a:spLocks/>
          </p:cNvSpPr>
          <p:nvPr/>
        </p:nvSpPr>
        <p:spPr bwMode="gray">
          <a:xfrm rot="10800000">
            <a:off x="3604973" y="3977081"/>
            <a:ext cx="2139352" cy="2246319"/>
          </a:xfrm>
          <a:prstGeom prst="rect">
            <a:avLst/>
          </a:prstGeom>
          <a:gradFill rotWithShape="1">
            <a:gsLst>
              <a:gs pos="0">
                <a:srgbClr val="669900"/>
              </a:gs>
              <a:gs pos="100000">
                <a:srgbClr val="669900">
                  <a:gamma/>
                  <a:shade val="46275"/>
                  <a:invGamma/>
                </a:srgbClr>
              </a:gs>
            </a:gsLst>
            <a:lin ang="2700000" scaled="1"/>
          </a:gra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3519804" lon="18206263" rev="18000000"/>
            </a:camera>
            <a:lightRig rig="flat" dir="t">
              <a:rot lat="0" lon="0" rev="5400000"/>
            </a:lightRig>
          </a:scene3d>
          <a:sp3d extrusionH="222250" contourW="6350" prstMaterial="softEdge">
            <a:bevelT w="0" h="0"/>
            <a:bevelB w="0" h="0"/>
            <a:contourClr>
              <a:srgbClr val="92D050"/>
            </a:contourClr>
          </a:sp3d>
        </p:spPr>
        <p:txBody>
          <a:bodyPr>
            <a:flatTx/>
          </a:bodyPr>
          <a:lstStyle/>
          <a:p>
            <a:pPr>
              <a:defRPr/>
            </a:pPr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Freeform 62">
            <a:extLst>
              <a:ext uri="{FF2B5EF4-FFF2-40B4-BE49-F238E27FC236}">
                <a16:creationId xmlns:a16="http://schemas.microsoft.com/office/drawing/2014/main" id="{58FCBEBA-CBF6-0A43-70E2-C7F992204FF1}"/>
              </a:ext>
            </a:extLst>
          </p:cNvPr>
          <p:cNvSpPr>
            <a:spLocks/>
          </p:cNvSpPr>
          <p:nvPr/>
        </p:nvSpPr>
        <p:spPr bwMode="gray">
          <a:xfrm rot="10800000">
            <a:off x="4032843" y="3549211"/>
            <a:ext cx="2139352" cy="2246319"/>
          </a:xfrm>
          <a:prstGeom prst="rect">
            <a:avLst/>
          </a:prstGeom>
          <a:gradFill rotWithShape="1">
            <a:gsLst>
              <a:gs pos="0">
                <a:srgbClr val="669900"/>
              </a:gs>
              <a:gs pos="100000">
                <a:srgbClr val="669900">
                  <a:gamma/>
                  <a:shade val="46275"/>
                  <a:invGamma/>
                </a:srgbClr>
              </a:gs>
            </a:gsLst>
            <a:lin ang="2700000" scaled="1"/>
          </a:gra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3519804" lon="18206263" rev="18000000"/>
            </a:camera>
            <a:lightRig rig="flat" dir="t">
              <a:rot lat="0" lon="0" rev="5400000"/>
            </a:lightRig>
          </a:scene3d>
          <a:sp3d extrusionH="222250" contourW="6350" prstMaterial="softEdge">
            <a:bevelT w="0" h="0"/>
            <a:bevelB w="0" h="0"/>
            <a:contourClr>
              <a:srgbClr val="92D050"/>
            </a:contourClr>
          </a:sp3d>
        </p:spPr>
        <p:txBody>
          <a:bodyPr>
            <a:flatTx/>
          </a:bodyPr>
          <a:lstStyle/>
          <a:p>
            <a:pPr>
              <a:defRPr/>
            </a:pPr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Freeform 62">
            <a:extLst>
              <a:ext uri="{FF2B5EF4-FFF2-40B4-BE49-F238E27FC236}">
                <a16:creationId xmlns:a16="http://schemas.microsoft.com/office/drawing/2014/main" id="{C7C646CC-AAB9-4169-8E86-F4352ABE7324}"/>
              </a:ext>
            </a:extLst>
          </p:cNvPr>
          <p:cNvSpPr>
            <a:spLocks/>
          </p:cNvSpPr>
          <p:nvPr/>
        </p:nvSpPr>
        <p:spPr bwMode="gray">
          <a:xfrm rot="10800000">
            <a:off x="4353746" y="3014373"/>
            <a:ext cx="2139352" cy="2246319"/>
          </a:xfrm>
          <a:prstGeom prst="rect">
            <a:avLst/>
          </a:prstGeom>
          <a:gradFill rotWithShape="1">
            <a:gsLst>
              <a:gs pos="0">
                <a:srgbClr val="669900"/>
              </a:gs>
              <a:gs pos="100000">
                <a:srgbClr val="669900">
                  <a:gamma/>
                  <a:shade val="46275"/>
                  <a:invGamma/>
                </a:srgbClr>
              </a:gs>
            </a:gsLst>
            <a:lin ang="2700000" scaled="1"/>
          </a:gra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3519804" lon="18206263" rev="18000000"/>
            </a:camera>
            <a:lightRig rig="flat" dir="t">
              <a:rot lat="0" lon="0" rev="5400000"/>
            </a:lightRig>
          </a:scene3d>
          <a:sp3d extrusionH="222250" contourW="6350" prstMaterial="softEdge">
            <a:bevelT w="0" h="0"/>
            <a:bevelB w="0" h="0"/>
            <a:contourClr>
              <a:srgbClr val="92D050"/>
            </a:contourClr>
          </a:sp3d>
        </p:spPr>
        <p:txBody>
          <a:bodyPr>
            <a:flatTx/>
          </a:bodyPr>
          <a:lstStyle/>
          <a:p>
            <a:pPr>
              <a:defRPr/>
            </a:pPr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Freeform 62">
            <a:extLst>
              <a:ext uri="{FF2B5EF4-FFF2-40B4-BE49-F238E27FC236}">
                <a16:creationId xmlns:a16="http://schemas.microsoft.com/office/drawing/2014/main" id="{FD4EC222-262B-05D6-D8E2-C6D173C8DCE9}"/>
              </a:ext>
            </a:extLst>
          </p:cNvPr>
          <p:cNvSpPr>
            <a:spLocks/>
          </p:cNvSpPr>
          <p:nvPr/>
        </p:nvSpPr>
        <p:spPr bwMode="gray">
          <a:xfrm rot="10800000">
            <a:off x="4781616" y="2586502"/>
            <a:ext cx="2139352" cy="2246319"/>
          </a:xfrm>
          <a:prstGeom prst="rect">
            <a:avLst/>
          </a:prstGeom>
          <a:gradFill rotWithShape="1">
            <a:gsLst>
              <a:gs pos="0">
                <a:srgbClr val="669900"/>
              </a:gs>
              <a:gs pos="100000">
                <a:srgbClr val="669900">
                  <a:gamma/>
                  <a:shade val="46275"/>
                  <a:invGamma/>
                </a:srgbClr>
              </a:gs>
            </a:gsLst>
            <a:lin ang="2700000" scaled="1"/>
          </a:gra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3519804" lon="18206263" rev="18000000"/>
            </a:camera>
            <a:lightRig rig="flat" dir="t">
              <a:rot lat="0" lon="0" rev="5400000"/>
            </a:lightRig>
          </a:scene3d>
          <a:sp3d extrusionH="222250" contourW="6350" prstMaterial="softEdge">
            <a:bevelT w="0" h="0"/>
            <a:bevelB w="0" h="0"/>
            <a:contourClr>
              <a:srgbClr val="92D050"/>
            </a:contourClr>
          </a:sp3d>
        </p:spPr>
        <p:txBody>
          <a:bodyPr>
            <a:flatTx/>
          </a:bodyPr>
          <a:lstStyle/>
          <a:p>
            <a:pPr>
              <a:defRPr/>
            </a:pPr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Freeform 62">
            <a:extLst>
              <a:ext uri="{FF2B5EF4-FFF2-40B4-BE49-F238E27FC236}">
                <a16:creationId xmlns:a16="http://schemas.microsoft.com/office/drawing/2014/main" id="{4FD93B1C-73A9-4ADD-21A6-EFC10754AC1B}"/>
              </a:ext>
            </a:extLst>
          </p:cNvPr>
          <p:cNvSpPr>
            <a:spLocks/>
          </p:cNvSpPr>
          <p:nvPr/>
        </p:nvSpPr>
        <p:spPr bwMode="gray">
          <a:xfrm rot="10800000">
            <a:off x="5209487" y="2051664"/>
            <a:ext cx="2139352" cy="2246319"/>
          </a:xfrm>
          <a:prstGeom prst="rect">
            <a:avLst/>
          </a:prstGeom>
          <a:gradFill rotWithShape="1">
            <a:gsLst>
              <a:gs pos="0">
                <a:srgbClr val="669900"/>
              </a:gs>
              <a:gs pos="100000">
                <a:srgbClr val="669900">
                  <a:gamma/>
                  <a:shade val="46275"/>
                  <a:invGamma/>
                </a:srgbClr>
              </a:gs>
            </a:gsLst>
            <a:lin ang="2700000" scaled="1"/>
          </a:gra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3519804" lon="18206263" rev="18000000"/>
            </a:camera>
            <a:lightRig rig="flat" dir="t">
              <a:rot lat="0" lon="0" rev="5400000"/>
            </a:lightRig>
          </a:scene3d>
          <a:sp3d extrusionH="222250" contourW="6350" prstMaterial="softEdge">
            <a:bevelT w="0" h="0"/>
            <a:bevelB w="0" h="0"/>
            <a:contourClr>
              <a:srgbClr val="92D050"/>
            </a:contourClr>
          </a:sp3d>
        </p:spPr>
        <p:txBody>
          <a:bodyPr>
            <a:flatTx/>
          </a:bodyPr>
          <a:lstStyle/>
          <a:p>
            <a:pPr>
              <a:defRPr/>
            </a:pPr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1" name="Freeform 62">
            <a:extLst>
              <a:ext uri="{FF2B5EF4-FFF2-40B4-BE49-F238E27FC236}">
                <a16:creationId xmlns:a16="http://schemas.microsoft.com/office/drawing/2014/main" id="{05E511A4-9CFB-4E8A-33CC-C7E78B72EB33}"/>
              </a:ext>
            </a:extLst>
          </p:cNvPr>
          <p:cNvSpPr>
            <a:spLocks/>
          </p:cNvSpPr>
          <p:nvPr/>
        </p:nvSpPr>
        <p:spPr bwMode="gray">
          <a:xfrm rot="10800000">
            <a:off x="5637357" y="1623794"/>
            <a:ext cx="2139352" cy="2246319"/>
          </a:xfrm>
          <a:prstGeom prst="rect">
            <a:avLst/>
          </a:prstGeom>
          <a:gradFill rotWithShape="1">
            <a:gsLst>
              <a:gs pos="0">
                <a:srgbClr val="669900"/>
              </a:gs>
              <a:gs pos="100000">
                <a:srgbClr val="669900">
                  <a:gamma/>
                  <a:shade val="46275"/>
                  <a:invGamma/>
                </a:srgbClr>
              </a:gs>
            </a:gsLst>
            <a:lin ang="2700000" scaled="1"/>
          </a:gra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3519804" lon="18206263" rev="18000000"/>
            </a:camera>
            <a:lightRig rig="flat" dir="t">
              <a:rot lat="0" lon="0" rev="5400000"/>
            </a:lightRig>
          </a:scene3d>
          <a:sp3d extrusionH="222250" contourW="6350" prstMaterial="softEdge">
            <a:bevelT w="0" h="0"/>
            <a:bevelB w="0" h="0"/>
            <a:contourClr>
              <a:srgbClr val="92D050"/>
            </a:contourClr>
          </a:sp3d>
        </p:spPr>
        <p:txBody>
          <a:bodyPr>
            <a:flatTx/>
          </a:bodyPr>
          <a:lstStyle/>
          <a:p>
            <a:pPr>
              <a:defRPr/>
            </a:pPr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Freeform 62">
            <a:extLst>
              <a:ext uri="{FF2B5EF4-FFF2-40B4-BE49-F238E27FC236}">
                <a16:creationId xmlns:a16="http://schemas.microsoft.com/office/drawing/2014/main" id="{93A1B6AF-CB49-80B4-4A58-13621A8C4279}"/>
              </a:ext>
            </a:extLst>
          </p:cNvPr>
          <p:cNvSpPr>
            <a:spLocks/>
          </p:cNvSpPr>
          <p:nvPr/>
        </p:nvSpPr>
        <p:spPr bwMode="gray">
          <a:xfrm rot="10800000">
            <a:off x="6065227" y="1088956"/>
            <a:ext cx="2139352" cy="2246319"/>
          </a:xfrm>
          <a:prstGeom prst="rect">
            <a:avLst/>
          </a:prstGeom>
          <a:gradFill rotWithShape="1">
            <a:gsLst>
              <a:gs pos="0">
                <a:srgbClr val="669900"/>
              </a:gs>
              <a:gs pos="100000">
                <a:srgbClr val="669900">
                  <a:gamma/>
                  <a:shade val="46275"/>
                  <a:invGamma/>
                </a:srgbClr>
              </a:gs>
            </a:gsLst>
            <a:lin ang="2700000" scaled="1"/>
          </a:gra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3519804" lon="18206263" rev="18000000"/>
            </a:camera>
            <a:lightRig rig="flat" dir="t">
              <a:rot lat="0" lon="0" rev="5400000"/>
            </a:lightRig>
          </a:scene3d>
          <a:sp3d extrusionH="222250" contourW="6350" prstMaterial="softEdge">
            <a:bevelT w="0" h="0"/>
            <a:bevelB w="0" h="0"/>
            <a:contourClr>
              <a:srgbClr val="92D050"/>
            </a:contourClr>
          </a:sp3d>
        </p:spPr>
        <p:txBody>
          <a:bodyPr>
            <a:flatTx/>
          </a:bodyPr>
          <a:lstStyle/>
          <a:p>
            <a:pPr>
              <a:defRPr/>
            </a:pPr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227" name="Freeform 23">
            <a:extLst>
              <a:ext uri="{FF2B5EF4-FFF2-40B4-BE49-F238E27FC236}">
                <a16:creationId xmlns:a16="http://schemas.microsoft.com/office/drawing/2014/main" id="{B1AD9A8E-3E56-EDFD-0C8B-E9ABB1EEDADD}"/>
              </a:ext>
            </a:extLst>
          </p:cNvPr>
          <p:cNvSpPr>
            <a:spLocks/>
          </p:cNvSpPr>
          <p:nvPr/>
        </p:nvSpPr>
        <p:spPr bwMode="gray">
          <a:xfrm>
            <a:off x="6180303" y="1990326"/>
            <a:ext cx="875014" cy="435509"/>
          </a:xfrm>
          <a:custGeom>
            <a:avLst/>
            <a:gdLst>
              <a:gd name="T0" fmla="*/ 0 w 335"/>
              <a:gd name="T1" fmla="*/ 166 h 173"/>
              <a:gd name="T2" fmla="*/ 58 w 335"/>
              <a:gd name="T3" fmla="*/ 173 h 173"/>
              <a:gd name="T4" fmla="*/ 297 w 335"/>
              <a:gd name="T5" fmla="*/ 32 h 173"/>
              <a:gd name="T6" fmla="*/ 289 w 335"/>
              <a:gd name="T7" fmla="*/ 8 h 173"/>
              <a:gd name="T8" fmla="*/ 223 w 335"/>
              <a:gd name="T9" fmla="*/ 26 h 173"/>
              <a:gd name="T10" fmla="*/ 0 w 335"/>
              <a:gd name="T11" fmla="*/ 166 h 17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35"/>
              <a:gd name="T19" fmla="*/ 0 h 173"/>
              <a:gd name="T20" fmla="*/ 335 w 335"/>
              <a:gd name="T21" fmla="*/ 173 h 17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35" h="173">
                <a:moveTo>
                  <a:pt x="0" y="166"/>
                </a:moveTo>
                <a:lnTo>
                  <a:pt x="58" y="173"/>
                </a:lnTo>
                <a:lnTo>
                  <a:pt x="297" y="32"/>
                </a:lnTo>
                <a:cubicBezTo>
                  <a:pt x="335" y="5"/>
                  <a:pt x="301" y="9"/>
                  <a:pt x="289" y="8"/>
                </a:cubicBezTo>
                <a:cubicBezTo>
                  <a:pt x="277" y="7"/>
                  <a:pt x="271" y="0"/>
                  <a:pt x="223" y="26"/>
                </a:cubicBezTo>
                <a:lnTo>
                  <a:pt x="0" y="166"/>
                </a:lnTo>
                <a:close/>
              </a:path>
            </a:pathLst>
          </a:custGeom>
          <a:gradFill rotWithShape="1">
            <a:gsLst>
              <a:gs pos="0">
                <a:srgbClr val="181818">
                  <a:alpha val="0"/>
                </a:srgbClr>
              </a:gs>
              <a:gs pos="100000">
                <a:srgbClr val="1C1C1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228" name="Freeform 24">
            <a:extLst>
              <a:ext uri="{FF2B5EF4-FFF2-40B4-BE49-F238E27FC236}">
                <a16:creationId xmlns:a16="http://schemas.microsoft.com/office/drawing/2014/main" id="{9038A240-92A7-1CE6-D081-0CBFBCD6B642}"/>
              </a:ext>
            </a:extLst>
          </p:cNvPr>
          <p:cNvSpPr>
            <a:spLocks/>
          </p:cNvSpPr>
          <p:nvPr/>
        </p:nvSpPr>
        <p:spPr bwMode="gray">
          <a:xfrm>
            <a:off x="6781059" y="1831730"/>
            <a:ext cx="958598" cy="427957"/>
          </a:xfrm>
          <a:custGeom>
            <a:avLst/>
            <a:gdLst>
              <a:gd name="T0" fmla="*/ 0 w 367"/>
              <a:gd name="T1" fmla="*/ 158 h 170"/>
              <a:gd name="T2" fmla="*/ 80 w 367"/>
              <a:gd name="T3" fmla="*/ 170 h 170"/>
              <a:gd name="T4" fmla="*/ 332 w 367"/>
              <a:gd name="T5" fmla="*/ 37 h 170"/>
              <a:gd name="T6" fmla="*/ 292 w 367"/>
              <a:gd name="T7" fmla="*/ 1 h 170"/>
              <a:gd name="T8" fmla="*/ 230 w 367"/>
              <a:gd name="T9" fmla="*/ 29 h 170"/>
              <a:gd name="T10" fmla="*/ 0 w 367"/>
              <a:gd name="T11" fmla="*/ 158 h 17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367"/>
              <a:gd name="T19" fmla="*/ 0 h 170"/>
              <a:gd name="T20" fmla="*/ 367 w 367"/>
              <a:gd name="T21" fmla="*/ 170 h 17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367" h="170">
                <a:moveTo>
                  <a:pt x="0" y="158"/>
                </a:moveTo>
                <a:lnTo>
                  <a:pt x="80" y="170"/>
                </a:lnTo>
                <a:lnTo>
                  <a:pt x="332" y="37"/>
                </a:lnTo>
                <a:cubicBezTo>
                  <a:pt x="367" y="9"/>
                  <a:pt x="309" y="2"/>
                  <a:pt x="292" y="1"/>
                </a:cubicBezTo>
                <a:cubicBezTo>
                  <a:pt x="280" y="0"/>
                  <a:pt x="279" y="3"/>
                  <a:pt x="230" y="29"/>
                </a:cubicBezTo>
                <a:lnTo>
                  <a:pt x="0" y="158"/>
                </a:lnTo>
                <a:close/>
              </a:path>
            </a:pathLst>
          </a:custGeom>
          <a:gradFill rotWithShape="1">
            <a:gsLst>
              <a:gs pos="0">
                <a:srgbClr val="181818">
                  <a:alpha val="0"/>
                </a:srgbClr>
              </a:gs>
              <a:gs pos="100000">
                <a:srgbClr val="1C1C1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229" name="Freeform 25">
            <a:extLst>
              <a:ext uri="{FF2B5EF4-FFF2-40B4-BE49-F238E27FC236}">
                <a16:creationId xmlns:a16="http://schemas.microsoft.com/office/drawing/2014/main" id="{0C7B401E-804D-37C2-82C2-91C388046E02}"/>
              </a:ext>
            </a:extLst>
          </p:cNvPr>
          <p:cNvSpPr>
            <a:spLocks/>
          </p:cNvSpPr>
          <p:nvPr/>
        </p:nvSpPr>
        <p:spPr bwMode="gray">
          <a:xfrm>
            <a:off x="7402710" y="2091022"/>
            <a:ext cx="801879" cy="359987"/>
          </a:xfrm>
          <a:custGeom>
            <a:avLst/>
            <a:gdLst>
              <a:gd name="T0" fmla="*/ 0 w 307"/>
              <a:gd name="T1" fmla="*/ 134 h 143"/>
              <a:gd name="T2" fmla="*/ 66 w 307"/>
              <a:gd name="T3" fmla="*/ 143 h 143"/>
              <a:gd name="T4" fmla="*/ 282 w 307"/>
              <a:gd name="T5" fmla="*/ 35 h 143"/>
              <a:gd name="T6" fmla="*/ 219 w 307"/>
              <a:gd name="T7" fmla="*/ 17 h 143"/>
              <a:gd name="T8" fmla="*/ 0 w 307"/>
              <a:gd name="T9" fmla="*/ 134 h 1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07"/>
              <a:gd name="T16" fmla="*/ 0 h 143"/>
              <a:gd name="T17" fmla="*/ 307 w 307"/>
              <a:gd name="T18" fmla="*/ 143 h 1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07" h="143">
                <a:moveTo>
                  <a:pt x="0" y="134"/>
                </a:moveTo>
                <a:lnTo>
                  <a:pt x="66" y="143"/>
                </a:lnTo>
                <a:lnTo>
                  <a:pt x="282" y="35"/>
                </a:lnTo>
                <a:cubicBezTo>
                  <a:pt x="307" y="14"/>
                  <a:pt x="266" y="0"/>
                  <a:pt x="219" y="17"/>
                </a:cubicBezTo>
                <a:lnTo>
                  <a:pt x="0" y="134"/>
                </a:lnTo>
                <a:close/>
              </a:path>
            </a:pathLst>
          </a:custGeom>
          <a:gradFill rotWithShape="1">
            <a:gsLst>
              <a:gs pos="0">
                <a:srgbClr val="181818">
                  <a:alpha val="0"/>
                </a:srgbClr>
              </a:gs>
              <a:gs pos="100000">
                <a:srgbClr val="1C1C1C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230" name="Freeform 26">
            <a:extLst>
              <a:ext uri="{FF2B5EF4-FFF2-40B4-BE49-F238E27FC236}">
                <a16:creationId xmlns:a16="http://schemas.microsoft.com/office/drawing/2014/main" id="{C01493BA-56DD-DAE5-2557-04C7528CAA29}"/>
              </a:ext>
            </a:extLst>
          </p:cNvPr>
          <p:cNvSpPr>
            <a:spLocks/>
          </p:cNvSpPr>
          <p:nvPr/>
        </p:nvSpPr>
        <p:spPr bwMode="gray">
          <a:xfrm>
            <a:off x="5958284" y="988404"/>
            <a:ext cx="585084" cy="1432397"/>
          </a:xfrm>
          <a:custGeom>
            <a:avLst/>
            <a:gdLst>
              <a:gd name="T0" fmla="*/ 103 w 224"/>
              <a:gd name="T1" fmla="*/ 101 h 569"/>
              <a:gd name="T2" fmla="*/ 74 w 224"/>
              <a:gd name="T3" fmla="*/ 50 h 569"/>
              <a:gd name="T4" fmla="*/ 121 w 224"/>
              <a:gd name="T5" fmla="*/ 1 h 569"/>
              <a:gd name="T6" fmla="*/ 171 w 224"/>
              <a:gd name="T7" fmla="*/ 52 h 569"/>
              <a:gd name="T8" fmla="*/ 135 w 224"/>
              <a:gd name="T9" fmla="*/ 101 h 569"/>
              <a:gd name="T10" fmla="*/ 134 w 224"/>
              <a:gd name="T11" fmla="*/ 124 h 569"/>
              <a:gd name="T12" fmla="*/ 209 w 224"/>
              <a:gd name="T13" fmla="*/ 145 h 569"/>
              <a:gd name="T14" fmla="*/ 221 w 224"/>
              <a:gd name="T15" fmla="*/ 204 h 569"/>
              <a:gd name="T16" fmla="*/ 218 w 224"/>
              <a:gd name="T17" fmla="*/ 321 h 569"/>
              <a:gd name="T18" fmla="*/ 209 w 224"/>
              <a:gd name="T19" fmla="*/ 365 h 569"/>
              <a:gd name="T20" fmla="*/ 196 w 224"/>
              <a:gd name="T21" fmla="*/ 308 h 569"/>
              <a:gd name="T22" fmla="*/ 187 w 224"/>
              <a:gd name="T23" fmla="*/ 202 h 569"/>
              <a:gd name="T24" fmla="*/ 170 w 224"/>
              <a:gd name="T25" fmla="*/ 321 h 569"/>
              <a:gd name="T26" fmla="*/ 144 w 224"/>
              <a:gd name="T27" fmla="*/ 569 h 569"/>
              <a:gd name="T28" fmla="*/ 78 w 224"/>
              <a:gd name="T29" fmla="*/ 565 h 569"/>
              <a:gd name="T30" fmla="*/ 50 w 224"/>
              <a:gd name="T31" fmla="*/ 325 h 569"/>
              <a:gd name="T32" fmla="*/ 33 w 224"/>
              <a:gd name="T33" fmla="*/ 208 h 569"/>
              <a:gd name="T34" fmla="*/ 25 w 224"/>
              <a:gd name="T35" fmla="*/ 310 h 569"/>
              <a:gd name="T36" fmla="*/ 12 w 224"/>
              <a:gd name="T37" fmla="*/ 365 h 569"/>
              <a:gd name="T38" fmla="*/ 1 w 224"/>
              <a:gd name="T39" fmla="*/ 305 h 569"/>
              <a:gd name="T40" fmla="*/ 7 w 224"/>
              <a:gd name="T41" fmla="*/ 184 h 569"/>
              <a:gd name="T42" fmla="*/ 23 w 224"/>
              <a:gd name="T43" fmla="*/ 140 h 569"/>
              <a:gd name="T44" fmla="*/ 102 w 224"/>
              <a:gd name="T45" fmla="*/ 124 h 569"/>
              <a:gd name="T46" fmla="*/ 103 w 224"/>
              <a:gd name="T47" fmla="*/ 101 h 56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24"/>
              <a:gd name="T73" fmla="*/ 0 h 569"/>
              <a:gd name="T74" fmla="*/ 224 w 224"/>
              <a:gd name="T75" fmla="*/ 569 h 56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24" h="569">
                <a:moveTo>
                  <a:pt x="103" y="101"/>
                </a:moveTo>
                <a:cubicBezTo>
                  <a:pt x="87" y="94"/>
                  <a:pt x="75" y="75"/>
                  <a:pt x="74" y="50"/>
                </a:cubicBezTo>
                <a:cubicBezTo>
                  <a:pt x="72" y="26"/>
                  <a:pt x="90" y="0"/>
                  <a:pt x="121" y="1"/>
                </a:cubicBezTo>
                <a:cubicBezTo>
                  <a:pt x="152" y="2"/>
                  <a:pt x="172" y="18"/>
                  <a:pt x="171" y="52"/>
                </a:cubicBezTo>
                <a:cubicBezTo>
                  <a:pt x="170" y="85"/>
                  <a:pt x="151" y="96"/>
                  <a:pt x="135" y="101"/>
                </a:cubicBezTo>
                <a:cubicBezTo>
                  <a:pt x="132" y="111"/>
                  <a:pt x="132" y="118"/>
                  <a:pt x="134" y="124"/>
                </a:cubicBezTo>
                <a:cubicBezTo>
                  <a:pt x="151" y="131"/>
                  <a:pt x="194" y="132"/>
                  <a:pt x="209" y="145"/>
                </a:cubicBezTo>
                <a:cubicBezTo>
                  <a:pt x="224" y="156"/>
                  <a:pt x="219" y="175"/>
                  <a:pt x="221" y="204"/>
                </a:cubicBezTo>
                <a:lnTo>
                  <a:pt x="218" y="321"/>
                </a:lnTo>
                <a:cubicBezTo>
                  <a:pt x="216" y="348"/>
                  <a:pt x="212" y="367"/>
                  <a:pt x="209" y="365"/>
                </a:cubicBezTo>
                <a:cubicBezTo>
                  <a:pt x="199" y="370"/>
                  <a:pt x="200" y="335"/>
                  <a:pt x="196" y="308"/>
                </a:cubicBezTo>
                <a:lnTo>
                  <a:pt x="187" y="202"/>
                </a:lnTo>
                <a:cubicBezTo>
                  <a:pt x="182" y="204"/>
                  <a:pt x="177" y="260"/>
                  <a:pt x="170" y="321"/>
                </a:cubicBezTo>
                <a:lnTo>
                  <a:pt x="144" y="569"/>
                </a:lnTo>
                <a:lnTo>
                  <a:pt x="78" y="565"/>
                </a:lnTo>
                <a:lnTo>
                  <a:pt x="50" y="325"/>
                </a:lnTo>
                <a:cubicBezTo>
                  <a:pt x="39" y="255"/>
                  <a:pt x="37" y="211"/>
                  <a:pt x="33" y="208"/>
                </a:cubicBezTo>
                <a:lnTo>
                  <a:pt x="25" y="310"/>
                </a:lnTo>
                <a:cubicBezTo>
                  <a:pt x="22" y="336"/>
                  <a:pt x="16" y="366"/>
                  <a:pt x="12" y="365"/>
                </a:cubicBezTo>
                <a:cubicBezTo>
                  <a:pt x="4" y="365"/>
                  <a:pt x="2" y="335"/>
                  <a:pt x="1" y="305"/>
                </a:cubicBezTo>
                <a:cubicBezTo>
                  <a:pt x="0" y="275"/>
                  <a:pt x="3" y="212"/>
                  <a:pt x="7" y="184"/>
                </a:cubicBezTo>
                <a:cubicBezTo>
                  <a:pt x="12" y="157"/>
                  <a:pt x="7" y="150"/>
                  <a:pt x="23" y="140"/>
                </a:cubicBezTo>
                <a:cubicBezTo>
                  <a:pt x="39" y="131"/>
                  <a:pt x="89" y="131"/>
                  <a:pt x="102" y="124"/>
                </a:cubicBezTo>
                <a:cubicBezTo>
                  <a:pt x="106" y="120"/>
                  <a:pt x="108" y="108"/>
                  <a:pt x="103" y="101"/>
                </a:cubicBezTo>
                <a:close/>
              </a:path>
            </a:pathLst>
          </a:custGeom>
          <a:solidFill>
            <a:srgbClr val="FF9900"/>
          </a:solidFill>
          <a:ln w="9525">
            <a:miter lim="800000"/>
            <a:headEnd/>
            <a:tailEnd/>
          </a:ln>
          <a:scene3d>
            <a:camera prst="legacyPerspectiveTopRight">
              <a:rot lat="0" lon="899994" rev="0"/>
            </a:camera>
            <a:lightRig rig="legacyFlat1" dir="t"/>
          </a:scene3d>
          <a:sp3d extrusionH="36500" prstMaterial="legacyMetal">
            <a:bevelT w="13500" h="13500" prst="angle"/>
            <a:bevelB w="13500" h="13500" prst="angle"/>
            <a:extrusionClr>
              <a:srgbClr val="333333"/>
            </a:extrusionClr>
            <a:contourClr>
              <a:srgbClr val="FF9900"/>
            </a:contourClr>
          </a:sp3d>
        </p:spPr>
        <p:txBody>
          <a:bodyPr>
            <a:flatTx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231" name="Freeform 27">
            <a:extLst>
              <a:ext uri="{FF2B5EF4-FFF2-40B4-BE49-F238E27FC236}">
                <a16:creationId xmlns:a16="http://schemas.microsoft.com/office/drawing/2014/main" id="{E8E1121A-1061-7EED-70D9-102F32538E8D}"/>
              </a:ext>
            </a:extLst>
          </p:cNvPr>
          <p:cNvSpPr>
            <a:spLocks/>
          </p:cNvSpPr>
          <p:nvPr/>
        </p:nvSpPr>
        <p:spPr bwMode="gray">
          <a:xfrm>
            <a:off x="6522472" y="447164"/>
            <a:ext cx="736579" cy="1802454"/>
          </a:xfrm>
          <a:custGeom>
            <a:avLst/>
            <a:gdLst>
              <a:gd name="T0" fmla="*/ 326 w 224"/>
              <a:gd name="T1" fmla="*/ 318 h 569"/>
              <a:gd name="T2" fmla="*/ 233 w 224"/>
              <a:gd name="T3" fmla="*/ 157 h 569"/>
              <a:gd name="T4" fmla="*/ 380 w 224"/>
              <a:gd name="T5" fmla="*/ 1 h 569"/>
              <a:gd name="T6" fmla="*/ 540 w 224"/>
              <a:gd name="T7" fmla="*/ 164 h 569"/>
              <a:gd name="T8" fmla="*/ 427 w 224"/>
              <a:gd name="T9" fmla="*/ 318 h 569"/>
              <a:gd name="T10" fmla="*/ 424 w 224"/>
              <a:gd name="T11" fmla="*/ 391 h 569"/>
              <a:gd name="T12" fmla="*/ 661 w 224"/>
              <a:gd name="T13" fmla="*/ 456 h 569"/>
              <a:gd name="T14" fmla="*/ 699 w 224"/>
              <a:gd name="T15" fmla="*/ 643 h 569"/>
              <a:gd name="T16" fmla="*/ 687 w 224"/>
              <a:gd name="T17" fmla="*/ 1012 h 569"/>
              <a:gd name="T18" fmla="*/ 661 w 224"/>
              <a:gd name="T19" fmla="*/ 1151 h 569"/>
              <a:gd name="T20" fmla="*/ 622 w 224"/>
              <a:gd name="T21" fmla="*/ 973 h 569"/>
              <a:gd name="T22" fmla="*/ 592 w 224"/>
              <a:gd name="T23" fmla="*/ 638 h 569"/>
              <a:gd name="T24" fmla="*/ 538 w 224"/>
              <a:gd name="T25" fmla="*/ 1012 h 569"/>
              <a:gd name="T26" fmla="*/ 454 w 224"/>
              <a:gd name="T27" fmla="*/ 1796 h 569"/>
              <a:gd name="T28" fmla="*/ 245 w 224"/>
              <a:gd name="T29" fmla="*/ 1783 h 569"/>
              <a:gd name="T30" fmla="*/ 157 w 224"/>
              <a:gd name="T31" fmla="*/ 1026 h 569"/>
              <a:gd name="T32" fmla="*/ 106 w 224"/>
              <a:gd name="T33" fmla="*/ 657 h 569"/>
              <a:gd name="T34" fmla="*/ 78 w 224"/>
              <a:gd name="T35" fmla="*/ 979 h 569"/>
              <a:gd name="T36" fmla="*/ 38 w 224"/>
              <a:gd name="T37" fmla="*/ 1151 h 569"/>
              <a:gd name="T38" fmla="*/ 1 w 224"/>
              <a:gd name="T39" fmla="*/ 963 h 569"/>
              <a:gd name="T40" fmla="*/ 23 w 224"/>
              <a:gd name="T41" fmla="*/ 581 h 569"/>
              <a:gd name="T42" fmla="*/ 74 w 224"/>
              <a:gd name="T43" fmla="*/ 440 h 569"/>
              <a:gd name="T44" fmla="*/ 322 w 224"/>
              <a:gd name="T45" fmla="*/ 391 h 569"/>
              <a:gd name="T46" fmla="*/ 326 w 224"/>
              <a:gd name="T47" fmla="*/ 318 h 56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24"/>
              <a:gd name="T73" fmla="*/ 0 h 569"/>
              <a:gd name="T74" fmla="*/ 224 w 224"/>
              <a:gd name="T75" fmla="*/ 569 h 56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24" h="569">
                <a:moveTo>
                  <a:pt x="103" y="101"/>
                </a:moveTo>
                <a:cubicBezTo>
                  <a:pt x="87" y="94"/>
                  <a:pt x="75" y="75"/>
                  <a:pt x="74" y="50"/>
                </a:cubicBezTo>
                <a:cubicBezTo>
                  <a:pt x="72" y="26"/>
                  <a:pt x="90" y="0"/>
                  <a:pt x="121" y="1"/>
                </a:cubicBezTo>
                <a:cubicBezTo>
                  <a:pt x="152" y="2"/>
                  <a:pt x="172" y="18"/>
                  <a:pt x="171" y="52"/>
                </a:cubicBezTo>
                <a:cubicBezTo>
                  <a:pt x="170" y="85"/>
                  <a:pt x="151" y="96"/>
                  <a:pt x="135" y="101"/>
                </a:cubicBezTo>
                <a:cubicBezTo>
                  <a:pt x="132" y="111"/>
                  <a:pt x="132" y="118"/>
                  <a:pt x="134" y="124"/>
                </a:cubicBezTo>
                <a:cubicBezTo>
                  <a:pt x="151" y="131"/>
                  <a:pt x="194" y="132"/>
                  <a:pt x="209" y="145"/>
                </a:cubicBezTo>
                <a:cubicBezTo>
                  <a:pt x="224" y="156"/>
                  <a:pt x="219" y="175"/>
                  <a:pt x="221" y="204"/>
                </a:cubicBezTo>
                <a:lnTo>
                  <a:pt x="218" y="321"/>
                </a:lnTo>
                <a:cubicBezTo>
                  <a:pt x="216" y="348"/>
                  <a:pt x="212" y="367"/>
                  <a:pt x="209" y="365"/>
                </a:cubicBezTo>
                <a:cubicBezTo>
                  <a:pt x="199" y="370"/>
                  <a:pt x="200" y="335"/>
                  <a:pt x="196" y="308"/>
                </a:cubicBezTo>
                <a:lnTo>
                  <a:pt x="187" y="202"/>
                </a:lnTo>
                <a:cubicBezTo>
                  <a:pt x="182" y="204"/>
                  <a:pt x="177" y="260"/>
                  <a:pt x="170" y="321"/>
                </a:cubicBezTo>
                <a:lnTo>
                  <a:pt x="144" y="569"/>
                </a:lnTo>
                <a:lnTo>
                  <a:pt x="78" y="565"/>
                </a:lnTo>
                <a:lnTo>
                  <a:pt x="50" y="325"/>
                </a:lnTo>
                <a:cubicBezTo>
                  <a:pt x="39" y="255"/>
                  <a:pt x="37" y="211"/>
                  <a:pt x="33" y="208"/>
                </a:cubicBezTo>
                <a:lnTo>
                  <a:pt x="25" y="310"/>
                </a:lnTo>
                <a:cubicBezTo>
                  <a:pt x="22" y="336"/>
                  <a:pt x="16" y="366"/>
                  <a:pt x="12" y="365"/>
                </a:cubicBezTo>
                <a:cubicBezTo>
                  <a:pt x="4" y="365"/>
                  <a:pt x="2" y="335"/>
                  <a:pt x="1" y="305"/>
                </a:cubicBezTo>
                <a:cubicBezTo>
                  <a:pt x="0" y="275"/>
                  <a:pt x="3" y="212"/>
                  <a:pt x="7" y="184"/>
                </a:cubicBezTo>
                <a:cubicBezTo>
                  <a:pt x="12" y="157"/>
                  <a:pt x="7" y="150"/>
                  <a:pt x="23" y="140"/>
                </a:cubicBezTo>
                <a:cubicBezTo>
                  <a:pt x="39" y="131"/>
                  <a:pt x="89" y="131"/>
                  <a:pt x="102" y="124"/>
                </a:cubicBezTo>
                <a:cubicBezTo>
                  <a:pt x="106" y="120"/>
                  <a:pt x="108" y="108"/>
                  <a:pt x="103" y="101"/>
                </a:cubicBezTo>
                <a:close/>
              </a:path>
            </a:pathLst>
          </a:custGeom>
          <a:solidFill>
            <a:srgbClr val="FF9900"/>
          </a:solidFill>
          <a:ln w="9525">
            <a:miter lim="800000"/>
            <a:headEnd/>
            <a:tailEnd/>
          </a:ln>
          <a:effectLst/>
          <a:scene3d>
            <a:camera prst="legacyPerspectiveTopRight">
              <a:rot lat="0" lon="899994" rev="0"/>
            </a:camera>
            <a:lightRig rig="threePt" dir="t"/>
          </a:scene3d>
          <a:sp3d extrusionH="36500" prstMaterial="matte">
            <a:extrusionClr>
              <a:srgbClr val="333333"/>
            </a:extrusionClr>
            <a:contourClr>
              <a:srgbClr val="FF9900"/>
            </a:contourClr>
          </a:sp3d>
        </p:spPr>
        <p:txBody>
          <a:bodyPr>
            <a:flatTx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232" name="Freeform 28">
            <a:extLst>
              <a:ext uri="{FF2B5EF4-FFF2-40B4-BE49-F238E27FC236}">
                <a16:creationId xmlns:a16="http://schemas.microsoft.com/office/drawing/2014/main" id="{7BAE4880-CFFD-877A-32E1-9477A45C69BB}"/>
              </a:ext>
            </a:extLst>
          </p:cNvPr>
          <p:cNvSpPr>
            <a:spLocks/>
          </p:cNvSpPr>
          <p:nvPr/>
        </p:nvSpPr>
        <p:spPr bwMode="gray">
          <a:xfrm>
            <a:off x="7196364" y="1018612"/>
            <a:ext cx="585084" cy="1432397"/>
          </a:xfrm>
          <a:custGeom>
            <a:avLst/>
            <a:gdLst>
              <a:gd name="T0" fmla="*/ 103 w 224"/>
              <a:gd name="T1" fmla="*/ 101 h 569"/>
              <a:gd name="T2" fmla="*/ 74 w 224"/>
              <a:gd name="T3" fmla="*/ 50 h 569"/>
              <a:gd name="T4" fmla="*/ 121 w 224"/>
              <a:gd name="T5" fmla="*/ 1 h 569"/>
              <a:gd name="T6" fmla="*/ 171 w 224"/>
              <a:gd name="T7" fmla="*/ 52 h 569"/>
              <a:gd name="T8" fmla="*/ 135 w 224"/>
              <a:gd name="T9" fmla="*/ 101 h 569"/>
              <a:gd name="T10" fmla="*/ 134 w 224"/>
              <a:gd name="T11" fmla="*/ 124 h 569"/>
              <a:gd name="T12" fmla="*/ 209 w 224"/>
              <a:gd name="T13" fmla="*/ 145 h 569"/>
              <a:gd name="T14" fmla="*/ 221 w 224"/>
              <a:gd name="T15" fmla="*/ 204 h 569"/>
              <a:gd name="T16" fmla="*/ 218 w 224"/>
              <a:gd name="T17" fmla="*/ 321 h 569"/>
              <a:gd name="T18" fmla="*/ 209 w 224"/>
              <a:gd name="T19" fmla="*/ 365 h 569"/>
              <a:gd name="T20" fmla="*/ 196 w 224"/>
              <a:gd name="T21" fmla="*/ 308 h 569"/>
              <a:gd name="T22" fmla="*/ 187 w 224"/>
              <a:gd name="T23" fmla="*/ 202 h 569"/>
              <a:gd name="T24" fmla="*/ 170 w 224"/>
              <a:gd name="T25" fmla="*/ 321 h 569"/>
              <a:gd name="T26" fmla="*/ 144 w 224"/>
              <a:gd name="T27" fmla="*/ 569 h 569"/>
              <a:gd name="T28" fmla="*/ 78 w 224"/>
              <a:gd name="T29" fmla="*/ 565 h 569"/>
              <a:gd name="T30" fmla="*/ 50 w 224"/>
              <a:gd name="T31" fmla="*/ 325 h 569"/>
              <a:gd name="T32" fmla="*/ 33 w 224"/>
              <a:gd name="T33" fmla="*/ 208 h 569"/>
              <a:gd name="T34" fmla="*/ 25 w 224"/>
              <a:gd name="T35" fmla="*/ 310 h 569"/>
              <a:gd name="T36" fmla="*/ 12 w 224"/>
              <a:gd name="T37" fmla="*/ 365 h 569"/>
              <a:gd name="T38" fmla="*/ 1 w 224"/>
              <a:gd name="T39" fmla="*/ 305 h 569"/>
              <a:gd name="T40" fmla="*/ 7 w 224"/>
              <a:gd name="T41" fmla="*/ 184 h 569"/>
              <a:gd name="T42" fmla="*/ 23 w 224"/>
              <a:gd name="T43" fmla="*/ 140 h 569"/>
              <a:gd name="T44" fmla="*/ 102 w 224"/>
              <a:gd name="T45" fmla="*/ 124 h 569"/>
              <a:gd name="T46" fmla="*/ 103 w 224"/>
              <a:gd name="T47" fmla="*/ 101 h 56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24"/>
              <a:gd name="T73" fmla="*/ 0 h 569"/>
              <a:gd name="T74" fmla="*/ 224 w 224"/>
              <a:gd name="T75" fmla="*/ 569 h 56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24" h="569">
                <a:moveTo>
                  <a:pt x="103" y="101"/>
                </a:moveTo>
                <a:cubicBezTo>
                  <a:pt x="87" y="94"/>
                  <a:pt x="75" y="75"/>
                  <a:pt x="74" y="50"/>
                </a:cubicBezTo>
                <a:cubicBezTo>
                  <a:pt x="72" y="26"/>
                  <a:pt x="90" y="0"/>
                  <a:pt x="121" y="1"/>
                </a:cubicBezTo>
                <a:cubicBezTo>
                  <a:pt x="152" y="2"/>
                  <a:pt x="172" y="18"/>
                  <a:pt x="171" y="52"/>
                </a:cubicBezTo>
                <a:cubicBezTo>
                  <a:pt x="170" y="85"/>
                  <a:pt x="151" y="96"/>
                  <a:pt x="135" y="101"/>
                </a:cubicBezTo>
                <a:cubicBezTo>
                  <a:pt x="132" y="111"/>
                  <a:pt x="132" y="118"/>
                  <a:pt x="134" y="124"/>
                </a:cubicBezTo>
                <a:cubicBezTo>
                  <a:pt x="151" y="131"/>
                  <a:pt x="194" y="132"/>
                  <a:pt x="209" y="145"/>
                </a:cubicBezTo>
                <a:cubicBezTo>
                  <a:pt x="224" y="156"/>
                  <a:pt x="219" y="175"/>
                  <a:pt x="221" y="204"/>
                </a:cubicBezTo>
                <a:lnTo>
                  <a:pt x="218" y="321"/>
                </a:lnTo>
                <a:cubicBezTo>
                  <a:pt x="216" y="348"/>
                  <a:pt x="212" y="367"/>
                  <a:pt x="209" y="365"/>
                </a:cubicBezTo>
                <a:cubicBezTo>
                  <a:pt x="199" y="370"/>
                  <a:pt x="200" y="335"/>
                  <a:pt x="196" y="308"/>
                </a:cubicBezTo>
                <a:lnTo>
                  <a:pt x="187" y="202"/>
                </a:lnTo>
                <a:cubicBezTo>
                  <a:pt x="182" y="204"/>
                  <a:pt x="177" y="260"/>
                  <a:pt x="170" y="321"/>
                </a:cubicBezTo>
                <a:lnTo>
                  <a:pt x="144" y="569"/>
                </a:lnTo>
                <a:lnTo>
                  <a:pt x="78" y="565"/>
                </a:lnTo>
                <a:lnTo>
                  <a:pt x="50" y="325"/>
                </a:lnTo>
                <a:cubicBezTo>
                  <a:pt x="39" y="255"/>
                  <a:pt x="37" y="211"/>
                  <a:pt x="33" y="208"/>
                </a:cubicBezTo>
                <a:lnTo>
                  <a:pt x="25" y="310"/>
                </a:lnTo>
                <a:cubicBezTo>
                  <a:pt x="22" y="336"/>
                  <a:pt x="16" y="366"/>
                  <a:pt x="12" y="365"/>
                </a:cubicBezTo>
                <a:cubicBezTo>
                  <a:pt x="4" y="365"/>
                  <a:pt x="2" y="335"/>
                  <a:pt x="1" y="305"/>
                </a:cubicBezTo>
                <a:cubicBezTo>
                  <a:pt x="0" y="275"/>
                  <a:pt x="3" y="212"/>
                  <a:pt x="7" y="184"/>
                </a:cubicBezTo>
                <a:cubicBezTo>
                  <a:pt x="12" y="157"/>
                  <a:pt x="7" y="150"/>
                  <a:pt x="23" y="140"/>
                </a:cubicBezTo>
                <a:cubicBezTo>
                  <a:pt x="39" y="131"/>
                  <a:pt x="89" y="131"/>
                  <a:pt x="102" y="124"/>
                </a:cubicBezTo>
                <a:cubicBezTo>
                  <a:pt x="106" y="120"/>
                  <a:pt x="108" y="108"/>
                  <a:pt x="103" y="101"/>
                </a:cubicBezTo>
                <a:close/>
              </a:path>
            </a:pathLst>
          </a:custGeom>
          <a:solidFill>
            <a:srgbClr val="FF9900"/>
          </a:solidFill>
          <a:ln w="9525">
            <a:miter lim="800000"/>
            <a:headEnd/>
            <a:tailEnd/>
          </a:ln>
          <a:scene3d>
            <a:camera prst="legacyPerspectiveTopRight">
              <a:rot lat="0" lon="899994" rev="0"/>
            </a:camera>
            <a:lightRig rig="legacyFlat1" dir="t"/>
          </a:scene3d>
          <a:sp3d extrusionH="36500" prstMaterial="legacyMetal">
            <a:bevelT w="13500" h="13500" prst="angle"/>
            <a:bevelB w="13500" h="13500" prst="angle"/>
            <a:extrusionClr>
              <a:srgbClr val="333333"/>
            </a:extrusionClr>
            <a:contourClr>
              <a:srgbClr val="FF9900"/>
            </a:contourClr>
          </a:sp3d>
        </p:spPr>
        <p:txBody>
          <a:bodyPr>
            <a:flatTx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199" name="TextBox 42">
            <a:extLst>
              <a:ext uri="{FF2B5EF4-FFF2-40B4-BE49-F238E27FC236}">
                <a16:creationId xmlns:a16="http://schemas.microsoft.com/office/drawing/2014/main" id="{A1297713-E964-6AA2-B529-AA826148154D}"/>
              </a:ext>
            </a:extLst>
          </p:cNvPr>
          <p:cNvSpPr txBox="1">
            <a:spLocks noChangeArrowheads="1"/>
          </p:cNvSpPr>
          <p:nvPr/>
        </p:nvSpPr>
        <p:spPr bwMode="auto">
          <a:xfrm rot="420000">
            <a:off x="4902877" y="3497193"/>
            <a:ext cx="26741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7200" name="TextBox 43">
            <a:extLst>
              <a:ext uri="{FF2B5EF4-FFF2-40B4-BE49-F238E27FC236}">
                <a16:creationId xmlns:a16="http://schemas.microsoft.com/office/drawing/2014/main" id="{CDE8500F-43C4-11AD-D819-9DA5FC49F753}"/>
              </a:ext>
            </a:extLst>
          </p:cNvPr>
          <p:cNvSpPr txBox="1">
            <a:spLocks noChangeArrowheads="1"/>
          </p:cNvSpPr>
          <p:nvPr/>
        </p:nvSpPr>
        <p:spPr bwMode="auto">
          <a:xfrm rot="420000">
            <a:off x="5303462" y="3060535"/>
            <a:ext cx="267417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7201" name="TextBox 44">
            <a:extLst>
              <a:ext uri="{FF2B5EF4-FFF2-40B4-BE49-F238E27FC236}">
                <a16:creationId xmlns:a16="http://schemas.microsoft.com/office/drawing/2014/main" id="{4C4EF799-6D39-DC83-5A31-6B5E01A38D68}"/>
              </a:ext>
            </a:extLst>
          </p:cNvPr>
          <p:cNvSpPr txBox="1">
            <a:spLocks noChangeArrowheads="1"/>
          </p:cNvSpPr>
          <p:nvPr/>
        </p:nvSpPr>
        <p:spPr bwMode="auto">
          <a:xfrm rot="420000">
            <a:off x="5823636" y="2546627"/>
            <a:ext cx="288810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7202" name="TextBox 45">
            <a:extLst>
              <a:ext uri="{FF2B5EF4-FFF2-40B4-BE49-F238E27FC236}">
                <a16:creationId xmlns:a16="http://schemas.microsoft.com/office/drawing/2014/main" id="{16218BC3-E60C-BCC9-A545-CE04A7DDCFB4}"/>
              </a:ext>
            </a:extLst>
          </p:cNvPr>
          <p:cNvSpPr txBox="1">
            <a:spLocks noChangeArrowheads="1"/>
          </p:cNvSpPr>
          <p:nvPr/>
        </p:nvSpPr>
        <p:spPr bwMode="auto">
          <a:xfrm rot="420000">
            <a:off x="2641538" y="6244871"/>
            <a:ext cx="1818436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7203" name="TextBox 46">
            <a:extLst>
              <a:ext uri="{FF2B5EF4-FFF2-40B4-BE49-F238E27FC236}">
                <a16:creationId xmlns:a16="http://schemas.microsoft.com/office/drawing/2014/main" id="{27ACECD0-B592-9DAD-E56F-4F41FF874BEF}"/>
              </a:ext>
            </a:extLst>
          </p:cNvPr>
          <p:cNvSpPr txBox="1">
            <a:spLocks noChangeArrowheads="1"/>
          </p:cNvSpPr>
          <p:nvPr/>
        </p:nvSpPr>
        <p:spPr bwMode="auto">
          <a:xfrm rot="420000">
            <a:off x="2909693" y="5870965"/>
            <a:ext cx="28881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7204" name="TextBox 47">
            <a:extLst>
              <a:ext uri="{FF2B5EF4-FFF2-40B4-BE49-F238E27FC236}">
                <a16:creationId xmlns:a16="http://schemas.microsoft.com/office/drawing/2014/main" id="{9F826EA7-CB96-1C8F-F7BB-1CB86B5A3F80}"/>
              </a:ext>
            </a:extLst>
          </p:cNvPr>
          <p:cNvSpPr txBox="1">
            <a:spLocks noChangeArrowheads="1"/>
          </p:cNvSpPr>
          <p:nvPr/>
        </p:nvSpPr>
        <p:spPr bwMode="auto">
          <a:xfrm rot="420000">
            <a:off x="3407487" y="5440445"/>
            <a:ext cx="27811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7205" name="TextBox 48">
            <a:extLst>
              <a:ext uri="{FF2B5EF4-FFF2-40B4-BE49-F238E27FC236}">
                <a16:creationId xmlns:a16="http://schemas.microsoft.com/office/drawing/2014/main" id="{1EE62DE6-A930-A6E2-F962-4A96E0F3E841}"/>
              </a:ext>
            </a:extLst>
          </p:cNvPr>
          <p:cNvSpPr txBox="1">
            <a:spLocks noChangeArrowheads="1"/>
          </p:cNvSpPr>
          <p:nvPr/>
        </p:nvSpPr>
        <p:spPr bwMode="auto">
          <a:xfrm rot="420000">
            <a:off x="3830159" y="5001359"/>
            <a:ext cx="278113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7206" name="TextBox 49">
            <a:extLst>
              <a:ext uri="{FF2B5EF4-FFF2-40B4-BE49-F238E27FC236}">
                <a16:creationId xmlns:a16="http://schemas.microsoft.com/office/drawing/2014/main" id="{A389071A-F912-DBE2-A4F8-CEBF9015A02B}"/>
              </a:ext>
            </a:extLst>
          </p:cNvPr>
          <p:cNvSpPr txBox="1">
            <a:spLocks noChangeArrowheads="1"/>
          </p:cNvSpPr>
          <p:nvPr/>
        </p:nvSpPr>
        <p:spPr bwMode="auto">
          <a:xfrm rot="420000">
            <a:off x="4172858" y="4497043"/>
            <a:ext cx="302121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7207" name="TextBox 50">
            <a:extLst>
              <a:ext uri="{FF2B5EF4-FFF2-40B4-BE49-F238E27FC236}">
                <a16:creationId xmlns:a16="http://schemas.microsoft.com/office/drawing/2014/main" id="{9F749C07-2ADF-3D52-EF0E-D319F0B2BEB7}"/>
              </a:ext>
            </a:extLst>
          </p:cNvPr>
          <p:cNvSpPr txBox="1">
            <a:spLocks noChangeArrowheads="1"/>
          </p:cNvSpPr>
          <p:nvPr/>
        </p:nvSpPr>
        <p:spPr bwMode="auto">
          <a:xfrm rot="420000">
            <a:off x="4482993" y="4033566"/>
            <a:ext cx="256720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b="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</a:p>
        </p:txBody>
      </p:sp>
      <p:sp>
        <p:nvSpPr>
          <p:cNvPr id="53" name="Freeform 23">
            <a:extLst>
              <a:ext uri="{FF2B5EF4-FFF2-40B4-BE49-F238E27FC236}">
                <a16:creationId xmlns:a16="http://schemas.microsoft.com/office/drawing/2014/main" id="{CCDE72CA-C34C-01D4-5BE3-570452CF8306}"/>
              </a:ext>
            </a:extLst>
          </p:cNvPr>
          <p:cNvSpPr>
            <a:spLocks/>
          </p:cNvSpPr>
          <p:nvPr/>
        </p:nvSpPr>
        <p:spPr bwMode="gray">
          <a:xfrm rot="18290010">
            <a:off x="6757326" y="2784260"/>
            <a:ext cx="3532623" cy="893399"/>
          </a:xfrm>
          <a:custGeom>
            <a:avLst/>
            <a:gdLst/>
            <a:ahLst/>
            <a:cxnLst>
              <a:cxn ang="0">
                <a:pos x="1405" y="102"/>
              </a:cxn>
              <a:cxn ang="0">
                <a:pos x="1540" y="395"/>
              </a:cxn>
              <a:cxn ang="0">
                <a:pos x="1472" y="369"/>
              </a:cxn>
              <a:cxn ang="0">
                <a:pos x="1373" y="403"/>
              </a:cxn>
              <a:cxn ang="0">
                <a:pos x="1274" y="433"/>
              </a:cxn>
              <a:cxn ang="0">
                <a:pos x="1160" y="458"/>
              </a:cxn>
              <a:cxn ang="0">
                <a:pos x="1062" y="472"/>
              </a:cxn>
              <a:cxn ang="0">
                <a:pos x="968" y="479"/>
              </a:cxn>
              <a:cxn ang="0">
                <a:pos x="872" y="479"/>
              </a:cxn>
              <a:cxn ang="0">
                <a:pos x="766" y="468"/>
              </a:cxn>
              <a:cxn ang="0">
                <a:pos x="634" y="439"/>
              </a:cxn>
              <a:cxn ang="0">
                <a:pos x="524" y="407"/>
              </a:cxn>
              <a:cxn ang="0">
                <a:pos x="435" y="373"/>
              </a:cxn>
              <a:cxn ang="0">
                <a:pos x="344" y="326"/>
              </a:cxn>
              <a:cxn ang="0">
                <a:pos x="242" y="256"/>
              </a:cxn>
              <a:cxn ang="0">
                <a:pos x="157" y="186"/>
              </a:cxn>
              <a:cxn ang="0">
                <a:pos x="102" y="132"/>
              </a:cxn>
              <a:cxn ang="0">
                <a:pos x="0" y="0"/>
              </a:cxn>
              <a:cxn ang="0">
                <a:pos x="135" y="124"/>
              </a:cxn>
              <a:cxn ang="0">
                <a:pos x="219" y="186"/>
              </a:cxn>
              <a:cxn ang="0">
                <a:pos x="307" y="231"/>
              </a:cxn>
              <a:cxn ang="0">
                <a:pos x="395" y="267"/>
              </a:cxn>
              <a:cxn ang="0">
                <a:pos x="487" y="293"/>
              </a:cxn>
              <a:cxn ang="0">
                <a:pos x="571" y="309"/>
              </a:cxn>
              <a:cxn ang="0">
                <a:pos x="673" y="318"/>
              </a:cxn>
              <a:cxn ang="0">
                <a:pos x="766" y="318"/>
              </a:cxn>
              <a:cxn ang="0">
                <a:pos x="890" y="311"/>
              </a:cxn>
              <a:cxn ang="0">
                <a:pos x="1000" y="296"/>
              </a:cxn>
              <a:cxn ang="0">
                <a:pos x="1106" y="274"/>
              </a:cxn>
              <a:cxn ang="0">
                <a:pos x="1212" y="245"/>
              </a:cxn>
              <a:cxn ang="0">
                <a:pos x="1318" y="209"/>
              </a:cxn>
              <a:cxn ang="0">
                <a:pos x="1427" y="153"/>
              </a:cxn>
            </a:cxnLst>
            <a:rect l="0" t="0" r="r" b="b"/>
            <a:pathLst>
              <a:path w="1717" h="484">
                <a:moveTo>
                  <a:pt x="1427" y="153"/>
                </a:moveTo>
                <a:lnTo>
                  <a:pt x="1405" y="102"/>
                </a:lnTo>
                <a:lnTo>
                  <a:pt x="1716" y="132"/>
                </a:lnTo>
                <a:lnTo>
                  <a:pt x="1540" y="395"/>
                </a:lnTo>
                <a:lnTo>
                  <a:pt x="1519" y="344"/>
                </a:lnTo>
                <a:lnTo>
                  <a:pt x="1472" y="369"/>
                </a:lnTo>
                <a:lnTo>
                  <a:pt x="1413" y="391"/>
                </a:lnTo>
                <a:lnTo>
                  <a:pt x="1373" y="403"/>
                </a:lnTo>
                <a:lnTo>
                  <a:pt x="1328" y="418"/>
                </a:lnTo>
                <a:lnTo>
                  <a:pt x="1274" y="433"/>
                </a:lnTo>
                <a:lnTo>
                  <a:pt x="1219" y="447"/>
                </a:lnTo>
                <a:lnTo>
                  <a:pt x="1160" y="458"/>
                </a:lnTo>
                <a:lnTo>
                  <a:pt x="1117" y="464"/>
                </a:lnTo>
                <a:lnTo>
                  <a:pt x="1062" y="472"/>
                </a:lnTo>
                <a:lnTo>
                  <a:pt x="1007" y="479"/>
                </a:lnTo>
                <a:lnTo>
                  <a:pt x="968" y="479"/>
                </a:lnTo>
                <a:lnTo>
                  <a:pt x="916" y="483"/>
                </a:lnTo>
                <a:lnTo>
                  <a:pt x="872" y="479"/>
                </a:lnTo>
                <a:lnTo>
                  <a:pt x="817" y="475"/>
                </a:lnTo>
                <a:lnTo>
                  <a:pt x="766" y="468"/>
                </a:lnTo>
                <a:lnTo>
                  <a:pt x="701" y="453"/>
                </a:lnTo>
                <a:lnTo>
                  <a:pt x="634" y="439"/>
                </a:lnTo>
                <a:lnTo>
                  <a:pt x="576" y="424"/>
                </a:lnTo>
                <a:lnTo>
                  <a:pt x="524" y="407"/>
                </a:lnTo>
                <a:lnTo>
                  <a:pt x="476" y="391"/>
                </a:lnTo>
                <a:lnTo>
                  <a:pt x="435" y="373"/>
                </a:lnTo>
                <a:lnTo>
                  <a:pt x="384" y="349"/>
                </a:lnTo>
                <a:lnTo>
                  <a:pt x="344" y="326"/>
                </a:lnTo>
                <a:lnTo>
                  <a:pt x="293" y="293"/>
                </a:lnTo>
                <a:lnTo>
                  <a:pt x="242" y="256"/>
                </a:lnTo>
                <a:lnTo>
                  <a:pt x="205" y="226"/>
                </a:lnTo>
                <a:lnTo>
                  <a:pt x="157" y="186"/>
                </a:lnTo>
                <a:lnTo>
                  <a:pt x="124" y="158"/>
                </a:lnTo>
                <a:lnTo>
                  <a:pt x="102" y="132"/>
                </a:lnTo>
                <a:lnTo>
                  <a:pt x="62" y="88"/>
                </a:lnTo>
                <a:lnTo>
                  <a:pt x="0" y="0"/>
                </a:lnTo>
                <a:lnTo>
                  <a:pt x="91" y="88"/>
                </a:lnTo>
                <a:lnTo>
                  <a:pt x="135" y="124"/>
                </a:lnTo>
                <a:lnTo>
                  <a:pt x="175" y="158"/>
                </a:lnTo>
                <a:lnTo>
                  <a:pt x="219" y="186"/>
                </a:lnTo>
                <a:lnTo>
                  <a:pt x="263" y="209"/>
                </a:lnTo>
                <a:lnTo>
                  <a:pt x="307" y="231"/>
                </a:lnTo>
                <a:lnTo>
                  <a:pt x="355" y="253"/>
                </a:lnTo>
                <a:lnTo>
                  <a:pt x="395" y="267"/>
                </a:lnTo>
                <a:lnTo>
                  <a:pt x="439" y="282"/>
                </a:lnTo>
                <a:lnTo>
                  <a:pt x="487" y="293"/>
                </a:lnTo>
                <a:lnTo>
                  <a:pt x="534" y="301"/>
                </a:lnTo>
                <a:lnTo>
                  <a:pt x="571" y="309"/>
                </a:lnTo>
                <a:lnTo>
                  <a:pt x="622" y="312"/>
                </a:lnTo>
                <a:lnTo>
                  <a:pt x="673" y="318"/>
                </a:lnTo>
                <a:lnTo>
                  <a:pt x="718" y="318"/>
                </a:lnTo>
                <a:lnTo>
                  <a:pt x="766" y="318"/>
                </a:lnTo>
                <a:lnTo>
                  <a:pt x="828" y="318"/>
                </a:lnTo>
                <a:lnTo>
                  <a:pt x="890" y="311"/>
                </a:lnTo>
                <a:lnTo>
                  <a:pt x="949" y="304"/>
                </a:lnTo>
                <a:lnTo>
                  <a:pt x="1000" y="296"/>
                </a:lnTo>
                <a:lnTo>
                  <a:pt x="1058" y="285"/>
                </a:lnTo>
                <a:lnTo>
                  <a:pt x="1106" y="274"/>
                </a:lnTo>
                <a:lnTo>
                  <a:pt x="1156" y="260"/>
                </a:lnTo>
                <a:lnTo>
                  <a:pt x="1212" y="245"/>
                </a:lnTo>
                <a:lnTo>
                  <a:pt x="1259" y="231"/>
                </a:lnTo>
                <a:lnTo>
                  <a:pt x="1318" y="209"/>
                </a:lnTo>
                <a:lnTo>
                  <a:pt x="1362" y="190"/>
                </a:lnTo>
                <a:lnTo>
                  <a:pt x="1427" y="153"/>
                </a:lnTo>
              </a:path>
            </a:pathLst>
          </a:custGeom>
          <a:solidFill>
            <a:srgbClr val="D2CD00"/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Above"/>
            <a:lightRig rig="threePt" dir="t"/>
          </a:scene3d>
          <a:sp3d extrusionH="50800"/>
        </p:spPr>
        <p:txBody>
          <a:bodyPr/>
          <a:lstStyle/>
          <a:p>
            <a:pPr>
              <a:defRPr/>
            </a:pPr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6" name="Freeform 24">
            <a:extLst>
              <a:ext uri="{FF2B5EF4-FFF2-40B4-BE49-F238E27FC236}">
                <a16:creationId xmlns:a16="http://schemas.microsoft.com/office/drawing/2014/main" id="{1341D4C2-1D3E-1D24-0773-767D8D3371E5}"/>
              </a:ext>
            </a:extLst>
          </p:cNvPr>
          <p:cNvSpPr>
            <a:spLocks/>
          </p:cNvSpPr>
          <p:nvPr/>
        </p:nvSpPr>
        <p:spPr bwMode="gray">
          <a:xfrm>
            <a:off x="2963167" y="2693471"/>
            <a:ext cx="1925417" cy="2167860"/>
          </a:xfrm>
          <a:custGeom>
            <a:avLst/>
            <a:gdLst/>
            <a:ahLst/>
            <a:cxnLst>
              <a:cxn ang="0">
                <a:pos x="12" y="2464"/>
              </a:cxn>
              <a:cxn ang="0">
                <a:pos x="56" y="2120"/>
              </a:cxn>
              <a:cxn ang="0">
                <a:pos x="124" y="1808"/>
              </a:cxn>
              <a:cxn ang="0">
                <a:pos x="212" y="1524"/>
              </a:cxn>
              <a:cxn ang="0">
                <a:pos x="316" y="1270"/>
              </a:cxn>
              <a:cxn ang="0">
                <a:pos x="430" y="1044"/>
              </a:cxn>
              <a:cxn ang="0">
                <a:pos x="550" y="846"/>
              </a:cxn>
              <a:cxn ang="0">
                <a:pos x="672" y="674"/>
              </a:cxn>
              <a:cxn ang="0">
                <a:pos x="792" y="528"/>
              </a:cxn>
              <a:cxn ang="0">
                <a:pos x="906" y="408"/>
              </a:cxn>
              <a:cxn ang="0">
                <a:pos x="1010" y="310"/>
              </a:cxn>
              <a:cxn ang="0">
                <a:pos x="1096" y="236"/>
              </a:cxn>
              <a:cxn ang="0">
                <a:pos x="1164" y="184"/>
              </a:cxn>
              <a:cxn ang="0">
                <a:pos x="1208" y="154"/>
              </a:cxn>
              <a:cxn ang="0">
                <a:pos x="1224" y="144"/>
              </a:cxn>
              <a:cxn ang="0">
                <a:pos x="1728" y="56"/>
              </a:cxn>
              <a:cxn ang="0">
                <a:pos x="1568" y="328"/>
              </a:cxn>
              <a:cxn ang="0">
                <a:pos x="1554" y="332"/>
              </a:cxn>
              <a:cxn ang="0">
                <a:pos x="1514" y="346"/>
              </a:cxn>
              <a:cxn ang="0">
                <a:pos x="1452" y="370"/>
              </a:cxn>
              <a:cxn ang="0">
                <a:pos x="1370" y="410"/>
              </a:cxn>
              <a:cxn ang="0">
                <a:pos x="1270" y="466"/>
              </a:cxn>
              <a:cxn ang="0">
                <a:pos x="1158" y="540"/>
              </a:cxn>
              <a:cxn ang="0">
                <a:pos x="1034" y="636"/>
              </a:cxn>
              <a:cxn ang="0">
                <a:pos x="904" y="756"/>
              </a:cxn>
              <a:cxn ang="0">
                <a:pos x="770" y="900"/>
              </a:cxn>
              <a:cxn ang="0">
                <a:pos x="632" y="1076"/>
              </a:cxn>
              <a:cxn ang="0">
                <a:pos x="498" y="1280"/>
              </a:cxn>
              <a:cxn ang="0">
                <a:pos x="370" y="1518"/>
              </a:cxn>
              <a:cxn ang="0">
                <a:pos x="248" y="1792"/>
              </a:cxn>
              <a:cxn ang="0">
                <a:pos x="138" y="2104"/>
              </a:cxn>
              <a:cxn ang="0">
                <a:pos x="42" y="2456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D2CD00"/>
          </a:solidFill>
          <a:ln w="12700" cap="rnd" cmpd="sng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perspectiveLeft"/>
            <a:lightRig rig="threePt" dir="t"/>
          </a:scene3d>
          <a:sp3d extrusionH="50800"/>
        </p:spPr>
        <p:txBody>
          <a:bodyPr/>
          <a:lstStyle/>
          <a:p>
            <a:pPr>
              <a:defRPr/>
            </a:pPr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316" name="Rectangle 177">
            <a:extLst>
              <a:ext uri="{FF2B5EF4-FFF2-40B4-BE49-F238E27FC236}">
                <a16:creationId xmlns:a16="http://schemas.microsoft.com/office/drawing/2014/main" id="{B59B6CFA-B99A-637C-1193-E0CEC7F29634}"/>
              </a:ext>
            </a:extLst>
          </p:cNvPr>
          <p:cNvSpPr>
            <a:spLocks noChangeArrowheads="1"/>
          </p:cNvSpPr>
          <p:nvPr/>
        </p:nvSpPr>
        <p:spPr bwMode="auto">
          <a:xfrm rot="18270286">
            <a:off x="7857542" y="3179788"/>
            <a:ext cx="2781138" cy="3870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单击此处添加标题文本</a:t>
            </a:r>
          </a:p>
        </p:txBody>
      </p:sp>
      <p:sp>
        <p:nvSpPr>
          <p:cNvPr id="11317" name="Rectangle 177">
            <a:extLst>
              <a:ext uri="{FF2B5EF4-FFF2-40B4-BE49-F238E27FC236}">
                <a16:creationId xmlns:a16="http://schemas.microsoft.com/office/drawing/2014/main" id="{52FD592E-AFDE-D12D-402D-1A40B106CA63}"/>
              </a:ext>
            </a:extLst>
          </p:cNvPr>
          <p:cNvSpPr>
            <a:spLocks noChangeArrowheads="1"/>
          </p:cNvSpPr>
          <p:nvPr/>
        </p:nvSpPr>
        <p:spPr bwMode="auto">
          <a:xfrm rot="18295938">
            <a:off x="2055184" y="3049050"/>
            <a:ext cx="2353270" cy="38702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1400" dirty="0">
                <a:solidFill>
                  <a:schemeClr val="accent1">
                    <a:lumMod val="50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单击此处添加标题文本</a:t>
            </a: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5">
            <a:extLst>
              <a:ext uri="{FF2B5EF4-FFF2-40B4-BE49-F238E27FC236}">
                <a16:creationId xmlns:a16="http://schemas.microsoft.com/office/drawing/2014/main" id="{F9874074-C235-82A7-6A35-EA8759A320BE}"/>
              </a:ext>
            </a:extLst>
          </p:cNvPr>
          <p:cNvGrpSpPr>
            <a:grpSpLocks/>
          </p:cNvGrpSpPr>
          <p:nvPr/>
        </p:nvGrpSpPr>
        <p:grpSpPr bwMode="auto">
          <a:xfrm>
            <a:off x="6474732" y="1990724"/>
            <a:ext cx="4176713" cy="3829050"/>
            <a:chOff x="1859" y="1160"/>
            <a:chExt cx="2631" cy="2412"/>
          </a:xfrm>
        </p:grpSpPr>
        <p:grpSp>
          <p:nvGrpSpPr>
            <p:cNvPr id="72" name="Group 6">
              <a:extLst>
                <a:ext uri="{FF2B5EF4-FFF2-40B4-BE49-F238E27FC236}">
                  <a16:creationId xmlns:a16="http://schemas.microsoft.com/office/drawing/2014/main" id="{A849A791-AE43-FFC3-BFA8-1A07388F60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59" y="1160"/>
              <a:ext cx="2631" cy="2412"/>
              <a:chOff x="1149" y="1417"/>
              <a:chExt cx="2540" cy="2328"/>
            </a:xfrm>
          </p:grpSpPr>
          <p:sp>
            <p:nvSpPr>
              <p:cNvPr id="74" name="Freeform 7">
                <a:extLst>
                  <a:ext uri="{FF2B5EF4-FFF2-40B4-BE49-F238E27FC236}">
                    <a16:creationId xmlns:a16="http://schemas.microsoft.com/office/drawing/2014/main" id="{3E0E2B32-4874-5B97-DBEE-FE3F34EAC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19" y="1840"/>
                <a:ext cx="1270" cy="1905"/>
              </a:xfrm>
              <a:custGeom>
                <a:avLst/>
                <a:gdLst>
                  <a:gd name="T0" fmla="*/ 0 w 1270"/>
                  <a:gd name="T1" fmla="*/ 1905 h 1905"/>
                  <a:gd name="T2" fmla="*/ 0 w 1270"/>
                  <a:gd name="T3" fmla="*/ 1481 h 1905"/>
                  <a:gd name="T4" fmla="*/ 423 w 1270"/>
                  <a:gd name="T5" fmla="*/ 1270 h 1905"/>
                  <a:gd name="T6" fmla="*/ 423 w 1270"/>
                  <a:gd name="T7" fmla="*/ 847 h 1905"/>
                  <a:gd name="T8" fmla="*/ 846 w 1270"/>
                  <a:gd name="T9" fmla="*/ 635 h 1905"/>
                  <a:gd name="T10" fmla="*/ 846 w 1270"/>
                  <a:gd name="T11" fmla="*/ 212 h 1905"/>
                  <a:gd name="T12" fmla="*/ 1270 w 1270"/>
                  <a:gd name="T13" fmla="*/ 0 h 1905"/>
                  <a:gd name="T14" fmla="*/ 1270 w 1270"/>
                  <a:gd name="T15" fmla="*/ 1270 h 1905"/>
                  <a:gd name="T16" fmla="*/ 0 w 1270"/>
                  <a:gd name="T17" fmla="*/ 1905 h 190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270"/>
                  <a:gd name="T28" fmla="*/ 0 h 1905"/>
                  <a:gd name="T29" fmla="*/ 1270 w 1270"/>
                  <a:gd name="T30" fmla="*/ 1905 h 190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270" h="1905">
                    <a:moveTo>
                      <a:pt x="0" y="1905"/>
                    </a:moveTo>
                    <a:lnTo>
                      <a:pt x="0" y="1481"/>
                    </a:lnTo>
                    <a:lnTo>
                      <a:pt x="423" y="1270"/>
                    </a:lnTo>
                    <a:lnTo>
                      <a:pt x="423" y="847"/>
                    </a:lnTo>
                    <a:lnTo>
                      <a:pt x="846" y="635"/>
                    </a:lnTo>
                    <a:lnTo>
                      <a:pt x="846" y="212"/>
                    </a:lnTo>
                    <a:lnTo>
                      <a:pt x="1270" y="0"/>
                    </a:lnTo>
                    <a:lnTo>
                      <a:pt x="1270" y="1270"/>
                    </a:lnTo>
                    <a:lnTo>
                      <a:pt x="0" y="1905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5" name="Freeform 8">
                <a:extLst>
                  <a:ext uri="{FF2B5EF4-FFF2-40B4-BE49-F238E27FC236}">
                    <a16:creationId xmlns:a16="http://schemas.microsoft.com/office/drawing/2014/main" id="{0465E7AE-65AE-940C-AB7C-AAEC58BE0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9" y="2898"/>
                <a:ext cx="1270" cy="847"/>
              </a:xfrm>
              <a:custGeom>
                <a:avLst/>
                <a:gdLst>
                  <a:gd name="T0" fmla="*/ 1270 w 1270"/>
                  <a:gd name="T1" fmla="*/ 423 h 847"/>
                  <a:gd name="T2" fmla="*/ 0 w 1270"/>
                  <a:gd name="T3" fmla="*/ 0 h 847"/>
                  <a:gd name="T4" fmla="*/ 0 w 1270"/>
                  <a:gd name="T5" fmla="*/ 423 h 847"/>
                  <a:gd name="T6" fmla="*/ 1270 w 1270"/>
                  <a:gd name="T7" fmla="*/ 847 h 847"/>
                  <a:gd name="T8" fmla="*/ 1270 w 1270"/>
                  <a:gd name="T9" fmla="*/ 423 h 8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70"/>
                  <a:gd name="T16" fmla="*/ 0 h 847"/>
                  <a:gd name="T17" fmla="*/ 1270 w 1270"/>
                  <a:gd name="T18" fmla="*/ 847 h 8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70" h="847">
                    <a:moveTo>
                      <a:pt x="1270" y="423"/>
                    </a:moveTo>
                    <a:lnTo>
                      <a:pt x="0" y="0"/>
                    </a:lnTo>
                    <a:lnTo>
                      <a:pt x="0" y="423"/>
                    </a:lnTo>
                    <a:lnTo>
                      <a:pt x="1270" y="847"/>
                    </a:lnTo>
                    <a:lnTo>
                      <a:pt x="1270" y="423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6" name="Freeform 9">
                <a:extLst>
                  <a:ext uri="{FF2B5EF4-FFF2-40B4-BE49-F238E27FC236}">
                    <a16:creationId xmlns:a16="http://schemas.microsoft.com/office/drawing/2014/main" id="{92FFF62F-B975-27E1-FAE6-DCF05923E8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3" y="2263"/>
                <a:ext cx="1269" cy="847"/>
              </a:xfrm>
              <a:custGeom>
                <a:avLst/>
                <a:gdLst>
                  <a:gd name="T0" fmla="*/ 1269 w 1269"/>
                  <a:gd name="T1" fmla="*/ 424 h 847"/>
                  <a:gd name="T2" fmla="*/ 0 w 1269"/>
                  <a:gd name="T3" fmla="*/ 0 h 847"/>
                  <a:gd name="T4" fmla="*/ 0 w 1269"/>
                  <a:gd name="T5" fmla="*/ 424 h 847"/>
                  <a:gd name="T6" fmla="*/ 1269 w 1269"/>
                  <a:gd name="T7" fmla="*/ 847 h 847"/>
                  <a:gd name="T8" fmla="*/ 1269 w 1269"/>
                  <a:gd name="T9" fmla="*/ 424 h 84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69"/>
                  <a:gd name="T16" fmla="*/ 0 h 847"/>
                  <a:gd name="T17" fmla="*/ 1269 w 1269"/>
                  <a:gd name="T18" fmla="*/ 847 h 84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69" h="847">
                    <a:moveTo>
                      <a:pt x="1269" y="424"/>
                    </a:moveTo>
                    <a:lnTo>
                      <a:pt x="0" y="0"/>
                    </a:lnTo>
                    <a:lnTo>
                      <a:pt x="0" y="424"/>
                    </a:lnTo>
                    <a:lnTo>
                      <a:pt x="1269" y="847"/>
                    </a:lnTo>
                    <a:lnTo>
                      <a:pt x="1269" y="424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7" name="Freeform 10">
                <a:extLst>
                  <a:ext uri="{FF2B5EF4-FFF2-40B4-BE49-F238E27FC236}">
                    <a16:creationId xmlns:a16="http://schemas.microsoft.com/office/drawing/2014/main" id="{1CD45DF6-46C6-FDE9-D134-E7E00BB1B5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6" y="1629"/>
                <a:ext cx="1269" cy="846"/>
              </a:xfrm>
              <a:custGeom>
                <a:avLst/>
                <a:gdLst>
                  <a:gd name="T0" fmla="*/ 1269 w 1269"/>
                  <a:gd name="T1" fmla="*/ 423 h 846"/>
                  <a:gd name="T2" fmla="*/ 0 w 1269"/>
                  <a:gd name="T3" fmla="*/ 0 h 846"/>
                  <a:gd name="T4" fmla="*/ 0 w 1269"/>
                  <a:gd name="T5" fmla="*/ 423 h 846"/>
                  <a:gd name="T6" fmla="*/ 1269 w 1269"/>
                  <a:gd name="T7" fmla="*/ 846 h 846"/>
                  <a:gd name="T8" fmla="*/ 1269 w 1269"/>
                  <a:gd name="T9" fmla="*/ 423 h 84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69"/>
                  <a:gd name="T16" fmla="*/ 0 h 846"/>
                  <a:gd name="T17" fmla="*/ 1269 w 1269"/>
                  <a:gd name="T18" fmla="*/ 846 h 84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69" h="846">
                    <a:moveTo>
                      <a:pt x="1269" y="423"/>
                    </a:moveTo>
                    <a:lnTo>
                      <a:pt x="0" y="0"/>
                    </a:lnTo>
                    <a:lnTo>
                      <a:pt x="0" y="423"/>
                    </a:lnTo>
                    <a:lnTo>
                      <a:pt x="1269" y="846"/>
                    </a:lnTo>
                    <a:lnTo>
                      <a:pt x="1269" y="423"/>
                    </a:lnTo>
                    <a:close/>
                  </a:path>
                </a:pathLst>
              </a:cu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8" name="Freeform 11">
                <a:extLst>
                  <a:ext uri="{FF2B5EF4-FFF2-40B4-BE49-F238E27FC236}">
                    <a16:creationId xmlns:a16="http://schemas.microsoft.com/office/drawing/2014/main" id="{0339AD86-311F-DDD0-1962-5EDC7E68D9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96" y="1417"/>
                <a:ext cx="1693" cy="635"/>
              </a:xfrm>
              <a:custGeom>
                <a:avLst/>
                <a:gdLst>
                  <a:gd name="T0" fmla="*/ 1693 w 1693"/>
                  <a:gd name="T1" fmla="*/ 423 h 635"/>
                  <a:gd name="T2" fmla="*/ 423 w 1693"/>
                  <a:gd name="T3" fmla="*/ 0 h 635"/>
                  <a:gd name="T4" fmla="*/ 0 w 1693"/>
                  <a:gd name="T5" fmla="*/ 212 h 635"/>
                  <a:gd name="T6" fmla="*/ 1269 w 1693"/>
                  <a:gd name="T7" fmla="*/ 635 h 635"/>
                  <a:gd name="T8" fmla="*/ 1693 w 1693"/>
                  <a:gd name="T9" fmla="*/ 423 h 6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93"/>
                  <a:gd name="T16" fmla="*/ 0 h 635"/>
                  <a:gd name="T17" fmla="*/ 1693 w 1693"/>
                  <a:gd name="T18" fmla="*/ 635 h 6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93" h="635">
                    <a:moveTo>
                      <a:pt x="1693" y="423"/>
                    </a:moveTo>
                    <a:lnTo>
                      <a:pt x="423" y="0"/>
                    </a:lnTo>
                    <a:lnTo>
                      <a:pt x="0" y="212"/>
                    </a:lnTo>
                    <a:lnTo>
                      <a:pt x="1269" y="635"/>
                    </a:lnTo>
                    <a:lnTo>
                      <a:pt x="1693" y="4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9" name="Freeform 12">
                <a:extLst>
                  <a:ext uri="{FF2B5EF4-FFF2-40B4-BE49-F238E27FC236}">
                    <a16:creationId xmlns:a16="http://schemas.microsoft.com/office/drawing/2014/main" id="{E090D91B-175C-106F-1F72-C325306286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73" y="2052"/>
                <a:ext cx="1692" cy="635"/>
              </a:xfrm>
              <a:custGeom>
                <a:avLst/>
                <a:gdLst>
                  <a:gd name="T0" fmla="*/ 1692 w 1692"/>
                  <a:gd name="T1" fmla="*/ 423 h 635"/>
                  <a:gd name="T2" fmla="*/ 423 w 1692"/>
                  <a:gd name="T3" fmla="*/ 0 h 635"/>
                  <a:gd name="T4" fmla="*/ 0 w 1692"/>
                  <a:gd name="T5" fmla="*/ 211 h 635"/>
                  <a:gd name="T6" fmla="*/ 1269 w 1692"/>
                  <a:gd name="T7" fmla="*/ 635 h 635"/>
                  <a:gd name="T8" fmla="*/ 1692 w 1692"/>
                  <a:gd name="T9" fmla="*/ 423 h 6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92"/>
                  <a:gd name="T16" fmla="*/ 0 h 635"/>
                  <a:gd name="T17" fmla="*/ 1692 w 1692"/>
                  <a:gd name="T18" fmla="*/ 635 h 6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92" h="635">
                    <a:moveTo>
                      <a:pt x="1692" y="423"/>
                    </a:moveTo>
                    <a:lnTo>
                      <a:pt x="423" y="0"/>
                    </a:lnTo>
                    <a:lnTo>
                      <a:pt x="0" y="211"/>
                    </a:lnTo>
                    <a:lnTo>
                      <a:pt x="1269" y="635"/>
                    </a:lnTo>
                    <a:lnTo>
                      <a:pt x="1692" y="4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0" name="Freeform 13">
                <a:extLst>
                  <a:ext uri="{FF2B5EF4-FFF2-40B4-BE49-F238E27FC236}">
                    <a16:creationId xmlns:a16="http://schemas.microsoft.com/office/drawing/2014/main" id="{29165F4C-A8BB-5E62-C63F-EB9FD0AD27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9" y="2687"/>
                <a:ext cx="1693" cy="634"/>
              </a:xfrm>
              <a:custGeom>
                <a:avLst/>
                <a:gdLst>
                  <a:gd name="T0" fmla="*/ 1693 w 1693"/>
                  <a:gd name="T1" fmla="*/ 423 h 634"/>
                  <a:gd name="T2" fmla="*/ 424 w 1693"/>
                  <a:gd name="T3" fmla="*/ 0 h 634"/>
                  <a:gd name="T4" fmla="*/ 0 w 1693"/>
                  <a:gd name="T5" fmla="*/ 211 h 634"/>
                  <a:gd name="T6" fmla="*/ 1270 w 1693"/>
                  <a:gd name="T7" fmla="*/ 634 h 634"/>
                  <a:gd name="T8" fmla="*/ 1693 w 1693"/>
                  <a:gd name="T9" fmla="*/ 423 h 63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93"/>
                  <a:gd name="T16" fmla="*/ 0 h 634"/>
                  <a:gd name="T17" fmla="*/ 1693 w 1693"/>
                  <a:gd name="T18" fmla="*/ 634 h 63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93" h="634">
                    <a:moveTo>
                      <a:pt x="1693" y="423"/>
                    </a:moveTo>
                    <a:lnTo>
                      <a:pt x="424" y="0"/>
                    </a:lnTo>
                    <a:lnTo>
                      <a:pt x="0" y="211"/>
                    </a:lnTo>
                    <a:lnTo>
                      <a:pt x="1270" y="634"/>
                    </a:lnTo>
                    <a:lnTo>
                      <a:pt x="1693" y="42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C0C0C0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73" name="Freeform 14">
              <a:extLst>
                <a:ext uri="{FF2B5EF4-FFF2-40B4-BE49-F238E27FC236}">
                  <a16:creationId xmlns:a16="http://schemas.microsoft.com/office/drawing/2014/main" id="{82ECF4E9-6EA6-A5E1-63B7-9D629FE37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5" y="1593"/>
              <a:ext cx="1315" cy="1974"/>
            </a:xfrm>
            <a:custGeom>
              <a:avLst/>
              <a:gdLst/>
              <a:ahLst/>
              <a:cxnLst>
                <a:cxn ang="0">
                  <a:pos x="0" y="1905"/>
                </a:cxn>
                <a:cxn ang="0">
                  <a:pos x="0" y="1481"/>
                </a:cxn>
                <a:cxn ang="0">
                  <a:pos x="423" y="1270"/>
                </a:cxn>
                <a:cxn ang="0">
                  <a:pos x="423" y="847"/>
                </a:cxn>
                <a:cxn ang="0">
                  <a:pos x="846" y="635"/>
                </a:cxn>
                <a:cxn ang="0">
                  <a:pos x="846" y="212"/>
                </a:cxn>
                <a:cxn ang="0">
                  <a:pos x="1270" y="0"/>
                </a:cxn>
                <a:cxn ang="0">
                  <a:pos x="1270" y="1270"/>
                </a:cxn>
                <a:cxn ang="0">
                  <a:pos x="0" y="1905"/>
                </a:cxn>
              </a:cxnLst>
              <a:rect l="0" t="0" r="r" b="b"/>
              <a:pathLst>
                <a:path w="1270" h="1905">
                  <a:moveTo>
                    <a:pt x="0" y="1905"/>
                  </a:moveTo>
                  <a:lnTo>
                    <a:pt x="0" y="1481"/>
                  </a:lnTo>
                  <a:lnTo>
                    <a:pt x="423" y="1270"/>
                  </a:lnTo>
                  <a:lnTo>
                    <a:pt x="423" y="847"/>
                  </a:lnTo>
                  <a:lnTo>
                    <a:pt x="846" y="635"/>
                  </a:lnTo>
                  <a:lnTo>
                    <a:pt x="846" y="212"/>
                  </a:lnTo>
                  <a:lnTo>
                    <a:pt x="1270" y="0"/>
                  </a:lnTo>
                  <a:lnTo>
                    <a:pt x="1270" y="1270"/>
                  </a:lnTo>
                  <a:lnTo>
                    <a:pt x="0" y="1905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alpha val="0"/>
                  </a:schemeClr>
                </a:gs>
                <a:gs pos="100000">
                  <a:schemeClr val="tx1">
                    <a:gamma/>
                    <a:tint val="51373"/>
                    <a:invGamma/>
                  </a:schemeClr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9" name="Group 15">
            <a:extLst>
              <a:ext uri="{FF2B5EF4-FFF2-40B4-BE49-F238E27FC236}">
                <a16:creationId xmlns:a16="http://schemas.microsoft.com/office/drawing/2014/main" id="{A329E18F-0C7B-E4D5-D4FD-91C2D5A24D50}"/>
              </a:ext>
            </a:extLst>
          </p:cNvPr>
          <p:cNvGrpSpPr>
            <a:grpSpLocks/>
          </p:cNvGrpSpPr>
          <p:nvPr/>
        </p:nvGrpSpPr>
        <p:grpSpPr bwMode="auto">
          <a:xfrm>
            <a:off x="6692219" y="4835524"/>
            <a:ext cx="974725" cy="1114425"/>
            <a:chOff x="2924" y="2115"/>
            <a:chExt cx="614" cy="702"/>
          </a:xfrm>
        </p:grpSpPr>
        <p:sp>
          <p:nvSpPr>
            <p:cNvPr id="64" name="Oval 16">
              <a:extLst>
                <a:ext uri="{FF2B5EF4-FFF2-40B4-BE49-F238E27FC236}">
                  <a16:creationId xmlns:a16="http://schemas.microsoft.com/office/drawing/2014/main" id="{96261BE1-C8DE-77FA-7792-924BA1DF41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4" y="2613"/>
              <a:ext cx="590" cy="204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65" name="Group 17">
              <a:extLst>
                <a:ext uri="{FF2B5EF4-FFF2-40B4-BE49-F238E27FC236}">
                  <a16:creationId xmlns:a16="http://schemas.microsoft.com/office/drawing/2014/main" id="{12530D22-6606-7305-BB1C-DDC3433543B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25" y="2115"/>
              <a:ext cx="613" cy="613"/>
              <a:chOff x="1157" y="1798"/>
              <a:chExt cx="613" cy="613"/>
            </a:xfrm>
          </p:grpSpPr>
          <p:grpSp>
            <p:nvGrpSpPr>
              <p:cNvPr id="66" name="Group 18">
                <a:extLst>
                  <a:ext uri="{FF2B5EF4-FFF2-40B4-BE49-F238E27FC236}">
                    <a16:creationId xmlns:a16="http://schemas.microsoft.com/office/drawing/2014/main" id="{1F360C03-66F3-E235-1BE8-F91B95DD157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57" y="1798"/>
                <a:ext cx="613" cy="613"/>
                <a:chOff x="2335" y="1139"/>
                <a:chExt cx="1089" cy="1089"/>
              </a:xfrm>
            </p:grpSpPr>
            <p:sp>
              <p:nvSpPr>
                <p:cNvPr id="68" name="Oval 19">
                  <a:extLst>
                    <a:ext uri="{FF2B5EF4-FFF2-40B4-BE49-F238E27FC236}">
                      <a16:creationId xmlns:a16="http://schemas.microsoft.com/office/drawing/2014/main" id="{180E9688-9369-C3D1-3894-ED55A4E871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C800"/>
                    </a:gs>
                    <a:gs pos="100000">
                      <a:srgbClr val="FF64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hangingPunct="1"/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69" name="Group 20">
                  <a:extLst>
                    <a:ext uri="{FF2B5EF4-FFF2-40B4-BE49-F238E27FC236}">
                      <a16:creationId xmlns:a16="http://schemas.microsoft.com/office/drawing/2014/main" id="{EA37BDBD-ADA1-330B-A9AB-825F6A4ED76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70" name="Freeform 21">
                    <a:extLst>
                      <a:ext uri="{FF2B5EF4-FFF2-40B4-BE49-F238E27FC236}">
                        <a16:creationId xmlns:a16="http://schemas.microsoft.com/office/drawing/2014/main" id="{383B181E-EF77-6530-7D77-A9BD61CCE4F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7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71" name="Oval 22">
                    <a:extLst>
                      <a:ext uri="{FF2B5EF4-FFF2-40B4-BE49-F238E27FC236}">
                        <a16:creationId xmlns:a16="http://schemas.microsoft.com/office/drawing/2014/main" id="{DC2247D0-EAFE-C878-A99C-95FE26C1C04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sp>
            <p:nvSpPr>
              <p:cNvPr id="67" name="Text Box 23">
                <a:extLst>
                  <a:ext uri="{FF2B5EF4-FFF2-40B4-BE49-F238E27FC236}">
                    <a16:creationId xmlns:a16="http://schemas.microsoft.com/office/drawing/2014/main" id="{711328E2-6ACF-212A-0F00-908646FD0B1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06" y="1970"/>
                <a:ext cx="306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algn="ctr" eaLnBrk="1" hangingPunct="1"/>
                <a:r>
                  <a:rPr lang="zh-CN" altLang="en-US" sz="12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开始</a:t>
                </a:r>
                <a:endParaRPr lang="en-US" altLang="ko-KR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0" name="Group 24">
            <a:extLst>
              <a:ext uri="{FF2B5EF4-FFF2-40B4-BE49-F238E27FC236}">
                <a16:creationId xmlns:a16="http://schemas.microsoft.com/office/drawing/2014/main" id="{BCDF29A6-48A5-5AA0-15A5-D9A597BA0255}"/>
              </a:ext>
            </a:extLst>
          </p:cNvPr>
          <p:cNvGrpSpPr>
            <a:grpSpLocks/>
          </p:cNvGrpSpPr>
          <p:nvPr/>
        </p:nvGrpSpPr>
        <p:grpSpPr bwMode="auto">
          <a:xfrm>
            <a:off x="7408182" y="3756024"/>
            <a:ext cx="974725" cy="1114425"/>
            <a:chOff x="2924" y="2115"/>
            <a:chExt cx="614" cy="702"/>
          </a:xfrm>
        </p:grpSpPr>
        <p:sp>
          <p:nvSpPr>
            <p:cNvPr id="56" name="Oval 25">
              <a:extLst>
                <a:ext uri="{FF2B5EF4-FFF2-40B4-BE49-F238E27FC236}">
                  <a16:creationId xmlns:a16="http://schemas.microsoft.com/office/drawing/2014/main" id="{4F63D364-594D-D457-7033-56A365188F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4" y="2613"/>
              <a:ext cx="590" cy="204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57" name="Group 26">
              <a:extLst>
                <a:ext uri="{FF2B5EF4-FFF2-40B4-BE49-F238E27FC236}">
                  <a16:creationId xmlns:a16="http://schemas.microsoft.com/office/drawing/2014/main" id="{A723F524-ABC4-D6B3-B7D7-3CC01E9F76E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25" y="2115"/>
              <a:ext cx="613" cy="613"/>
              <a:chOff x="1157" y="1798"/>
              <a:chExt cx="613" cy="613"/>
            </a:xfrm>
          </p:grpSpPr>
          <p:grpSp>
            <p:nvGrpSpPr>
              <p:cNvPr id="58" name="Group 27">
                <a:extLst>
                  <a:ext uri="{FF2B5EF4-FFF2-40B4-BE49-F238E27FC236}">
                    <a16:creationId xmlns:a16="http://schemas.microsoft.com/office/drawing/2014/main" id="{0F014014-DD39-F6D7-FFB9-48A4C512929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57" y="1798"/>
                <a:ext cx="613" cy="613"/>
                <a:chOff x="2335" y="1139"/>
                <a:chExt cx="1089" cy="1089"/>
              </a:xfrm>
            </p:grpSpPr>
            <p:sp>
              <p:nvSpPr>
                <p:cNvPr id="60" name="Oval 28">
                  <a:extLst>
                    <a:ext uri="{FF2B5EF4-FFF2-40B4-BE49-F238E27FC236}">
                      <a16:creationId xmlns:a16="http://schemas.microsoft.com/office/drawing/2014/main" id="{408579BC-ABA7-BDF2-4F0A-8573DB9209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solidFill>
                  <a:srgbClr val="9E9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hangingPunct="1"/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61" name="Group 29">
                  <a:extLst>
                    <a:ext uri="{FF2B5EF4-FFF2-40B4-BE49-F238E27FC236}">
                      <a16:creationId xmlns:a16="http://schemas.microsoft.com/office/drawing/2014/main" id="{4FB4D0B2-B51B-954C-B283-BA6437A0866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62" name="Freeform 30">
                    <a:extLst>
                      <a:ext uri="{FF2B5EF4-FFF2-40B4-BE49-F238E27FC236}">
                        <a16:creationId xmlns:a16="http://schemas.microsoft.com/office/drawing/2014/main" id="{0904077F-2811-F906-CED8-EED9797E9F4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7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63" name="Oval 31">
                    <a:extLst>
                      <a:ext uri="{FF2B5EF4-FFF2-40B4-BE49-F238E27FC236}">
                        <a16:creationId xmlns:a16="http://schemas.microsoft.com/office/drawing/2014/main" id="{418016BE-34C5-5789-E8D5-9D7B2946236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sp>
            <p:nvSpPr>
              <p:cNvPr id="59" name="Text Box 32">
                <a:extLst>
                  <a:ext uri="{FF2B5EF4-FFF2-40B4-BE49-F238E27FC236}">
                    <a16:creationId xmlns:a16="http://schemas.microsoft.com/office/drawing/2014/main" id="{FAECA69F-F111-EDD4-54EB-3577F1B3931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60" y="1970"/>
                <a:ext cx="401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algn="ctr" eaLnBrk="1" hangingPunct="1"/>
                <a:r>
                  <a:rPr lang="zh-CN" altLang="en-US" sz="12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第一步</a:t>
                </a:r>
                <a:endParaRPr lang="en-US" altLang="ko-KR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1" name="Group 33">
            <a:extLst>
              <a:ext uri="{FF2B5EF4-FFF2-40B4-BE49-F238E27FC236}">
                <a16:creationId xmlns:a16="http://schemas.microsoft.com/office/drawing/2014/main" id="{06B965CF-7351-A51F-FFFC-FA3FFBE95307}"/>
              </a:ext>
            </a:extLst>
          </p:cNvPr>
          <p:cNvGrpSpPr>
            <a:grpSpLocks/>
          </p:cNvGrpSpPr>
          <p:nvPr/>
        </p:nvGrpSpPr>
        <p:grpSpPr bwMode="auto">
          <a:xfrm>
            <a:off x="8779782" y="1666874"/>
            <a:ext cx="974725" cy="1114425"/>
            <a:chOff x="2924" y="2115"/>
            <a:chExt cx="614" cy="702"/>
          </a:xfrm>
        </p:grpSpPr>
        <p:sp>
          <p:nvSpPr>
            <p:cNvPr id="48" name="Oval 34">
              <a:extLst>
                <a:ext uri="{FF2B5EF4-FFF2-40B4-BE49-F238E27FC236}">
                  <a16:creationId xmlns:a16="http://schemas.microsoft.com/office/drawing/2014/main" id="{D5F63FC6-7D1C-66CF-1A45-561A36D244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4" y="2613"/>
              <a:ext cx="590" cy="204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49" name="Group 35">
              <a:extLst>
                <a:ext uri="{FF2B5EF4-FFF2-40B4-BE49-F238E27FC236}">
                  <a16:creationId xmlns:a16="http://schemas.microsoft.com/office/drawing/2014/main" id="{BE6A9645-32D7-B8A5-3FAD-5DA392C623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25" y="2115"/>
              <a:ext cx="613" cy="613"/>
              <a:chOff x="1157" y="1798"/>
              <a:chExt cx="613" cy="613"/>
            </a:xfrm>
          </p:grpSpPr>
          <p:grpSp>
            <p:nvGrpSpPr>
              <p:cNvPr id="50" name="Group 36">
                <a:extLst>
                  <a:ext uri="{FF2B5EF4-FFF2-40B4-BE49-F238E27FC236}">
                    <a16:creationId xmlns:a16="http://schemas.microsoft.com/office/drawing/2014/main" id="{3219CCAF-6071-272A-091F-4B3AF56B835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57" y="1798"/>
                <a:ext cx="613" cy="613"/>
                <a:chOff x="2335" y="1139"/>
                <a:chExt cx="1089" cy="1089"/>
              </a:xfrm>
            </p:grpSpPr>
            <p:sp>
              <p:nvSpPr>
                <p:cNvPr id="52" name="Oval 37">
                  <a:extLst>
                    <a:ext uri="{FF2B5EF4-FFF2-40B4-BE49-F238E27FC236}">
                      <a16:creationId xmlns:a16="http://schemas.microsoft.com/office/drawing/2014/main" id="{A0A02189-B8F7-909B-660B-098E5E47FA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00C8FF"/>
                    </a:gs>
                    <a:gs pos="100000">
                      <a:srgbClr val="004BFF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hangingPunct="1"/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53" name="Group 38">
                  <a:extLst>
                    <a:ext uri="{FF2B5EF4-FFF2-40B4-BE49-F238E27FC236}">
                      <a16:creationId xmlns:a16="http://schemas.microsoft.com/office/drawing/2014/main" id="{CE94513C-07D8-A813-30B4-618EFFBA1C43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54" name="Freeform 39">
                    <a:extLst>
                      <a:ext uri="{FF2B5EF4-FFF2-40B4-BE49-F238E27FC236}">
                        <a16:creationId xmlns:a16="http://schemas.microsoft.com/office/drawing/2014/main" id="{7AA2167E-F742-05EB-9766-FD0559732B3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7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55" name="Oval 40">
                    <a:extLst>
                      <a:ext uri="{FF2B5EF4-FFF2-40B4-BE49-F238E27FC236}">
                        <a16:creationId xmlns:a16="http://schemas.microsoft.com/office/drawing/2014/main" id="{B6FF9FE3-C0DB-04B1-A4F1-2F919DBE164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sp>
            <p:nvSpPr>
              <p:cNvPr id="51" name="Text Box 41">
                <a:extLst>
                  <a:ext uri="{FF2B5EF4-FFF2-40B4-BE49-F238E27FC236}">
                    <a16:creationId xmlns:a16="http://schemas.microsoft.com/office/drawing/2014/main" id="{56CC423D-6A4A-3CF6-28B4-855A964DD15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60" y="1970"/>
                <a:ext cx="401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algn="ctr" eaLnBrk="1" hangingPunct="1"/>
                <a:r>
                  <a:rPr lang="zh-CN" altLang="en-US" sz="12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第三步</a:t>
                </a:r>
                <a:endParaRPr lang="en-US" altLang="ko-KR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12" name="Group 42">
            <a:extLst>
              <a:ext uri="{FF2B5EF4-FFF2-40B4-BE49-F238E27FC236}">
                <a16:creationId xmlns:a16="http://schemas.microsoft.com/office/drawing/2014/main" id="{EC68F958-F15B-ED80-069F-5ECA6D7ED729}"/>
              </a:ext>
            </a:extLst>
          </p:cNvPr>
          <p:cNvGrpSpPr>
            <a:grpSpLocks/>
          </p:cNvGrpSpPr>
          <p:nvPr/>
        </p:nvGrpSpPr>
        <p:grpSpPr bwMode="auto">
          <a:xfrm>
            <a:off x="8095569" y="2711449"/>
            <a:ext cx="974725" cy="1114425"/>
            <a:chOff x="2924" y="2115"/>
            <a:chExt cx="614" cy="702"/>
          </a:xfrm>
        </p:grpSpPr>
        <p:sp>
          <p:nvSpPr>
            <p:cNvPr id="40" name="Oval 43">
              <a:extLst>
                <a:ext uri="{FF2B5EF4-FFF2-40B4-BE49-F238E27FC236}">
                  <a16:creationId xmlns:a16="http://schemas.microsoft.com/office/drawing/2014/main" id="{7A30613B-224C-D8A7-9282-A6B0CFA710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4" y="2613"/>
              <a:ext cx="590" cy="204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41" name="Group 44">
              <a:extLst>
                <a:ext uri="{FF2B5EF4-FFF2-40B4-BE49-F238E27FC236}">
                  <a16:creationId xmlns:a16="http://schemas.microsoft.com/office/drawing/2014/main" id="{7E5099D7-C067-1774-AEB0-96D78E39A5D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25" y="2115"/>
              <a:ext cx="613" cy="613"/>
              <a:chOff x="1157" y="1798"/>
              <a:chExt cx="613" cy="613"/>
            </a:xfrm>
          </p:grpSpPr>
          <p:grpSp>
            <p:nvGrpSpPr>
              <p:cNvPr id="42" name="Group 45">
                <a:extLst>
                  <a:ext uri="{FF2B5EF4-FFF2-40B4-BE49-F238E27FC236}">
                    <a16:creationId xmlns:a16="http://schemas.microsoft.com/office/drawing/2014/main" id="{030FDD85-BAB0-9500-2C50-7A2228947AF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57" y="1798"/>
                <a:ext cx="613" cy="613"/>
                <a:chOff x="2335" y="1139"/>
                <a:chExt cx="1089" cy="1089"/>
              </a:xfrm>
            </p:grpSpPr>
            <p:sp>
              <p:nvSpPr>
                <p:cNvPr id="44" name="Oval 46">
                  <a:extLst>
                    <a:ext uri="{FF2B5EF4-FFF2-40B4-BE49-F238E27FC236}">
                      <a16:creationId xmlns:a16="http://schemas.microsoft.com/office/drawing/2014/main" id="{DD8BFFED-8E2F-17B7-1DE8-5E2CE2BF9D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solidFill>
                  <a:srgbClr val="9E9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hangingPunct="1"/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grpSp>
              <p:nvGrpSpPr>
                <p:cNvPr id="45" name="Group 47">
                  <a:extLst>
                    <a:ext uri="{FF2B5EF4-FFF2-40B4-BE49-F238E27FC236}">
                      <a16:creationId xmlns:a16="http://schemas.microsoft.com/office/drawing/2014/main" id="{7508E662-1B3F-4BBE-5B3A-22753600DC0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46" name="Freeform 48">
                    <a:extLst>
                      <a:ext uri="{FF2B5EF4-FFF2-40B4-BE49-F238E27FC236}">
                        <a16:creationId xmlns:a16="http://schemas.microsoft.com/office/drawing/2014/main" id="{A6A67368-9B54-217D-5915-A6AEB77A37F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431" y="1843"/>
                    <a:ext cx="907" cy="297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47" name="Oval 49">
                    <a:extLst>
                      <a:ext uri="{FF2B5EF4-FFF2-40B4-BE49-F238E27FC236}">
                        <a16:creationId xmlns:a16="http://schemas.microsoft.com/office/drawing/2014/main" id="{6EE816BB-D2E1-A6F1-1BAF-3D905DCE032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5pPr>
                    <a:lvl6pPr marL="25146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6pPr>
                    <a:lvl7pPr marL="29718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7pPr>
                    <a:lvl8pPr marL="34290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8pPr>
                    <a:lvl9pPr marL="3886200" indent="-228600" eaLnBrk="0" fontAlgn="base" latinLnBrk="1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Gulim" panose="020B0600000101010101" pitchFamily="34" charset="-127"/>
                        <a:ea typeface="Gulim" panose="020B0600000101010101" pitchFamily="34" charset="-127"/>
                      </a:defRPr>
                    </a:lvl9pPr>
                  </a:lstStyle>
                  <a:p>
                    <a:pPr eaLnBrk="1" hangingPunct="1"/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</p:grpSp>
          <p:sp>
            <p:nvSpPr>
              <p:cNvPr id="43" name="Text Box 50">
                <a:extLst>
                  <a:ext uri="{FF2B5EF4-FFF2-40B4-BE49-F238E27FC236}">
                    <a16:creationId xmlns:a16="http://schemas.microsoft.com/office/drawing/2014/main" id="{FEF6973F-617B-7711-D636-D00232EFDF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60" y="1970"/>
                <a:ext cx="401" cy="17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algn="ctr" eaLnBrk="1" hangingPunct="1"/>
                <a:r>
                  <a:rPr lang="zh-CN" altLang="en-US" sz="1200" dirty="0">
                    <a:solidFill>
                      <a:schemeClr val="bg1"/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第二步</a:t>
                </a:r>
                <a:endParaRPr lang="en-US" altLang="ko-KR" sz="1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sp>
        <p:nvSpPr>
          <p:cNvPr id="13" name="AutoShape 51">
            <a:extLst>
              <a:ext uri="{FF2B5EF4-FFF2-40B4-BE49-F238E27FC236}">
                <a16:creationId xmlns:a16="http://schemas.microsoft.com/office/drawing/2014/main" id="{F1FE14FA-0854-00FF-8F69-2105DBFA1F61}"/>
              </a:ext>
            </a:extLst>
          </p:cNvPr>
          <p:cNvSpPr>
            <a:spLocks noChangeArrowheads="1"/>
          </p:cNvSpPr>
          <p:nvPr/>
        </p:nvSpPr>
        <p:spPr bwMode="auto">
          <a:xfrm rot="15300000">
            <a:off x="6547757" y="3646487"/>
            <a:ext cx="749300" cy="7493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58 w 21600"/>
              <a:gd name="T19" fmla="*/ 3158 h 21600"/>
              <a:gd name="T20" fmla="*/ 18442 w 21600"/>
              <a:gd name="T21" fmla="*/ 18442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464" y="5399"/>
                  <a:pt x="10129" y="5431"/>
                  <a:pt x="9799" y="5493"/>
                </a:cubicBezTo>
                <a:lnTo>
                  <a:pt x="8799" y="186"/>
                </a:lnTo>
                <a:cubicBezTo>
                  <a:pt x="9459" y="62"/>
                  <a:pt x="10128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AutoShape 52">
            <a:extLst>
              <a:ext uri="{FF2B5EF4-FFF2-40B4-BE49-F238E27FC236}">
                <a16:creationId xmlns:a16="http://schemas.microsoft.com/office/drawing/2014/main" id="{C9079D9E-B1DE-CBB9-EB4A-8BD43C169974}"/>
              </a:ext>
            </a:extLst>
          </p:cNvPr>
          <p:cNvSpPr>
            <a:spLocks noChangeArrowheads="1"/>
          </p:cNvSpPr>
          <p:nvPr/>
        </p:nvSpPr>
        <p:spPr bwMode="auto">
          <a:xfrm rot="15300000">
            <a:off x="7231969" y="2638424"/>
            <a:ext cx="749300" cy="7493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58 w 21600"/>
              <a:gd name="T19" fmla="*/ 3158 h 21600"/>
              <a:gd name="T20" fmla="*/ 18442 w 21600"/>
              <a:gd name="T21" fmla="*/ 18442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464" y="5399"/>
                  <a:pt x="10129" y="5431"/>
                  <a:pt x="9799" y="5493"/>
                </a:cubicBezTo>
                <a:lnTo>
                  <a:pt x="8799" y="186"/>
                </a:lnTo>
                <a:cubicBezTo>
                  <a:pt x="9459" y="62"/>
                  <a:pt x="10128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AutoShape 53">
            <a:extLst>
              <a:ext uri="{FF2B5EF4-FFF2-40B4-BE49-F238E27FC236}">
                <a16:creationId xmlns:a16="http://schemas.microsoft.com/office/drawing/2014/main" id="{35F3E523-535E-5C74-2922-67435A327855}"/>
              </a:ext>
            </a:extLst>
          </p:cNvPr>
          <p:cNvSpPr>
            <a:spLocks noChangeArrowheads="1"/>
          </p:cNvSpPr>
          <p:nvPr/>
        </p:nvSpPr>
        <p:spPr bwMode="auto">
          <a:xfrm rot="15300000">
            <a:off x="5827032" y="4654549"/>
            <a:ext cx="749300" cy="749300"/>
          </a:xfrm>
          <a:custGeom>
            <a:avLst/>
            <a:gdLst>
              <a:gd name="T0" fmla="*/ 0 w 21600"/>
              <a:gd name="T1" fmla="*/ 0 h 21600"/>
              <a:gd name="T2" fmla="*/ 0 w 21600"/>
              <a:gd name="T3" fmla="*/ 0 h 21600"/>
              <a:gd name="T4" fmla="*/ 0 w 21600"/>
              <a:gd name="T5" fmla="*/ 0 h 21600"/>
              <a:gd name="T6" fmla="*/ 0 w 21600"/>
              <a:gd name="T7" fmla="*/ 0 h 21600"/>
              <a:gd name="T8" fmla="*/ 0 w 21600"/>
              <a:gd name="T9" fmla="*/ 0 h 21600"/>
              <a:gd name="T10" fmla="*/ 0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58 w 21600"/>
              <a:gd name="T19" fmla="*/ 3158 h 21600"/>
              <a:gd name="T20" fmla="*/ 18442 w 21600"/>
              <a:gd name="T21" fmla="*/ 18442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10464" y="5399"/>
                  <a:pt x="10129" y="5431"/>
                  <a:pt x="9799" y="5493"/>
                </a:cubicBezTo>
                <a:lnTo>
                  <a:pt x="8799" y="186"/>
                </a:lnTo>
                <a:cubicBezTo>
                  <a:pt x="9459" y="62"/>
                  <a:pt x="10128" y="-1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chemeClr val="tx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AutoShape 55">
            <a:extLst>
              <a:ext uri="{FF2B5EF4-FFF2-40B4-BE49-F238E27FC236}">
                <a16:creationId xmlns:a16="http://schemas.microsoft.com/office/drawing/2014/main" id="{FA24749A-C6D1-8DF4-151E-C1A210163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9541" y="1470804"/>
            <a:ext cx="4092293" cy="3924300"/>
          </a:xfrm>
          <a:prstGeom prst="roundRect">
            <a:avLst>
              <a:gd name="adj" fmla="val 5528"/>
            </a:avLst>
          </a:prstGeom>
          <a:solidFill>
            <a:schemeClr val="tx1">
              <a:alpha val="10196"/>
            </a:schemeClr>
          </a:solidFill>
          <a:ln w="19050" cap="rnd" algn="ctr">
            <a:solidFill>
              <a:srgbClr val="9E9E9E"/>
            </a:solidFill>
            <a:prstDash val="sysDot"/>
            <a:round/>
            <a:headEnd/>
            <a:tailEnd/>
          </a:ln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eaLnBrk="1" hangingPunct="1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9" name="Group 57">
            <a:extLst>
              <a:ext uri="{FF2B5EF4-FFF2-40B4-BE49-F238E27FC236}">
                <a16:creationId xmlns:a16="http://schemas.microsoft.com/office/drawing/2014/main" id="{B7BA9AB2-2BC1-40AB-5505-B80847EF41D5}"/>
              </a:ext>
            </a:extLst>
          </p:cNvPr>
          <p:cNvGrpSpPr>
            <a:grpSpLocks/>
          </p:cNvGrpSpPr>
          <p:nvPr/>
        </p:nvGrpSpPr>
        <p:grpSpPr bwMode="auto">
          <a:xfrm>
            <a:off x="1502416" y="1916112"/>
            <a:ext cx="407988" cy="466725"/>
            <a:chOff x="2744" y="-584"/>
            <a:chExt cx="614" cy="702"/>
          </a:xfrm>
        </p:grpSpPr>
        <p:sp>
          <p:nvSpPr>
            <p:cNvPr id="34" name="Oval 58">
              <a:extLst>
                <a:ext uri="{FF2B5EF4-FFF2-40B4-BE49-F238E27FC236}">
                  <a16:creationId xmlns:a16="http://schemas.microsoft.com/office/drawing/2014/main" id="{0E473006-BCA2-B4F3-06BE-11383B967D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4" y="-85"/>
              <a:ext cx="590" cy="20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35" name="Group 59">
              <a:extLst>
                <a:ext uri="{FF2B5EF4-FFF2-40B4-BE49-F238E27FC236}">
                  <a16:creationId xmlns:a16="http://schemas.microsoft.com/office/drawing/2014/main" id="{5F1A125A-6521-D0DD-62B9-7716F490952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45" y="-584"/>
              <a:ext cx="613" cy="613"/>
              <a:chOff x="2335" y="1139"/>
              <a:chExt cx="1089" cy="1089"/>
            </a:xfrm>
          </p:grpSpPr>
          <p:sp>
            <p:nvSpPr>
              <p:cNvPr id="36" name="Oval 60">
                <a:extLst>
                  <a:ext uri="{FF2B5EF4-FFF2-40B4-BE49-F238E27FC236}">
                    <a16:creationId xmlns:a16="http://schemas.microsoft.com/office/drawing/2014/main" id="{BE1285C1-8546-0B08-B906-1E229D32A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00C8FF"/>
                  </a:gs>
                  <a:gs pos="100000">
                    <a:srgbClr val="004B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37" name="Group 61">
                <a:extLst>
                  <a:ext uri="{FF2B5EF4-FFF2-40B4-BE49-F238E27FC236}">
                    <a16:creationId xmlns:a16="http://schemas.microsoft.com/office/drawing/2014/main" id="{0C7035AC-8F27-79A2-E20E-8D2F983DB43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8" name="Freeform 62">
                  <a:extLst>
                    <a:ext uri="{FF2B5EF4-FFF2-40B4-BE49-F238E27FC236}">
                      <a16:creationId xmlns:a16="http://schemas.microsoft.com/office/drawing/2014/main" id="{0EC0FB8F-3550-DA5E-5572-452366EBFF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9" y="1843"/>
                  <a:ext cx="920" cy="296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9" name="Oval 63">
                  <a:extLst>
                    <a:ext uri="{FF2B5EF4-FFF2-40B4-BE49-F238E27FC236}">
                      <a16:creationId xmlns:a16="http://schemas.microsoft.com/office/drawing/2014/main" id="{399A5A23-7CE5-38AB-AF60-E8EC773BC9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hangingPunct="1"/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20" name="Group 64">
            <a:extLst>
              <a:ext uri="{FF2B5EF4-FFF2-40B4-BE49-F238E27FC236}">
                <a16:creationId xmlns:a16="http://schemas.microsoft.com/office/drawing/2014/main" id="{44288375-9D13-8FA9-9907-B6F38B3BC301}"/>
              </a:ext>
            </a:extLst>
          </p:cNvPr>
          <p:cNvGrpSpPr>
            <a:grpSpLocks/>
          </p:cNvGrpSpPr>
          <p:nvPr/>
        </p:nvGrpSpPr>
        <p:grpSpPr bwMode="auto">
          <a:xfrm>
            <a:off x="1502416" y="3033712"/>
            <a:ext cx="407988" cy="466725"/>
            <a:chOff x="3061" y="-879"/>
            <a:chExt cx="614" cy="702"/>
          </a:xfrm>
        </p:grpSpPr>
        <p:sp>
          <p:nvSpPr>
            <p:cNvPr id="28" name="Oval 65">
              <a:extLst>
                <a:ext uri="{FF2B5EF4-FFF2-40B4-BE49-F238E27FC236}">
                  <a16:creationId xmlns:a16="http://schemas.microsoft.com/office/drawing/2014/main" id="{7CD0D407-E247-0C63-FF02-9BC1FD8A1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1" y="-380"/>
              <a:ext cx="590" cy="20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29" name="Group 66">
              <a:extLst>
                <a:ext uri="{FF2B5EF4-FFF2-40B4-BE49-F238E27FC236}">
                  <a16:creationId xmlns:a16="http://schemas.microsoft.com/office/drawing/2014/main" id="{4884C5F8-4C6B-C7C3-C536-331AC4C1BD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62" y="-879"/>
              <a:ext cx="613" cy="613"/>
              <a:chOff x="2335" y="1139"/>
              <a:chExt cx="1089" cy="1089"/>
            </a:xfrm>
          </p:grpSpPr>
          <p:sp>
            <p:nvSpPr>
              <p:cNvPr id="30" name="Oval 67">
                <a:extLst>
                  <a:ext uri="{FF2B5EF4-FFF2-40B4-BE49-F238E27FC236}">
                    <a16:creationId xmlns:a16="http://schemas.microsoft.com/office/drawing/2014/main" id="{BD81AB85-A056-62A1-4465-C581D22691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solidFill>
                <a:srgbClr val="9E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31" name="Group 68">
                <a:extLst>
                  <a:ext uri="{FF2B5EF4-FFF2-40B4-BE49-F238E27FC236}">
                    <a16:creationId xmlns:a16="http://schemas.microsoft.com/office/drawing/2014/main" id="{F9443504-592C-DD5F-E13A-44778BA765E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2" name="Freeform 69">
                  <a:extLst>
                    <a:ext uri="{FF2B5EF4-FFF2-40B4-BE49-F238E27FC236}">
                      <a16:creationId xmlns:a16="http://schemas.microsoft.com/office/drawing/2014/main" id="{3A978D07-DDEA-E87C-63FF-42903E51C5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9" y="1843"/>
                  <a:ext cx="920" cy="296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33" name="Oval 70">
                  <a:extLst>
                    <a:ext uri="{FF2B5EF4-FFF2-40B4-BE49-F238E27FC236}">
                      <a16:creationId xmlns:a16="http://schemas.microsoft.com/office/drawing/2014/main" id="{569AD8AA-72CA-60A3-7F20-F39BEFC139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hangingPunct="1"/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grpSp>
        <p:nvGrpSpPr>
          <p:cNvPr id="21" name="Group 71">
            <a:extLst>
              <a:ext uri="{FF2B5EF4-FFF2-40B4-BE49-F238E27FC236}">
                <a16:creationId xmlns:a16="http://schemas.microsoft.com/office/drawing/2014/main" id="{9E9D496E-6CDA-9348-15FB-3DC99C730A9D}"/>
              </a:ext>
            </a:extLst>
          </p:cNvPr>
          <p:cNvGrpSpPr>
            <a:grpSpLocks/>
          </p:cNvGrpSpPr>
          <p:nvPr/>
        </p:nvGrpSpPr>
        <p:grpSpPr bwMode="auto">
          <a:xfrm>
            <a:off x="1502416" y="4257675"/>
            <a:ext cx="407988" cy="466725"/>
            <a:chOff x="4195" y="-811"/>
            <a:chExt cx="614" cy="702"/>
          </a:xfrm>
        </p:grpSpPr>
        <p:sp>
          <p:nvSpPr>
            <p:cNvPr id="22" name="Oval 72">
              <a:extLst>
                <a:ext uri="{FF2B5EF4-FFF2-40B4-BE49-F238E27FC236}">
                  <a16:creationId xmlns:a16="http://schemas.microsoft.com/office/drawing/2014/main" id="{D2E88AB0-D24C-3690-380E-7194A5BD56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5" y="-312"/>
              <a:ext cx="590" cy="20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grpSp>
          <p:nvGrpSpPr>
            <p:cNvPr id="23" name="Group 73">
              <a:extLst>
                <a:ext uri="{FF2B5EF4-FFF2-40B4-BE49-F238E27FC236}">
                  <a16:creationId xmlns:a16="http://schemas.microsoft.com/office/drawing/2014/main" id="{0FD97576-4B7F-DBBF-D3F7-4613635FA2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96" y="-811"/>
              <a:ext cx="613" cy="613"/>
              <a:chOff x="2335" y="1139"/>
              <a:chExt cx="1089" cy="1089"/>
            </a:xfrm>
          </p:grpSpPr>
          <p:sp>
            <p:nvSpPr>
              <p:cNvPr id="24" name="Oval 74">
                <a:extLst>
                  <a:ext uri="{FF2B5EF4-FFF2-40B4-BE49-F238E27FC236}">
                    <a16:creationId xmlns:a16="http://schemas.microsoft.com/office/drawing/2014/main" id="{7534F33F-6AF3-847E-1C5F-034BBC5132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C800"/>
                  </a:gs>
                  <a:gs pos="100000">
                    <a:srgbClr val="FF64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Gulim" panose="020B0600000101010101" pitchFamily="34" charset="-127"/>
                    <a:ea typeface="Gulim" panose="020B0600000101010101" pitchFamily="34" charset="-127"/>
                  </a:defRPr>
                </a:lvl9pPr>
              </a:lstStyle>
              <a:p>
                <a:pPr eaLnBrk="1" hangingPunct="1"/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grpSp>
            <p:nvGrpSpPr>
              <p:cNvPr id="25" name="Group 75">
                <a:extLst>
                  <a:ext uri="{FF2B5EF4-FFF2-40B4-BE49-F238E27FC236}">
                    <a16:creationId xmlns:a16="http://schemas.microsoft.com/office/drawing/2014/main" id="{E616F62C-509D-A76C-C018-77A6A72F414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26" name="Freeform 76">
                  <a:extLst>
                    <a:ext uri="{FF2B5EF4-FFF2-40B4-BE49-F238E27FC236}">
                      <a16:creationId xmlns:a16="http://schemas.microsoft.com/office/drawing/2014/main" id="{4801DEDF-3A8A-ABC2-C403-7C13C30990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419" y="1843"/>
                  <a:ext cx="920" cy="296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  <p:sp>
              <p:nvSpPr>
                <p:cNvPr id="27" name="Oval 77">
                  <a:extLst>
                    <a:ext uri="{FF2B5EF4-FFF2-40B4-BE49-F238E27FC236}">
                      <a16:creationId xmlns:a16="http://schemas.microsoft.com/office/drawing/2014/main" id="{D64DB3A7-B9AF-2B76-CE2F-CC3E13A8F5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Gulim" panose="020B0600000101010101" pitchFamily="34" charset="-127"/>
                      <a:ea typeface="Gulim" panose="020B0600000101010101" pitchFamily="34" charset="-127"/>
                    </a:defRPr>
                  </a:lvl9pPr>
                </a:lstStyle>
                <a:p>
                  <a:pPr eaLnBrk="1" hangingPunct="1"/>
                  <a:endParaRPr lang="zh-CN" altLang="en-US"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endParaRPr>
                </a:p>
              </p:txBody>
            </p:sp>
          </p:grpSp>
        </p:grp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BE080C3C-A8D9-7814-6039-91388C36CA6E}"/>
              </a:ext>
            </a:extLst>
          </p:cNvPr>
          <p:cNvSpPr txBox="1"/>
          <p:nvPr/>
        </p:nvSpPr>
        <p:spPr>
          <a:xfrm>
            <a:off x="2030965" y="1934690"/>
            <a:ext cx="3193028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1F79C08D-1114-446D-17CC-38A4ABB0D802}"/>
              </a:ext>
            </a:extLst>
          </p:cNvPr>
          <p:cNvSpPr txBox="1"/>
          <p:nvPr/>
        </p:nvSpPr>
        <p:spPr>
          <a:xfrm>
            <a:off x="2030965" y="3008085"/>
            <a:ext cx="3193028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AFBBC08C-2CF9-C1C6-13B0-C31C61482A3B}"/>
              </a:ext>
            </a:extLst>
          </p:cNvPr>
          <p:cNvSpPr txBox="1"/>
          <p:nvPr/>
        </p:nvSpPr>
        <p:spPr>
          <a:xfrm>
            <a:off x="2030965" y="4081480"/>
            <a:ext cx="3193028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255813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30">
            <a:extLst>
              <a:ext uri="{FF2B5EF4-FFF2-40B4-BE49-F238E27FC236}">
                <a16:creationId xmlns:a16="http://schemas.microsoft.com/office/drawing/2014/main" id="{273EAAE9-07D4-BF41-98B1-FE0F132A9D67}"/>
              </a:ext>
            </a:extLst>
          </p:cNvPr>
          <p:cNvGrpSpPr>
            <a:grpSpLocks/>
          </p:cNvGrpSpPr>
          <p:nvPr/>
        </p:nvGrpSpPr>
        <p:grpSpPr bwMode="auto">
          <a:xfrm>
            <a:off x="1916585" y="4638589"/>
            <a:ext cx="8316930" cy="1285669"/>
            <a:chOff x="739" y="3293"/>
            <a:chExt cx="4267" cy="646"/>
          </a:xfrm>
        </p:grpSpPr>
        <p:grpSp>
          <p:nvGrpSpPr>
            <p:cNvPr id="4" name="Group 183">
              <a:extLst>
                <a:ext uri="{FF2B5EF4-FFF2-40B4-BE49-F238E27FC236}">
                  <a16:creationId xmlns:a16="http://schemas.microsoft.com/office/drawing/2014/main" id="{24A3D5DB-F04C-A4A6-6586-8DE7B2B77CD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" y="3293"/>
              <a:ext cx="4267" cy="646"/>
              <a:chOff x="557" y="3150"/>
              <a:chExt cx="4774" cy="723"/>
            </a:xfrm>
          </p:grpSpPr>
          <p:sp>
            <p:nvSpPr>
              <p:cNvPr id="6" name="Freeform 7">
                <a:extLst>
                  <a:ext uri="{FF2B5EF4-FFF2-40B4-BE49-F238E27FC236}">
                    <a16:creationId xmlns:a16="http://schemas.microsoft.com/office/drawing/2014/main" id="{72B49FAC-4B96-665C-D9F4-1B591FC8C0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0" y="3386"/>
                <a:ext cx="2511" cy="487"/>
              </a:xfrm>
              <a:custGeom>
                <a:avLst/>
                <a:gdLst>
                  <a:gd name="T0" fmla="*/ 0 w 2511"/>
                  <a:gd name="T1" fmla="*/ 217 h 487"/>
                  <a:gd name="T2" fmla="*/ 0 w 2511"/>
                  <a:gd name="T3" fmla="*/ 487 h 487"/>
                  <a:gd name="T4" fmla="*/ 2511 w 2511"/>
                  <a:gd name="T5" fmla="*/ 269 h 487"/>
                  <a:gd name="T6" fmla="*/ 2511 w 2511"/>
                  <a:gd name="T7" fmla="*/ 0 h 487"/>
                  <a:gd name="T8" fmla="*/ 0 w 2511"/>
                  <a:gd name="T9" fmla="*/ 217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1" h="487">
                    <a:moveTo>
                      <a:pt x="0" y="217"/>
                    </a:moveTo>
                    <a:lnTo>
                      <a:pt x="0" y="487"/>
                    </a:lnTo>
                    <a:lnTo>
                      <a:pt x="2511" y="269"/>
                    </a:lnTo>
                    <a:lnTo>
                      <a:pt x="2511" y="0"/>
                    </a:lnTo>
                    <a:lnTo>
                      <a:pt x="0" y="217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tx1">
                      <a:lumMod val="95000"/>
                      <a:lumOff val="5000"/>
                    </a:schemeClr>
                  </a:gs>
                </a:gsLst>
                <a:lin ang="0" scaled="1"/>
                <a:tileRect/>
              </a:gra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7" name="Freeform 8">
                <a:extLst>
                  <a:ext uri="{FF2B5EF4-FFF2-40B4-BE49-F238E27FC236}">
                    <a16:creationId xmlns:a16="http://schemas.microsoft.com/office/drawing/2014/main" id="{F2D2D337-53CA-50A2-ECFD-CD2EF025CA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" y="3357"/>
                <a:ext cx="2263" cy="511"/>
              </a:xfrm>
              <a:custGeom>
                <a:avLst/>
                <a:gdLst>
                  <a:gd name="T0" fmla="*/ 0 w 2263"/>
                  <a:gd name="T1" fmla="*/ 0 h 511"/>
                  <a:gd name="T2" fmla="*/ 0 w 2263"/>
                  <a:gd name="T3" fmla="*/ 270 h 511"/>
                  <a:gd name="T4" fmla="*/ 2263 w 2263"/>
                  <a:gd name="T5" fmla="*/ 511 h 511"/>
                  <a:gd name="T6" fmla="*/ 2263 w 2263"/>
                  <a:gd name="T7" fmla="*/ 241 h 511"/>
                  <a:gd name="T8" fmla="*/ 0 w 2263"/>
                  <a:gd name="T9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3" h="511">
                    <a:moveTo>
                      <a:pt x="0" y="0"/>
                    </a:moveTo>
                    <a:lnTo>
                      <a:pt x="0" y="270"/>
                    </a:lnTo>
                    <a:lnTo>
                      <a:pt x="2263" y="511"/>
                    </a:lnTo>
                    <a:lnTo>
                      <a:pt x="2263" y="24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6000000" scaled="0"/>
              </a:gra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" name="Freeform 9">
                <a:extLst>
                  <a:ext uri="{FF2B5EF4-FFF2-40B4-BE49-F238E27FC236}">
                    <a16:creationId xmlns:a16="http://schemas.microsoft.com/office/drawing/2014/main" id="{FDC6CF9E-A72F-C0BC-35DD-D47932CDB4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" y="3150"/>
                <a:ext cx="4774" cy="458"/>
              </a:xfrm>
              <a:custGeom>
                <a:avLst/>
                <a:gdLst>
                  <a:gd name="T0" fmla="*/ 2513 w 4774"/>
                  <a:gd name="T1" fmla="*/ 0 h 458"/>
                  <a:gd name="T2" fmla="*/ 0 w 4774"/>
                  <a:gd name="T3" fmla="*/ 217 h 458"/>
                  <a:gd name="T4" fmla="*/ 2263 w 4774"/>
                  <a:gd name="T5" fmla="*/ 458 h 458"/>
                  <a:gd name="T6" fmla="*/ 4774 w 4774"/>
                  <a:gd name="T7" fmla="*/ 241 h 458"/>
                  <a:gd name="T8" fmla="*/ 2513 w 4774"/>
                  <a:gd name="T9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74" h="458">
                    <a:moveTo>
                      <a:pt x="2513" y="0"/>
                    </a:moveTo>
                    <a:lnTo>
                      <a:pt x="0" y="217"/>
                    </a:lnTo>
                    <a:lnTo>
                      <a:pt x="2263" y="458"/>
                    </a:lnTo>
                    <a:lnTo>
                      <a:pt x="4774" y="241"/>
                    </a:lnTo>
                    <a:lnTo>
                      <a:pt x="2513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5" name="Text Box 217">
              <a:extLst>
                <a:ext uri="{FF2B5EF4-FFF2-40B4-BE49-F238E27FC236}">
                  <a16:creationId xmlns:a16="http://schemas.microsoft.com/office/drawing/2014/main" id="{495A0D3B-16BD-E0B4-573B-31286E58B6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24532">
              <a:off x="1320" y="3622"/>
              <a:ext cx="766" cy="170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37372" dir="3378596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此处添加文本</a:t>
              </a:r>
              <a:endParaRPr lang="en-US" altLang="zh-CN" sz="16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9" name="Group 230">
            <a:extLst>
              <a:ext uri="{FF2B5EF4-FFF2-40B4-BE49-F238E27FC236}">
                <a16:creationId xmlns:a16="http://schemas.microsoft.com/office/drawing/2014/main" id="{4B1DA6A7-3A28-2837-3B87-DBB97DE0AEBB}"/>
              </a:ext>
            </a:extLst>
          </p:cNvPr>
          <p:cNvGrpSpPr>
            <a:grpSpLocks/>
          </p:cNvGrpSpPr>
          <p:nvPr/>
        </p:nvGrpSpPr>
        <p:grpSpPr bwMode="auto">
          <a:xfrm>
            <a:off x="2713454" y="4295995"/>
            <a:ext cx="7520061" cy="1131447"/>
            <a:chOff x="739" y="3299"/>
            <a:chExt cx="4267" cy="642"/>
          </a:xfrm>
        </p:grpSpPr>
        <p:grpSp>
          <p:nvGrpSpPr>
            <p:cNvPr id="10" name="Group 183">
              <a:extLst>
                <a:ext uri="{FF2B5EF4-FFF2-40B4-BE49-F238E27FC236}">
                  <a16:creationId xmlns:a16="http://schemas.microsoft.com/office/drawing/2014/main" id="{2EAD2D13-ED47-DBD5-AA97-1161D7023F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9" y="3299"/>
              <a:ext cx="4267" cy="642"/>
              <a:chOff x="557" y="3150"/>
              <a:chExt cx="4774" cy="717"/>
            </a:xfrm>
          </p:grpSpPr>
          <p:sp>
            <p:nvSpPr>
              <p:cNvPr id="12" name="Freeform 7">
                <a:extLst>
                  <a:ext uri="{FF2B5EF4-FFF2-40B4-BE49-F238E27FC236}">
                    <a16:creationId xmlns:a16="http://schemas.microsoft.com/office/drawing/2014/main" id="{49E66D19-7336-2ABE-2AB9-74C5FAEC10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20" y="3378"/>
                <a:ext cx="2511" cy="487"/>
              </a:xfrm>
              <a:custGeom>
                <a:avLst/>
                <a:gdLst>
                  <a:gd name="T0" fmla="*/ 0 w 2511"/>
                  <a:gd name="T1" fmla="*/ 217 h 487"/>
                  <a:gd name="T2" fmla="*/ 0 w 2511"/>
                  <a:gd name="T3" fmla="*/ 487 h 487"/>
                  <a:gd name="T4" fmla="*/ 2511 w 2511"/>
                  <a:gd name="T5" fmla="*/ 269 h 487"/>
                  <a:gd name="T6" fmla="*/ 2511 w 2511"/>
                  <a:gd name="T7" fmla="*/ 0 h 487"/>
                  <a:gd name="T8" fmla="*/ 0 w 2511"/>
                  <a:gd name="T9" fmla="*/ 217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1" h="487">
                    <a:moveTo>
                      <a:pt x="0" y="217"/>
                    </a:moveTo>
                    <a:lnTo>
                      <a:pt x="0" y="487"/>
                    </a:lnTo>
                    <a:lnTo>
                      <a:pt x="2511" y="269"/>
                    </a:lnTo>
                    <a:lnTo>
                      <a:pt x="2511" y="0"/>
                    </a:lnTo>
                    <a:lnTo>
                      <a:pt x="0" y="217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1A2947"/>
                  </a:gs>
                  <a:gs pos="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3" name="Freeform 8">
                <a:extLst>
                  <a:ext uri="{FF2B5EF4-FFF2-40B4-BE49-F238E27FC236}">
                    <a16:creationId xmlns:a16="http://schemas.microsoft.com/office/drawing/2014/main" id="{52C4DB82-660C-9A37-7C82-E8B6EBE947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" y="3357"/>
                <a:ext cx="2263" cy="510"/>
              </a:xfrm>
              <a:custGeom>
                <a:avLst/>
                <a:gdLst>
                  <a:gd name="T0" fmla="*/ 0 w 2263"/>
                  <a:gd name="T1" fmla="*/ 0 h 511"/>
                  <a:gd name="T2" fmla="*/ 0 w 2263"/>
                  <a:gd name="T3" fmla="*/ 270 h 511"/>
                  <a:gd name="T4" fmla="*/ 2263 w 2263"/>
                  <a:gd name="T5" fmla="*/ 511 h 511"/>
                  <a:gd name="T6" fmla="*/ 2263 w 2263"/>
                  <a:gd name="T7" fmla="*/ 241 h 511"/>
                  <a:gd name="T8" fmla="*/ 0 w 2263"/>
                  <a:gd name="T9" fmla="*/ 0 h 5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3" h="511">
                    <a:moveTo>
                      <a:pt x="0" y="0"/>
                    </a:moveTo>
                    <a:lnTo>
                      <a:pt x="0" y="270"/>
                    </a:lnTo>
                    <a:lnTo>
                      <a:pt x="2263" y="511"/>
                    </a:lnTo>
                    <a:lnTo>
                      <a:pt x="2263" y="24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6000000" scaled="0"/>
              </a:gra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4" name="Freeform 9">
                <a:extLst>
                  <a:ext uri="{FF2B5EF4-FFF2-40B4-BE49-F238E27FC236}">
                    <a16:creationId xmlns:a16="http://schemas.microsoft.com/office/drawing/2014/main" id="{9AF576DB-8D49-1EE2-8439-34C9B32CFE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7" y="3150"/>
                <a:ext cx="4774" cy="458"/>
              </a:xfrm>
              <a:custGeom>
                <a:avLst/>
                <a:gdLst>
                  <a:gd name="T0" fmla="*/ 2513 w 4774"/>
                  <a:gd name="T1" fmla="*/ 0 h 458"/>
                  <a:gd name="T2" fmla="*/ 0 w 4774"/>
                  <a:gd name="T3" fmla="*/ 217 h 458"/>
                  <a:gd name="T4" fmla="*/ 2263 w 4774"/>
                  <a:gd name="T5" fmla="*/ 458 h 458"/>
                  <a:gd name="T6" fmla="*/ 4774 w 4774"/>
                  <a:gd name="T7" fmla="*/ 241 h 458"/>
                  <a:gd name="T8" fmla="*/ 2513 w 4774"/>
                  <a:gd name="T9" fmla="*/ 0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74" h="458">
                    <a:moveTo>
                      <a:pt x="2513" y="0"/>
                    </a:moveTo>
                    <a:lnTo>
                      <a:pt x="0" y="217"/>
                    </a:lnTo>
                    <a:lnTo>
                      <a:pt x="2263" y="458"/>
                    </a:lnTo>
                    <a:lnTo>
                      <a:pt x="4774" y="241"/>
                    </a:lnTo>
                    <a:lnTo>
                      <a:pt x="2513" y="0"/>
                    </a:lnTo>
                    <a:close/>
                  </a:path>
                </a:pathLst>
              </a:custGeom>
              <a:solidFill>
                <a:srgbClr val="909090"/>
              </a:solidFill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1" name="Text Box 217">
              <a:extLst>
                <a:ext uri="{FF2B5EF4-FFF2-40B4-BE49-F238E27FC236}">
                  <a16:creationId xmlns:a16="http://schemas.microsoft.com/office/drawing/2014/main" id="{B27EE31F-61D2-6F26-BCE3-042A0C5964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24532">
              <a:off x="1245" y="3611"/>
              <a:ext cx="916" cy="192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137372" dir="3378596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此处添加文本</a:t>
              </a:r>
            </a:p>
          </p:txBody>
        </p:sp>
      </p:grpSp>
      <p:grpSp>
        <p:nvGrpSpPr>
          <p:cNvPr id="15" name="Group 231">
            <a:extLst>
              <a:ext uri="{FF2B5EF4-FFF2-40B4-BE49-F238E27FC236}">
                <a16:creationId xmlns:a16="http://schemas.microsoft.com/office/drawing/2014/main" id="{8AB63040-3439-C293-05FF-00305B18A770}"/>
              </a:ext>
            </a:extLst>
          </p:cNvPr>
          <p:cNvGrpSpPr>
            <a:grpSpLocks/>
          </p:cNvGrpSpPr>
          <p:nvPr/>
        </p:nvGrpSpPr>
        <p:grpSpPr bwMode="auto">
          <a:xfrm>
            <a:off x="3464226" y="3925342"/>
            <a:ext cx="6769289" cy="1066237"/>
            <a:chOff x="1165" y="3078"/>
            <a:chExt cx="3841" cy="605"/>
          </a:xfrm>
        </p:grpSpPr>
        <p:grpSp>
          <p:nvGrpSpPr>
            <p:cNvPr id="16" name="Group 182">
              <a:extLst>
                <a:ext uri="{FF2B5EF4-FFF2-40B4-BE49-F238E27FC236}">
                  <a16:creationId xmlns:a16="http://schemas.microsoft.com/office/drawing/2014/main" id="{D21D80ED-8CE3-95AB-169E-32D10585DF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65" y="3078"/>
              <a:ext cx="3841" cy="605"/>
              <a:chOff x="1034" y="2904"/>
              <a:chExt cx="4297" cy="677"/>
            </a:xfrm>
          </p:grpSpPr>
          <p:sp>
            <p:nvSpPr>
              <p:cNvPr id="18" name="Freeform 10">
                <a:extLst>
                  <a:ext uri="{FF2B5EF4-FFF2-40B4-BE49-F238E27FC236}">
                    <a16:creationId xmlns:a16="http://schemas.microsoft.com/office/drawing/2014/main" id="{898F373F-2912-7B22-EB5D-8FAF17B478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3116"/>
                <a:ext cx="2261" cy="465"/>
              </a:xfrm>
              <a:custGeom>
                <a:avLst/>
                <a:gdLst>
                  <a:gd name="T0" fmla="*/ 0 w 2261"/>
                  <a:gd name="T1" fmla="*/ 196 h 465"/>
                  <a:gd name="T2" fmla="*/ 0 w 2261"/>
                  <a:gd name="T3" fmla="*/ 465 h 465"/>
                  <a:gd name="T4" fmla="*/ 2261 w 2261"/>
                  <a:gd name="T5" fmla="*/ 269 h 465"/>
                  <a:gd name="T6" fmla="*/ 2261 w 2261"/>
                  <a:gd name="T7" fmla="*/ 0 h 465"/>
                  <a:gd name="T8" fmla="*/ 0 w 2261"/>
                  <a:gd name="T9" fmla="*/ 196 h 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61" h="465">
                    <a:moveTo>
                      <a:pt x="0" y="196"/>
                    </a:moveTo>
                    <a:lnTo>
                      <a:pt x="0" y="465"/>
                    </a:lnTo>
                    <a:lnTo>
                      <a:pt x="2261" y="269"/>
                    </a:lnTo>
                    <a:lnTo>
                      <a:pt x="2261" y="0"/>
                    </a:lnTo>
                    <a:lnTo>
                      <a:pt x="0" y="196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1A2947"/>
                  </a:gs>
                  <a:gs pos="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" name="Freeform 11">
                <a:extLst>
                  <a:ext uri="{FF2B5EF4-FFF2-40B4-BE49-F238E27FC236}">
                    <a16:creationId xmlns:a16="http://schemas.microsoft.com/office/drawing/2014/main" id="{9EFE4323-8AD6-F58C-3183-C5E73D0EC3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" y="3094"/>
                <a:ext cx="2036" cy="487"/>
              </a:xfrm>
              <a:custGeom>
                <a:avLst/>
                <a:gdLst>
                  <a:gd name="T0" fmla="*/ 0 w 2036"/>
                  <a:gd name="T1" fmla="*/ 0 h 487"/>
                  <a:gd name="T2" fmla="*/ 0 w 2036"/>
                  <a:gd name="T3" fmla="*/ 270 h 487"/>
                  <a:gd name="T4" fmla="*/ 2036 w 2036"/>
                  <a:gd name="T5" fmla="*/ 487 h 487"/>
                  <a:gd name="T6" fmla="*/ 2036 w 2036"/>
                  <a:gd name="T7" fmla="*/ 218 h 487"/>
                  <a:gd name="T8" fmla="*/ 0 w 2036"/>
                  <a:gd name="T9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36" h="487">
                    <a:moveTo>
                      <a:pt x="0" y="0"/>
                    </a:moveTo>
                    <a:lnTo>
                      <a:pt x="0" y="270"/>
                    </a:lnTo>
                    <a:lnTo>
                      <a:pt x="2036" y="487"/>
                    </a:lnTo>
                    <a:lnTo>
                      <a:pt x="2036" y="218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6000000" scaled="0"/>
              </a:gra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0" name="Freeform 12">
                <a:extLst>
                  <a:ext uri="{FF2B5EF4-FFF2-40B4-BE49-F238E27FC236}">
                    <a16:creationId xmlns:a16="http://schemas.microsoft.com/office/drawing/2014/main" id="{1B0FD0A5-7B12-5E5D-35E5-BD9C5D5645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4" y="2904"/>
                <a:ext cx="4297" cy="414"/>
              </a:xfrm>
              <a:custGeom>
                <a:avLst/>
                <a:gdLst>
                  <a:gd name="T0" fmla="*/ 2261 w 4297"/>
                  <a:gd name="T1" fmla="*/ 0 h 414"/>
                  <a:gd name="T2" fmla="*/ 0 w 4297"/>
                  <a:gd name="T3" fmla="*/ 196 h 414"/>
                  <a:gd name="T4" fmla="*/ 2036 w 4297"/>
                  <a:gd name="T5" fmla="*/ 414 h 414"/>
                  <a:gd name="T6" fmla="*/ 4297 w 4297"/>
                  <a:gd name="T7" fmla="*/ 218 h 414"/>
                  <a:gd name="T8" fmla="*/ 2261 w 4297"/>
                  <a:gd name="T9" fmla="*/ 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97" h="414">
                    <a:moveTo>
                      <a:pt x="2261" y="0"/>
                    </a:moveTo>
                    <a:lnTo>
                      <a:pt x="0" y="196"/>
                    </a:lnTo>
                    <a:lnTo>
                      <a:pt x="2036" y="414"/>
                    </a:lnTo>
                    <a:lnTo>
                      <a:pt x="4297" y="218"/>
                    </a:lnTo>
                    <a:lnTo>
                      <a:pt x="2261" y="0"/>
                    </a:lnTo>
                    <a:close/>
                  </a:path>
                </a:pathLst>
              </a:custGeom>
              <a:solidFill>
                <a:srgbClr val="909090"/>
              </a:solidFill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7" name="Text Box 218">
              <a:extLst>
                <a:ext uri="{FF2B5EF4-FFF2-40B4-BE49-F238E27FC236}">
                  <a16:creationId xmlns:a16="http://schemas.microsoft.com/office/drawing/2014/main" id="{99FC5667-3F18-0233-05EB-5CE52AFFDC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24532">
              <a:off x="1560" y="3366"/>
              <a:ext cx="969" cy="192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此处添加文本</a:t>
              </a:r>
            </a:p>
          </p:txBody>
        </p:sp>
      </p:grpSp>
      <p:grpSp>
        <p:nvGrpSpPr>
          <p:cNvPr id="21" name="Group 232">
            <a:extLst>
              <a:ext uri="{FF2B5EF4-FFF2-40B4-BE49-F238E27FC236}">
                <a16:creationId xmlns:a16="http://schemas.microsoft.com/office/drawing/2014/main" id="{3048474B-C8FE-4468-5ADD-6DE2BC57428C}"/>
              </a:ext>
            </a:extLst>
          </p:cNvPr>
          <p:cNvGrpSpPr>
            <a:grpSpLocks/>
          </p:cNvGrpSpPr>
          <p:nvPr/>
        </p:nvGrpSpPr>
        <p:grpSpPr bwMode="auto">
          <a:xfrm>
            <a:off x="4218524" y="3550177"/>
            <a:ext cx="6014991" cy="993980"/>
            <a:chOff x="1593" y="2858"/>
            <a:chExt cx="3413" cy="564"/>
          </a:xfrm>
        </p:grpSpPr>
        <p:grpSp>
          <p:nvGrpSpPr>
            <p:cNvPr id="22" name="Group 181">
              <a:extLst>
                <a:ext uri="{FF2B5EF4-FFF2-40B4-BE49-F238E27FC236}">
                  <a16:creationId xmlns:a16="http://schemas.microsoft.com/office/drawing/2014/main" id="{A991FD8D-CBB1-8FDF-3B19-9854B5058FF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93" y="2858"/>
              <a:ext cx="3413" cy="564"/>
              <a:chOff x="1512" y="2658"/>
              <a:chExt cx="3819" cy="631"/>
            </a:xfrm>
          </p:grpSpPr>
          <p:sp>
            <p:nvSpPr>
              <p:cNvPr id="24" name="Freeform 13">
                <a:extLst>
                  <a:ext uri="{FF2B5EF4-FFF2-40B4-BE49-F238E27FC236}">
                    <a16:creationId xmlns:a16="http://schemas.microsoft.com/office/drawing/2014/main" id="{9ED3400D-D4E4-3C71-51BA-A837925A21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1" y="2847"/>
                <a:ext cx="2010" cy="442"/>
              </a:xfrm>
              <a:custGeom>
                <a:avLst/>
                <a:gdLst>
                  <a:gd name="T0" fmla="*/ 0 w 2010"/>
                  <a:gd name="T1" fmla="*/ 173 h 442"/>
                  <a:gd name="T2" fmla="*/ 0 w 2010"/>
                  <a:gd name="T3" fmla="*/ 442 h 442"/>
                  <a:gd name="T4" fmla="*/ 2010 w 2010"/>
                  <a:gd name="T5" fmla="*/ 270 h 442"/>
                  <a:gd name="T6" fmla="*/ 2010 w 2010"/>
                  <a:gd name="T7" fmla="*/ 0 h 442"/>
                  <a:gd name="T8" fmla="*/ 0 w 2010"/>
                  <a:gd name="T9" fmla="*/ 173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0" h="442">
                    <a:moveTo>
                      <a:pt x="0" y="173"/>
                    </a:moveTo>
                    <a:lnTo>
                      <a:pt x="0" y="442"/>
                    </a:lnTo>
                    <a:lnTo>
                      <a:pt x="2010" y="270"/>
                    </a:lnTo>
                    <a:lnTo>
                      <a:pt x="2010" y="0"/>
                    </a:lnTo>
                    <a:lnTo>
                      <a:pt x="0" y="173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1A2947"/>
                  </a:gs>
                  <a:gs pos="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Freeform 14">
                <a:extLst>
                  <a:ext uri="{FF2B5EF4-FFF2-40B4-BE49-F238E27FC236}">
                    <a16:creationId xmlns:a16="http://schemas.microsoft.com/office/drawing/2014/main" id="{37AD4AD7-7FF6-6694-1990-5BC56CDE9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2" y="2825"/>
                <a:ext cx="1809" cy="461"/>
              </a:xfrm>
              <a:custGeom>
                <a:avLst/>
                <a:gdLst>
                  <a:gd name="T0" fmla="*/ 0 w 1809"/>
                  <a:gd name="T1" fmla="*/ 0 h 461"/>
                  <a:gd name="T2" fmla="*/ 0 w 1809"/>
                  <a:gd name="T3" fmla="*/ 270 h 461"/>
                  <a:gd name="T4" fmla="*/ 1809 w 1809"/>
                  <a:gd name="T5" fmla="*/ 461 h 461"/>
                  <a:gd name="T6" fmla="*/ 1809 w 1809"/>
                  <a:gd name="T7" fmla="*/ 192 h 461"/>
                  <a:gd name="T8" fmla="*/ 0 w 1809"/>
                  <a:gd name="T9" fmla="*/ 0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09" h="461">
                    <a:moveTo>
                      <a:pt x="0" y="0"/>
                    </a:moveTo>
                    <a:lnTo>
                      <a:pt x="0" y="270"/>
                    </a:lnTo>
                    <a:lnTo>
                      <a:pt x="1809" y="461"/>
                    </a:lnTo>
                    <a:lnTo>
                      <a:pt x="1809" y="192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6000000" scaled="0"/>
              </a:gra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" name="Freeform 15">
                <a:extLst>
                  <a:ext uri="{FF2B5EF4-FFF2-40B4-BE49-F238E27FC236}">
                    <a16:creationId xmlns:a16="http://schemas.microsoft.com/office/drawing/2014/main" id="{6263D220-F38A-0775-C006-2BD21D3BA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2" y="2658"/>
                <a:ext cx="3819" cy="367"/>
              </a:xfrm>
              <a:custGeom>
                <a:avLst/>
                <a:gdLst>
                  <a:gd name="T0" fmla="*/ 2010 w 3819"/>
                  <a:gd name="T1" fmla="*/ 0 h 367"/>
                  <a:gd name="T2" fmla="*/ 0 w 3819"/>
                  <a:gd name="T3" fmla="*/ 175 h 367"/>
                  <a:gd name="T4" fmla="*/ 1809 w 3819"/>
                  <a:gd name="T5" fmla="*/ 367 h 367"/>
                  <a:gd name="T6" fmla="*/ 3819 w 3819"/>
                  <a:gd name="T7" fmla="*/ 194 h 367"/>
                  <a:gd name="T8" fmla="*/ 2010 w 3819"/>
                  <a:gd name="T9" fmla="*/ 0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19" h="367">
                    <a:moveTo>
                      <a:pt x="2010" y="0"/>
                    </a:moveTo>
                    <a:lnTo>
                      <a:pt x="0" y="175"/>
                    </a:lnTo>
                    <a:lnTo>
                      <a:pt x="1809" y="367"/>
                    </a:lnTo>
                    <a:lnTo>
                      <a:pt x="3819" y="194"/>
                    </a:lnTo>
                    <a:lnTo>
                      <a:pt x="2010" y="0"/>
                    </a:lnTo>
                    <a:close/>
                  </a:path>
                </a:pathLst>
              </a:custGeom>
              <a:solidFill>
                <a:srgbClr val="909090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23" name="Text Box 219">
              <a:extLst>
                <a:ext uri="{FF2B5EF4-FFF2-40B4-BE49-F238E27FC236}">
                  <a16:creationId xmlns:a16="http://schemas.microsoft.com/office/drawing/2014/main" id="{762B9A01-C074-002A-2CFC-5180EDB0DE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24532">
              <a:off x="1878" y="3110"/>
              <a:ext cx="956" cy="192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此处添加文本</a:t>
              </a:r>
            </a:p>
          </p:txBody>
        </p:sp>
      </p:grpSp>
      <p:grpSp>
        <p:nvGrpSpPr>
          <p:cNvPr id="27" name="Group 233">
            <a:extLst>
              <a:ext uri="{FF2B5EF4-FFF2-40B4-BE49-F238E27FC236}">
                <a16:creationId xmlns:a16="http://schemas.microsoft.com/office/drawing/2014/main" id="{BE6780B1-4989-4685-093E-316497BF6E36}"/>
              </a:ext>
            </a:extLst>
          </p:cNvPr>
          <p:cNvGrpSpPr>
            <a:grpSpLocks/>
          </p:cNvGrpSpPr>
          <p:nvPr/>
        </p:nvGrpSpPr>
        <p:grpSpPr bwMode="auto">
          <a:xfrm>
            <a:off x="4969296" y="3164217"/>
            <a:ext cx="5264219" cy="925248"/>
            <a:chOff x="2019" y="2639"/>
            <a:chExt cx="2987" cy="525"/>
          </a:xfrm>
        </p:grpSpPr>
        <p:grpSp>
          <p:nvGrpSpPr>
            <p:cNvPr id="28" name="Group 180">
              <a:extLst>
                <a:ext uri="{FF2B5EF4-FFF2-40B4-BE49-F238E27FC236}">
                  <a16:creationId xmlns:a16="http://schemas.microsoft.com/office/drawing/2014/main" id="{1DD561B1-6CDE-6A54-3C01-C4A1A3FBA59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19" y="2639"/>
              <a:ext cx="2987" cy="525"/>
              <a:chOff x="1989" y="2415"/>
              <a:chExt cx="3342" cy="588"/>
            </a:xfrm>
          </p:grpSpPr>
          <p:sp>
            <p:nvSpPr>
              <p:cNvPr id="30" name="Freeform 16">
                <a:extLst>
                  <a:ext uri="{FF2B5EF4-FFF2-40B4-BE49-F238E27FC236}">
                    <a16:creationId xmlns:a16="http://schemas.microsoft.com/office/drawing/2014/main" id="{9B39E573-B26A-8038-B515-151971500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4" y="2583"/>
                <a:ext cx="1757" cy="420"/>
              </a:xfrm>
              <a:custGeom>
                <a:avLst/>
                <a:gdLst>
                  <a:gd name="T0" fmla="*/ 0 w 1757"/>
                  <a:gd name="T1" fmla="*/ 151 h 420"/>
                  <a:gd name="T2" fmla="*/ 0 w 1757"/>
                  <a:gd name="T3" fmla="*/ 420 h 420"/>
                  <a:gd name="T4" fmla="*/ 1757 w 1757"/>
                  <a:gd name="T5" fmla="*/ 269 h 420"/>
                  <a:gd name="T6" fmla="*/ 1757 w 1757"/>
                  <a:gd name="T7" fmla="*/ 0 h 420"/>
                  <a:gd name="T8" fmla="*/ 0 w 1757"/>
                  <a:gd name="T9" fmla="*/ 151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7" h="420">
                    <a:moveTo>
                      <a:pt x="0" y="151"/>
                    </a:moveTo>
                    <a:lnTo>
                      <a:pt x="0" y="420"/>
                    </a:lnTo>
                    <a:lnTo>
                      <a:pt x="1757" y="269"/>
                    </a:lnTo>
                    <a:lnTo>
                      <a:pt x="1757" y="0"/>
                    </a:lnTo>
                    <a:lnTo>
                      <a:pt x="0" y="151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1A2947"/>
                  </a:gs>
                  <a:gs pos="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1" name="Freeform 17">
                <a:extLst>
                  <a:ext uri="{FF2B5EF4-FFF2-40B4-BE49-F238E27FC236}">
                    <a16:creationId xmlns:a16="http://schemas.microsoft.com/office/drawing/2014/main" id="{C6601EF2-7D46-CE3D-991E-0C058E98C7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9" y="2562"/>
                <a:ext cx="1585" cy="437"/>
              </a:xfrm>
              <a:custGeom>
                <a:avLst/>
                <a:gdLst>
                  <a:gd name="T0" fmla="*/ 0 w 1585"/>
                  <a:gd name="T1" fmla="*/ 0 h 437"/>
                  <a:gd name="T2" fmla="*/ 0 w 1585"/>
                  <a:gd name="T3" fmla="*/ 270 h 437"/>
                  <a:gd name="T4" fmla="*/ 1585 w 1585"/>
                  <a:gd name="T5" fmla="*/ 437 h 437"/>
                  <a:gd name="T6" fmla="*/ 1585 w 1585"/>
                  <a:gd name="T7" fmla="*/ 168 h 437"/>
                  <a:gd name="T8" fmla="*/ 0 w 1585"/>
                  <a:gd name="T9" fmla="*/ 0 h 4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85" h="437">
                    <a:moveTo>
                      <a:pt x="0" y="0"/>
                    </a:moveTo>
                    <a:lnTo>
                      <a:pt x="0" y="270"/>
                    </a:lnTo>
                    <a:lnTo>
                      <a:pt x="1585" y="437"/>
                    </a:lnTo>
                    <a:lnTo>
                      <a:pt x="1585" y="168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6000000" scaled="0"/>
              </a:gra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2" name="Freeform 18">
                <a:extLst>
                  <a:ext uri="{FF2B5EF4-FFF2-40B4-BE49-F238E27FC236}">
                    <a16:creationId xmlns:a16="http://schemas.microsoft.com/office/drawing/2014/main" id="{9442FF3B-B12B-1355-7536-7DE66B3844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9" y="2415"/>
                <a:ext cx="3342" cy="319"/>
              </a:xfrm>
              <a:custGeom>
                <a:avLst/>
                <a:gdLst>
                  <a:gd name="T0" fmla="*/ 1759 w 3342"/>
                  <a:gd name="T1" fmla="*/ 0 h 319"/>
                  <a:gd name="T2" fmla="*/ 0 w 3342"/>
                  <a:gd name="T3" fmla="*/ 151 h 319"/>
                  <a:gd name="T4" fmla="*/ 1585 w 3342"/>
                  <a:gd name="T5" fmla="*/ 319 h 319"/>
                  <a:gd name="T6" fmla="*/ 3342 w 3342"/>
                  <a:gd name="T7" fmla="*/ 168 h 319"/>
                  <a:gd name="T8" fmla="*/ 1759 w 3342"/>
                  <a:gd name="T9" fmla="*/ 0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42" h="319">
                    <a:moveTo>
                      <a:pt x="1759" y="0"/>
                    </a:moveTo>
                    <a:lnTo>
                      <a:pt x="0" y="151"/>
                    </a:lnTo>
                    <a:lnTo>
                      <a:pt x="1585" y="319"/>
                    </a:lnTo>
                    <a:lnTo>
                      <a:pt x="3342" y="168"/>
                    </a:lnTo>
                    <a:lnTo>
                      <a:pt x="1759" y="0"/>
                    </a:lnTo>
                    <a:close/>
                  </a:path>
                </a:pathLst>
              </a:custGeom>
              <a:solidFill>
                <a:srgbClr val="909090"/>
              </a:solidFill>
              <a:ln w="9525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29" name="Text Box 220">
              <a:extLst>
                <a:ext uri="{FF2B5EF4-FFF2-40B4-BE49-F238E27FC236}">
                  <a16:creationId xmlns:a16="http://schemas.microsoft.com/office/drawing/2014/main" id="{75AE007F-A77A-5C92-DA26-D88EA3059E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24532">
              <a:off x="2296" y="2879"/>
              <a:ext cx="914" cy="192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此处添加文本</a:t>
              </a:r>
            </a:p>
          </p:txBody>
        </p:sp>
      </p:grpSp>
      <p:grpSp>
        <p:nvGrpSpPr>
          <p:cNvPr id="33" name="Group 234">
            <a:extLst>
              <a:ext uri="{FF2B5EF4-FFF2-40B4-BE49-F238E27FC236}">
                <a16:creationId xmlns:a16="http://schemas.microsoft.com/office/drawing/2014/main" id="{ADF0CFFC-06C8-6D05-D1FA-9BAF1603088D}"/>
              </a:ext>
            </a:extLst>
          </p:cNvPr>
          <p:cNvGrpSpPr>
            <a:grpSpLocks/>
          </p:cNvGrpSpPr>
          <p:nvPr/>
        </p:nvGrpSpPr>
        <p:grpSpPr bwMode="auto">
          <a:xfrm>
            <a:off x="5721831" y="2776494"/>
            <a:ext cx="4511684" cy="856515"/>
            <a:chOff x="2446" y="2419"/>
            <a:chExt cx="2560" cy="486"/>
          </a:xfrm>
        </p:grpSpPr>
        <p:grpSp>
          <p:nvGrpSpPr>
            <p:cNvPr id="34" name="Group 179">
              <a:extLst>
                <a:ext uri="{FF2B5EF4-FFF2-40B4-BE49-F238E27FC236}">
                  <a16:creationId xmlns:a16="http://schemas.microsoft.com/office/drawing/2014/main" id="{25166921-6434-02D8-EAC8-CF06EABD4A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46" y="2419"/>
              <a:ext cx="2560" cy="486"/>
              <a:chOff x="2467" y="2169"/>
              <a:chExt cx="2864" cy="544"/>
            </a:xfrm>
          </p:grpSpPr>
          <p:sp>
            <p:nvSpPr>
              <p:cNvPr id="36" name="Freeform 19">
                <a:extLst>
                  <a:ext uri="{FF2B5EF4-FFF2-40B4-BE49-F238E27FC236}">
                    <a16:creationId xmlns:a16="http://schemas.microsoft.com/office/drawing/2014/main" id="{055CD0F4-3A71-808E-B20D-5F4381CA57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4" y="2314"/>
                <a:ext cx="1507" cy="399"/>
              </a:xfrm>
              <a:custGeom>
                <a:avLst/>
                <a:gdLst>
                  <a:gd name="T0" fmla="*/ 0 w 1507"/>
                  <a:gd name="T1" fmla="*/ 129 h 399"/>
                  <a:gd name="T2" fmla="*/ 0 w 1507"/>
                  <a:gd name="T3" fmla="*/ 399 h 399"/>
                  <a:gd name="T4" fmla="*/ 1507 w 1507"/>
                  <a:gd name="T5" fmla="*/ 269 h 399"/>
                  <a:gd name="T6" fmla="*/ 1507 w 1507"/>
                  <a:gd name="T7" fmla="*/ 0 h 399"/>
                  <a:gd name="T8" fmla="*/ 0 w 1507"/>
                  <a:gd name="T9" fmla="*/ 129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7" h="399">
                    <a:moveTo>
                      <a:pt x="0" y="129"/>
                    </a:moveTo>
                    <a:lnTo>
                      <a:pt x="0" y="399"/>
                    </a:lnTo>
                    <a:lnTo>
                      <a:pt x="1507" y="269"/>
                    </a:lnTo>
                    <a:lnTo>
                      <a:pt x="1507" y="0"/>
                    </a:lnTo>
                    <a:lnTo>
                      <a:pt x="0" y="129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1A2947"/>
                  </a:gs>
                  <a:gs pos="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7" name="Freeform 22">
                <a:extLst>
                  <a:ext uri="{FF2B5EF4-FFF2-40B4-BE49-F238E27FC236}">
                    <a16:creationId xmlns:a16="http://schemas.microsoft.com/office/drawing/2014/main" id="{9CC0C52C-10C6-4769-5FA6-2955FFEB98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8" y="2169"/>
                <a:ext cx="2863" cy="274"/>
              </a:xfrm>
              <a:custGeom>
                <a:avLst/>
                <a:gdLst>
                  <a:gd name="T0" fmla="*/ 1507 w 2863"/>
                  <a:gd name="T1" fmla="*/ 0 h 274"/>
                  <a:gd name="T2" fmla="*/ 0 w 2863"/>
                  <a:gd name="T3" fmla="*/ 130 h 274"/>
                  <a:gd name="T4" fmla="*/ 1356 w 2863"/>
                  <a:gd name="T5" fmla="*/ 274 h 274"/>
                  <a:gd name="T6" fmla="*/ 2863 w 2863"/>
                  <a:gd name="T7" fmla="*/ 145 h 274"/>
                  <a:gd name="T8" fmla="*/ 1507 w 2863"/>
                  <a:gd name="T9" fmla="*/ 0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63" h="274">
                    <a:moveTo>
                      <a:pt x="1507" y="0"/>
                    </a:moveTo>
                    <a:lnTo>
                      <a:pt x="0" y="130"/>
                    </a:lnTo>
                    <a:lnTo>
                      <a:pt x="1356" y="274"/>
                    </a:lnTo>
                    <a:lnTo>
                      <a:pt x="2863" y="145"/>
                    </a:lnTo>
                    <a:lnTo>
                      <a:pt x="1507" y="0"/>
                    </a:lnTo>
                    <a:close/>
                  </a:path>
                </a:pathLst>
              </a:custGeom>
              <a:solidFill>
                <a:srgbClr val="909090"/>
              </a:solidFill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38" name="Freeform 176">
                <a:extLst>
                  <a:ext uri="{FF2B5EF4-FFF2-40B4-BE49-F238E27FC236}">
                    <a16:creationId xmlns:a16="http://schemas.microsoft.com/office/drawing/2014/main" id="{2794599D-900E-0886-6956-60DF3E18BB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67" y="2293"/>
                <a:ext cx="1356" cy="413"/>
              </a:xfrm>
              <a:custGeom>
                <a:avLst/>
                <a:gdLst>
                  <a:gd name="T0" fmla="*/ 0 w 1356"/>
                  <a:gd name="T1" fmla="*/ 0 h 413"/>
                  <a:gd name="T2" fmla="*/ 0 w 1356"/>
                  <a:gd name="T3" fmla="*/ 269 h 413"/>
                  <a:gd name="T4" fmla="*/ 1356 w 1356"/>
                  <a:gd name="T5" fmla="*/ 413 h 413"/>
                  <a:gd name="T6" fmla="*/ 1356 w 1356"/>
                  <a:gd name="T7" fmla="*/ 144 h 413"/>
                  <a:gd name="T8" fmla="*/ 0 w 1356"/>
                  <a:gd name="T9" fmla="*/ 0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56" h="413">
                    <a:moveTo>
                      <a:pt x="0" y="0"/>
                    </a:moveTo>
                    <a:lnTo>
                      <a:pt x="0" y="269"/>
                    </a:lnTo>
                    <a:lnTo>
                      <a:pt x="1356" y="413"/>
                    </a:lnTo>
                    <a:lnTo>
                      <a:pt x="1356" y="144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6000000" scaled="0"/>
              </a:gra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35" name="Text Box 226">
              <a:extLst>
                <a:ext uri="{FF2B5EF4-FFF2-40B4-BE49-F238E27FC236}">
                  <a16:creationId xmlns:a16="http://schemas.microsoft.com/office/drawing/2014/main" id="{098A9E2C-95F7-63F3-B8B9-730DB90A2F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24532">
              <a:off x="2621" y="2624"/>
              <a:ext cx="889" cy="192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此处添加文本</a:t>
              </a:r>
            </a:p>
          </p:txBody>
        </p:sp>
      </p:grpSp>
      <p:grpSp>
        <p:nvGrpSpPr>
          <p:cNvPr id="39" name="Group 235">
            <a:extLst>
              <a:ext uri="{FF2B5EF4-FFF2-40B4-BE49-F238E27FC236}">
                <a16:creationId xmlns:a16="http://schemas.microsoft.com/office/drawing/2014/main" id="{77E29D02-1F4C-C114-56E3-7F1368970B65}"/>
              </a:ext>
            </a:extLst>
          </p:cNvPr>
          <p:cNvGrpSpPr>
            <a:grpSpLocks/>
          </p:cNvGrpSpPr>
          <p:nvPr/>
        </p:nvGrpSpPr>
        <p:grpSpPr bwMode="auto">
          <a:xfrm>
            <a:off x="6474366" y="2390534"/>
            <a:ext cx="3759149" cy="784257"/>
            <a:chOff x="2873" y="2200"/>
            <a:chExt cx="2133" cy="445"/>
          </a:xfrm>
        </p:grpSpPr>
        <p:grpSp>
          <p:nvGrpSpPr>
            <p:cNvPr id="40" name="Group 178">
              <a:extLst>
                <a:ext uri="{FF2B5EF4-FFF2-40B4-BE49-F238E27FC236}">
                  <a16:creationId xmlns:a16="http://schemas.microsoft.com/office/drawing/2014/main" id="{32D31EB5-FF1F-2C3D-BEBA-0CA278FB17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73" y="2200"/>
              <a:ext cx="2133" cy="445"/>
              <a:chOff x="2945" y="1924"/>
              <a:chExt cx="2386" cy="498"/>
            </a:xfrm>
          </p:grpSpPr>
          <p:sp>
            <p:nvSpPr>
              <p:cNvPr id="42" name="Freeform 23">
                <a:extLst>
                  <a:ext uri="{FF2B5EF4-FFF2-40B4-BE49-F238E27FC236}">
                    <a16:creationId xmlns:a16="http://schemas.microsoft.com/office/drawing/2014/main" id="{AE18DF3A-7B59-16FB-5EC0-635A246B56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7" y="2039"/>
                <a:ext cx="1254" cy="378"/>
              </a:xfrm>
              <a:custGeom>
                <a:avLst/>
                <a:gdLst>
                  <a:gd name="T0" fmla="*/ 0 w 1254"/>
                  <a:gd name="T1" fmla="*/ 109 h 378"/>
                  <a:gd name="T2" fmla="*/ 0 w 1254"/>
                  <a:gd name="T3" fmla="*/ 378 h 378"/>
                  <a:gd name="T4" fmla="*/ 1254 w 1254"/>
                  <a:gd name="T5" fmla="*/ 270 h 378"/>
                  <a:gd name="T6" fmla="*/ 1254 w 1254"/>
                  <a:gd name="T7" fmla="*/ 0 h 378"/>
                  <a:gd name="T8" fmla="*/ 0 w 1254"/>
                  <a:gd name="T9" fmla="*/ 10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378">
                    <a:moveTo>
                      <a:pt x="0" y="109"/>
                    </a:moveTo>
                    <a:lnTo>
                      <a:pt x="0" y="378"/>
                    </a:lnTo>
                    <a:lnTo>
                      <a:pt x="1254" y="270"/>
                    </a:lnTo>
                    <a:lnTo>
                      <a:pt x="1254" y="0"/>
                    </a:lnTo>
                    <a:lnTo>
                      <a:pt x="0" y="109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rgbClr val="1A2947"/>
                  </a:gs>
                  <a:gs pos="0">
                    <a:schemeClr val="accent1">
                      <a:lumMod val="50000"/>
                    </a:scheme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3" name="Freeform 24">
                <a:extLst>
                  <a:ext uri="{FF2B5EF4-FFF2-40B4-BE49-F238E27FC236}">
                    <a16:creationId xmlns:a16="http://schemas.microsoft.com/office/drawing/2014/main" id="{5932A525-A95F-3A95-E87D-F71C9C887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2032"/>
                <a:ext cx="1132" cy="390"/>
              </a:xfrm>
              <a:custGeom>
                <a:avLst/>
                <a:gdLst>
                  <a:gd name="T0" fmla="*/ 0 w 1132"/>
                  <a:gd name="T1" fmla="*/ 0 h 390"/>
                  <a:gd name="T2" fmla="*/ 0 w 1132"/>
                  <a:gd name="T3" fmla="*/ 270 h 390"/>
                  <a:gd name="T4" fmla="*/ 1132 w 1132"/>
                  <a:gd name="T5" fmla="*/ 390 h 390"/>
                  <a:gd name="T6" fmla="*/ 1132 w 1132"/>
                  <a:gd name="T7" fmla="*/ 121 h 390"/>
                  <a:gd name="T8" fmla="*/ 0 w 1132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2" h="390">
                    <a:moveTo>
                      <a:pt x="0" y="0"/>
                    </a:moveTo>
                    <a:lnTo>
                      <a:pt x="0" y="270"/>
                    </a:lnTo>
                    <a:lnTo>
                      <a:pt x="1132" y="390"/>
                    </a:lnTo>
                    <a:lnTo>
                      <a:pt x="1132" y="121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6000000" scaled="0"/>
              </a:gra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44" name="Freeform 25">
                <a:extLst>
                  <a:ext uri="{FF2B5EF4-FFF2-40B4-BE49-F238E27FC236}">
                    <a16:creationId xmlns:a16="http://schemas.microsoft.com/office/drawing/2014/main" id="{27E94629-6533-EA27-8230-D61EF9B05F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5" y="1924"/>
                <a:ext cx="2386" cy="229"/>
              </a:xfrm>
              <a:custGeom>
                <a:avLst/>
                <a:gdLst>
                  <a:gd name="T0" fmla="*/ 1257 w 2386"/>
                  <a:gd name="T1" fmla="*/ 0 h 229"/>
                  <a:gd name="T2" fmla="*/ 0 w 2386"/>
                  <a:gd name="T3" fmla="*/ 108 h 229"/>
                  <a:gd name="T4" fmla="*/ 1132 w 2386"/>
                  <a:gd name="T5" fmla="*/ 229 h 229"/>
                  <a:gd name="T6" fmla="*/ 2386 w 2386"/>
                  <a:gd name="T7" fmla="*/ 120 h 229"/>
                  <a:gd name="T8" fmla="*/ 1257 w 2386"/>
                  <a:gd name="T9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86" h="229">
                    <a:moveTo>
                      <a:pt x="1257" y="0"/>
                    </a:moveTo>
                    <a:lnTo>
                      <a:pt x="0" y="108"/>
                    </a:lnTo>
                    <a:lnTo>
                      <a:pt x="1132" y="229"/>
                    </a:lnTo>
                    <a:lnTo>
                      <a:pt x="2386" y="120"/>
                    </a:lnTo>
                    <a:lnTo>
                      <a:pt x="1257" y="0"/>
                    </a:lnTo>
                    <a:close/>
                  </a:path>
                </a:pathLst>
              </a:custGeom>
              <a:solidFill>
                <a:srgbClr val="909090"/>
              </a:solidFill>
              <a:ln w="9525" cap="flat" cmpd="sng">
                <a:solidFill>
                  <a:schemeClr val="bg1">
                    <a:lumMod val="5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41" name="Text Box 227">
              <a:extLst>
                <a:ext uri="{FF2B5EF4-FFF2-40B4-BE49-F238E27FC236}">
                  <a16:creationId xmlns:a16="http://schemas.microsoft.com/office/drawing/2014/main" id="{CFFAF8E8-72EF-7B81-A587-BEB308B6E3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324532">
              <a:off x="2912" y="2380"/>
              <a:ext cx="946" cy="192"/>
            </a:xfrm>
            <a:prstGeom prst="rect">
              <a:avLst/>
            </a:prstGeom>
            <a:noFill/>
            <a:ln w="31750" algn="ctr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此处添加文本</a:t>
              </a:r>
            </a:p>
          </p:txBody>
        </p:sp>
      </p:grpSp>
      <p:grpSp>
        <p:nvGrpSpPr>
          <p:cNvPr id="45" name="Group 238">
            <a:extLst>
              <a:ext uri="{FF2B5EF4-FFF2-40B4-BE49-F238E27FC236}">
                <a16:creationId xmlns:a16="http://schemas.microsoft.com/office/drawing/2014/main" id="{44AD0328-550C-CE12-3889-69D14A8D6138}"/>
              </a:ext>
            </a:extLst>
          </p:cNvPr>
          <p:cNvGrpSpPr>
            <a:grpSpLocks/>
          </p:cNvGrpSpPr>
          <p:nvPr/>
        </p:nvGrpSpPr>
        <p:grpSpPr bwMode="auto">
          <a:xfrm>
            <a:off x="7226901" y="2002811"/>
            <a:ext cx="3006614" cy="715524"/>
            <a:chOff x="3300" y="1980"/>
            <a:chExt cx="1706" cy="406"/>
          </a:xfrm>
        </p:grpSpPr>
        <p:sp>
          <p:nvSpPr>
            <p:cNvPr id="46" name="Freeform 26">
              <a:extLst>
                <a:ext uri="{FF2B5EF4-FFF2-40B4-BE49-F238E27FC236}">
                  <a16:creationId xmlns:a16="http://schemas.microsoft.com/office/drawing/2014/main" id="{0043EA44-630F-3894-F762-51CBED3FFF0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9" y="2067"/>
              <a:ext cx="897" cy="319"/>
            </a:xfrm>
            <a:custGeom>
              <a:avLst/>
              <a:gdLst>
                <a:gd name="T0" fmla="*/ 0 w 1004"/>
                <a:gd name="T1" fmla="*/ 87 h 357"/>
                <a:gd name="T2" fmla="*/ 0 w 1004"/>
                <a:gd name="T3" fmla="*/ 357 h 357"/>
                <a:gd name="T4" fmla="*/ 1004 w 1004"/>
                <a:gd name="T5" fmla="*/ 269 h 357"/>
                <a:gd name="T6" fmla="*/ 1004 w 1004"/>
                <a:gd name="T7" fmla="*/ 0 h 357"/>
                <a:gd name="T8" fmla="*/ 0 w 1004"/>
                <a:gd name="T9" fmla="*/ 87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4" h="357">
                  <a:moveTo>
                    <a:pt x="0" y="87"/>
                  </a:moveTo>
                  <a:lnTo>
                    <a:pt x="0" y="357"/>
                  </a:lnTo>
                  <a:lnTo>
                    <a:pt x="1004" y="269"/>
                  </a:lnTo>
                  <a:lnTo>
                    <a:pt x="1004" y="0"/>
                  </a:lnTo>
                  <a:lnTo>
                    <a:pt x="0" y="87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1A2947"/>
                </a:gs>
                <a:gs pos="0">
                  <a:schemeClr val="accent1">
                    <a:lumMod val="50000"/>
                  </a:schemeClr>
                </a:gs>
              </a:gsLst>
              <a:lin ang="0" scaled="1"/>
              <a:tileRect/>
            </a:gra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37372" dir="3378596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7" name="Freeform 27">
              <a:extLst>
                <a:ext uri="{FF2B5EF4-FFF2-40B4-BE49-F238E27FC236}">
                  <a16:creationId xmlns:a16="http://schemas.microsoft.com/office/drawing/2014/main" id="{A8471643-D16A-E210-4705-88268D6D960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0" y="2058"/>
              <a:ext cx="809" cy="328"/>
            </a:xfrm>
            <a:custGeom>
              <a:avLst/>
              <a:gdLst>
                <a:gd name="T0" fmla="*/ 0 w 905"/>
                <a:gd name="T1" fmla="*/ 0 h 367"/>
                <a:gd name="T2" fmla="*/ 0 w 905"/>
                <a:gd name="T3" fmla="*/ 270 h 367"/>
                <a:gd name="T4" fmla="*/ 905 w 905"/>
                <a:gd name="T5" fmla="*/ 367 h 367"/>
                <a:gd name="T6" fmla="*/ 905 w 905"/>
                <a:gd name="T7" fmla="*/ 97 h 367"/>
                <a:gd name="T8" fmla="*/ 0 w 905"/>
                <a:gd name="T9" fmla="*/ 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367">
                  <a:moveTo>
                    <a:pt x="0" y="0"/>
                  </a:moveTo>
                  <a:lnTo>
                    <a:pt x="0" y="270"/>
                  </a:lnTo>
                  <a:lnTo>
                    <a:pt x="905" y="367"/>
                  </a:lnTo>
                  <a:lnTo>
                    <a:pt x="905" y="97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</a:schemeClr>
                </a:gs>
                <a:gs pos="100000">
                  <a:schemeClr val="accent1">
                    <a:lumMod val="75000"/>
                  </a:schemeClr>
                </a:gs>
              </a:gsLst>
              <a:lin ang="6000000" scaled="0"/>
            </a:grad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137372" dir="3378596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8" name="Freeform 28">
              <a:extLst>
                <a:ext uri="{FF2B5EF4-FFF2-40B4-BE49-F238E27FC236}">
                  <a16:creationId xmlns:a16="http://schemas.microsoft.com/office/drawing/2014/main" id="{0D9535BC-234A-9A67-B4EA-52677C6EB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0" y="1980"/>
              <a:ext cx="1706" cy="165"/>
            </a:xfrm>
            <a:custGeom>
              <a:avLst/>
              <a:gdLst>
                <a:gd name="T0" fmla="*/ 1004 w 1909"/>
                <a:gd name="T1" fmla="*/ 0 h 184"/>
                <a:gd name="T2" fmla="*/ 0 w 1909"/>
                <a:gd name="T3" fmla="*/ 87 h 184"/>
                <a:gd name="T4" fmla="*/ 905 w 1909"/>
                <a:gd name="T5" fmla="*/ 184 h 184"/>
                <a:gd name="T6" fmla="*/ 1909 w 1909"/>
                <a:gd name="T7" fmla="*/ 97 h 184"/>
                <a:gd name="T8" fmla="*/ 1004 w 1909"/>
                <a:gd name="T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9" h="184">
                  <a:moveTo>
                    <a:pt x="1004" y="0"/>
                  </a:moveTo>
                  <a:lnTo>
                    <a:pt x="0" y="87"/>
                  </a:lnTo>
                  <a:lnTo>
                    <a:pt x="905" y="184"/>
                  </a:lnTo>
                  <a:lnTo>
                    <a:pt x="1909" y="97"/>
                  </a:lnTo>
                  <a:lnTo>
                    <a:pt x="1004" y="0"/>
                  </a:lnTo>
                  <a:close/>
                </a:path>
              </a:pathLst>
            </a:custGeom>
            <a:solidFill>
              <a:srgbClr val="909090"/>
            </a:solidFill>
            <a:ln w="9525" cap="flat" cmpd="sng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49" name="Text Box 229">
            <a:extLst>
              <a:ext uri="{FF2B5EF4-FFF2-40B4-BE49-F238E27FC236}">
                <a16:creationId xmlns:a16="http://schemas.microsoft.com/office/drawing/2014/main" id="{6641FB73-3E41-F93C-6AFE-EA23AA8F3A34}"/>
              </a:ext>
            </a:extLst>
          </p:cNvPr>
          <p:cNvSpPr txBox="1">
            <a:spLocks noChangeArrowheads="1"/>
          </p:cNvSpPr>
          <p:nvPr/>
        </p:nvSpPr>
        <p:spPr bwMode="auto">
          <a:xfrm rot="324532">
            <a:off x="7147593" y="2260029"/>
            <a:ext cx="1602000" cy="338554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B3B3B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此处添加文本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C1100CF-0074-7D40-ACF7-D87F2ACBA213}"/>
              </a:ext>
            </a:extLst>
          </p:cNvPr>
          <p:cNvGrpSpPr/>
          <p:nvPr/>
        </p:nvGrpSpPr>
        <p:grpSpPr>
          <a:xfrm>
            <a:off x="8019917" y="824594"/>
            <a:ext cx="1420583" cy="1469009"/>
            <a:chOff x="6565804" y="894603"/>
            <a:chExt cx="1257300" cy="1300162"/>
          </a:xfrm>
        </p:grpSpPr>
        <p:pic>
          <p:nvPicPr>
            <p:cNvPr id="51" name="Picture 36" descr="shadow_1_m">
              <a:extLst>
                <a:ext uri="{FF2B5EF4-FFF2-40B4-BE49-F238E27FC236}">
                  <a16:creationId xmlns:a16="http://schemas.microsoft.com/office/drawing/2014/main" id="{1612D46E-E5AE-98E2-F322-5E6D72BB7B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>
              <a:lum bright="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6584854" y="1970928"/>
              <a:ext cx="1190625" cy="223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2" name="Group 37">
              <a:extLst>
                <a:ext uri="{FF2B5EF4-FFF2-40B4-BE49-F238E27FC236}">
                  <a16:creationId xmlns:a16="http://schemas.microsoft.com/office/drawing/2014/main" id="{FF00E8DD-B14E-3B81-E2FA-6D8C7E5043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565804" y="894603"/>
              <a:ext cx="1257300" cy="1217612"/>
              <a:chOff x="887" y="2040"/>
              <a:chExt cx="433" cy="422"/>
            </a:xfrm>
          </p:grpSpPr>
          <p:pic>
            <p:nvPicPr>
              <p:cNvPr id="54" name="Picture 38" descr="circuler_1">
                <a:extLst>
                  <a:ext uri="{FF2B5EF4-FFF2-40B4-BE49-F238E27FC236}">
                    <a16:creationId xmlns:a16="http://schemas.microsoft.com/office/drawing/2014/main" id="{E17BF4F1-60B3-A4F2-71EB-545C8B3114E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5" name="Oval 39">
                <a:extLst>
                  <a:ext uri="{FF2B5EF4-FFF2-40B4-BE49-F238E27FC236}">
                    <a16:creationId xmlns:a16="http://schemas.microsoft.com/office/drawing/2014/main" id="{C6AAB4A3-1697-7D08-6F0E-B9831615B28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6000000" scaled="0"/>
              </a:gradFill>
              <a:ln w="9525">
                <a:noFill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137372" dir="3378596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53" name="Rectangle 41">
              <a:extLst>
                <a:ext uri="{FF2B5EF4-FFF2-40B4-BE49-F238E27FC236}">
                  <a16:creationId xmlns:a16="http://schemas.microsoft.com/office/drawing/2014/main" id="{B7C320E2-E8C8-CB36-E359-B6FB0C0105B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6828334" y="1325364"/>
              <a:ext cx="799041" cy="4630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Clr>
                  <a:srgbClr val="FF0066"/>
                </a:buClr>
                <a:buSzPct val="75000"/>
                <a:buFont typeface="Arial" charset="0"/>
                <a:buNone/>
              </a:pPr>
              <a:r>
                <a:rPr lang="zh-CN" altLang="en-US" sz="2800" b="1" dirty="0">
                  <a:solidFill>
                    <a:srgbClr val="FEFFFF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目标</a:t>
              </a:r>
              <a:endParaRPr lang="en-US" altLang="zh-CN" sz="2800" b="1" dirty="0">
                <a:solidFill>
                  <a:srgbClr val="FEFFFF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1781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1">
            <a:extLst>
              <a:ext uri="{FF2B5EF4-FFF2-40B4-BE49-F238E27FC236}">
                <a16:creationId xmlns:a16="http://schemas.microsoft.com/office/drawing/2014/main" id="{B5C92CB1-A931-B11C-8B66-FBAFA7BAEA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535" y="413665"/>
            <a:ext cx="841593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递进图示</a:t>
            </a:r>
            <a:endParaRPr lang="en-US" altLang="zh-CN" sz="44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F6862423-C906-2662-FC71-35814F16802D}"/>
              </a:ext>
            </a:extLst>
          </p:cNvPr>
          <p:cNvGrpSpPr/>
          <p:nvPr/>
        </p:nvGrpSpPr>
        <p:grpSpPr>
          <a:xfrm>
            <a:off x="1426481" y="1135643"/>
            <a:ext cx="9766209" cy="4586713"/>
            <a:chOff x="1948996" y="1393173"/>
            <a:chExt cx="7375525" cy="3463925"/>
          </a:xfrm>
        </p:grpSpPr>
        <p:sp>
          <p:nvSpPr>
            <p:cNvPr id="3" name="Line 240">
              <a:extLst>
                <a:ext uri="{FF2B5EF4-FFF2-40B4-BE49-F238E27FC236}">
                  <a16:creationId xmlns:a16="http://schemas.microsoft.com/office/drawing/2014/main" id="{F2074B3D-283F-323E-370C-6C172C1FE6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11771" y="1572561"/>
              <a:ext cx="0" cy="266065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lg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" name="Text Box 241">
              <a:extLst>
                <a:ext uri="{FF2B5EF4-FFF2-40B4-BE49-F238E27FC236}">
                  <a16:creationId xmlns:a16="http://schemas.microsoft.com/office/drawing/2014/main" id="{794D2E76-FDC2-8A90-1074-85DB570322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62856" y="1393173"/>
              <a:ext cx="461665" cy="22955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3B3B3B"/>
                  </a:solidFill>
                </a14:hiddenFill>
              </a:ext>
              <a:ext uri="{91240B29-F687-4F45-9708-019B960494DF}">
                <a14:hiddenLine xmlns:a14="http://schemas.microsoft.com/office/drawing/2010/main" w="31750" algn="ctr">
                  <a:solidFill>
                    <a:schemeClr val="bg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eaVert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Add text in here</a:t>
              </a:r>
            </a:p>
          </p:txBody>
        </p:sp>
        <p:grpSp>
          <p:nvGrpSpPr>
            <p:cNvPr id="49" name="Group 311">
              <a:extLst>
                <a:ext uri="{FF2B5EF4-FFF2-40B4-BE49-F238E27FC236}">
                  <a16:creationId xmlns:a16="http://schemas.microsoft.com/office/drawing/2014/main" id="{792C2241-A925-5DFA-AD60-06881AD561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48996" y="1421748"/>
              <a:ext cx="6781800" cy="3435350"/>
              <a:chOff x="734" y="1980"/>
              <a:chExt cx="4272" cy="2164"/>
            </a:xfrm>
          </p:grpSpPr>
          <p:grpSp>
            <p:nvGrpSpPr>
              <p:cNvPr id="50" name="Group 230">
                <a:extLst>
                  <a:ext uri="{FF2B5EF4-FFF2-40B4-BE49-F238E27FC236}">
                    <a16:creationId xmlns:a16="http://schemas.microsoft.com/office/drawing/2014/main" id="{10DE871E-640C-33CB-23A7-658D83E9DA3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39" y="3295"/>
                <a:ext cx="4267" cy="651"/>
                <a:chOff x="739" y="3295"/>
                <a:chExt cx="4267" cy="651"/>
              </a:xfrm>
            </p:grpSpPr>
            <p:grpSp>
              <p:nvGrpSpPr>
                <p:cNvPr id="88" name="Group 183">
                  <a:extLst>
                    <a:ext uri="{FF2B5EF4-FFF2-40B4-BE49-F238E27FC236}">
                      <a16:creationId xmlns:a16="http://schemas.microsoft.com/office/drawing/2014/main" id="{8525B948-9AE3-B478-92CF-5F739A5365C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739" y="3295"/>
                  <a:ext cx="4267" cy="651"/>
                  <a:chOff x="557" y="3150"/>
                  <a:chExt cx="4774" cy="728"/>
                </a:xfrm>
              </p:grpSpPr>
              <p:sp>
                <p:nvSpPr>
                  <p:cNvPr id="90" name="Freeform 7">
                    <a:extLst>
                      <a:ext uri="{FF2B5EF4-FFF2-40B4-BE49-F238E27FC236}">
                        <a16:creationId xmlns:a16="http://schemas.microsoft.com/office/drawing/2014/main" id="{03023E7A-E1BD-9042-AF99-FCDF699B15B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820" y="3391"/>
                    <a:ext cx="2511" cy="487"/>
                  </a:xfrm>
                  <a:custGeom>
                    <a:avLst/>
                    <a:gdLst>
                      <a:gd name="T0" fmla="*/ 0 w 2511"/>
                      <a:gd name="T1" fmla="*/ 217 h 487"/>
                      <a:gd name="T2" fmla="*/ 0 w 2511"/>
                      <a:gd name="T3" fmla="*/ 487 h 487"/>
                      <a:gd name="T4" fmla="*/ 2511 w 2511"/>
                      <a:gd name="T5" fmla="*/ 269 h 487"/>
                      <a:gd name="T6" fmla="*/ 2511 w 2511"/>
                      <a:gd name="T7" fmla="*/ 0 h 487"/>
                      <a:gd name="T8" fmla="*/ 0 w 2511"/>
                      <a:gd name="T9" fmla="*/ 217 h 4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11" h="487">
                        <a:moveTo>
                          <a:pt x="0" y="217"/>
                        </a:moveTo>
                        <a:lnTo>
                          <a:pt x="0" y="487"/>
                        </a:lnTo>
                        <a:lnTo>
                          <a:pt x="2511" y="269"/>
                        </a:lnTo>
                        <a:lnTo>
                          <a:pt x="2511" y="0"/>
                        </a:lnTo>
                        <a:lnTo>
                          <a:pt x="0" y="217"/>
                        </a:lnTo>
                        <a:close/>
                      </a:path>
                    </a:pathLst>
                  </a:custGeom>
                  <a:solidFill>
                    <a:srgbClr val="242424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137372" dir="3378596" algn="ctr" rotWithShape="0">
                            <a:srgbClr val="808080">
                              <a:alpha val="50000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91" name="Freeform 8">
                    <a:extLst>
                      <a:ext uri="{FF2B5EF4-FFF2-40B4-BE49-F238E27FC236}">
                        <a16:creationId xmlns:a16="http://schemas.microsoft.com/office/drawing/2014/main" id="{17E6E457-DB45-730B-7F88-5608D0FFC81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7" y="3367"/>
                    <a:ext cx="2263" cy="511"/>
                  </a:xfrm>
                  <a:custGeom>
                    <a:avLst/>
                    <a:gdLst>
                      <a:gd name="T0" fmla="*/ 0 w 2263"/>
                      <a:gd name="T1" fmla="*/ 0 h 511"/>
                      <a:gd name="T2" fmla="*/ 0 w 2263"/>
                      <a:gd name="T3" fmla="*/ 270 h 511"/>
                      <a:gd name="T4" fmla="*/ 2263 w 2263"/>
                      <a:gd name="T5" fmla="*/ 511 h 511"/>
                      <a:gd name="T6" fmla="*/ 2263 w 2263"/>
                      <a:gd name="T7" fmla="*/ 241 h 511"/>
                      <a:gd name="T8" fmla="*/ 0 w 2263"/>
                      <a:gd name="T9" fmla="*/ 0 h 5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63" h="511">
                        <a:moveTo>
                          <a:pt x="0" y="0"/>
                        </a:moveTo>
                        <a:lnTo>
                          <a:pt x="0" y="270"/>
                        </a:lnTo>
                        <a:lnTo>
                          <a:pt x="2263" y="511"/>
                        </a:lnTo>
                        <a:lnTo>
                          <a:pt x="2263" y="2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2C2C2C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137372" dir="3378596" algn="ctr" rotWithShape="0">
                            <a:srgbClr val="808080">
                              <a:alpha val="50000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92" name="Freeform 9">
                    <a:extLst>
                      <a:ext uri="{FF2B5EF4-FFF2-40B4-BE49-F238E27FC236}">
                        <a16:creationId xmlns:a16="http://schemas.microsoft.com/office/drawing/2014/main" id="{7850E2BF-603B-EFDC-B00E-7B1DED81048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557" y="3150"/>
                    <a:ext cx="4774" cy="458"/>
                  </a:xfrm>
                  <a:custGeom>
                    <a:avLst/>
                    <a:gdLst>
                      <a:gd name="T0" fmla="*/ 2513 w 4774"/>
                      <a:gd name="T1" fmla="*/ 0 h 458"/>
                      <a:gd name="T2" fmla="*/ 0 w 4774"/>
                      <a:gd name="T3" fmla="*/ 217 h 458"/>
                      <a:gd name="T4" fmla="*/ 2263 w 4774"/>
                      <a:gd name="T5" fmla="*/ 458 h 458"/>
                      <a:gd name="T6" fmla="*/ 4774 w 4774"/>
                      <a:gd name="T7" fmla="*/ 241 h 458"/>
                      <a:gd name="T8" fmla="*/ 2513 w 4774"/>
                      <a:gd name="T9" fmla="*/ 0 h 4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774" h="458">
                        <a:moveTo>
                          <a:pt x="2513" y="0"/>
                        </a:moveTo>
                        <a:lnTo>
                          <a:pt x="0" y="217"/>
                        </a:lnTo>
                        <a:lnTo>
                          <a:pt x="2263" y="458"/>
                        </a:lnTo>
                        <a:lnTo>
                          <a:pt x="4774" y="241"/>
                        </a:lnTo>
                        <a:lnTo>
                          <a:pt x="2513" y="0"/>
                        </a:lnTo>
                        <a:close/>
                      </a:path>
                    </a:pathLst>
                  </a:custGeom>
                  <a:solidFill>
                    <a:srgbClr val="363636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137372" dir="3378596" algn="ctr" rotWithShape="0">
                            <a:srgbClr val="808080">
                              <a:alpha val="50000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89" name="Text Box 217">
                  <a:extLst>
                    <a:ext uri="{FF2B5EF4-FFF2-40B4-BE49-F238E27FC236}">
                      <a16:creationId xmlns:a16="http://schemas.microsoft.com/office/drawing/2014/main" id="{A370AB01-22C5-75AD-92B6-5FC1468D100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324532">
                  <a:off x="1320" y="3601"/>
                  <a:ext cx="766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37372" dir="3378596" algn="ctr" rotWithShape="0">
                          <a:srgbClr val="808080">
                            <a:alpha val="50000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1600">
                      <a:solidFill>
                        <a:schemeClr val="bg1"/>
                      </a:solidFill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rPr>
                    <a:t>Add text</a:t>
                  </a:r>
                </a:p>
              </p:txBody>
            </p:sp>
          </p:grpSp>
          <p:grpSp>
            <p:nvGrpSpPr>
              <p:cNvPr id="51" name="Group 231">
                <a:extLst>
                  <a:ext uri="{FF2B5EF4-FFF2-40B4-BE49-F238E27FC236}">
                    <a16:creationId xmlns:a16="http://schemas.microsoft.com/office/drawing/2014/main" id="{9FF920ED-D0FF-2666-5AC0-649CE1DDBCC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65" y="3076"/>
                <a:ext cx="3841" cy="610"/>
                <a:chOff x="1165" y="3076"/>
                <a:chExt cx="3841" cy="610"/>
              </a:xfrm>
            </p:grpSpPr>
            <p:grpSp>
              <p:nvGrpSpPr>
                <p:cNvPr id="83" name="Group 182">
                  <a:extLst>
                    <a:ext uri="{FF2B5EF4-FFF2-40B4-BE49-F238E27FC236}">
                      <a16:creationId xmlns:a16="http://schemas.microsoft.com/office/drawing/2014/main" id="{7DCAC8D7-7E9A-F002-F586-EBA3816ABD0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165" y="3076"/>
                  <a:ext cx="3841" cy="610"/>
                  <a:chOff x="1034" y="2904"/>
                  <a:chExt cx="4297" cy="683"/>
                </a:xfrm>
              </p:grpSpPr>
              <p:sp>
                <p:nvSpPr>
                  <p:cNvPr id="85" name="Freeform 10">
                    <a:extLst>
                      <a:ext uri="{FF2B5EF4-FFF2-40B4-BE49-F238E27FC236}">
                        <a16:creationId xmlns:a16="http://schemas.microsoft.com/office/drawing/2014/main" id="{390CB328-B181-D00F-1181-D7D720963B2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070" y="3122"/>
                    <a:ext cx="2261" cy="465"/>
                  </a:xfrm>
                  <a:custGeom>
                    <a:avLst/>
                    <a:gdLst>
                      <a:gd name="T0" fmla="*/ 0 w 2261"/>
                      <a:gd name="T1" fmla="*/ 196 h 465"/>
                      <a:gd name="T2" fmla="*/ 0 w 2261"/>
                      <a:gd name="T3" fmla="*/ 465 h 465"/>
                      <a:gd name="T4" fmla="*/ 2261 w 2261"/>
                      <a:gd name="T5" fmla="*/ 269 h 465"/>
                      <a:gd name="T6" fmla="*/ 2261 w 2261"/>
                      <a:gd name="T7" fmla="*/ 0 h 465"/>
                      <a:gd name="T8" fmla="*/ 0 w 2261"/>
                      <a:gd name="T9" fmla="*/ 196 h 4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61" h="465">
                        <a:moveTo>
                          <a:pt x="0" y="196"/>
                        </a:moveTo>
                        <a:lnTo>
                          <a:pt x="0" y="465"/>
                        </a:lnTo>
                        <a:lnTo>
                          <a:pt x="2261" y="269"/>
                        </a:lnTo>
                        <a:lnTo>
                          <a:pt x="2261" y="0"/>
                        </a:lnTo>
                        <a:lnTo>
                          <a:pt x="0" y="196"/>
                        </a:lnTo>
                        <a:close/>
                      </a:path>
                    </a:pathLst>
                  </a:custGeom>
                  <a:solidFill>
                    <a:srgbClr val="76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86" name="Freeform 11">
                    <a:extLst>
                      <a:ext uri="{FF2B5EF4-FFF2-40B4-BE49-F238E27FC236}">
                        <a16:creationId xmlns:a16="http://schemas.microsoft.com/office/drawing/2014/main" id="{A79077CF-F5F1-7734-CAD3-66F5DC67985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34" y="3100"/>
                    <a:ext cx="2036" cy="487"/>
                  </a:xfrm>
                  <a:custGeom>
                    <a:avLst/>
                    <a:gdLst>
                      <a:gd name="T0" fmla="*/ 0 w 2036"/>
                      <a:gd name="T1" fmla="*/ 0 h 487"/>
                      <a:gd name="T2" fmla="*/ 0 w 2036"/>
                      <a:gd name="T3" fmla="*/ 270 h 487"/>
                      <a:gd name="T4" fmla="*/ 2036 w 2036"/>
                      <a:gd name="T5" fmla="*/ 487 h 487"/>
                      <a:gd name="T6" fmla="*/ 2036 w 2036"/>
                      <a:gd name="T7" fmla="*/ 218 h 487"/>
                      <a:gd name="T8" fmla="*/ 0 w 2036"/>
                      <a:gd name="T9" fmla="*/ 0 h 4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36" h="487">
                        <a:moveTo>
                          <a:pt x="0" y="0"/>
                        </a:moveTo>
                        <a:lnTo>
                          <a:pt x="0" y="270"/>
                        </a:lnTo>
                        <a:lnTo>
                          <a:pt x="2036" y="487"/>
                        </a:lnTo>
                        <a:lnTo>
                          <a:pt x="2036" y="21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A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87" name="Freeform 12">
                    <a:extLst>
                      <a:ext uri="{FF2B5EF4-FFF2-40B4-BE49-F238E27FC236}">
                        <a16:creationId xmlns:a16="http://schemas.microsoft.com/office/drawing/2014/main" id="{B4B43A16-9B04-71D4-5D71-07949B355B63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034" y="2904"/>
                    <a:ext cx="4297" cy="414"/>
                  </a:xfrm>
                  <a:custGeom>
                    <a:avLst/>
                    <a:gdLst>
                      <a:gd name="T0" fmla="*/ 2261 w 4297"/>
                      <a:gd name="T1" fmla="*/ 0 h 414"/>
                      <a:gd name="T2" fmla="*/ 0 w 4297"/>
                      <a:gd name="T3" fmla="*/ 196 h 414"/>
                      <a:gd name="T4" fmla="*/ 2036 w 4297"/>
                      <a:gd name="T5" fmla="*/ 414 h 414"/>
                      <a:gd name="T6" fmla="*/ 4297 w 4297"/>
                      <a:gd name="T7" fmla="*/ 218 h 414"/>
                      <a:gd name="T8" fmla="*/ 2261 w 4297"/>
                      <a:gd name="T9" fmla="*/ 0 h 4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297" h="414">
                        <a:moveTo>
                          <a:pt x="2261" y="0"/>
                        </a:moveTo>
                        <a:lnTo>
                          <a:pt x="0" y="196"/>
                        </a:lnTo>
                        <a:lnTo>
                          <a:pt x="2036" y="414"/>
                        </a:lnTo>
                        <a:lnTo>
                          <a:pt x="4297" y="218"/>
                        </a:lnTo>
                        <a:lnTo>
                          <a:pt x="2261" y="0"/>
                        </a:lnTo>
                        <a:close/>
                      </a:path>
                    </a:pathLst>
                  </a:custGeom>
                  <a:solidFill>
                    <a:srgbClr val="96000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84" name="Text Box 218">
                  <a:extLst>
                    <a:ext uri="{FF2B5EF4-FFF2-40B4-BE49-F238E27FC236}">
                      <a16:creationId xmlns:a16="http://schemas.microsoft.com/office/drawing/2014/main" id="{5F15F9CD-0002-FD03-C686-50CE4CFEDE4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324532">
                  <a:off x="1661" y="3356"/>
                  <a:ext cx="766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1600" dirty="0">
                      <a:solidFill>
                        <a:schemeClr val="bg1"/>
                      </a:solidFill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rPr>
                    <a:t>Add text</a:t>
                  </a:r>
                </a:p>
              </p:txBody>
            </p:sp>
          </p:grpSp>
          <p:grpSp>
            <p:nvGrpSpPr>
              <p:cNvPr id="52" name="Group 232">
                <a:extLst>
                  <a:ext uri="{FF2B5EF4-FFF2-40B4-BE49-F238E27FC236}">
                    <a16:creationId xmlns:a16="http://schemas.microsoft.com/office/drawing/2014/main" id="{A01D9624-A0F0-6C0F-B47D-995F986177B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93" y="2856"/>
                <a:ext cx="3413" cy="568"/>
                <a:chOff x="1593" y="2856"/>
                <a:chExt cx="3413" cy="568"/>
              </a:xfrm>
            </p:grpSpPr>
            <p:grpSp>
              <p:nvGrpSpPr>
                <p:cNvPr id="78" name="Group 181">
                  <a:extLst>
                    <a:ext uri="{FF2B5EF4-FFF2-40B4-BE49-F238E27FC236}">
                      <a16:creationId xmlns:a16="http://schemas.microsoft.com/office/drawing/2014/main" id="{87AE8A4B-A74F-B7AC-04DE-A12FE1938C8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593" y="2856"/>
                  <a:ext cx="3413" cy="568"/>
                  <a:chOff x="1512" y="2658"/>
                  <a:chExt cx="3819" cy="636"/>
                </a:xfrm>
              </p:grpSpPr>
              <p:sp>
                <p:nvSpPr>
                  <p:cNvPr id="80" name="Freeform 13">
                    <a:extLst>
                      <a:ext uri="{FF2B5EF4-FFF2-40B4-BE49-F238E27FC236}">
                        <a16:creationId xmlns:a16="http://schemas.microsoft.com/office/drawing/2014/main" id="{197E536A-C380-CB49-BABA-D4A26C0BDE2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321" y="2852"/>
                    <a:ext cx="2010" cy="442"/>
                  </a:xfrm>
                  <a:custGeom>
                    <a:avLst/>
                    <a:gdLst>
                      <a:gd name="T0" fmla="*/ 0 w 2010"/>
                      <a:gd name="T1" fmla="*/ 173 h 442"/>
                      <a:gd name="T2" fmla="*/ 0 w 2010"/>
                      <a:gd name="T3" fmla="*/ 442 h 442"/>
                      <a:gd name="T4" fmla="*/ 2010 w 2010"/>
                      <a:gd name="T5" fmla="*/ 270 h 442"/>
                      <a:gd name="T6" fmla="*/ 2010 w 2010"/>
                      <a:gd name="T7" fmla="*/ 0 h 442"/>
                      <a:gd name="T8" fmla="*/ 0 w 2010"/>
                      <a:gd name="T9" fmla="*/ 173 h 4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10" h="442">
                        <a:moveTo>
                          <a:pt x="0" y="173"/>
                        </a:moveTo>
                        <a:lnTo>
                          <a:pt x="0" y="442"/>
                        </a:lnTo>
                        <a:lnTo>
                          <a:pt x="2010" y="270"/>
                        </a:lnTo>
                        <a:lnTo>
                          <a:pt x="2010" y="0"/>
                        </a:lnTo>
                        <a:lnTo>
                          <a:pt x="0" y="173"/>
                        </a:lnTo>
                        <a:close/>
                      </a:path>
                    </a:pathLst>
                  </a:custGeom>
                  <a:solidFill>
                    <a:srgbClr val="56565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81" name="Freeform 14">
                    <a:extLst>
                      <a:ext uri="{FF2B5EF4-FFF2-40B4-BE49-F238E27FC236}">
                        <a16:creationId xmlns:a16="http://schemas.microsoft.com/office/drawing/2014/main" id="{640233E4-1466-89EC-999F-8447EB9AA08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12" y="2833"/>
                    <a:ext cx="1809" cy="461"/>
                  </a:xfrm>
                  <a:custGeom>
                    <a:avLst/>
                    <a:gdLst>
                      <a:gd name="T0" fmla="*/ 0 w 1809"/>
                      <a:gd name="T1" fmla="*/ 0 h 461"/>
                      <a:gd name="T2" fmla="*/ 0 w 1809"/>
                      <a:gd name="T3" fmla="*/ 270 h 461"/>
                      <a:gd name="T4" fmla="*/ 1809 w 1809"/>
                      <a:gd name="T5" fmla="*/ 461 h 461"/>
                      <a:gd name="T6" fmla="*/ 1809 w 1809"/>
                      <a:gd name="T7" fmla="*/ 192 h 461"/>
                      <a:gd name="T8" fmla="*/ 0 w 1809"/>
                      <a:gd name="T9" fmla="*/ 0 h 4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809" h="461">
                        <a:moveTo>
                          <a:pt x="0" y="0"/>
                        </a:moveTo>
                        <a:lnTo>
                          <a:pt x="0" y="270"/>
                        </a:lnTo>
                        <a:lnTo>
                          <a:pt x="1809" y="461"/>
                        </a:lnTo>
                        <a:lnTo>
                          <a:pt x="1809" y="19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4646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82" name="Freeform 15">
                    <a:extLst>
                      <a:ext uri="{FF2B5EF4-FFF2-40B4-BE49-F238E27FC236}">
                        <a16:creationId xmlns:a16="http://schemas.microsoft.com/office/drawing/2014/main" id="{360633FC-D5B0-87F8-94DA-0EE49C90FEDB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512" y="2658"/>
                    <a:ext cx="3819" cy="367"/>
                  </a:xfrm>
                  <a:custGeom>
                    <a:avLst/>
                    <a:gdLst>
                      <a:gd name="T0" fmla="*/ 2010 w 3819"/>
                      <a:gd name="T1" fmla="*/ 0 h 367"/>
                      <a:gd name="T2" fmla="*/ 0 w 3819"/>
                      <a:gd name="T3" fmla="*/ 175 h 367"/>
                      <a:gd name="T4" fmla="*/ 1809 w 3819"/>
                      <a:gd name="T5" fmla="*/ 367 h 367"/>
                      <a:gd name="T6" fmla="*/ 3819 w 3819"/>
                      <a:gd name="T7" fmla="*/ 194 h 367"/>
                      <a:gd name="T8" fmla="*/ 2010 w 3819"/>
                      <a:gd name="T9" fmla="*/ 0 h 3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819" h="367">
                        <a:moveTo>
                          <a:pt x="2010" y="0"/>
                        </a:moveTo>
                        <a:lnTo>
                          <a:pt x="0" y="175"/>
                        </a:lnTo>
                        <a:lnTo>
                          <a:pt x="1809" y="367"/>
                        </a:lnTo>
                        <a:lnTo>
                          <a:pt x="3819" y="194"/>
                        </a:lnTo>
                        <a:lnTo>
                          <a:pt x="2010" y="0"/>
                        </a:lnTo>
                        <a:close/>
                      </a:path>
                    </a:pathLst>
                  </a:custGeom>
                  <a:solidFill>
                    <a:srgbClr val="6F6F6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79" name="Text Box 219">
                  <a:extLst>
                    <a:ext uri="{FF2B5EF4-FFF2-40B4-BE49-F238E27FC236}">
                      <a16:creationId xmlns:a16="http://schemas.microsoft.com/office/drawing/2014/main" id="{851FFF38-D761-DBD7-00ED-0788AD27B80A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324532">
                  <a:off x="1973" y="3100"/>
                  <a:ext cx="766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1600">
                      <a:solidFill>
                        <a:schemeClr val="bg1"/>
                      </a:solidFill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rPr>
                    <a:t>Add text</a:t>
                  </a:r>
                </a:p>
              </p:txBody>
            </p:sp>
          </p:grpSp>
          <p:grpSp>
            <p:nvGrpSpPr>
              <p:cNvPr id="53" name="Group 233">
                <a:extLst>
                  <a:ext uri="{FF2B5EF4-FFF2-40B4-BE49-F238E27FC236}">
                    <a16:creationId xmlns:a16="http://schemas.microsoft.com/office/drawing/2014/main" id="{EC3854EA-EEB5-8770-8ABE-C45BD4EACEF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019" y="2639"/>
                <a:ext cx="2987" cy="525"/>
                <a:chOff x="2019" y="2639"/>
                <a:chExt cx="2987" cy="525"/>
              </a:xfrm>
            </p:grpSpPr>
            <p:grpSp>
              <p:nvGrpSpPr>
                <p:cNvPr id="73" name="Group 180">
                  <a:extLst>
                    <a:ext uri="{FF2B5EF4-FFF2-40B4-BE49-F238E27FC236}">
                      <a16:creationId xmlns:a16="http://schemas.microsoft.com/office/drawing/2014/main" id="{ADA0266F-FE45-BC61-892E-372BFD2F205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019" y="2639"/>
                  <a:ext cx="2987" cy="525"/>
                  <a:chOff x="1989" y="2415"/>
                  <a:chExt cx="3342" cy="588"/>
                </a:xfrm>
              </p:grpSpPr>
              <p:sp>
                <p:nvSpPr>
                  <p:cNvPr id="75" name="Freeform 16">
                    <a:extLst>
                      <a:ext uri="{FF2B5EF4-FFF2-40B4-BE49-F238E27FC236}">
                        <a16:creationId xmlns:a16="http://schemas.microsoft.com/office/drawing/2014/main" id="{8696FDE3-6148-9EAE-79F6-2B3493B9E1C2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574" y="2583"/>
                    <a:ext cx="1757" cy="420"/>
                  </a:xfrm>
                  <a:custGeom>
                    <a:avLst/>
                    <a:gdLst>
                      <a:gd name="T0" fmla="*/ 0 w 1757"/>
                      <a:gd name="T1" fmla="*/ 151 h 420"/>
                      <a:gd name="T2" fmla="*/ 0 w 1757"/>
                      <a:gd name="T3" fmla="*/ 420 h 420"/>
                      <a:gd name="T4" fmla="*/ 1757 w 1757"/>
                      <a:gd name="T5" fmla="*/ 269 h 420"/>
                      <a:gd name="T6" fmla="*/ 1757 w 1757"/>
                      <a:gd name="T7" fmla="*/ 0 h 420"/>
                      <a:gd name="T8" fmla="*/ 0 w 1757"/>
                      <a:gd name="T9" fmla="*/ 151 h 42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757" h="420">
                        <a:moveTo>
                          <a:pt x="0" y="151"/>
                        </a:moveTo>
                        <a:lnTo>
                          <a:pt x="0" y="420"/>
                        </a:lnTo>
                        <a:lnTo>
                          <a:pt x="1757" y="269"/>
                        </a:lnTo>
                        <a:lnTo>
                          <a:pt x="1757" y="0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rgbClr val="7D7D7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76" name="Freeform 17">
                    <a:extLst>
                      <a:ext uri="{FF2B5EF4-FFF2-40B4-BE49-F238E27FC236}">
                        <a16:creationId xmlns:a16="http://schemas.microsoft.com/office/drawing/2014/main" id="{0C4B258E-42C2-C2E5-345C-E8CB92E0838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989" y="2566"/>
                    <a:ext cx="1585" cy="437"/>
                  </a:xfrm>
                  <a:custGeom>
                    <a:avLst/>
                    <a:gdLst>
                      <a:gd name="T0" fmla="*/ 0 w 1585"/>
                      <a:gd name="T1" fmla="*/ 0 h 437"/>
                      <a:gd name="T2" fmla="*/ 0 w 1585"/>
                      <a:gd name="T3" fmla="*/ 270 h 437"/>
                      <a:gd name="T4" fmla="*/ 1585 w 1585"/>
                      <a:gd name="T5" fmla="*/ 437 h 437"/>
                      <a:gd name="T6" fmla="*/ 1585 w 1585"/>
                      <a:gd name="T7" fmla="*/ 168 h 437"/>
                      <a:gd name="T8" fmla="*/ 0 w 1585"/>
                      <a:gd name="T9" fmla="*/ 0 h 4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85" h="437">
                        <a:moveTo>
                          <a:pt x="0" y="0"/>
                        </a:moveTo>
                        <a:lnTo>
                          <a:pt x="0" y="270"/>
                        </a:lnTo>
                        <a:lnTo>
                          <a:pt x="1585" y="437"/>
                        </a:lnTo>
                        <a:lnTo>
                          <a:pt x="1585" y="16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868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77" name="Freeform 18">
                    <a:extLst>
                      <a:ext uri="{FF2B5EF4-FFF2-40B4-BE49-F238E27FC236}">
                        <a16:creationId xmlns:a16="http://schemas.microsoft.com/office/drawing/2014/main" id="{6C776FF4-786B-037D-2E2A-5D919D76AA9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1989" y="2415"/>
                    <a:ext cx="3342" cy="319"/>
                  </a:xfrm>
                  <a:custGeom>
                    <a:avLst/>
                    <a:gdLst>
                      <a:gd name="T0" fmla="*/ 1759 w 3342"/>
                      <a:gd name="T1" fmla="*/ 0 h 319"/>
                      <a:gd name="T2" fmla="*/ 0 w 3342"/>
                      <a:gd name="T3" fmla="*/ 151 h 319"/>
                      <a:gd name="T4" fmla="*/ 1585 w 3342"/>
                      <a:gd name="T5" fmla="*/ 319 h 319"/>
                      <a:gd name="T6" fmla="*/ 3342 w 3342"/>
                      <a:gd name="T7" fmla="*/ 168 h 319"/>
                      <a:gd name="T8" fmla="*/ 1759 w 3342"/>
                      <a:gd name="T9" fmla="*/ 0 h 3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342" h="319">
                        <a:moveTo>
                          <a:pt x="1759" y="0"/>
                        </a:moveTo>
                        <a:lnTo>
                          <a:pt x="0" y="151"/>
                        </a:lnTo>
                        <a:lnTo>
                          <a:pt x="1585" y="319"/>
                        </a:lnTo>
                        <a:lnTo>
                          <a:pt x="3342" y="168"/>
                        </a:lnTo>
                        <a:lnTo>
                          <a:pt x="1759" y="0"/>
                        </a:lnTo>
                        <a:close/>
                      </a:path>
                    </a:pathLst>
                  </a:custGeom>
                  <a:solidFill>
                    <a:srgbClr val="90909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74" name="Text Box 220">
                  <a:extLst>
                    <a:ext uri="{FF2B5EF4-FFF2-40B4-BE49-F238E27FC236}">
                      <a16:creationId xmlns:a16="http://schemas.microsoft.com/office/drawing/2014/main" id="{846EDFF9-3424-F38E-8D98-BAAF7C01550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324532">
                  <a:off x="2370" y="2869"/>
                  <a:ext cx="766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1600">
                      <a:solidFill>
                        <a:schemeClr val="bg1"/>
                      </a:solidFill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rPr>
                    <a:t>Add text</a:t>
                  </a:r>
                </a:p>
              </p:txBody>
            </p:sp>
          </p:grpSp>
          <p:grpSp>
            <p:nvGrpSpPr>
              <p:cNvPr id="54" name="Group 234">
                <a:extLst>
                  <a:ext uri="{FF2B5EF4-FFF2-40B4-BE49-F238E27FC236}">
                    <a16:creationId xmlns:a16="http://schemas.microsoft.com/office/drawing/2014/main" id="{0E60734A-507F-0F0C-C998-BE8E5AA2C39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46" y="2419"/>
                <a:ext cx="2560" cy="486"/>
                <a:chOff x="2446" y="2419"/>
                <a:chExt cx="2560" cy="486"/>
              </a:xfrm>
            </p:grpSpPr>
            <p:grpSp>
              <p:nvGrpSpPr>
                <p:cNvPr id="68" name="Group 179">
                  <a:extLst>
                    <a:ext uri="{FF2B5EF4-FFF2-40B4-BE49-F238E27FC236}">
                      <a16:creationId xmlns:a16="http://schemas.microsoft.com/office/drawing/2014/main" id="{BC824D39-31B5-F8A1-1493-736D1DC4A22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446" y="2419"/>
                  <a:ext cx="2560" cy="486"/>
                  <a:chOff x="2467" y="2169"/>
                  <a:chExt cx="2864" cy="544"/>
                </a:xfrm>
              </p:grpSpPr>
              <p:sp>
                <p:nvSpPr>
                  <p:cNvPr id="70" name="Freeform 19">
                    <a:extLst>
                      <a:ext uri="{FF2B5EF4-FFF2-40B4-BE49-F238E27FC236}">
                        <a16:creationId xmlns:a16="http://schemas.microsoft.com/office/drawing/2014/main" id="{631CEBE6-E072-77AE-11F1-413F2821D79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824" y="2314"/>
                    <a:ext cx="1507" cy="399"/>
                  </a:xfrm>
                  <a:custGeom>
                    <a:avLst/>
                    <a:gdLst>
                      <a:gd name="T0" fmla="*/ 0 w 1507"/>
                      <a:gd name="T1" fmla="*/ 129 h 399"/>
                      <a:gd name="T2" fmla="*/ 0 w 1507"/>
                      <a:gd name="T3" fmla="*/ 399 h 399"/>
                      <a:gd name="T4" fmla="*/ 1507 w 1507"/>
                      <a:gd name="T5" fmla="*/ 269 h 399"/>
                      <a:gd name="T6" fmla="*/ 1507 w 1507"/>
                      <a:gd name="T7" fmla="*/ 0 h 399"/>
                      <a:gd name="T8" fmla="*/ 0 w 1507"/>
                      <a:gd name="T9" fmla="*/ 129 h 39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507" h="399">
                        <a:moveTo>
                          <a:pt x="0" y="129"/>
                        </a:moveTo>
                        <a:lnTo>
                          <a:pt x="0" y="399"/>
                        </a:lnTo>
                        <a:lnTo>
                          <a:pt x="1507" y="269"/>
                        </a:lnTo>
                        <a:lnTo>
                          <a:pt x="1507" y="0"/>
                        </a:lnTo>
                        <a:lnTo>
                          <a:pt x="0" y="129"/>
                        </a:lnTo>
                        <a:close/>
                      </a:path>
                    </a:pathLst>
                  </a:custGeom>
                  <a:solidFill>
                    <a:srgbClr val="214464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71" name="Freeform 22">
                    <a:extLst>
                      <a:ext uri="{FF2B5EF4-FFF2-40B4-BE49-F238E27FC236}">
                        <a16:creationId xmlns:a16="http://schemas.microsoft.com/office/drawing/2014/main" id="{7A430967-538E-0EC6-EAF1-7067D22C083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68" y="2169"/>
                    <a:ext cx="2863" cy="274"/>
                  </a:xfrm>
                  <a:custGeom>
                    <a:avLst/>
                    <a:gdLst>
                      <a:gd name="T0" fmla="*/ 1507 w 2863"/>
                      <a:gd name="T1" fmla="*/ 0 h 274"/>
                      <a:gd name="T2" fmla="*/ 0 w 2863"/>
                      <a:gd name="T3" fmla="*/ 130 h 274"/>
                      <a:gd name="T4" fmla="*/ 1356 w 2863"/>
                      <a:gd name="T5" fmla="*/ 274 h 274"/>
                      <a:gd name="T6" fmla="*/ 2863 w 2863"/>
                      <a:gd name="T7" fmla="*/ 145 h 274"/>
                      <a:gd name="T8" fmla="*/ 1507 w 2863"/>
                      <a:gd name="T9" fmla="*/ 0 h 27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863" h="274">
                        <a:moveTo>
                          <a:pt x="1507" y="0"/>
                        </a:moveTo>
                        <a:lnTo>
                          <a:pt x="0" y="130"/>
                        </a:lnTo>
                        <a:lnTo>
                          <a:pt x="1356" y="274"/>
                        </a:lnTo>
                        <a:lnTo>
                          <a:pt x="2863" y="145"/>
                        </a:lnTo>
                        <a:lnTo>
                          <a:pt x="1507" y="0"/>
                        </a:lnTo>
                        <a:close/>
                      </a:path>
                    </a:pathLst>
                  </a:custGeom>
                  <a:solidFill>
                    <a:srgbClr val="2D5C87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72" name="Freeform 176">
                    <a:extLst>
                      <a:ext uri="{FF2B5EF4-FFF2-40B4-BE49-F238E27FC236}">
                        <a16:creationId xmlns:a16="http://schemas.microsoft.com/office/drawing/2014/main" id="{1381D5F1-C745-C75D-C1CE-371FED928BD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467" y="2299"/>
                    <a:ext cx="1356" cy="413"/>
                  </a:xfrm>
                  <a:custGeom>
                    <a:avLst/>
                    <a:gdLst>
                      <a:gd name="T0" fmla="*/ 0 w 1356"/>
                      <a:gd name="T1" fmla="*/ 0 h 413"/>
                      <a:gd name="T2" fmla="*/ 0 w 1356"/>
                      <a:gd name="T3" fmla="*/ 269 h 413"/>
                      <a:gd name="T4" fmla="*/ 1356 w 1356"/>
                      <a:gd name="T5" fmla="*/ 413 h 413"/>
                      <a:gd name="T6" fmla="*/ 1356 w 1356"/>
                      <a:gd name="T7" fmla="*/ 144 h 413"/>
                      <a:gd name="T8" fmla="*/ 0 w 1356"/>
                      <a:gd name="T9" fmla="*/ 0 h 4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356" h="413">
                        <a:moveTo>
                          <a:pt x="0" y="0"/>
                        </a:moveTo>
                        <a:lnTo>
                          <a:pt x="0" y="269"/>
                        </a:lnTo>
                        <a:lnTo>
                          <a:pt x="1356" y="413"/>
                        </a:lnTo>
                        <a:lnTo>
                          <a:pt x="1356" y="14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244B6E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69" name="Text Box 226">
                  <a:extLst>
                    <a:ext uri="{FF2B5EF4-FFF2-40B4-BE49-F238E27FC236}">
                      <a16:creationId xmlns:a16="http://schemas.microsoft.com/office/drawing/2014/main" id="{8860BD67-046B-A5C7-A429-8DB3A4A52BF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324532">
                  <a:off x="2682" y="2614"/>
                  <a:ext cx="766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1600">
                      <a:solidFill>
                        <a:schemeClr val="bg1"/>
                      </a:solidFill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rPr>
                    <a:t>Add text</a:t>
                  </a:r>
                </a:p>
              </p:txBody>
            </p:sp>
          </p:grpSp>
          <p:grpSp>
            <p:nvGrpSpPr>
              <p:cNvPr id="55" name="Group 235">
                <a:extLst>
                  <a:ext uri="{FF2B5EF4-FFF2-40B4-BE49-F238E27FC236}">
                    <a16:creationId xmlns:a16="http://schemas.microsoft.com/office/drawing/2014/main" id="{D1231C91-AF06-8FEC-812B-443DDD27652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873" y="2200"/>
                <a:ext cx="2133" cy="445"/>
                <a:chOff x="2873" y="2200"/>
                <a:chExt cx="2133" cy="445"/>
              </a:xfrm>
            </p:grpSpPr>
            <p:grpSp>
              <p:nvGrpSpPr>
                <p:cNvPr id="63" name="Group 178">
                  <a:extLst>
                    <a:ext uri="{FF2B5EF4-FFF2-40B4-BE49-F238E27FC236}">
                      <a16:creationId xmlns:a16="http://schemas.microsoft.com/office/drawing/2014/main" id="{C554A46E-E6A6-507D-F505-9DBB77DE267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2873" y="2200"/>
                  <a:ext cx="2133" cy="445"/>
                  <a:chOff x="2945" y="1924"/>
                  <a:chExt cx="2386" cy="498"/>
                </a:xfrm>
              </p:grpSpPr>
              <p:sp>
                <p:nvSpPr>
                  <p:cNvPr id="65" name="Freeform 23">
                    <a:extLst>
                      <a:ext uri="{FF2B5EF4-FFF2-40B4-BE49-F238E27FC236}">
                        <a16:creationId xmlns:a16="http://schemas.microsoft.com/office/drawing/2014/main" id="{18DAB292-EE56-7592-E799-BC1556F9F908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077" y="2044"/>
                    <a:ext cx="1254" cy="378"/>
                  </a:xfrm>
                  <a:custGeom>
                    <a:avLst/>
                    <a:gdLst>
                      <a:gd name="T0" fmla="*/ 0 w 1254"/>
                      <a:gd name="T1" fmla="*/ 109 h 378"/>
                      <a:gd name="T2" fmla="*/ 0 w 1254"/>
                      <a:gd name="T3" fmla="*/ 378 h 378"/>
                      <a:gd name="T4" fmla="*/ 1254 w 1254"/>
                      <a:gd name="T5" fmla="*/ 270 h 378"/>
                      <a:gd name="T6" fmla="*/ 1254 w 1254"/>
                      <a:gd name="T7" fmla="*/ 0 h 378"/>
                      <a:gd name="T8" fmla="*/ 0 w 1254"/>
                      <a:gd name="T9" fmla="*/ 109 h 3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254" h="378">
                        <a:moveTo>
                          <a:pt x="0" y="109"/>
                        </a:moveTo>
                        <a:lnTo>
                          <a:pt x="0" y="378"/>
                        </a:lnTo>
                        <a:lnTo>
                          <a:pt x="1254" y="270"/>
                        </a:lnTo>
                        <a:lnTo>
                          <a:pt x="1254" y="0"/>
                        </a:lnTo>
                        <a:lnTo>
                          <a:pt x="0" y="109"/>
                        </a:lnTo>
                        <a:close/>
                      </a:path>
                    </a:pathLst>
                  </a:custGeom>
                  <a:solidFill>
                    <a:srgbClr val="1188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66" name="Freeform 24">
                    <a:extLst>
                      <a:ext uri="{FF2B5EF4-FFF2-40B4-BE49-F238E27FC236}">
                        <a16:creationId xmlns:a16="http://schemas.microsoft.com/office/drawing/2014/main" id="{9BAA4F94-D125-5C64-49E2-081F4EE1BDD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945" y="2032"/>
                    <a:ext cx="1132" cy="390"/>
                  </a:xfrm>
                  <a:custGeom>
                    <a:avLst/>
                    <a:gdLst>
                      <a:gd name="T0" fmla="*/ 0 w 1132"/>
                      <a:gd name="T1" fmla="*/ 0 h 390"/>
                      <a:gd name="T2" fmla="*/ 0 w 1132"/>
                      <a:gd name="T3" fmla="*/ 270 h 390"/>
                      <a:gd name="T4" fmla="*/ 1132 w 1132"/>
                      <a:gd name="T5" fmla="*/ 390 h 390"/>
                      <a:gd name="T6" fmla="*/ 1132 w 1132"/>
                      <a:gd name="T7" fmla="*/ 121 h 390"/>
                      <a:gd name="T8" fmla="*/ 0 w 1132"/>
                      <a:gd name="T9" fmla="*/ 0 h 3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32" h="390">
                        <a:moveTo>
                          <a:pt x="0" y="0"/>
                        </a:moveTo>
                        <a:lnTo>
                          <a:pt x="0" y="270"/>
                        </a:lnTo>
                        <a:lnTo>
                          <a:pt x="1132" y="390"/>
                        </a:lnTo>
                        <a:lnTo>
                          <a:pt x="1132" y="12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2592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67" name="Freeform 25">
                    <a:extLst>
                      <a:ext uri="{FF2B5EF4-FFF2-40B4-BE49-F238E27FC236}">
                        <a16:creationId xmlns:a16="http://schemas.microsoft.com/office/drawing/2014/main" id="{8AC96DDF-BD12-9B1F-34EF-71A575913D05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2945" y="1924"/>
                    <a:ext cx="2386" cy="229"/>
                  </a:xfrm>
                  <a:custGeom>
                    <a:avLst/>
                    <a:gdLst>
                      <a:gd name="T0" fmla="*/ 1257 w 2386"/>
                      <a:gd name="T1" fmla="*/ 0 h 229"/>
                      <a:gd name="T2" fmla="*/ 0 w 2386"/>
                      <a:gd name="T3" fmla="*/ 108 h 229"/>
                      <a:gd name="T4" fmla="*/ 1132 w 2386"/>
                      <a:gd name="T5" fmla="*/ 229 h 229"/>
                      <a:gd name="T6" fmla="*/ 2386 w 2386"/>
                      <a:gd name="T7" fmla="*/ 120 h 229"/>
                      <a:gd name="T8" fmla="*/ 1257 w 2386"/>
                      <a:gd name="T9" fmla="*/ 0 h 2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386" h="229">
                        <a:moveTo>
                          <a:pt x="1257" y="0"/>
                        </a:moveTo>
                        <a:lnTo>
                          <a:pt x="0" y="108"/>
                        </a:lnTo>
                        <a:lnTo>
                          <a:pt x="1132" y="229"/>
                        </a:lnTo>
                        <a:lnTo>
                          <a:pt x="2386" y="120"/>
                        </a:lnTo>
                        <a:lnTo>
                          <a:pt x="1257" y="0"/>
                        </a:lnTo>
                        <a:close/>
                      </a:path>
                    </a:pathLst>
                  </a:custGeom>
                  <a:solidFill>
                    <a:srgbClr val="3F9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64" name="Text Box 227">
                  <a:extLst>
                    <a:ext uri="{FF2B5EF4-FFF2-40B4-BE49-F238E27FC236}">
                      <a16:creationId xmlns:a16="http://schemas.microsoft.com/office/drawing/2014/main" id="{F0BE4856-35A0-662B-6861-6178102B89F2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324532">
                  <a:off x="3002" y="2370"/>
                  <a:ext cx="766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1600">
                      <a:solidFill>
                        <a:schemeClr val="bg1"/>
                      </a:solidFill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rPr>
                    <a:t>Add text</a:t>
                  </a:r>
                </a:p>
              </p:txBody>
            </p:sp>
          </p:grpSp>
          <p:grpSp>
            <p:nvGrpSpPr>
              <p:cNvPr id="56" name="Group 239">
                <a:extLst>
                  <a:ext uri="{FF2B5EF4-FFF2-40B4-BE49-F238E27FC236}">
                    <a16:creationId xmlns:a16="http://schemas.microsoft.com/office/drawing/2014/main" id="{A1DD7BCC-7CB1-A6C1-A5A1-6F94380C376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00" y="1980"/>
                <a:ext cx="1706" cy="406"/>
                <a:chOff x="3300" y="1980"/>
                <a:chExt cx="1706" cy="406"/>
              </a:xfrm>
            </p:grpSpPr>
            <p:grpSp>
              <p:nvGrpSpPr>
                <p:cNvPr id="58" name="Group 238">
                  <a:extLst>
                    <a:ext uri="{FF2B5EF4-FFF2-40B4-BE49-F238E27FC236}">
                      <a16:creationId xmlns:a16="http://schemas.microsoft.com/office/drawing/2014/main" id="{38D487D0-3193-B36D-F7C6-EC1BFA7A868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300" y="1980"/>
                  <a:ext cx="1706" cy="406"/>
                  <a:chOff x="3300" y="1980"/>
                  <a:chExt cx="1706" cy="406"/>
                </a:xfrm>
              </p:grpSpPr>
              <p:sp>
                <p:nvSpPr>
                  <p:cNvPr id="60" name="Freeform 26">
                    <a:extLst>
                      <a:ext uri="{FF2B5EF4-FFF2-40B4-BE49-F238E27FC236}">
                        <a16:creationId xmlns:a16="http://schemas.microsoft.com/office/drawing/2014/main" id="{58B2C7C6-E277-E351-BC41-E6223188440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4109" y="2067"/>
                    <a:ext cx="897" cy="319"/>
                  </a:xfrm>
                  <a:custGeom>
                    <a:avLst/>
                    <a:gdLst>
                      <a:gd name="T0" fmla="*/ 0 w 1004"/>
                      <a:gd name="T1" fmla="*/ 87 h 357"/>
                      <a:gd name="T2" fmla="*/ 0 w 1004"/>
                      <a:gd name="T3" fmla="*/ 357 h 357"/>
                      <a:gd name="T4" fmla="*/ 1004 w 1004"/>
                      <a:gd name="T5" fmla="*/ 269 h 357"/>
                      <a:gd name="T6" fmla="*/ 1004 w 1004"/>
                      <a:gd name="T7" fmla="*/ 0 h 357"/>
                      <a:gd name="T8" fmla="*/ 0 w 1004"/>
                      <a:gd name="T9" fmla="*/ 87 h 3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004" h="357">
                        <a:moveTo>
                          <a:pt x="0" y="87"/>
                        </a:moveTo>
                        <a:lnTo>
                          <a:pt x="0" y="357"/>
                        </a:lnTo>
                        <a:lnTo>
                          <a:pt x="1004" y="269"/>
                        </a:lnTo>
                        <a:lnTo>
                          <a:pt x="1004" y="0"/>
                        </a:lnTo>
                        <a:lnTo>
                          <a:pt x="0" y="87"/>
                        </a:lnTo>
                        <a:close/>
                      </a:path>
                    </a:pathLst>
                  </a:custGeom>
                  <a:solidFill>
                    <a:srgbClr val="DBDBD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61" name="Freeform 27">
                    <a:extLst>
                      <a:ext uri="{FF2B5EF4-FFF2-40B4-BE49-F238E27FC236}">
                        <a16:creationId xmlns:a16="http://schemas.microsoft.com/office/drawing/2014/main" id="{66100EFB-D011-90A8-6348-0136A027277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300" y="2058"/>
                    <a:ext cx="809" cy="328"/>
                  </a:xfrm>
                  <a:custGeom>
                    <a:avLst/>
                    <a:gdLst>
                      <a:gd name="T0" fmla="*/ 0 w 905"/>
                      <a:gd name="T1" fmla="*/ 0 h 367"/>
                      <a:gd name="T2" fmla="*/ 0 w 905"/>
                      <a:gd name="T3" fmla="*/ 270 h 367"/>
                      <a:gd name="T4" fmla="*/ 905 w 905"/>
                      <a:gd name="T5" fmla="*/ 367 h 367"/>
                      <a:gd name="T6" fmla="*/ 905 w 905"/>
                      <a:gd name="T7" fmla="*/ 97 h 367"/>
                      <a:gd name="T8" fmla="*/ 0 w 905"/>
                      <a:gd name="T9" fmla="*/ 0 h 3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905" h="367">
                        <a:moveTo>
                          <a:pt x="0" y="0"/>
                        </a:moveTo>
                        <a:lnTo>
                          <a:pt x="0" y="270"/>
                        </a:lnTo>
                        <a:lnTo>
                          <a:pt x="905" y="367"/>
                        </a:lnTo>
                        <a:lnTo>
                          <a:pt x="905" y="9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  <p:sp>
                <p:nvSpPr>
                  <p:cNvPr id="62" name="Freeform 28">
                    <a:extLst>
                      <a:ext uri="{FF2B5EF4-FFF2-40B4-BE49-F238E27FC236}">
                        <a16:creationId xmlns:a16="http://schemas.microsoft.com/office/drawing/2014/main" id="{73237A4A-EDA0-E79B-05EC-95DC0C8F8EAD}"/>
                      </a:ext>
                    </a:extLst>
                  </p:cNvPr>
                  <p:cNvSpPr>
                    <a:spLocks/>
                  </p:cNvSpPr>
                  <p:nvPr/>
                </p:nvSpPr>
                <p:spPr bwMode="auto">
                  <a:xfrm>
                    <a:off x="3300" y="1980"/>
                    <a:ext cx="1706" cy="165"/>
                  </a:xfrm>
                  <a:custGeom>
                    <a:avLst/>
                    <a:gdLst>
                      <a:gd name="T0" fmla="*/ 1004 w 1909"/>
                      <a:gd name="T1" fmla="*/ 0 h 184"/>
                      <a:gd name="T2" fmla="*/ 0 w 1909"/>
                      <a:gd name="T3" fmla="*/ 87 h 184"/>
                      <a:gd name="T4" fmla="*/ 905 w 1909"/>
                      <a:gd name="T5" fmla="*/ 184 h 184"/>
                      <a:gd name="T6" fmla="*/ 1909 w 1909"/>
                      <a:gd name="T7" fmla="*/ 97 h 184"/>
                      <a:gd name="T8" fmla="*/ 1004 w 1909"/>
                      <a:gd name="T9" fmla="*/ 0 h 18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909" h="184">
                        <a:moveTo>
                          <a:pt x="1004" y="0"/>
                        </a:moveTo>
                        <a:lnTo>
                          <a:pt x="0" y="87"/>
                        </a:lnTo>
                        <a:lnTo>
                          <a:pt x="905" y="184"/>
                        </a:lnTo>
                        <a:lnTo>
                          <a:pt x="1909" y="97"/>
                        </a:lnTo>
                        <a:lnTo>
                          <a:pt x="1004" y="0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rgbClr val="E8E8E8">
                          <a:gamma/>
                          <a:shade val="50980"/>
                          <a:invGamma/>
                        </a:srgbClr>
                      </a:gs>
                      <a:gs pos="100000">
                        <a:srgbClr val="E8E8E8"/>
                      </a:gs>
                    </a:gsLst>
                    <a:lin ang="5400000" scaled="1"/>
                  </a:gra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rgbClr val="000000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zh-CN" altLang="en-US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endParaRPr>
                  </a:p>
                </p:txBody>
              </p:sp>
            </p:grpSp>
            <p:sp>
              <p:nvSpPr>
                <p:cNvPr id="59" name="Text Box 229">
                  <a:extLst>
                    <a:ext uri="{FF2B5EF4-FFF2-40B4-BE49-F238E27FC236}">
                      <a16:creationId xmlns:a16="http://schemas.microsoft.com/office/drawing/2014/main" id="{38705961-83FF-49A4-F580-013CB817D5BD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 rot="324532">
                  <a:off x="3314" y="2124"/>
                  <a:ext cx="766" cy="2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3B3B3B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0" algn="ctr">
                      <a:solidFill>
                        <a:schemeClr val="bg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altLang="zh-CN" sz="1600">
                      <a:latin typeface="HarmonyOS Sans SC Light" panose="00000400000000000000" pitchFamily="2" charset="-122"/>
                      <a:ea typeface="阿里巴巴普惠体 2.0 55 Regular" panose="00020600040101010101" pitchFamily="18" charset="-122"/>
                      <a:cs typeface="阿里巴巴普惠体 2.0 55 Regular" panose="00020600040101010101" pitchFamily="18" charset="-122"/>
                      <a:sym typeface="HarmonyOS Sans SC Light" panose="00000400000000000000" pitchFamily="2" charset="-122"/>
                    </a:rPr>
                    <a:t>Add text</a:t>
                  </a:r>
                </a:p>
              </p:txBody>
            </p:sp>
          </p:grpSp>
          <p:sp>
            <p:nvSpPr>
              <p:cNvPr id="57" name="Freeform 309">
                <a:extLst>
                  <a:ext uri="{FF2B5EF4-FFF2-40B4-BE49-F238E27FC236}">
                    <a16:creationId xmlns:a16="http://schemas.microsoft.com/office/drawing/2014/main" id="{6F5031FF-6A49-E7E0-F9C0-72B279C85B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4" y="3719"/>
                <a:ext cx="4272" cy="425"/>
              </a:xfrm>
              <a:custGeom>
                <a:avLst/>
                <a:gdLst>
                  <a:gd name="T0" fmla="*/ 28 w 4272"/>
                  <a:gd name="T1" fmla="*/ 0 h 425"/>
                  <a:gd name="T2" fmla="*/ 2031 w 4272"/>
                  <a:gd name="T3" fmla="*/ 227 h 425"/>
                  <a:gd name="T4" fmla="*/ 4272 w 4272"/>
                  <a:gd name="T5" fmla="*/ 17 h 425"/>
                  <a:gd name="T6" fmla="*/ 4272 w 4272"/>
                  <a:gd name="T7" fmla="*/ 425 h 425"/>
                  <a:gd name="T8" fmla="*/ 0 w 4272"/>
                  <a:gd name="T9" fmla="*/ 425 h 425"/>
                  <a:gd name="T10" fmla="*/ 0 w 4272"/>
                  <a:gd name="T11" fmla="*/ 0 h 425"/>
                  <a:gd name="T12" fmla="*/ 28 w 4272"/>
                  <a:gd name="T13" fmla="*/ 0 h 4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72" h="425">
                    <a:moveTo>
                      <a:pt x="28" y="0"/>
                    </a:moveTo>
                    <a:lnTo>
                      <a:pt x="2031" y="227"/>
                    </a:lnTo>
                    <a:lnTo>
                      <a:pt x="4272" y="17"/>
                    </a:lnTo>
                    <a:lnTo>
                      <a:pt x="4272" y="425"/>
                    </a:lnTo>
                    <a:lnTo>
                      <a:pt x="0" y="425"/>
                    </a:lnTo>
                    <a:lnTo>
                      <a:pt x="0" y="0"/>
                    </a:lnTo>
                    <a:lnTo>
                      <a:pt x="2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17171"/>
                  </a:gs>
                  <a:gs pos="100000">
                    <a:srgbClr val="FBFBFB"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1750" cap="flat" cmpd="sng">
                    <a:solidFill>
                      <a:schemeClr val="bg1"/>
                    </a:solidFill>
                    <a:prstDash val="solid"/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68079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1">
            <a:extLst>
              <a:ext uri="{FF2B5EF4-FFF2-40B4-BE49-F238E27FC236}">
                <a16:creationId xmlns:a16="http://schemas.microsoft.com/office/drawing/2014/main" id="{08A81262-75FF-5F5E-7666-992CCF8270FD}"/>
              </a:ext>
            </a:extLst>
          </p:cNvPr>
          <p:cNvGrpSpPr>
            <a:grpSpLocks/>
          </p:cNvGrpSpPr>
          <p:nvPr/>
        </p:nvGrpSpPr>
        <p:grpSpPr bwMode="auto">
          <a:xfrm>
            <a:off x="3351440" y="1693862"/>
            <a:ext cx="5851525" cy="5164138"/>
            <a:chOff x="1402650" y="1224822"/>
            <a:chExt cx="5851453" cy="5164310"/>
          </a:xfrm>
        </p:grpSpPr>
        <p:sp>
          <p:nvSpPr>
            <p:cNvPr id="4" name="TextBox 114">
              <a:extLst>
                <a:ext uri="{FF2B5EF4-FFF2-40B4-BE49-F238E27FC236}">
                  <a16:creationId xmlns:a16="http://schemas.microsoft.com/office/drawing/2014/main" id="{E9B5A840-889B-76E4-0F38-AA0BBF54BDF7}"/>
                </a:ext>
              </a:extLst>
            </p:cNvPr>
            <p:cNvSpPr txBox="1"/>
            <p:nvPr/>
          </p:nvSpPr>
          <p:spPr>
            <a:xfrm>
              <a:off x="3275877" y="1978910"/>
              <a:ext cx="2136749" cy="369899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6200000" scaled="0"/>
              <a:tileRect/>
            </a:gradFill>
            <a:ln>
              <a:solidFill>
                <a:sysClr val="window" lastClr="FFFFFF">
                  <a:lumMod val="65000"/>
                </a:sysClr>
              </a:solidFill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" name="TextBox 115">
              <a:extLst>
                <a:ext uri="{FF2B5EF4-FFF2-40B4-BE49-F238E27FC236}">
                  <a16:creationId xmlns:a16="http://schemas.microsoft.com/office/drawing/2014/main" id="{A9577033-5272-B2D1-7C6F-5BF397702318}"/>
                </a:ext>
              </a:extLst>
            </p:cNvPr>
            <p:cNvSpPr txBox="1"/>
            <p:nvPr/>
          </p:nvSpPr>
          <p:spPr>
            <a:xfrm>
              <a:off x="2339263" y="4020503"/>
              <a:ext cx="3987751" cy="368312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6200000" scaled="0"/>
              <a:tileRect/>
            </a:gradFill>
            <a:ln>
              <a:solidFill>
                <a:sysClr val="window" lastClr="FFFFFF">
                  <a:lumMod val="65000"/>
                </a:sysClr>
              </a:solidFill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TextBox 116">
              <a:extLst>
                <a:ext uri="{FF2B5EF4-FFF2-40B4-BE49-F238E27FC236}">
                  <a16:creationId xmlns:a16="http://schemas.microsoft.com/office/drawing/2014/main" id="{7749AD48-F35C-2B45-0A75-2E6677ADBBA6}"/>
                </a:ext>
              </a:extLst>
            </p:cNvPr>
            <p:cNvSpPr txBox="1"/>
            <p:nvPr/>
          </p:nvSpPr>
          <p:spPr>
            <a:xfrm>
              <a:off x="1856669" y="5028599"/>
              <a:ext cx="4924364" cy="369900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6200000" scaled="0"/>
              <a:tileRect/>
            </a:gradFill>
            <a:ln>
              <a:solidFill>
                <a:sysClr val="window" lastClr="FFFFFF">
                  <a:lumMod val="65000"/>
                </a:sysClr>
              </a:solidFill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TextBox 117">
              <a:extLst>
                <a:ext uri="{FF2B5EF4-FFF2-40B4-BE49-F238E27FC236}">
                  <a16:creationId xmlns:a16="http://schemas.microsoft.com/office/drawing/2014/main" id="{967779FA-ED6D-3A4F-B25D-EB3B65705027}"/>
                </a:ext>
              </a:extLst>
            </p:cNvPr>
            <p:cNvSpPr txBox="1"/>
            <p:nvPr/>
          </p:nvSpPr>
          <p:spPr>
            <a:xfrm>
              <a:off x="1402650" y="6019232"/>
              <a:ext cx="5851453" cy="369900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6200000" scaled="0"/>
              <a:tileRect/>
            </a:gradFill>
            <a:ln>
              <a:solidFill>
                <a:sysClr val="window" lastClr="FFFFFF">
                  <a:lumMod val="65000"/>
                </a:sysClr>
              </a:solidFill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Isosceles Triangle 85">
              <a:extLst>
                <a:ext uri="{FF2B5EF4-FFF2-40B4-BE49-F238E27FC236}">
                  <a16:creationId xmlns:a16="http://schemas.microsoft.com/office/drawing/2014/main" id="{A048049B-E789-A27A-F096-F345C6A51854}"/>
                </a:ext>
              </a:extLst>
            </p:cNvPr>
            <p:cNvSpPr/>
            <p:nvPr/>
          </p:nvSpPr>
          <p:spPr>
            <a:xfrm>
              <a:off x="3275877" y="1224822"/>
              <a:ext cx="2136749" cy="755675"/>
            </a:xfrm>
            <a:prstGeom prst="triangle">
              <a:avLst/>
            </a:prstGeom>
            <a:gradFill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Trapezoid 86">
              <a:extLst>
                <a:ext uri="{FF2B5EF4-FFF2-40B4-BE49-F238E27FC236}">
                  <a16:creationId xmlns:a16="http://schemas.microsoft.com/office/drawing/2014/main" id="{73027FBE-9393-6795-F9A6-4CFBC636B7BF}"/>
                </a:ext>
              </a:extLst>
            </p:cNvPr>
            <p:cNvSpPr/>
            <p:nvPr/>
          </p:nvSpPr>
          <p:spPr>
            <a:xfrm>
              <a:off x="2815508" y="2348809"/>
              <a:ext cx="3065425" cy="639784"/>
            </a:xfrm>
            <a:prstGeom prst="trapezoid">
              <a:avLst>
                <a:gd name="adj" fmla="val 73472"/>
              </a:avLst>
            </a:prstGeom>
            <a:gradFill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Trapezoid 87">
              <a:extLst>
                <a:ext uri="{FF2B5EF4-FFF2-40B4-BE49-F238E27FC236}">
                  <a16:creationId xmlns:a16="http://schemas.microsoft.com/office/drawing/2014/main" id="{96BFFDF1-5E6C-2C84-3300-EBF8EED2D128}"/>
                </a:ext>
              </a:extLst>
            </p:cNvPr>
            <p:cNvSpPr/>
            <p:nvPr/>
          </p:nvSpPr>
          <p:spPr>
            <a:xfrm>
              <a:off x="2339263" y="3369606"/>
              <a:ext cx="3998864" cy="638196"/>
            </a:xfrm>
            <a:prstGeom prst="trapezoid">
              <a:avLst>
                <a:gd name="adj" fmla="val 73472"/>
              </a:avLst>
            </a:prstGeom>
            <a:gradFill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Trapezoid 88">
              <a:extLst>
                <a:ext uri="{FF2B5EF4-FFF2-40B4-BE49-F238E27FC236}">
                  <a16:creationId xmlns:a16="http://schemas.microsoft.com/office/drawing/2014/main" id="{A8EC87A5-B1C3-BCB6-C71E-AA73B925BCDD}"/>
                </a:ext>
              </a:extLst>
            </p:cNvPr>
            <p:cNvSpPr/>
            <p:nvPr/>
          </p:nvSpPr>
          <p:spPr>
            <a:xfrm>
              <a:off x="1856669" y="4388815"/>
              <a:ext cx="4938652" cy="639783"/>
            </a:xfrm>
            <a:prstGeom prst="trapezoid">
              <a:avLst>
                <a:gd name="adj" fmla="val 73472"/>
              </a:avLst>
            </a:prstGeom>
            <a:gradFill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Trapezoid 89">
              <a:extLst>
                <a:ext uri="{FF2B5EF4-FFF2-40B4-BE49-F238E27FC236}">
                  <a16:creationId xmlns:a16="http://schemas.microsoft.com/office/drawing/2014/main" id="{5E73A177-86A9-8FE6-0CF6-10E4F02A4B0B}"/>
                </a:ext>
              </a:extLst>
            </p:cNvPr>
            <p:cNvSpPr/>
            <p:nvPr/>
          </p:nvSpPr>
          <p:spPr>
            <a:xfrm>
              <a:off x="1402650" y="5368335"/>
              <a:ext cx="5851453" cy="639784"/>
            </a:xfrm>
            <a:prstGeom prst="trapezoid">
              <a:avLst>
                <a:gd name="adj" fmla="val 73472"/>
              </a:avLst>
            </a:prstGeom>
            <a:gradFill rotWithShape="1">
              <a:gsLst>
                <a:gs pos="0">
                  <a:sysClr val="window" lastClr="FFFFFF">
                    <a:lumMod val="50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16200000" scaled="0"/>
            </a:gradFill>
            <a:ln w="9525" cap="flat" cmpd="sng" algn="ctr">
              <a:solidFill>
                <a:sysClr val="window" lastClr="FFFFFF">
                  <a:lumMod val="65000"/>
                </a:sysClr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TextBox 123">
              <a:extLst>
                <a:ext uri="{FF2B5EF4-FFF2-40B4-BE49-F238E27FC236}">
                  <a16:creationId xmlns:a16="http://schemas.microsoft.com/office/drawing/2014/main" id="{9EE26E47-A668-6F7A-C7D9-D0BF37326163}"/>
                </a:ext>
              </a:extLst>
            </p:cNvPr>
            <p:cNvSpPr txBox="1"/>
            <p:nvPr/>
          </p:nvSpPr>
          <p:spPr>
            <a:xfrm>
              <a:off x="2815508" y="2999706"/>
              <a:ext cx="3065425" cy="369900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65000"/>
                  </a:sysClr>
                </a:gs>
                <a:gs pos="100000">
                  <a:sysClr val="window" lastClr="FFFFFF">
                    <a:lumMod val="85000"/>
                  </a:sysClr>
                </a:gs>
              </a:gsLst>
              <a:lin ang="16200000" scaled="0"/>
              <a:tileRect/>
            </a:gradFill>
            <a:ln>
              <a:solidFill>
                <a:sysClr val="window" lastClr="FFFFFF">
                  <a:lumMod val="65000"/>
                </a:sysClr>
              </a:solidFill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4" name="TextBox 63">
            <a:extLst>
              <a:ext uri="{FF2B5EF4-FFF2-40B4-BE49-F238E27FC236}">
                <a16:creationId xmlns:a16="http://schemas.microsoft.com/office/drawing/2014/main" id="{B3075BD0-9889-E46F-127A-DF9461D875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1090" y="2454275"/>
            <a:ext cx="1350963" cy="368300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/>
          </a:gra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Values</a:t>
            </a:r>
          </a:p>
        </p:txBody>
      </p:sp>
      <p:sp>
        <p:nvSpPr>
          <p:cNvPr id="15" name="TextBox 65">
            <a:extLst>
              <a:ext uri="{FF2B5EF4-FFF2-40B4-BE49-F238E27FC236}">
                <a16:creationId xmlns:a16="http://schemas.microsoft.com/office/drawing/2014/main" id="{1F58DBE8-78F7-3537-100F-ABAA7B6722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2403" y="4494212"/>
            <a:ext cx="3203575" cy="369888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/>
          </a:gra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Mission</a:t>
            </a:r>
          </a:p>
        </p:txBody>
      </p:sp>
      <p:sp>
        <p:nvSpPr>
          <p:cNvPr id="16" name="TextBox 66">
            <a:extLst>
              <a:ext uri="{FF2B5EF4-FFF2-40B4-BE49-F238E27FC236}">
                <a16:creationId xmlns:a16="http://schemas.microsoft.com/office/drawing/2014/main" id="{EB6F670A-4EF2-165F-FBFA-DDBE29B5CE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778" y="5503862"/>
            <a:ext cx="4090987" cy="369332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/>
          </a:gra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Strategic goals</a:t>
            </a:r>
          </a:p>
        </p:txBody>
      </p:sp>
      <p:sp>
        <p:nvSpPr>
          <p:cNvPr id="17" name="TextBox 68">
            <a:extLst>
              <a:ext uri="{FF2B5EF4-FFF2-40B4-BE49-F238E27FC236}">
                <a16:creationId xmlns:a16="http://schemas.microsoft.com/office/drawing/2014/main" id="{0E775B15-E245-E65E-A265-F95D65F467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30865" y="6494462"/>
            <a:ext cx="4992688" cy="369888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/>
          </a:gra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Tactics</a:t>
            </a:r>
          </a:p>
        </p:txBody>
      </p:sp>
      <p:sp>
        <p:nvSpPr>
          <p:cNvPr id="18" name="Rectangle 74">
            <a:extLst>
              <a:ext uri="{FF2B5EF4-FFF2-40B4-BE49-F238E27FC236}">
                <a16:creationId xmlns:a16="http://schemas.microsoft.com/office/drawing/2014/main" id="{B472ACAF-C9BF-7708-537A-73FFCF2778D8}"/>
              </a:ext>
            </a:extLst>
          </p:cNvPr>
          <p:cNvSpPr/>
          <p:nvPr/>
        </p:nvSpPr>
        <p:spPr>
          <a:xfrm>
            <a:off x="5164365" y="3462337"/>
            <a:ext cx="2286000" cy="381000"/>
          </a:xfrm>
          <a:prstGeom prst="rect">
            <a:avLst/>
          </a:prstGeom>
          <a:gradFill rotWithShape="1">
            <a:gsLst>
              <a:gs pos="0">
                <a:srgbClr val="4F81BD">
                  <a:tint val="100000"/>
                  <a:shade val="100000"/>
                  <a:satMod val="130000"/>
                </a:srgbClr>
              </a:gs>
              <a:gs pos="100000">
                <a:srgbClr val="4F81BD">
                  <a:tint val="50000"/>
                  <a:shade val="100000"/>
                  <a:satMod val="350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Isosceles Triangle 59">
            <a:extLst>
              <a:ext uri="{FF2B5EF4-FFF2-40B4-BE49-F238E27FC236}">
                <a16:creationId xmlns:a16="http://schemas.microsoft.com/office/drawing/2014/main" id="{AC3BBBA1-D115-8CD5-FF85-149B2850CD2F}"/>
              </a:ext>
            </a:extLst>
          </p:cNvPr>
          <p:cNvSpPr/>
          <p:nvPr/>
        </p:nvSpPr>
        <p:spPr>
          <a:xfrm>
            <a:off x="5642203" y="1700212"/>
            <a:ext cx="1339850" cy="755650"/>
          </a:xfrm>
          <a:prstGeom prst="triangle">
            <a:avLst/>
          </a:prstGeom>
          <a:gradFill rotWithShape="1">
            <a:gsLst>
              <a:gs pos="0">
                <a:srgbClr val="800000"/>
              </a:gs>
              <a:gs pos="100000">
                <a:srgbClr val="FF0000"/>
              </a:gs>
            </a:gsLst>
            <a:lin ang="16200000" scaled="0"/>
          </a:gradFill>
          <a:ln w="9525" cap="flat" cmpd="sng" algn="ctr">
            <a:solidFill>
              <a:srgbClr val="8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Trapezoid 60">
            <a:extLst>
              <a:ext uri="{FF2B5EF4-FFF2-40B4-BE49-F238E27FC236}">
                <a16:creationId xmlns:a16="http://schemas.microsoft.com/office/drawing/2014/main" id="{A90B6239-8A4A-1F25-1730-66714B1627CB}"/>
              </a:ext>
            </a:extLst>
          </p:cNvPr>
          <p:cNvSpPr/>
          <p:nvPr/>
        </p:nvSpPr>
        <p:spPr>
          <a:xfrm>
            <a:off x="5164365" y="2822575"/>
            <a:ext cx="2286000" cy="639762"/>
          </a:xfrm>
          <a:prstGeom prst="trapezoid">
            <a:avLst>
              <a:gd name="adj" fmla="val 73472"/>
            </a:avLst>
          </a:prstGeom>
          <a:gradFill rotWithShape="1">
            <a:gsLst>
              <a:gs pos="0">
                <a:srgbClr val="800000"/>
              </a:gs>
              <a:gs pos="100000">
                <a:srgbClr val="FF0000"/>
              </a:gs>
            </a:gsLst>
            <a:lin ang="16200000" scaled="0"/>
          </a:gradFill>
          <a:ln w="9525" cap="flat" cmpd="sng" algn="ctr">
            <a:solidFill>
              <a:srgbClr val="8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Trapezoid 61">
            <a:extLst>
              <a:ext uri="{FF2B5EF4-FFF2-40B4-BE49-F238E27FC236}">
                <a16:creationId xmlns:a16="http://schemas.microsoft.com/office/drawing/2014/main" id="{527DF509-2F28-6F9E-0542-2AD5B523BEFA}"/>
              </a:ext>
            </a:extLst>
          </p:cNvPr>
          <p:cNvSpPr/>
          <p:nvPr/>
        </p:nvSpPr>
        <p:spPr>
          <a:xfrm>
            <a:off x="4702403" y="3843337"/>
            <a:ext cx="3203575" cy="639763"/>
          </a:xfrm>
          <a:prstGeom prst="trapezoid">
            <a:avLst>
              <a:gd name="adj" fmla="val 73472"/>
            </a:avLst>
          </a:prstGeom>
          <a:gradFill rotWithShape="1">
            <a:gsLst>
              <a:gs pos="0">
                <a:srgbClr val="800000"/>
              </a:gs>
              <a:gs pos="100000">
                <a:srgbClr val="FF0000"/>
              </a:gs>
            </a:gsLst>
            <a:lin ang="16200000" scaled="0"/>
          </a:gradFill>
          <a:ln w="9525" cap="flat" cmpd="sng" algn="ctr">
            <a:solidFill>
              <a:srgbClr val="8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Trapezoid 62">
            <a:extLst>
              <a:ext uri="{FF2B5EF4-FFF2-40B4-BE49-F238E27FC236}">
                <a16:creationId xmlns:a16="http://schemas.microsoft.com/office/drawing/2014/main" id="{C0A45295-28DF-3078-04B7-B6CA68AA861A}"/>
              </a:ext>
            </a:extLst>
          </p:cNvPr>
          <p:cNvSpPr/>
          <p:nvPr/>
        </p:nvSpPr>
        <p:spPr>
          <a:xfrm>
            <a:off x="4273778" y="4864100"/>
            <a:ext cx="4090987" cy="639762"/>
          </a:xfrm>
          <a:prstGeom prst="trapezoid">
            <a:avLst>
              <a:gd name="adj" fmla="val 69501"/>
            </a:avLst>
          </a:prstGeom>
          <a:gradFill rotWithShape="1">
            <a:gsLst>
              <a:gs pos="0">
                <a:srgbClr val="800000"/>
              </a:gs>
              <a:gs pos="100000">
                <a:srgbClr val="FF0000"/>
              </a:gs>
            </a:gsLst>
            <a:lin ang="16200000" scaled="0"/>
          </a:gradFill>
          <a:ln w="9525" cap="flat" cmpd="sng" algn="ctr">
            <a:solidFill>
              <a:srgbClr val="8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Trapezoid 67">
            <a:extLst>
              <a:ext uri="{FF2B5EF4-FFF2-40B4-BE49-F238E27FC236}">
                <a16:creationId xmlns:a16="http://schemas.microsoft.com/office/drawing/2014/main" id="{1285AA6C-87C8-CBEB-644D-78B88B898660}"/>
              </a:ext>
            </a:extLst>
          </p:cNvPr>
          <p:cNvSpPr/>
          <p:nvPr/>
        </p:nvSpPr>
        <p:spPr>
          <a:xfrm>
            <a:off x="3830865" y="5843587"/>
            <a:ext cx="4992688" cy="639763"/>
          </a:xfrm>
          <a:prstGeom prst="trapezoid">
            <a:avLst>
              <a:gd name="adj" fmla="val 71487"/>
            </a:avLst>
          </a:prstGeom>
          <a:gradFill rotWithShape="1">
            <a:gsLst>
              <a:gs pos="0">
                <a:srgbClr val="800000"/>
              </a:gs>
              <a:gs pos="100000">
                <a:srgbClr val="FF0000"/>
              </a:gs>
            </a:gsLst>
            <a:lin ang="16200000" scaled="0"/>
          </a:gradFill>
          <a:ln w="9525" cap="flat" cmpd="sng" algn="ctr">
            <a:solidFill>
              <a:srgbClr val="8000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TextBox 64">
            <a:extLst>
              <a:ext uri="{FF2B5EF4-FFF2-40B4-BE49-F238E27FC236}">
                <a16:creationId xmlns:a16="http://schemas.microsoft.com/office/drawing/2014/main" id="{ABC14FDE-5E69-2F5A-1B8C-CBE036339C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4365" y="3473450"/>
            <a:ext cx="2286000" cy="369887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5400000"/>
          </a:gradFill>
          <a:ln w="9525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Vision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FE60067E-1600-8BEB-2109-C4FF7AB32F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0628" y="5956300"/>
            <a:ext cx="38179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This is an example text. Please fill in your own text. This is an example text. Please fill in your own text.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36DD2652-C092-38D7-F9FB-85B8D9394F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2403" y="4970462"/>
            <a:ext cx="3203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This is an example text. Please fill in your own text. This is an example text. 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5D5CD0ED-2D04-41DD-70D4-F4CFBC9295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4365" y="3975100"/>
            <a:ext cx="2286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This is an example text. Please fill in your own text. 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55D455E-9064-8891-7D3A-8C63A7608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1090" y="2913062"/>
            <a:ext cx="13509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This is an example text. 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10D953AC-5C81-1713-FB5E-DA9EBF1508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0453" y="2176462"/>
            <a:ext cx="13716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Example text</a:t>
            </a:r>
          </a:p>
        </p:txBody>
      </p:sp>
      <p:sp>
        <p:nvSpPr>
          <p:cNvPr id="82" name="Rectangle 95">
            <a:extLst>
              <a:ext uri="{FF2B5EF4-FFF2-40B4-BE49-F238E27FC236}">
                <a16:creationId xmlns:a16="http://schemas.microsoft.com/office/drawing/2014/main" id="{D5C66D92-E802-4A44-8046-1B3BC8AFEABE}"/>
              </a:ext>
            </a:extLst>
          </p:cNvPr>
          <p:cNvSpPr/>
          <p:nvPr/>
        </p:nvSpPr>
        <p:spPr>
          <a:xfrm>
            <a:off x="2802165" y="6477000"/>
            <a:ext cx="381000" cy="381000"/>
          </a:xfrm>
          <a:prstGeom prst="rect">
            <a:avLst/>
          </a:prstGeom>
          <a:gradFill rotWithShape="1">
            <a:gsLst>
              <a:gs pos="0">
                <a:sysClr val="windowText" lastClr="000000"/>
              </a:gs>
              <a:gs pos="100000">
                <a:sysClr val="windowText" lastClr="000000">
                  <a:lumMod val="75000"/>
                  <a:lumOff val="2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3" name="Parallelogram 96">
            <a:extLst>
              <a:ext uri="{FF2B5EF4-FFF2-40B4-BE49-F238E27FC236}">
                <a16:creationId xmlns:a16="http://schemas.microsoft.com/office/drawing/2014/main" id="{0E691552-B110-B340-91AC-CCD607D257F7}"/>
              </a:ext>
            </a:extLst>
          </p:cNvPr>
          <p:cNvSpPr/>
          <p:nvPr/>
        </p:nvSpPr>
        <p:spPr>
          <a:xfrm>
            <a:off x="2802165" y="5837237"/>
            <a:ext cx="849313" cy="639763"/>
          </a:xfrm>
          <a:prstGeom prst="parallelogram">
            <a:avLst>
              <a:gd name="adj" fmla="val 74963"/>
            </a:avLst>
          </a:prstGeom>
          <a:gradFill rotWithShape="1">
            <a:gsLst>
              <a:gs pos="0">
                <a:sysClr val="windowText" lastClr="000000"/>
              </a:gs>
              <a:gs pos="100000">
                <a:sysClr val="windowText" lastClr="000000">
                  <a:lumMod val="75000"/>
                  <a:lumOff val="2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4" name="Rectangle 97">
            <a:extLst>
              <a:ext uri="{FF2B5EF4-FFF2-40B4-BE49-F238E27FC236}">
                <a16:creationId xmlns:a16="http://schemas.microsoft.com/office/drawing/2014/main" id="{36893D5F-0C07-D02D-310B-C952036B521F}"/>
              </a:ext>
            </a:extLst>
          </p:cNvPr>
          <p:cNvSpPr/>
          <p:nvPr/>
        </p:nvSpPr>
        <p:spPr>
          <a:xfrm>
            <a:off x="3270478" y="5456237"/>
            <a:ext cx="381000" cy="381000"/>
          </a:xfrm>
          <a:prstGeom prst="rect">
            <a:avLst/>
          </a:prstGeom>
          <a:gradFill rotWithShape="1">
            <a:gsLst>
              <a:gs pos="0">
                <a:sysClr val="windowText" lastClr="000000"/>
              </a:gs>
              <a:gs pos="100000">
                <a:sysClr val="windowText" lastClr="000000">
                  <a:lumMod val="75000"/>
                  <a:lumOff val="2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5" name="Parallelogram 98">
            <a:extLst>
              <a:ext uri="{FF2B5EF4-FFF2-40B4-BE49-F238E27FC236}">
                <a16:creationId xmlns:a16="http://schemas.microsoft.com/office/drawing/2014/main" id="{7B26C0D9-A364-9339-19C8-407B09074A44}"/>
              </a:ext>
            </a:extLst>
          </p:cNvPr>
          <p:cNvSpPr/>
          <p:nvPr/>
        </p:nvSpPr>
        <p:spPr>
          <a:xfrm>
            <a:off x="3270478" y="4818062"/>
            <a:ext cx="850900" cy="639763"/>
          </a:xfrm>
          <a:prstGeom prst="parallelogram">
            <a:avLst>
              <a:gd name="adj" fmla="val 74963"/>
            </a:avLst>
          </a:prstGeom>
          <a:gradFill rotWithShape="1">
            <a:gsLst>
              <a:gs pos="0">
                <a:sysClr val="windowText" lastClr="000000"/>
              </a:gs>
              <a:gs pos="100000">
                <a:sysClr val="windowText" lastClr="000000">
                  <a:lumMod val="75000"/>
                  <a:lumOff val="2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6" name="Rectangle 99">
            <a:extLst>
              <a:ext uri="{FF2B5EF4-FFF2-40B4-BE49-F238E27FC236}">
                <a16:creationId xmlns:a16="http://schemas.microsoft.com/office/drawing/2014/main" id="{F39D9616-7DA5-01DA-0BED-B1693643F751}"/>
              </a:ext>
            </a:extLst>
          </p:cNvPr>
          <p:cNvSpPr/>
          <p:nvPr/>
        </p:nvSpPr>
        <p:spPr>
          <a:xfrm>
            <a:off x="3740378" y="4437062"/>
            <a:ext cx="381000" cy="381000"/>
          </a:xfrm>
          <a:prstGeom prst="rect">
            <a:avLst/>
          </a:prstGeom>
          <a:gradFill rotWithShape="1">
            <a:gsLst>
              <a:gs pos="0">
                <a:sysClr val="windowText" lastClr="000000"/>
              </a:gs>
              <a:gs pos="100000">
                <a:sysClr val="windowText" lastClr="000000">
                  <a:lumMod val="75000"/>
                  <a:lumOff val="2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7" name="Parallelogram 100">
            <a:extLst>
              <a:ext uri="{FF2B5EF4-FFF2-40B4-BE49-F238E27FC236}">
                <a16:creationId xmlns:a16="http://schemas.microsoft.com/office/drawing/2014/main" id="{BCCD3B37-7A27-6580-A461-EB842C412F9F}"/>
              </a:ext>
            </a:extLst>
          </p:cNvPr>
          <p:cNvSpPr/>
          <p:nvPr/>
        </p:nvSpPr>
        <p:spPr>
          <a:xfrm>
            <a:off x="3740378" y="3797300"/>
            <a:ext cx="849312" cy="639762"/>
          </a:xfrm>
          <a:prstGeom prst="parallelogram">
            <a:avLst>
              <a:gd name="adj" fmla="val 74963"/>
            </a:avLst>
          </a:prstGeom>
          <a:gradFill rotWithShape="1">
            <a:gsLst>
              <a:gs pos="0">
                <a:sysClr val="windowText" lastClr="000000"/>
              </a:gs>
              <a:gs pos="100000">
                <a:sysClr val="windowText" lastClr="000000">
                  <a:lumMod val="75000"/>
                  <a:lumOff val="2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8" name="Rectangle 101">
            <a:extLst>
              <a:ext uri="{FF2B5EF4-FFF2-40B4-BE49-F238E27FC236}">
                <a16:creationId xmlns:a16="http://schemas.microsoft.com/office/drawing/2014/main" id="{ECB0DD7D-D5AA-5B28-62A2-85DEE01606A7}"/>
              </a:ext>
            </a:extLst>
          </p:cNvPr>
          <p:cNvSpPr/>
          <p:nvPr/>
        </p:nvSpPr>
        <p:spPr>
          <a:xfrm>
            <a:off x="4208690" y="3416300"/>
            <a:ext cx="381000" cy="381000"/>
          </a:xfrm>
          <a:prstGeom prst="rect">
            <a:avLst/>
          </a:prstGeom>
          <a:gradFill rotWithShape="1">
            <a:gsLst>
              <a:gs pos="0">
                <a:sysClr val="windowText" lastClr="000000"/>
              </a:gs>
              <a:gs pos="100000">
                <a:sysClr val="windowText" lastClr="000000">
                  <a:lumMod val="75000"/>
                  <a:lumOff val="2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9" name="Parallelogram 102">
            <a:extLst>
              <a:ext uri="{FF2B5EF4-FFF2-40B4-BE49-F238E27FC236}">
                <a16:creationId xmlns:a16="http://schemas.microsoft.com/office/drawing/2014/main" id="{34B041C7-AB37-BD31-AA7C-F1D805BA65CE}"/>
              </a:ext>
            </a:extLst>
          </p:cNvPr>
          <p:cNvSpPr/>
          <p:nvPr/>
        </p:nvSpPr>
        <p:spPr>
          <a:xfrm>
            <a:off x="4208690" y="2776537"/>
            <a:ext cx="849313" cy="639763"/>
          </a:xfrm>
          <a:prstGeom prst="parallelogram">
            <a:avLst>
              <a:gd name="adj" fmla="val 74963"/>
            </a:avLst>
          </a:prstGeom>
          <a:gradFill rotWithShape="1">
            <a:gsLst>
              <a:gs pos="0">
                <a:sysClr val="windowText" lastClr="000000"/>
              </a:gs>
              <a:gs pos="100000">
                <a:sysClr val="windowText" lastClr="000000">
                  <a:lumMod val="75000"/>
                  <a:lumOff val="2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0" name="Up Arrow 104">
            <a:extLst>
              <a:ext uri="{FF2B5EF4-FFF2-40B4-BE49-F238E27FC236}">
                <a16:creationId xmlns:a16="http://schemas.microsoft.com/office/drawing/2014/main" id="{3D1FDEA4-9CCB-F492-F679-75D7D7051BE2}"/>
              </a:ext>
            </a:extLst>
          </p:cNvPr>
          <p:cNvSpPr/>
          <p:nvPr/>
        </p:nvSpPr>
        <p:spPr>
          <a:xfrm>
            <a:off x="4510315" y="1700212"/>
            <a:ext cx="730250" cy="1081088"/>
          </a:xfrm>
          <a:prstGeom prst="upArrow">
            <a:avLst/>
          </a:prstGeom>
          <a:gradFill rotWithShape="1">
            <a:gsLst>
              <a:gs pos="0">
                <a:sysClr val="windowText" lastClr="000000"/>
              </a:gs>
              <a:gs pos="100000">
                <a:sysClr val="windowText" lastClr="000000">
                  <a:lumMod val="75000"/>
                  <a:lumOff val="25000"/>
                </a:sysClr>
              </a:gs>
            </a:gsLst>
            <a:lin ang="16200000" scaled="0"/>
          </a:gradFill>
          <a:ln w="952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91" name="Group 44">
            <a:extLst>
              <a:ext uri="{FF2B5EF4-FFF2-40B4-BE49-F238E27FC236}">
                <a16:creationId xmlns:a16="http://schemas.microsoft.com/office/drawing/2014/main" id="{8382596C-3E2A-67F0-BBF8-BBAF9B9719D5}"/>
              </a:ext>
            </a:extLst>
          </p:cNvPr>
          <p:cNvGrpSpPr>
            <a:grpSpLocks/>
          </p:cNvGrpSpPr>
          <p:nvPr/>
        </p:nvGrpSpPr>
        <p:grpSpPr bwMode="auto">
          <a:xfrm>
            <a:off x="3668940" y="6494462"/>
            <a:ext cx="284949" cy="307777"/>
            <a:chOff x="3294062" y="1580063"/>
            <a:chExt cx="487325" cy="523583"/>
          </a:xfrm>
        </p:grpSpPr>
        <p:sp>
          <p:nvSpPr>
            <p:cNvPr id="92" name="Ellipse 53">
              <a:extLst>
                <a:ext uri="{FF2B5EF4-FFF2-40B4-BE49-F238E27FC236}">
                  <a16:creationId xmlns:a16="http://schemas.microsoft.com/office/drawing/2014/main" id="{3DFC76DC-0783-A70A-06CF-CD6785DD89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062" y="1631376"/>
              <a:ext cx="461545" cy="461805"/>
            </a:xfrm>
            <a:prstGeom prst="ellipse">
              <a:avLst/>
            </a:prstGeom>
            <a:solidFill>
              <a:srgbClr val="FFFFFF">
                <a:alpha val="61960"/>
              </a:srgbClr>
            </a:solidFill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3" name="Tekstboks 54">
              <a:extLst>
                <a:ext uri="{FF2B5EF4-FFF2-40B4-BE49-F238E27FC236}">
                  <a16:creationId xmlns:a16="http://schemas.microsoft.com/office/drawing/2014/main" id="{5F0E5824-566B-29ED-63F1-0EED1C863A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5596" y="1580063"/>
              <a:ext cx="485791" cy="523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51616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1</a:t>
              </a:r>
            </a:p>
          </p:txBody>
        </p:sp>
      </p:grpSp>
      <p:grpSp>
        <p:nvGrpSpPr>
          <p:cNvPr id="94" name="Group 44">
            <a:extLst>
              <a:ext uri="{FF2B5EF4-FFF2-40B4-BE49-F238E27FC236}">
                <a16:creationId xmlns:a16="http://schemas.microsoft.com/office/drawing/2014/main" id="{8C6666BD-B508-468B-FE00-5B7D0593D6BA}"/>
              </a:ext>
            </a:extLst>
          </p:cNvPr>
          <p:cNvGrpSpPr>
            <a:grpSpLocks/>
          </p:cNvGrpSpPr>
          <p:nvPr/>
        </p:nvGrpSpPr>
        <p:grpSpPr bwMode="auto">
          <a:xfrm>
            <a:off x="4149951" y="5535612"/>
            <a:ext cx="284954" cy="307777"/>
            <a:chOff x="3294062" y="1580063"/>
            <a:chExt cx="484550" cy="523583"/>
          </a:xfrm>
        </p:grpSpPr>
        <p:sp>
          <p:nvSpPr>
            <p:cNvPr id="95" name="Ellipse 53">
              <a:extLst>
                <a:ext uri="{FF2B5EF4-FFF2-40B4-BE49-F238E27FC236}">
                  <a16:creationId xmlns:a16="http://schemas.microsoft.com/office/drawing/2014/main" id="{3346AB46-2395-F863-D5AF-0C9698BF7A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062" y="1631376"/>
              <a:ext cx="461607" cy="461805"/>
            </a:xfrm>
            <a:prstGeom prst="ellipse">
              <a:avLst/>
            </a:prstGeom>
            <a:solidFill>
              <a:srgbClr val="FFFFFF">
                <a:alpha val="61960"/>
              </a:srgbClr>
            </a:solidFill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6" name="Tekstboks 54">
              <a:extLst>
                <a:ext uri="{FF2B5EF4-FFF2-40B4-BE49-F238E27FC236}">
                  <a16:creationId xmlns:a16="http://schemas.microsoft.com/office/drawing/2014/main" id="{DC3FBE0F-4AF1-C8D0-B406-3467C43E5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5596" y="1580063"/>
              <a:ext cx="483016" cy="523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51616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</a:t>
              </a:r>
            </a:p>
          </p:txBody>
        </p:sp>
      </p:grpSp>
      <p:grpSp>
        <p:nvGrpSpPr>
          <p:cNvPr id="97" name="Group 44">
            <a:extLst>
              <a:ext uri="{FF2B5EF4-FFF2-40B4-BE49-F238E27FC236}">
                <a16:creationId xmlns:a16="http://schemas.microsoft.com/office/drawing/2014/main" id="{E535F6CA-3C90-3C23-B9E3-228331A24EF4}"/>
              </a:ext>
            </a:extLst>
          </p:cNvPr>
          <p:cNvGrpSpPr>
            <a:grpSpLocks/>
          </p:cNvGrpSpPr>
          <p:nvPr/>
        </p:nvGrpSpPr>
        <p:grpSpPr bwMode="auto">
          <a:xfrm>
            <a:off x="4564290" y="4510087"/>
            <a:ext cx="284949" cy="307777"/>
            <a:chOff x="3294062" y="1580063"/>
            <a:chExt cx="487325" cy="523583"/>
          </a:xfrm>
        </p:grpSpPr>
        <p:sp>
          <p:nvSpPr>
            <p:cNvPr id="98" name="Ellipse 53">
              <a:extLst>
                <a:ext uri="{FF2B5EF4-FFF2-40B4-BE49-F238E27FC236}">
                  <a16:creationId xmlns:a16="http://schemas.microsoft.com/office/drawing/2014/main" id="{39B1D35B-70C8-F272-B3ED-2AA07AA817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062" y="1631376"/>
              <a:ext cx="461545" cy="461805"/>
            </a:xfrm>
            <a:prstGeom prst="ellipse">
              <a:avLst/>
            </a:prstGeom>
            <a:solidFill>
              <a:srgbClr val="FFFFFF">
                <a:alpha val="61960"/>
              </a:srgbClr>
            </a:solidFill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9" name="Tekstboks 54">
              <a:extLst>
                <a:ext uri="{FF2B5EF4-FFF2-40B4-BE49-F238E27FC236}">
                  <a16:creationId xmlns:a16="http://schemas.microsoft.com/office/drawing/2014/main" id="{54806617-ABC4-E782-9CD2-1179F1458C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5596" y="1580063"/>
              <a:ext cx="485791" cy="523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51616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3</a:t>
              </a:r>
            </a:p>
          </p:txBody>
        </p:sp>
      </p:grpSp>
      <p:grpSp>
        <p:nvGrpSpPr>
          <p:cNvPr id="100" name="Group 44">
            <a:extLst>
              <a:ext uri="{FF2B5EF4-FFF2-40B4-BE49-F238E27FC236}">
                <a16:creationId xmlns:a16="http://schemas.microsoft.com/office/drawing/2014/main" id="{4CA70BFD-D143-3ED8-C6F5-7B711E5D0CCE}"/>
              </a:ext>
            </a:extLst>
          </p:cNvPr>
          <p:cNvGrpSpPr>
            <a:grpSpLocks/>
          </p:cNvGrpSpPr>
          <p:nvPr/>
        </p:nvGrpSpPr>
        <p:grpSpPr bwMode="auto">
          <a:xfrm>
            <a:off x="5026253" y="3489325"/>
            <a:ext cx="284949" cy="307777"/>
            <a:chOff x="3294062" y="1580063"/>
            <a:chExt cx="487325" cy="523583"/>
          </a:xfrm>
        </p:grpSpPr>
        <p:sp>
          <p:nvSpPr>
            <p:cNvPr id="101" name="Ellipse 53">
              <a:extLst>
                <a:ext uri="{FF2B5EF4-FFF2-40B4-BE49-F238E27FC236}">
                  <a16:creationId xmlns:a16="http://schemas.microsoft.com/office/drawing/2014/main" id="{3818D5BD-DE36-9BB2-AADD-317BF751BB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062" y="1631374"/>
              <a:ext cx="461545" cy="461807"/>
            </a:xfrm>
            <a:prstGeom prst="ellipse">
              <a:avLst/>
            </a:prstGeom>
            <a:solidFill>
              <a:srgbClr val="FFFFFF">
                <a:alpha val="61960"/>
              </a:srgbClr>
            </a:solidFill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2" name="Tekstboks 54">
              <a:extLst>
                <a:ext uri="{FF2B5EF4-FFF2-40B4-BE49-F238E27FC236}">
                  <a16:creationId xmlns:a16="http://schemas.microsoft.com/office/drawing/2014/main" id="{5331B6F9-8CD8-DE77-84E5-0E0CD55C27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5596" y="1580063"/>
              <a:ext cx="485791" cy="523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51616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4</a:t>
              </a:r>
            </a:p>
          </p:txBody>
        </p:sp>
      </p:grpSp>
      <p:grpSp>
        <p:nvGrpSpPr>
          <p:cNvPr id="103" name="Group 44">
            <a:extLst>
              <a:ext uri="{FF2B5EF4-FFF2-40B4-BE49-F238E27FC236}">
                <a16:creationId xmlns:a16="http://schemas.microsoft.com/office/drawing/2014/main" id="{C9CFA976-95FC-EFE1-0375-8A945CE85472}"/>
              </a:ext>
            </a:extLst>
          </p:cNvPr>
          <p:cNvGrpSpPr>
            <a:grpSpLocks/>
          </p:cNvGrpSpPr>
          <p:nvPr/>
        </p:nvGrpSpPr>
        <p:grpSpPr bwMode="auto">
          <a:xfrm>
            <a:off x="5492978" y="2473325"/>
            <a:ext cx="284949" cy="307777"/>
            <a:chOff x="3294062" y="1580063"/>
            <a:chExt cx="487325" cy="523583"/>
          </a:xfrm>
        </p:grpSpPr>
        <p:sp>
          <p:nvSpPr>
            <p:cNvPr id="104" name="Ellipse 53">
              <a:extLst>
                <a:ext uri="{FF2B5EF4-FFF2-40B4-BE49-F238E27FC236}">
                  <a16:creationId xmlns:a16="http://schemas.microsoft.com/office/drawing/2014/main" id="{F57DBEB5-6B78-FB81-1D53-D97A3E655C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94062" y="1631374"/>
              <a:ext cx="461545" cy="461807"/>
            </a:xfrm>
            <a:prstGeom prst="ellipse">
              <a:avLst/>
            </a:prstGeom>
            <a:solidFill>
              <a:srgbClr val="FFFFFF">
                <a:alpha val="61960"/>
              </a:srgbClr>
            </a:solidFill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38100" dir="2700000" algn="tl" rotWithShape="0">
                <a:srgbClr val="808080">
                  <a:alpha val="39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5" name="Tekstboks 54">
              <a:extLst>
                <a:ext uri="{FF2B5EF4-FFF2-40B4-BE49-F238E27FC236}">
                  <a16:creationId xmlns:a16="http://schemas.microsoft.com/office/drawing/2014/main" id="{D8814E76-8DC8-71A1-2E13-714D8DACE9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95596" y="1580063"/>
              <a:ext cx="485791" cy="5235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MS PGothic" pitchFamily="34" charset="-128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51616"/>
                  </a:solidFill>
                  <a:effectLst/>
                  <a:uLnTx/>
                  <a:uFillTx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</a:p>
          </p:txBody>
        </p:sp>
      </p:grpSp>
      <p:pic>
        <p:nvPicPr>
          <p:cNvPr id="106" name="图片 105">
            <a:extLst>
              <a:ext uri="{FF2B5EF4-FFF2-40B4-BE49-F238E27FC236}">
                <a16:creationId xmlns:a16="http://schemas.microsoft.com/office/drawing/2014/main" id="{8B094B94-E8D8-A6A2-9EA9-00C33EF467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0453" y="448505"/>
            <a:ext cx="1371600" cy="1567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892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753</Words>
  <Application>Microsoft Office PowerPoint</Application>
  <PresentationFormat>宽屏</PresentationFormat>
  <Paragraphs>145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2" baseType="lpstr">
      <vt:lpstr>HarmonyOS Sans SC Light</vt:lpstr>
      <vt:lpstr>阿里巴巴普惠体 2.0 55 Regular</vt:lpstr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台阶梯子递进关系ppt图表（15P）</dc:title>
  <dc:creator>51PPT模板网</dc:creator>
  <cp:keywords>www.51pptmoban.com</cp:keywords>
  <dc:description>www.51pptmoban.com</dc:description>
  <cp:lastModifiedBy>Power user</cp:lastModifiedBy>
  <cp:revision>26</cp:revision>
  <dcterms:created xsi:type="dcterms:W3CDTF">2022-12-11T12:39:02Z</dcterms:created>
  <dcterms:modified xsi:type="dcterms:W3CDTF">2022-12-11T14:20:48Z</dcterms:modified>
</cp:coreProperties>
</file>