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880" r:id="rId2"/>
    <p:sldId id="876" r:id="rId3"/>
    <p:sldId id="878" r:id="rId4"/>
    <p:sldId id="879" r:id="rId5"/>
    <p:sldId id="881" r:id="rId6"/>
    <p:sldId id="882" r:id="rId7"/>
    <p:sldId id="883" r:id="rId8"/>
    <p:sldId id="885" r:id="rId9"/>
    <p:sldId id="884" r:id="rId10"/>
    <p:sldId id="886" r:id="rId11"/>
    <p:sldId id="887" r:id="rId12"/>
    <p:sldId id="888" r:id="rId13"/>
    <p:sldId id="890" r:id="rId14"/>
    <p:sldId id="889" r:id="rId15"/>
    <p:sldId id="891" r:id="rId16"/>
    <p:sldId id="893" r:id="rId17"/>
    <p:sldId id="892" r:id="rId18"/>
    <p:sldId id="895" r:id="rId19"/>
    <p:sldId id="897" r:id="rId20"/>
    <p:sldId id="894" r:id="rId21"/>
    <p:sldId id="896" r:id="rId22"/>
    <p:sldId id="898" r:id="rId23"/>
    <p:sldId id="899" r:id="rId24"/>
    <p:sldId id="900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B3A4"/>
    <a:srgbClr val="779B37"/>
    <a:srgbClr val="2B453D"/>
    <a:srgbClr val="829662"/>
    <a:srgbClr val="769B37"/>
    <a:srgbClr val="BA421E"/>
    <a:srgbClr val="0A0106"/>
    <a:srgbClr val="D4631E"/>
    <a:srgbClr val="E1732F"/>
    <a:srgbClr val="313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08" autoAdjust="0"/>
    <p:restoredTop sz="95359" autoAdjust="0"/>
  </p:normalViewPr>
  <p:slideViewPr>
    <p:cSldViewPr>
      <p:cViewPr>
        <p:scale>
          <a:sx n="66" d="100"/>
          <a:sy n="66" d="100"/>
        </p:scale>
        <p:origin x="2544" y="1656"/>
      </p:cViewPr>
      <p:guideLst>
        <p:guide orient="horz" pos="1620"/>
        <p:guide pos="288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6D07-341D-4D88-BBFE-B431BFA04196}" type="datetimeFigureOut">
              <a:rPr lang="zh-CN" altLang="en-US" smtClean="0"/>
              <a:t>2022/12/11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0F9D-3357-4A94-85C8-3B842B870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513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9118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7335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3939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1413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6589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1983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523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1848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7912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9122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656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9667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6180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894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9814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61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395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466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1300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4475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8926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2507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113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64691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FF1FE355-AD3A-2071-21DC-0BF6796605F1}"/>
              </a:ext>
            </a:extLst>
          </p:cNvPr>
          <p:cNvGrpSpPr/>
          <p:nvPr userDrawn="1"/>
        </p:nvGrpSpPr>
        <p:grpSpPr>
          <a:xfrm>
            <a:off x="-2337090" y="-713383"/>
            <a:ext cx="13549232" cy="7884833"/>
            <a:chOff x="-2337090" y="-713383"/>
            <a:chExt cx="13549232" cy="7884833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B581B4F1-34DE-3983-151B-1290EF5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37090" y="1333050"/>
              <a:ext cx="3840465" cy="3840465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0061137-AF69-5409-72BB-7B1800F02B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959192" y="-713383"/>
              <a:ext cx="2232751" cy="2232751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2F0671A9-85BB-C527-F0B0-07D67CA511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51849" y="3810451"/>
              <a:ext cx="2666097" cy="2666097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65356041-68E7-9B00-13B3-D667301B86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600000">
              <a:off x="7221686" y="2881175"/>
              <a:ext cx="3157023" cy="3157023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F2AF1125-97EE-9078-38A6-721818D5E3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46406">
              <a:off x="7659709" y="874707"/>
              <a:ext cx="3552433" cy="3552433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FF4D0B7D-602B-DE5D-9CB1-7917CAA435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500000">
              <a:off x="3178892" y="3619017"/>
              <a:ext cx="3552433" cy="3552433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0CD2CE2-6389-7FD2-924E-FE08D9CA7C3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8636">
              <a:off x="-428380" y="-651768"/>
              <a:ext cx="2747990" cy="2747990"/>
            </a:xfrm>
            <a:prstGeom prst="rect">
              <a:avLst/>
            </a:prstGeom>
          </p:spPr>
        </p:pic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E6EB5D56-CE7D-1E94-D75D-6CDC8127C104}"/>
              </a:ext>
            </a:extLst>
          </p:cNvPr>
          <p:cNvSpPr/>
          <p:nvPr userDrawn="1"/>
        </p:nvSpPr>
        <p:spPr>
          <a:xfrm flipV="1">
            <a:off x="2835931" y="663135"/>
            <a:ext cx="3472137" cy="118183"/>
          </a:xfrm>
          <a:custGeom>
            <a:avLst/>
            <a:gdLst>
              <a:gd name="connsiteX0" fmla="*/ 0 w 6105525"/>
              <a:gd name="connsiteY0" fmla="*/ 58350 h 172773"/>
              <a:gd name="connsiteX1" fmla="*/ 876300 w 6105525"/>
              <a:gd name="connsiteY1" fmla="*/ 172650 h 172773"/>
              <a:gd name="connsiteX2" fmla="*/ 2152650 w 6105525"/>
              <a:gd name="connsiteY2" fmla="*/ 39300 h 172773"/>
              <a:gd name="connsiteX3" fmla="*/ 3819525 w 6105525"/>
              <a:gd name="connsiteY3" fmla="*/ 86925 h 172773"/>
              <a:gd name="connsiteX4" fmla="*/ 5153025 w 6105525"/>
              <a:gd name="connsiteY4" fmla="*/ 1200 h 172773"/>
              <a:gd name="connsiteX5" fmla="*/ 6105525 w 6105525"/>
              <a:gd name="connsiteY5" fmla="*/ 163125 h 172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5525" h="172773">
                <a:moveTo>
                  <a:pt x="0" y="58350"/>
                </a:moveTo>
                <a:cubicBezTo>
                  <a:pt x="258762" y="117087"/>
                  <a:pt x="517525" y="175825"/>
                  <a:pt x="876300" y="172650"/>
                </a:cubicBezTo>
                <a:cubicBezTo>
                  <a:pt x="1235075" y="169475"/>
                  <a:pt x="1662113" y="53587"/>
                  <a:pt x="2152650" y="39300"/>
                </a:cubicBezTo>
                <a:cubicBezTo>
                  <a:pt x="2643188" y="25012"/>
                  <a:pt x="3319463" y="93275"/>
                  <a:pt x="3819525" y="86925"/>
                </a:cubicBezTo>
                <a:cubicBezTo>
                  <a:pt x="4319587" y="80575"/>
                  <a:pt x="4772025" y="-11500"/>
                  <a:pt x="5153025" y="1200"/>
                </a:cubicBezTo>
                <a:cubicBezTo>
                  <a:pt x="5534025" y="13900"/>
                  <a:pt x="5819775" y="88512"/>
                  <a:pt x="6105525" y="163125"/>
                </a:cubicBezTo>
              </a:path>
            </a:pathLst>
          </a:custGeom>
          <a:noFill/>
          <a:ln w="6350">
            <a:solidFill>
              <a:srgbClr val="84B3A4"/>
            </a:solidFill>
            <a:prstDash val="dash"/>
            <a:headEnd type="oval"/>
            <a:tailEnd type="oval"/>
          </a:ln>
          <a:effectLst>
            <a:outerShdw blurRad="508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5166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2197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8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7.png"/><Relationship Id="rId5" Type="http://schemas.openxmlformats.org/officeDocument/2006/relationships/image" Target="../media/image2.png"/><Relationship Id="rId10" Type="http://schemas.openxmlformats.org/officeDocument/2006/relationships/image" Target="../media/image6.png"/><Relationship Id="rId4" Type="http://schemas.openxmlformats.org/officeDocument/2006/relationships/image" Target="../media/image1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8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7.png"/><Relationship Id="rId5" Type="http://schemas.openxmlformats.org/officeDocument/2006/relationships/image" Target="../media/image2.png"/><Relationship Id="rId10" Type="http://schemas.openxmlformats.org/officeDocument/2006/relationships/image" Target="../media/image6.png"/><Relationship Id="rId4" Type="http://schemas.openxmlformats.org/officeDocument/2006/relationships/image" Target="../media/image1.png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8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7.png"/><Relationship Id="rId5" Type="http://schemas.openxmlformats.org/officeDocument/2006/relationships/image" Target="../media/image2.png"/><Relationship Id="rId10" Type="http://schemas.openxmlformats.org/officeDocument/2006/relationships/image" Target="../media/image6.png"/><Relationship Id="rId4" Type="http://schemas.openxmlformats.org/officeDocument/2006/relationships/image" Target="../media/image1.png"/><Relationship Id="rId9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C3EAD3A4-80C9-A2DB-20E4-1881BBC1BF26}"/>
              </a:ext>
            </a:extLst>
          </p:cNvPr>
          <p:cNvSpPr/>
          <p:nvPr/>
        </p:nvSpPr>
        <p:spPr>
          <a:xfrm>
            <a:off x="2789459" y="3313648"/>
            <a:ext cx="3563217" cy="277920"/>
          </a:xfrm>
          <a:prstGeom prst="roundRect">
            <a:avLst>
              <a:gd name="adj" fmla="val 50000"/>
            </a:avLst>
          </a:prstGeom>
          <a:solidFill>
            <a:srgbClr val="779B37"/>
          </a:solidFill>
          <a:ln w="12700">
            <a:solidFill>
              <a:srgbClr val="779B37"/>
            </a:solidFill>
            <a:headEnd type="oval"/>
            <a:tailEnd type="oval"/>
          </a:ln>
          <a:effectLst>
            <a:outerShdw blurRad="50800" dist="63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5212156-D7A7-14A0-0FAE-8F85FB89B7DE}"/>
              </a:ext>
            </a:extLst>
          </p:cNvPr>
          <p:cNvGrpSpPr/>
          <p:nvPr/>
        </p:nvGrpSpPr>
        <p:grpSpPr>
          <a:xfrm>
            <a:off x="-1920233" y="-1939471"/>
            <a:ext cx="12888393" cy="8859187"/>
            <a:chOff x="-1920233" y="-1939471"/>
            <a:chExt cx="12888393" cy="8859187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6A213A5A-9413-BB79-B116-90875D68EE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052861">
              <a:off x="6608494" y="-1374762"/>
              <a:ext cx="3552433" cy="3552433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3E1020E-10DD-95B8-6379-28E8CC3CE3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920233" y="947653"/>
              <a:ext cx="3840465" cy="3840465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F4BE7D3-7046-52ED-3F72-742D17DEB5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366390" y="-973370"/>
              <a:ext cx="2232751" cy="2232751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D6D6B3B8-95B9-AFA4-E6F5-2FBBC0C08D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14894" y="3313648"/>
              <a:ext cx="2666097" cy="2666097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41A6F9A-6122-318B-1993-36274779D10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600000">
              <a:off x="7221686" y="2881175"/>
              <a:ext cx="3157023" cy="3157023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38032475-5604-C8A5-C626-7BAFD9B65C4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588655">
              <a:off x="2084336" y="-1939471"/>
              <a:ext cx="3552433" cy="3552433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2504921C-9BAD-118C-F8E6-8524D68350B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46406">
              <a:off x="7415727" y="853642"/>
              <a:ext cx="3552433" cy="3552433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E0327FE3-749F-4F62-BF44-CDEDB5734B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500000">
              <a:off x="3428960" y="3367283"/>
              <a:ext cx="3552433" cy="3552433"/>
            </a:xfrm>
            <a:prstGeom prst="rect">
              <a:avLst/>
            </a:prstGeom>
          </p:spPr>
        </p:pic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57841DCF-EA39-99F2-576B-175D18C3FA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8636">
              <a:off x="-428380" y="-651768"/>
              <a:ext cx="2747990" cy="2747990"/>
            </a:xfrm>
            <a:prstGeom prst="rect">
              <a:avLst/>
            </a:prstGeom>
          </p:spPr>
        </p:pic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B3ED27B3-3756-2CB2-9FE4-B7A68AA7A9EE}"/>
              </a:ext>
            </a:extLst>
          </p:cNvPr>
          <p:cNvSpPr txBox="1"/>
          <p:nvPr/>
        </p:nvSpPr>
        <p:spPr>
          <a:xfrm>
            <a:off x="1706729" y="1279250"/>
            <a:ext cx="55707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小清新工作汇报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75C6C43-FBCA-9CAC-84BE-A05BAB33BD90}"/>
              </a:ext>
            </a:extLst>
          </p:cNvPr>
          <p:cNvSpPr txBox="1"/>
          <p:nvPr/>
        </p:nvSpPr>
        <p:spPr>
          <a:xfrm>
            <a:off x="2856720" y="2516357"/>
            <a:ext cx="3204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Small fresh work report</a:t>
            </a:r>
            <a:endParaRPr lang="zh-CN" altLang="en-US" sz="2400" dirty="0">
              <a:solidFill>
                <a:srgbClr val="84B3A4"/>
              </a:solidFill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EA7FA11-F303-FD14-2FCC-1092E06E3DDF}"/>
              </a:ext>
            </a:extLst>
          </p:cNvPr>
          <p:cNvGrpSpPr/>
          <p:nvPr/>
        </p:nvGrpSpPr>
        <p:grpSpPr>
          <a:xfrm>
            <a:off x="3019957" y="3329651"/>
            <a:ext cx="3264794" cy="250211"/>
            <a:chOff x="4150541" y="5868701"/>
            <a:chExt cx="3264794" cy="25021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AE61994-6E49-530E-AB36-EFB940912C63}"/>
                </a:ext>
              </a:extLst>
            </p:cNvPr>
            <p:cNvSpPr txBox="1"/>
            <p:nvPr/>
          </p:nvSpPr>
          <p:spPr>
            <a:xfrm>
              <a:off x="4289813" y="5868701"/>
              <a:ext cx="14513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00" dirty="0">
                  <a:solidFill>
                    <a:schemeClr val="accent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000" dirty="0">
                  <a:solidFill>
                    <a:schemeClr val="accent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000" dirty="0">
                  <a:solidFill>
                    <a:schemeClr val="accent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5" name="specialist-user_80886">
              <a:extLst>
                <a:ext uri="{FF2B5EF4-FFF2-40B4-BE49-F238E27FC236}">
                  <a16:creationId xmlns:a16="http://schemas.microsoft.com/office/drawing/2014/main" id="{4ADE6349-5D8E-7439-1CD1-798EE2A79B26}"/>
                </a:ext>
              </a:extLst>
            </p:cNvPr>
            <p:cNvSpPr/>
            <p:nvPr/>
          </p:nvSpPr>
          <p:spPr>
            <a:xfrm>
              <a:off x="4150541" y="5894605"/>
              <a:ext cx="159124" cy="184995"/>
            </a:xfrm>
            <a:custGeom>
              <a:avLst/>
              <a:gdLst>
                <a:gd name="connsiteX0" fmla="*/ 327615 w 521993"/>
                <a:gd name="connsiteY0" fmla="*/ 466652 h 606863"/>
                <a:gd name="connsiteX1" fmla="*/ 327615 w 521993"/>
                <a:gd name="connsiteY1" fmla="*/ 490607 h 606863"/>
                <a:gd name="connsiteX2" fmla="*/ 372201 w 521993"/>
                <a:gd name="connsiteY2" fmla="*/ 504537 h 606863"/>
                <a:gd name="connsiteX3" fmla="*/ 416917 w 521993"/>
                <a:gd name="connsiteY3" fmla="*/ 490607 h 606863"/>
                <a:gd name="connsiteX4" fmla="*/ 416917 w 521993"/>
                <a:gd name="connsiteY4" fmla="*/ 466652 h 606863"/>
                <a:gd name="connsiteX5" fmla="*/ 173129 w 521993"/>
                <a:gd name="connsiteY5" fmla="*/ 327483 h 606863"/>
                <a:gd name="connsiteX6" fmla="*/ 183819 w 521993"/>
                <a:gd name="connsiteY6" fmla="*/ 328394 h 606863"/>
                <a:gd name="connsiteX7" fmla="*/ 235315 w 521993"/>
                <a:gd name="connsiteY7" fmla="*/ 353260 h 606863"/>
                <a:gd name="connsiteX8" fmla="*/ 242355 w 521993"/>
                <a:gd name="connsiteY8" fmla="*/ 359379 h 606863"/>
                <a:gd name="connsiteX9" fmla="*/ 260997 w 521993"/>
                <a:gd name="connsiteY9" fmla="*/ 408459 h 606863"/>
                <a:gd name="connsiteX10" fmla="*/ 279640 w 521993"/>
                <a:gd name="connsiteY10" fmla="*/ 359379 h 606863"/>
                <a:gd name="connsiteX11" fmla="*/ 286680 w 521993"/>
                <a:gd name="connsiteY11" fmla="*/ 353260 h 606863"/>
                <a:gd name="connsiteX12" fmla="*/ 338175 w 521993"/>
                <a:gd name="connsiteY12" fmla="*/ 328394 h 606863"/>
                <a:gd name="connsiteX13" fmla="*/ 348865 w 521993"/>
                <a:gd name="connsiteY13" fmla="*/ 327483 h 606863"/>
                <a:gd name="connsiteX14" fmla="*/ 349387 w 521993"/>
                <a:gd name="connsiteY14" fmla="*/ 327743 h 606863"/>
                <a:gd name="connsiteX15" fmla="*/ 470368 w 521993"/>
                <a:gd name="connsiteY15" fmla="*/ 395440 h 606863"/>
                <a:gd name="connsiteX16" fmla="*/ 521863 w 521993"/>
                <a:gd name="connsiteY16" fmla="*/ 517816 h 606863"/>
                <a:gd name="connsiteX17" fmla="*/ 521472 w 521993"/>
                <a:gd name="connsiteY17" fmla="*/ 522633 h 606863"/>
                <a:gd name="connsiteX18" fmla="*/ 260997 w 521993"/>
                <a:gd name="connsiteY18" fmla="*/ 606863 h 606863"/>
                <a:gd name="connsiteX19" fmla="*/ 522 w 521993"/>
                <a:gd name="connsiteY19" fmla="*/ 522633 h 606863"/>
                <a:gd name="connsiteX20" fmla="*/ 131 w 521993"/>
                <a:gd name="connsiteY20" fmla="*/ 517816 h 606863"/>
                <a:gd name="connsiteX21" fmla="*/ 51757 w 521993"/>
                <a:gd name="connsiteY21" fmla="*/ 395440 h 606863"/>
                <a:gd name="connsiteX22" fmla="*/ 173129 w 521993"/>
                <a:gd name="connsiteY22" fmla="*/ 327483 h 606863"/>
                <a:gd name="connsiteX23" fmla="*/ 218629 w 521993"/>
                <a:gd name="connsiteY23" fmla="*/ 102451 h 606863"/>
                <a:gd name="connsiteX24" fmla="*/ 141455 w 521993"/>
                <a:gd name="connsiteY24" fmla="*/ 142547 h 606863"/>
                <a:gd name="connsiteX25" fmla="*/ 140933 w 521993"/>
                <a:gd name="connsiteY25" fmla="*/ 171186 h 606863"/>
                <a:gd name="connsiteX26" fmla="*/ 188907 w 521993"/>
                <a:gd name="connsiteY26" fmla="*/ 287046 h 606863"/>
                <a:gd name="connsiteX27" fmla="*/ 260997 w 521993"/>
                <a:gd name="connsiteY27" fmla="*/ 321805 h 606863"/>
                <a:gd name="connsiteX28" fmla="*/ 333088 w 521993"/>
                <a:gd name="connsiteY28" fmla="*/ 287046 h 606863"/>
                <a:gd name="connsiteX29" fmla="*/ 381061 w 521993"/>
                <a:gd name="connsiteY29" fmla="*/ 171186 h 606863"/>
                <a:gd name="connsiteX30" fmla="*/ 380409 w 521993"/>
                <a:gd name="connsiteY30" fmla="*/ 139032 h 606863"/>
                <a:gd name="connsiteX31" fmla="*/ 218629 w 521993"/>
                <a:gd name="connsiteY31" fmla="*/ 102451 h 606863"/>
                <a:gd name="connsiteX32" fmla="*/ 260997 w 521993"/>
                <a:gd name="connsiteY32" fmla="*/ 0 h 606863"/>
                <a:gd name="connsiteX33" fmla="*/ 401528 w 521993"/>
                <a:gd name="connsiteY33" fmla="*/ 171186 h 606863"/>
                <a:gd name="connsiteX34" fmla="*/ 260997 w 521993"/>
                <a:gd name="connsiteY34" fmla="*/ 342243 h 606863"/>
                <a:gd name="connsiteX35" fmla="*/ 120466 w 521993"/>
                <a:gd name="connsiteY35" fmla="*/ 171186 h 606863"/>
                <a:gd name="connsiteX36" fmla="*/ 260997 w 521993"/>
                <a:gd name="connsiteY36" fmla="*/ 0 h 60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21993" h="606863">
                  <a:moveTo>
                    <a:pt x="327615" y="466652"/>
                  </a:moveTo>
                  <a:lnTo>
                    <a:pt x="327615" y="490607"/>
                  </a:lnTo>
                  <a:lnTo>
                    <a:pt x="372201" y="504537"/>
                  </a:lnTo>
                  <a:lnTo>
                    <a:pt x="416917" y="490607"/>
                  </a:lnTo>
                  <a:lnTo>
                    <a:pt x="416917" y="466652"/>
                  </a:lnTo>
                  <a:close/>
                  <a:moveTo>
                    <a:pt x="173129" y="327483"/>
                  </a:moveTo>
                  <a:cubicBezTo>
                    <a:pt x="176649" y="325660"/>
                    <a:pt x="180821" y="326051"/>
                    <a:pt x="183819" y="328394"/>
                  </a:cubicBezTo>
                  <a:cubicBezTo>
                    <a:pt x="199724" y="340762"/>
                    <a:pt x="216933" y="349224"/>
                    <a:pt x="235315" y="353260"/>
                  </a:cubicBezTo>
                  <a:cubicBezTo>
                    <a:pt x="238574" y="353911"/>
                    <a:pt x="241181" y="356254"/>
                    <a:pt x="242355" y="359379"/>
                  </a:cubicBezTo>
                  <a:lnTo>
                    <a:pt x="260997" y="408459"/>
                  </a:lnTo>
                  <a:lnTo>
                    <a:pt x="279640" y="359379"/>
                  </a:lnTo>
                  <a:cubicBezTo>
                    <a:pt x="280813" y="356254"/>
                    <a:pt x="283551" y="353911"/>
                    <a:pt x="286680" y="353260"/>
                  </a:cubicBezTo>
                  <a:cubicBezTo>
                    <a:pt x="305062" y="349224"/>
                    <a:pt x="322401" y="340762"/>
                    <a:pt x="338175" y="328394"/>
                  </a:cubicBezTo>
                  <a:cubicBezTo>
                    <a:pt x="341174" y="326051"/>
                    <a:pt x="345476" y="325660"/>
                    <a:pt x="348865" y="327483"/>
                  </a:cubicBezTo>
                  <a:lnTo>
                    <a:pt x="349387" y="327743"/>
                  </a:lnTo>
                  <a:cubicBezTo>
                    <a:pt x="379502" y="343886"/>
                    <a:pt x="450161" y="381510"/>
                    <a:pt x="470368" y="395440"/>
                  </a:cubicBezTo>
                  <a:cubicBezTo>
                    <a:pt x="499962" y="415880"/>
                    <a:pt x="514693" y="473162"/>
                    <a:pt x="521863" y="517816"/>
                  </a:cubicBezTo>
                  <a:cubicBezTo>
                    <a:pt x="522124" y="519378"/>
                    <a:pt x="521994" y="521070"/>
                    <a:pt x="521472" y="522633"/>
                  </a:cubicBezTo>
                  <a:cubicBezTo>
                    <a:pt x="520299" y="526017"/>
                    <a:pt x="489011" y="606863"/>
                    <a:pt x="260997" y="606863"/>
                  </a:cubicBezTo>
                  <a:cubicBezTo>
                    <a:pt x="33114" y="606863"/>
                    <a:pt x="1826" y="526017"/>
                    <a:pt x="522" y="522633"/>
                  </a:cubicBezTo>
                  <a:cubicBezTo>
                    <a:pt x="1" y="521070"/>
                    <a:pt x="-130" y="519378"/>
                    <a:pt x="131" y="517816"/>
                  </a:cubicBezTo>
                  <a:cubicBezTo>
                    <a:pt x="2738" y="501412"/>
                    <a:pt x="17731" y="418353"/>
                    <a:pt x="51757" y="395440"/>
                  </a:cubicBezTo>
                  <a:cubicBezTo>
                    <a:pt x="71964" y="381771"/>
                    <a:pt x="143405" y="343366"/>
                    <a:pt x="173129" y="327483"/>
                  </a:cubicBezTo>
                  <a:close/>
                  <a:moveTo>
                    <a:pt x="218629" y="102451"/>
                  </a:moveTo>
                  <a:cubicBezTo>
                    <a:pt x="172742" y="101540"/>
                    <a:pt x="151362" y="123540"/>
                    <a:pt x="141455" y="142547"/>
                  </a:cubicBezTo>
                  <a:cubicBezTo>
                    <a:pt x="141064" y="152050"/>
                    <a:pt x="140933" y="161553"/>
                    <a:pt x="140933" y="171186"/>
                  </a:cubicBezTo>
                  <a:cubicBezTo>
                    <a:pt x="140933" y="230158"/>
                    <a:pt x="167006" y="266738"/>
                    <a:pt x="188907" y="287046"/>
                  </a:cubicBezTo>
                  <a:cubicBezTo>
                    <a:pt x="216544" y="312562"/>
                    <a:pt x="247179" y="321805"/>
                    <a:pt x="260997" y="321805"/>
                  </a:cubicBezTo>
                  <a:cubicBezTo>
                    <a:pt x="274816" y="321805"/>
                    <a:pt x="305451" y="312562"/>
                    <a:pt x="333088" y="287046"/>
                  </a:cubicBezTo>
                  <a:cubicBezTo>
                    <a:pt x="354989" y="266738"/>
                    <a:pt x="381061" y="230158"/>
                    <a:pt x="381061" y="171186"/>
                  </a:cubicBezTo>
                  <a:cubicBezTo>
                    <a:pt x="381061" y="160381"/>
                    <a:pt x="380931" y="149576"/>
                    <a:pt x="380409" y="139032"/>
                  </a:cubicBezTo>
                  <a:cubicBezTo>
                    <a:pt x="246006" y="168713"/>
                    <a:pt x="218629" y="102451"/>
                    <a:pt x="218629" y="102451"/>
                  </a:cubicBezTo>
                  <a:close/>
                  <a:moveTo>
                    <a:pt x="260997" y="0"/>
                  </a:moveTo>
                  <a:cubicBezTo>
                    <a:pt x="388753" y="0"/>
                    <a:pt x="401528" y="76676"/>
                    <a:pt x="401528" y="171186"/>
                  </a:cubicBezTo>
                  <a:cubicBezTo>
                    <a:pt x="401528" y="291863"/>
                    <a:pt x="302974" y="342243"/>
                    <a:pt x="260997" y="342243"/>
                  </a:cubicBezTo>
                  <a:cubicBezTo>
                    <a:pt x="219020" y="342243"/>
                    <a:pt x="120466" y="291863"/>
                    <a:pt x="120466" y="171186"/>
                  </a:cubicBezTo>
                  <a:cubicBezTo>
                    <a:pt x="120466" y="76676"/>
                    <a:pt x="133242" y="0"/>
                    <a:pt x="26099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F11465D-BDDA-B128-AF09-B77ED5E84E2C}"/>
                </a:ext>
              </a:extLst>
            </p:cNvPr>
            <p:cNvSpPr txBox="1"/>
            <p:nvPr/>
          </p:nvSpPr>
          <p:spPr>
            <a:xfrm>
              <a:off x="6150893" y="5872691"/>
              <a:ext cx="1264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00" dirty="0">
                  <a:solidFill>
                    <a:schemeClr val="accent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000" dirty="0">
                  <a:solidFill>
                    <a:schemeClr val="accent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2023.01.10</a:t>
              </a:r>
              <a:endParaRPr lang="zh-CN" altLang="en-US" sz="1000" dirty="0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7" name="iconfont-10774-5184468">
              <a:extLst>
                <a:ext uri="{FF2B5EF4-FFF2-40B4-BE49-F238E27FC236}">
                  <a16:creationId xmlns:a16="http://schemas.microsoft.com/office/drawing/2014/main" id="{EB4E3325-9B2E-5239-4D8F-12CBF2206ECD}"/>
                </a:ext>
              </a:extLst>
            </p:cNvPr>
            <p:cNvSpPr/>
            <p:nvPr/>
          </p:nvSpPr>
          <p:spPr>
            <a:xfrm>
              <a:off x="5901888" y="5895135"/>
              <a:ext cx="184466" cy="184466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9947 w 12800"/>
                <a:gd name="T11" fmla="*/ 6827 h 12800"/>
                <a:gd name="T12" fmla="*/ 6213 w 12800"/>
                <a:gd name="T13" fmla="*/ 6827 h 12800"/>
                <a:gd name="T14" fmla="*/ 5947 w 12800"/>
                <a:gd name="T15" fmla="*/ 6560 h 12800"/>
                <a:gd name="T16" fmla="*/ 5947 w 12800"/>
                <a:gd name="T17" fmla="*/ 2827 h 12800"/>
                <a:gd name="T18" fmla="*/ 6213 w 12800"/>
                <a:gd name="T19" fmla="*/ 2560 h 12800"/>
                <a:gd name="T20" fmla="*/ 6480 w 12800"/>
                <a:gd name="T21" fmla="*/ 2827 h 12800"/>
                <a:gd name="T22" fmla="*/ 6480 w 12800"/>
                <a:gd name="T23" fmla="*/ 6293 h 12800"/>
                <a:gd name="T24" fmla="*/ 9947 w 12800"/>
                <a:gd name="T25" fmla="*/ 6293 h 12800"/>
                <a:gd name="T26" fmla="*/ 10213 w 12800"/>
                <a:gd name="T27" fmla="*/ 6560 h 12800"/>
                <a:gd name="T28" fmla="*/ 9947 w 12800"/>
                <a:gd name="T29" fmla="*/ 682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53" y="0"/>
                    <a:pt x="0" y="2853"/>
                    <a:pt x="0" y="6400"/>
                  </a:cubicBezTo>
                  <a:cubicBezTo>
                    <a:pt x="0" y="9947"/>
                    <a:pt x="2853" y="12800"/>
                    <a:pt x="6400" y="12800"/>
                  </a:cubicBezTo>
                  <a:cubicBezTo>
                    <a:pt x="9947" y="12800"/>
                    <a:pt x="12800" y="9947"/>
                    <a:pt x="12800" y="6400"/>
                  </a:cubicBezTo>
                  <a:cubicBezTo>
                    <a:pt x="12800" y="2853"/>
                    <a:pt x="9947" y="0"/>
                    <a:pt x="6400" y="0"/>
                  </a:cubicBezTo>
                  <a:close/>
                  <a:moveTo>
                    <a:pt x="9947" y="6827"/>
                  </a:moveTo>
                  <a:lnTo>
                    <a:pt x="6213" y="6827"/>
                  </a:lnTo>
                  <a:cubicBezTo>
                    <a:pt x="6080" y="6827"/>
                    <a:pt x="5947" y="6693"/>
                    <a:pt x="5947" y="6560"/>
                  </a:cubicBezTo>
                  <a:lnTo>
                    <a:pt x="5947" y="2827"/>
                  </a:lnTo>
                  <a:cubicBezTo>
                    <a:pt x="5947" y="2693"/>
                    <a:pt x="6080" y="2560"/>
                    <a:pt x="6213" y="2560"/>
                  </a:cubicBezTo>
                  <a:cubicBezTo>
                    <a:pt x="6347" y="2560"/>
                    <a:pt x="6480" y="2693"/>
                    <a:pt x="6480" y="2827"/>
                  </a:cubicBezTo>
                  <a:lnTo>
                    <a:pt x="6480" y="6293"/>
                  </a:lnTo>
                  <a:lnTo>
                    <a:pt x="9947" y="6293"/>
                  </a:lnTo>
                  <a:cubicBezTo>
                    <a:pt x="10080" y="6293"/>
                    <a:pt x="10213" y="6427"/>
                    <a:pt x="10213" y="6560"/>
                  </a:cubicBezTo>
                  <a:cubicBezTo>
                    <a:pt x="10213" y="6693"/>
                    <a:pt x="10080" y="6827"/>
                    <a:pt x="9947" y="68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3762381" y="627534"/>
            <a:ext cx="148951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2023</a:t>
            </a:r>
            <a:endParaRPr lang="zh-CN" altLang="en-US" sz="5000" dirty="0">
              <a:solidFill>
                <a:srgbClr val="84B3A4"/>
              </a:solidFill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1D3FC899-0DE8-3ED5-E2FE-22E2905D821D}"/>
              </a:ext>
            </a:extLst>
          </p:cNvPr>
          <p:cNvSpPr/>
          <p:nvPr/>
        </p:nvSpPr>
        <p:spPr>
          <a:xfrm>
            <a:off x="1666875" y="2341950"/>
            <a:ext cx="6105525" cy="172773"/>
          </a:xfrm>
          <a:custGeom>
            <a:avLst/>
            <a:gdLst>
              <a:gd name="connsiteX0" fmla="*/ 0 w 6105525"/>
              <a:gd name="connsiteY0" fmla="*/ 58350 h 172773"/>
              <a:gd name="connsiteX1" fmla="*/ 876300 w 6105525"/>
              <a:gd name="connsiteY1" fmla="*/ 172650 h 172773"/>
              <a:gd name="connsiteX2" fmla="*/ 2152650 w 6105525"/>
              <a:gd name="connsiteY2" fmla="*/ 39300 h 172773"/>
              <a:gd name="connsiteX3" fmla="*/ 3819525 w 6105525"/>
              <a:gd name="connsiteY3" fmla="*/ 86925 h 172773"/>
              <a:gd name="connsiteX4" fmla="*/ 5153025 w 6105525"/>
              <a:gd name="connsiteY4" fmla="*/ 1200 h 172773"/>
              <a:gd name="connsiteX5" fmla="*/ 6105525 w 6105525"/>
              <a:gd name="connsiteY5" fmla="*/ 163125 h 172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5525" h="172773">
                <a:moveTo>
                  <a:pt x="0" y="58350"/>
                </a:moveTo>
                <a:cubicBezTo>
                  <a:pt x="258762" y="117087"/>
                  <a:pt x="517525" y="175825"/>
                  <a:pt x="876300" y="172650"/>
                </a:cubicBezTo>
                <a:cubicBezTo>
                  <a:pt x="1235075" y="169475"/>
                  <a:pt x="1662113" y="53587"/>
                  <a:pt x="2152650" y="39300"/>
                </a:cubicBezTo>
                <a:cubicBezTo>
                  <a:pt x="2643188" y="25012"/>
                  <a:pt x="3319463" y="93275"/>
                  <a:pt x="3819525" y="86925"/>
                </a:cubicBezTo>
                <a:cubicBezTo>
                  <a:pt x="4319587" y="80575"/>
                  <a:pt x="4772025" y="-11500"/>
                  <a:pt x="5153025" y="1200"/>
                </a:cubicBezTo>
                <a:cubicBezTo>
                  <a:pt x="5534025" y="13900"/>
                  <a:pt x="5819775" y="88512"/>
                  <a:pt x="6105525" y="163125"/>
                </a:cubicBezTo>
              </a:path>
            </a:pathLst>
          </a:custGeom>
          <a:noFill/>
          <a:ln w="6350">
            <a:solidFill>
              <a:srgbClr val="84B3A4"/>
            </a:solidFill>
            <a:prstDash val="dash"/>
            <a:headEnd type="oval"/>
            <a:tailEnd type="oval"/>
          </a:ln>
          <a:effectLst>
            <a:outerShdw blurRad="508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5491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3275856" y="7836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添加标题文本</a:t>
            </a:r>
          </a:p>
        </p:txBody>
      </p:sp>
      <p:sp>
        <p:nvSpPr>
          <p:cNvPr id="2" name="Freeform 105">
            <a:extLst>
              <a:ext uri="{FF2B5EF4-FFF2-40B4-BE49-F238E27FC236}">
                <a16:creationId xmlns:a16="http://schemas.microsoft.com/office/drawing/2014/main" id="{9C18B0DC-56BD-12CF-11C0-7DFC3015F336}"/>
              </a:ext>
            </a:extLst>
          </p:cNvPr>
          <p:cNvSpPr>
            <a:spLocks/>
          </p:cNvSpPr>
          <p:nvPr/>
        </p:nvSpPr>
        <p:spPr bwMode="auto">
          <a:xfrm>
            <a:off x="4570593" y="3248188"/>
            <a:ext cx="863713" cy="937996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1" tIns="34285" rIns="68571" bIns="34285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accen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Freeform 107">
            <a:extLst>
              <a:ext uri="{FF2B5EF4-FFF2-40B4-BE49-F238E27FC236}">
                <a16:creationId xmlns:a16="http://schemas.microsoft.com/office/drawing/2014/main" id="{4F2E3CD1-6C87-8FBE-05DB-7E8B0A857D30}"/>
              </a:ext>
            </a:extLst>
          </p:cNvPr>
          <p:cNvSpPr>
            <a:spLocks/>
          </p:cNvSpPr>
          <p:nvPr/>
        </p:nvSpPr>
        <p:spPr bwMode="auto">
          <a:xfrm>
            <a:off x="3563987" y="3248188"/>
            <a:ext cx="866888" cy="937996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1" tIns="34285" rIns="68571" bIns="34285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schemeClr val="accent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1728EE6-A42B-5D8B-4586-98960103CECE}"/>
              </a:ext>
            </a:extLst>
          </p:cNvPr>
          <p:cNvGrpSpPr/>
          <p:nvPr/>
        </p:nvGrpSpPr>
        <p:grpSpPr>
          <a:xfrm>
            <a:off x="2987648" y="1311886"/>
            <a:ext cx="3022994" cy="2874298"/>
            <a:chOff x="3748193" y="2000673"/>
            <a:chExt cx="4030134" cy="3833285"/>
          </a:xfrm>
          <a:solidFill>
            <a:schemeClr val="bg1"/>
          </a:solidFill>
        </p:grpSpPr>
        <p:sp>
          <p:nvSpPr>
            <p:cNvPr id="5" name="Freeform 104">
              <a:extLst>
                <a:ext uri="{FF2B5EF4-FFF2-40B4-BE49-F238E27FC236}">
                  <a16:creationId xmlns:a16="http://schemas.microsoft.com/office/drawing/2014/main" id="{65054068-9F36-8187-7ED9-DA1EC0C88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8511" y="4583007"/>
              <a:ext cx="1151467" cy="1250951"/>
            </a:xfrm>
            <a:custGeom>
              <a:avLst/>
              <a:gdLst>
                <a:gd name="T0" fmla="*/ 0 w 876"/>
                <a:gd name="T1" fmla="*/ 2147483647 h 952"/>
                <a:gd name="T2" fmla="*/ 0 w 876"/>
                <a:gd name="T3" fmla="*/ 2147483647 h 952"/>
                <a:gd name="T4" fmla="*/ 2147483647 w 876"/>
                <a:gd name="T5" fmla="*/ 2147483647 h 952"/>
                <a:gd name="T6" fmla="*/ 2147483647 w 876"/>
                <a:gd name="T7" fmla="*/ 0 h 952"/>
                <a:gd name="T8" fmla="*/ 2147483647 w 876"/>
                <a:gd name="T9" fmla="*/ 0 h 952"/>
                <a:gd name="T10" fmla="*/ 2147483647 w 876"/>
                <a:gd name="T11" fmla="*/ 2147483647 h 952"/>
                <a:gd name="T12" fmla="*/ 0 w 876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id="{FE91FE75-8F54-633F-8536-73A5AE6158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6545" y="4583007"/>
              <a:ext cx="1155700" cy="1250951"/>
            </a:xfrm>
            <a:custGeom>
              <a:avLst/>
              <a:gdLst>
                <a:gd name="T0" fmla="*/ 2147483647 w 878"/>
                <a:gd name="T1" fmla="*/ 2147483647 h 952"/>
                <a:gd name="T2" fmla="*/ 2147483647 w 878"/>
                <a:gd name="T3" fmla="*/ 2147483647 h 952"/>
                <a:gd name="T4" fmla="*/ 2147483647 w 878"/>
                <a:gd name="T5" fmla="*/ 0 h 952"/>
                <a:gd name="T6" fmla="*/ 2147483647 w 878"/>
                <a:gd name="T7" fmla="*/ 0 h 952"/>
                <a:gd name="T8" fmla="*/ 0 w 878"/>
                <a:gd name="T9" fmla="*/ 2147483647 h 952"/>
                <a:gd name="T10" fmla="*/ 2147483647 w 878"/>
                <a:gd name="T11" fmla="*/ 2147483647 h 952"/>
                <a:gd name="T12" fmla="*/ 2147483647 w 878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Freeform 108">
              <a:extLst>
                <a:ext uri="{FF2B5EF4-FFF2-40B4-BE49-F238E27FC236}">
                  <a16:creationId xmlns:a16="http://schemas.microsoft.com/office/drawing/2014/main" id="{F026D23D-3760-55D6-254C-3AEB01833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3260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0 h 1804"/>
                <a:gd name="T4" fmla="*/ 0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2147483647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Freeform 109">
              <a:extLst>
                <a:ext uri="{FF2B5EF4-FFF2-40B4-BE49-F238E27FC236}">
                  <a16:creationId xmlns:a16="http://schemas.microsoft.com/office/drawing/2014/main" id="{A9776603-441C-2773-2449-29ADE8B83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8193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2147483647 h 1804"/>
                <a:gd name="T4" fmla="*/ 2147483647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0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Freeform 121">
              <a:extLst>
                <a:ext uri="{FF2B5EF4-FFF2-40B4-BE49-F238E27FC236}">
                  <a16:creationId xmlns:a16="http://schemas.microsoft.com/office/drawing/2014/main" id="{DA87C4A1-5401-E6C3-1162-0E88B84A8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2693" y="3837941"/>
              <a:ext cx="254000" cy="251884"/>
            </a:xfrm>
            <a:custGeom>
              <a:avLst/>
              <a:gdLst>
                <a:gd name="T0" fmla="*/ 2147483647 w 192"/>
                <a:gd name="T1" fmla="*/ 2147483647 h 192"/>
                <a:gd name="T2" fmla="*/ 2147483647 w 192"/>
                <a:gd name="T3" fmla="*/ 2147483647 h 192"/>
                <a:gd name="T4" fmla="*/ 2147483647 w 192"/>
                <a:gd name="T5" fmla="*/ 2147483647 h 192"/>
                <a:gd name="T6" fmla="*/ 2147483647 w 192"/>
                <a:gd name="T7" fmla="*/ 2147483647 h 192"/>
                <a:gd name="T8" fmla="*/ 2147483647 w 192"/>
                <a:gd name="T9" fmla="*/ 2147483647 h 192"/>
                <a:gd name="T10" fmla="*/ 2147483647 w 192"/>
                <a:gd name="T11" fmla="*/ 2147483647 h 192"/>
                <a:gd name="T12" fmla="*/ 2147483647 w 192"/>
                <a:gd name="T13" fmla="*/ 2147483647 h 192"/>
                <a:gd name="T14" fmla="*/ 2147483647 w 192"/>
                <a:gd name="T15" fmla="*/ 2147483647 h 192"/>
                <a:gd name="T16" fmla="*/ 2147483647 w 192"/>
                <a:gd name="T17" fmla="*/ 2147483647 h 192"/>
                <a:gd name="T18" fmla="*/ 2147483647 w 192"/>
                <a:gd name="T19" fmla="*/ 2147483647 h 192"/>
                <a:gd name="T20" fmla="*/ 2147483647 w 192"/>
                <a:gd name="T21" fmla="*/ 2147483647 h 192"/>
                <a:gd name="T22" fmla="*/ 2147483647 w 192"/>
                <a:gd name="T23" fmla="*/ 2147483647 h 192"/>
                <a:gd name="T24" fmla="*/ 2147483647 w 192"/>
                <a:gd name="T25" fmla="*/ 2147483647 h 192"/>
                <a:gd name="T26" fmla="*/ 2147483647 w 192"/>
                <a:gd name="T27" fmla="*/ 2147483647 h 192"/>
                <a:gd name="T28" fmla="*/ 2147483647 w 192"/>
                <a:gd name="T29" fmla="*/ 2147483647 h 192"/>
                <a:gd name="T30" fmla="*/ 2147483647 w 192"/>
                <a:gd name="T31" fmla="*/ 2147483647 h 192"/>
                <a:gd name="T32" fmla="*/ 2147483647 w 192"/>
                <a:gd name="T33" fmla="*/ 2147483647 h 192"/>
                <a:gd name="T34" fmla="*/ 2147483647 w 192"/>
                <a:gd name="T35" fmla="*/ 2147483647 h 192"/>
                <a:gd name="T36" fmla="*/ 0 w 192"/>
                <a:gd name="T37" fmla="*/ 2147483647 h 192"/>
                <a:gd name="T38" fmla="*/ 0 w 192"/>
                <a:gd name="T39" fmla="*/ 2147483647 h 192"/>
                <a:gd name="T40" fmla="*/ 2147483647 w 192"/>
                <a:gd name="T41" fmla="*/ 2147483647 h 192"/>
                <a:gd name="T42" fmla="*/ 2147483647 w 192"/>
                <a:gd name="T43" fmla="*/ 2147483647 h 192"/>
                <a:gd name="T44" fmla="*/ 2147483647 w 192"/>
                <a:gd name="T45" fmla="*/ 2147483647 h 192"/>
                <a:gd name="T46" fmla="*/ 2147483647 w 192"/>
                <a:gd name="T47" fmla="*/ 2147483647 h 192"/>
                <a:gd name="T48" fmla="*/ 2147483647 w 192"/>
                <a:gd name="T49" fmla="*/ 2147483647 h 192"/>
                <a:gd name="T50" fmla="*/ 2147483647 w 192"/>
                <a:gd name="T51" fmla="*/ 2147483647 h 192"/>
                <a:gd name="T52" fmla="*/ 2147483647 w 192"/>
                <a:gd name="T53" fmla="*/ 2147483647 h 192"/>
                <a:gd name="T54" fmla="*/ 2147483647 w 192"/>
                <a:gd name="T55" fmla="*/ 0 h 192"/>
                <a:gd name="T56" fmla="*/ 2147483647 w 192"/>
                <a:gd name="T57" fmla="*/ 0 h 192"/>
                <a:gd name="T58" fmla="*/ 2147483647 w 192"/>
                <a:gd name="T59" fmla="*/ 2147483647 h 192"/>
                <a:gd name="T60" fmla="*/ 2147483647 w 192"/>
                <a:gd name="T61" fmla="*/ 2147483647 h 192"/>
                <a:gd name="T62" fmla="*/ 2147483647 w 192"/>
                <a:gd name="T63" fmla="*/ 2147483647 h 192"/>
                <a:gd name="T64" fmla="*/ 2147483647 w 192"/>
                <a:gd name="T65" fmla="*/ 2147483647 h 192"/>
                <a:gd name="T66" fmla="*/ 2147483647 w 192"/>
                <a:gd name="T67" fmla="*/ 2147483647 h 192"/>
                <a:gd name="T68" fmla="*/ 2147483647 w 192"/>
                <a:gd name="T69" fmla="*/ 2147483647 h 192"/>
                <a:gd name="T70" fmla="*/ 2147483647 w 192"/>
                <a:gd name="T71" fmla="*/ 2147483647 h 192"/>
                <a:gd name="T72" fmla="*/ 2147483647 w 192"/>
                <a:gd name="T73" fmla="*/ 2147483647 h 192"/>
                <a:gd name="T74" fmla="*/ 2147483647 w 192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2">
                  <a:moveTo>
                    <a:pt x="192" y="96"/>
                  </a:moveTo>
                  <a:lnTo>
                    <a:pt x="192" y="96"/>
                  </a:lnTo>
                  <a:lnTo>
                    <a:pt x="190" y="116"/>
                  </a:lnTo>
                  <a:lnTo>
                    <a:pt x="184" y="134"/>
                  </a:lnTo>
                  <a:lnTo>
                    <a:pt x="174" y="150"/>
                  </a:lnTo>
                  <a:lnTo>
                    <a:pt x="164" y="164"/>
                  </a:lnTo>
                  <a:lnTo>
                    <a:pt x="150" y="176"/>
                  </a:lnTo>
                  <a:lnTo>
                    <a:pt x="132" y="184"/>
                  </a:lnTo>
                  <a:lnTo>
                    <a:pt x="116" y="190"/>
                  </a:lnTo>
                  <a:lnTo>
                    <a:pt x="96" y="192"/>
                  </a:lnTo>
                  <a:lnTo>
                    <a:pt x="76" y="190"/>
                  </a:lnTo>
                  <a:lnTo>
                    <a:pt x="58" y="184"/>
                  </a:lnTo>
                  <a:lnTo>
                    <a:pt x="42" y="176"/>
                  </a:lnTo>
                  <a:lnTo>
                    <a:pt x="28" y="164"/>
                  </a:lnTo>
                  <a:lnTo>
                    <a:pt x="16" y="150"/>
                  </a:lnTo>
                  <a:lnTo>
                    <a:pt x="8" y="134"/>
                  </a:lnTo>
                  <a:lnTo>
                    <a:pt x="2" y="116"/>
                  </a:lnTo>
                  <a:lnTo>
                    <a:pt x="0" y="96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8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8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Freeform 122">
              <a:extLst>
                <a:ext uri="{FF2B5EF4-FFF2-40B4-BE49-F238E27FC236}">
                  <a16:creationId xmlns:a16="http://schemas.microsoft.com/office/drawing/2014/main" id="{6F63F50B-4AD9-F1A3-4D2B-AAFEF76726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5378" y="3774440"/>
              <a:ext cx="315383" cy="315384"/>
            </a:xfrm>
            <a:custGeom>
              <a:avLst/>
              <a:gdLst>
                <a:gd name="T0" fmla="*/ 2147483647 w 240"/>
                <a:gd name="T1" fmla="*/ 2147483647 h 240"/>
                <a:gd name="T2" fmla="*/ 2147483647 w 240"/>
                <a:gd name="T3" fmla="*/ 2147483647 h 240"/>
                <a:gd name="T4" fmla="*/ 2147483647 w 240"/>
                <a:gd name="T5" fmla="*/ 2147483647 h 240"/>
                <a:gd name="T6" fmla="*/ 2147483647 w 240"/>
                <a:gd name="T7" fmla="*/ 2147483647 h 240"/>
                <a:gd name="T8" fmla="*/ 2147483647 w 240"/>
                <a:gd name="T9" fmla="*/ 2147483647 h 240"/>
                <a:gd name="T10" fmla="*/ 2147483647 w 240"/>
                <a:gd name="T11" fmla="*/ 2147483647 h 240"/>
                <a:gd name="T12" fmla="*/ 2147483647 w 240"/>
                <a:gd name="T13" fmla="*/ 2147483647 h 240"/>
                <a:gd name="T14" fmla="*/ 2147483647 w 240"/>
                <a:gd name="T15" fmla="*/ 2147483647 h 240"/>
                <a:gd name="T16" fmla="*/ 2147483647 w 240"/>
                <a:gd name="T17" fmla="*/ 2147483647 h 240"/>
                <a:gd name="T18" fmla="*/ 2147483647 w 240"/>
                <a:gd name="T19" fmla="*/ 2147483647 h 240"/>
                <a:gd name="T20" fmla="*/ 2147483647 w 240"/>
                <a:gd name="T21" fmla="*/ 2147483647 h 240"/>
                <a:gd name="T22" fmla="*/ 2147483647 w 240"/>
                <a:gd name="T23" fmla="*/ 2147483647 h 240"/>
                <a:gd name="T24" fmla="*/ 2147483647 w 240"/>
                <a:gd name="T25" fmla="*/ 2147483647 h 240"/>
                <a:gd name="T26" fmla="*/ 2147483647 w 240"/>
                <a:gd name="T27" fmla="*/ 2147483647 h 240"/>
                <a:gd name="T28" fmla="*/ 2147483647 w 240"/>
                <a:gd name="T29" fmla="*/ 2147483647 h 240"/>
                <a:gd name="T30" fmla="*/ 2147483647 w 240"/>
                <a:gd name="T31" fmla="*/ 2147483647 h 240"/>
                <a:gd name="T32" fmla="*/ 2147483647 w 240"/>
                <a:gd name="T33" fmla="*/ 2147483647 h 240"/>
                <a:gd name="T34" fmla="*/ 2147483647 w 240"/>
                <a:gd name="T35" fmla="*/ 2147483647 h 240"/>
                <a:gd name="T36" fmla="*/ 2147483647 w 240"/>
                <a:gd name="T37" fmla="*/ 2147483647 h 240"/>
                <a:gd name="T38" fmla="*/ 2147483647 w 240"/>
                <a:gd name="T39" fmla="*/ 2147483647 h 240"/>
                <a:gd name="T40" fmla="*/ 2147483647 w 240"/>
                <a:gd name="T41" fmla="*/ 2147483647 h 240"/>
                <a:gd name="T42" fmla="*/ 0 w 240"/>
                <a:gd name="T43" fmla="*/ 2147483647 h 240"/>
                <a:gd name="T44" fmla="*/ 0 w 240"/>
                <a:gd name="T45" fmla="*/ 2147483647 h 240"/>
                <a:gd name="T46" fmla="*/ 0 w 240"/>
                <a:gd name="T47" fmla="*/ 2147483647 h 240"/>
                <a:gd name="T48" fmla="*/ 0 w 240"/>
                <a:gd name="T49" fmla="*/ 2147483647 h 240"/>
                <a:gd name="T50" fmla="*/ 2147483647 w 240"/>
                <a:gd name="T51" fmla="*/ 2147483647 h 240"/>
                <a:gd name="T52" fmla="*/ 2147483647 w 240"/>
                <a:gd name="T53" fmla="*/ 2147483647 h 240"/>
                <a:gd name="T54" fmla="*/ 2147483647 w 240"/>
                <a:gd name="T55" fmla="*/ 2147483647 h 240"/>
                <a:gd name="T56" fmla="*/ 2147483647 w 240"/>
                <a:gd name="T57" fmla="*/ 2147483647 h 240"/>
                <a:gd name="T58" fmla="*/ 2147483647 w 240"/>
                <a:gd name="T59" fmla="*/ 2147483647 h 240"/>
                <a:gd name="T60" fmla="*/ 2147483647 w 240"/>
                <a:gd name="T61" fmla="*/ 2147483647 h 240"/>
                <a:gd name="T62" fmla="*/ 2147483647 w 240"/>
                <a:gd name="T63" fmla="*/ 2147483647 h 240"/>
                <a:gd name="T64" fmla="*/ 2147483647 w 240"/>
                <a:gd name="T65" fmla="*/ 0 h 240"/>
                <a:gd name="T66" fmla="*/ 2147483647 w 240"/>
                <a:gd name="T67" fmla="*/ 0 h 240"/>
                <a:gd name="T68" fmla="*/ 2147483647 w 240"/>
                <a:gd name="T69" fmla="*/ 0 h 240"/>
                <a:gd name="T70" fmla="*/ 2147483647 w 240"/>
                <a:gd name="T71" fmla="*/ 0 h 240"/>
                <a:gd name="T72" fmla="*/ 2147483647 w 240"/>
                <a:gd name="T73" fmla="*/ 2147483647 h 240"/>
                <a:gd name="T74" fmla="*/ 2147483647 w 240"/>
                <a:gd name="T75" fmla="*/ 2147483647 h 240"/>
                <a:gd name="T76" fmla="*/ 2147483647 w 240"/>
                <a:gd name="T77" fmla="*/ 2147483647 h 240"/>
                <a:gd name="T78" fmla="*/ 2147483647 w 240"/>
                <a:gd name="T79" fmla="*/ 2147483647 h 240"/>
                <a:gd name="T80" fmla="*/ 2147483647 w 240"/>
                <a:gd name="T81" fmla="*/ 2147483647 h 240"/>
                <a:gd name="T82" fmla="*/ 2147483647 w 240"/>
                <a:gd name="T83" fmla="*/ 2147483647 h 240"/>
                <a:gd name="T84" fmla="*/ 2147483647 w 240"/>
                <a:gd name="T85" fmla="*/ 2147483647 h 240"/>
                <a:gd name="T86" fmla="*/ 2147483647 w 240"/>
                <a:gd name="T87" fmla="*/ 2147483647 h 240"/>
                <a:gd name="T88" fmla="*/ 2147483647 w 240"/>
                <a:gd name="T89" fmla="*/ 2147483647 h 240"/>
                <a:gd name="T90" fmla="*/ 2147483647 w 240"/>
                <a:gd name="T91" fmla="*/ 2147483647 h 24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0" h="240">
                  <a:moveTo>
                    <a:pt x="240" y="120"/>
                  </a:moveTo>
                  <a:lnTo>
                    <a:pt x="240" y="120"/>
                  </a:lnTo>
                  <a:lnTo>
                    <a:pt x="238" y="132"/>
                  </a:lnTo>
                  <a:lnTo>
                    <a:pt x="238" y="144"/>
                  </a:lnTo>
                  <a:lnTo>
                    <a:pt x="230" y="166"/>
                  </a:lnTo>
                  <a:lnTo>
                    <a:pt x="218" y="186"/>
                  </a:lnTo>
                  <a:lnTo>
                    <a:pt x="204" y="204"/>
                  </a:lnTo>
                  <a:lnTo>
                    <a:pt x="186" y="218"/>
                  </a:lnTo>
                  <a:lnTo>
                    <a:pt x="166" y="230"/>
                  </a:lnTo>
                  <a:lnTo>
                    <a:pt x="144" y="236"/>
                  </a:lnTo>
                  <a:lnTo>
                    <a:pt x="132" y="238"/>
                  </a:lnTo>
                  <a:lnTo>
                    <a:pt x="120" y="240"/>
                  </a:lnTo>
                  <a:lnTo>
                    <a:pt x="108" y="238"/>
                  </a:lnTo>
                  <a:lnTo>
                    <a:pt x="96" y="236"/>
                  </a:lnTo>
                  <a:lnTo>
                    <a:pt x="72" y="230"/>
                  </a:lnTo>
                  <a:lnTo>
                    <a:pt x="52" y="218"/>
                  </a:lnTo>
                  <a:lnTo>
                    <a:pt x="34" y="204"/>
                  </a:lnTo>
                  <a:lnTo>
                    <a:pt x="20" y="186"/>
                  </a:lnTo>
                  <a:lnTo>
                    <a:pt x="8" y="166"/>
                  </a:lnTo>
                  <a:lnTo>
                    <a:pt x="2" y="144"/>
                  </a:lnTo>
                  <a:lnTo>
                    <a:pt x="0" y="132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2" y="96"/>
                  </a:lnTo>
                  <a:lnTo>
                    <a:pt x="8" y="72"/>
                  </a:lnTo>
                  <a:lnTo>
                    <a:pt x="20" y="52"/>
                  </a:lnTo>
                  <a:lnTo>
                    <a:pt x="34" y="34"/>
                  </a:lnTo>
                  <a:lnTo>
                    <a:pt x="52" y="20"/>
                  </a:lnTo>
                  <a:lnTo>
                    <a:pt x="72" y="8"/>
                  </a:lnTo>
                  <a:lnTo>
                    <a:pt x="96" y="2"/>
                  </a:lnTo>
                  <a:lnTo>
                    <a:pt x="108" y="0"/>
                  </a:lnTo>
                  <a:lnTo>
                    <a:pt x="120" y="0"/>
                  </a:lnTo>
                  <a:lnTo>
                    <a:pt x="132" y="0"/>
                  </a:lnTo>
                  <a:lnTo>
                    <a:pt x="144" y="2"/>
                  </a:lnTo>
                  <a:lnTo>
                    <a:pt x="166" y="8"/>
                  </a:lnTo>
                  <a:lnTo>
                    <a:pt x="186" y="20"/>
                  </a:lnTo>
                  <a:lnTo>
                    <a:pt x="204" y="34"/>
                  </a:lnTo>
                  <a:lnTo>
                    <a:pt x="218" y="52"/>
                  </a:lnTo>
                  <a:lnTo>
                    <a:pt x="230" y="72"/>
                  </a:lnTo>
                  <a:lnTo>
                    <a:pt x="238" y="96"/>
                  </a:lnTo>
                  <a:lnTo>
                    <a:pt x="238" y="108"/>
                  </a:lnTo>
                  <a:lnTo>
                    <a:pt x="240" y="12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Freeform 123">
              <a:extLst>
                <a:ext uri="{FF2B5EF4-FFF2-40B4-BE49-F238E27FC236}">
                  <a16:creationId xmlns:a16="http://schemas.microsoft.com/office/drawing/2014/main" id="{7402E777-7694-8C2B-88C6-60E735AB87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2693" y="4142740"/>
              <a:ext cx="254000" cy="247651"/>
            </a:xfrm>
            <a:custGeom>
              <a:avLst/>
              <a:gdLst>
                <a:gd name="T0" fmla="*/ 2147483647 w 192"/>
                <a:gd name="T1" fmla="*/ 2147483647 h 190"/>
                <a:gd name="T2" fmla="*/ 2147483647 w 192"/>
                <a:gd name="T3" fmla="*/ 2147483647 h 190"/>
                <a:gd name="T4" fmla="*/ 2147483647 w 192"/>
                <a:gd name="T5" fmla="*/ 2147483647 h 190"/>
                <a:gd name="T6" fmla="*/ 2147483647 w 192"/>
                <a:gd name="T7" fmla="*/ 2147483647 h 190"/>
                <a:gd name="T8" fmla="*/ 2147483647 w 192"/>
                <a:gd name="T9" fmla="*/ 2147483647 h 190"/>
                <a:gd name="T10" fmla="*/ 2147483647 w 192"/>
                <a:gd name="T11" fmla="*/ 2147483647 h 190"/>
                <a:gd name="T12" fmla="*/ 2147483647 w 192"/>
                <a:gd name="T13" fmla="*/ 2147483647 h 190"/>
                <a:gd name="T14" fmla="*/ 2147483647 w 192"/>
                <a:gd name="T15" fmla="*/ 2147483647 h 190"/>
                <a:gd name="T16" fmla="*/ 2147483647 w 192"/>
                <a:gd name="T17" fmla="*/ 2147483647 h 190"/>
                <a:gd name="T18" fmla="*/ 2147483647 w 192"/>
                <a:gd name="T19" fmla="*/ 2147483647 h 190"/>
                <a:gd name="T20" fmla="*/ 2147483647 w 192"/>
                <a:gd name="T21" fmla="*/ 2147483647 h 190"/>
                <a:gd name="T22" fmla="*/ 2147483647 w 192"/>
                <a:gd name="T23" fmla="*/ 2147483647 h 190"/>
                <a:gd name="T24" fmla="*/ 2147483647 w 192"/>
                <a:gd name="T25" fmla="*/ 2147483647 h 190"/>
                <a:gd name="T26" fmla="*/ 2147483647 w 192"/>
                <a:gd name="T27" fmla="*/ 2147483647 h 190"/>
                <a:gd name="T28" fmla="*/ 2147483647 w 192"/>
                <a:gd name="T29" fmla="*/ 2147483647 h 190"/>
                <a:gd name="T30" fmla="*/ 2147483647 w 192"/>
                <a:gd name="T31" fmla="*/ 2147483647 h 190"/>
                <a:gd name="T32" fmla="*/ 2147483647 w 192"/>
                <a:gd name="T33" fmla="*/ 2147483647 h 190"/>
                <a:gd name="T34" fmla="*/ 2147483647 w 192"/>
                <a:gd name="T35" fmla="*/ 2147483647 h 190"/>
                <a:gd name="T36" fmla="*/ 0 w 192"/>
                <a:gd name="T37" fmla="*/ 2147483647 h 190"/>
                <a:gd name="T38" fmla="*/ 0 w 192"/>
                <a:gd name="T39" fmla="*/ 2147483647 h 190"/>
                <a:gd name="T40" fmla="*/ 2147483647 w 192"/>
                <a:gd name="T41" fmla="*/ 2147483647 h 190"/>
                <a:gd name="T42" fmla="*/ 2147483647 w 192"/>
                <a:gd name="T43" fmla="*/ 2147483647 h 190"/>
                <a:gd name="T44" fmla="*/ 2147483647 w 192"/>
                <a:gd name="T45" fmla="*/ 2147483647 h 190"/>
                <a:gd name="T46" fmla="*/ 2147483647 w 192"/>
                <a:gd name="T47" fmla="*/ 2147483647 h 190"/>
                <a:gd name="T48" fmla="*/ 2147483647 w 192"/>
                <a:gd name="T49" fmla="*/ 2147483647 h 190"/>
                <a:gd name="T50" fmla="*/ 2147483647 w 192"/>
                <a:gd name="T51" fmla="*/ 2147483647 h 190"/>
                <a:gd name="T52" fmla="*/ 2147483647 w 192"/>
                <a:gd name="T53" fmla="*/ 2147483647 h 190"/>
                <a:gd name="T54" fmla="*/ 2147483647 w 192"/>
                <a:gd name="T55" fmla="*/ 0 h 190"/>
                <a:gd name="T56" fmla="*/ 2147483647 w 192"/>
                <a:gd name="T57" fmla="*/ 0 h 190"/>
                <a:gd name="T58" fmla="*/ 2147483647 w 192"/>
                <a:gd name="T59" fmla="*/ 2147483647 h 190"/>
                <a:gd name="T60" fmla="*/ 2147483647 w 192"/>
                <a:gd name="T61" fmla="*/ 2147483647 h 190"/>
                <a:gd name="T62" fmla="*/ 2147483647 w 192"/>
                <a:gd name="T63" fmla="*/ 2147483647 h 190"/>
                <a:gd name="T64" fmla="*/ 2147483647 w 192"/>
                <a:gd name="T65" fmla="*/ 2147483647 h 190"/>
                <a:gd name="T66" fmla="*/ 2147483647 w 192"/>
                <a:gd name="T67" fmla="*/ 2147483647 h 190"/>
                <a:gd name="T68" fmla="*/ 2147483647 w 192"/>
                <a:gd name="T69" fmla="*/ 2147483647 h 190"/>
                <a:gd name="T70" fmla="*/ 2147483647 w 192"/>
                <a:gd name="T71" fmla="*/ 2147483647 h 190"/>
                <a:gd name="T72" fmla="*/ 2147483647 w 192"/>
                <a:gd name="T73" fmla="*/ 2147483647 h 190"/>
                <a:gd name="T74" fmla="*/ 2147483647 w 192"/>
                <a:gd name="T75" fmla="*/ 2147483647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0">
                  <a:moveTo>
                    <a:pt x="192" y="94"/>
                  </a:moveTo>
                  <a:lnTo>
                    <a:pt x="192" y="94"/>
                  </a:lnTo>
                  <a:lnTo>
                    <a:pt x="190" y="114"/>
                  </a:lnTo>
                  <a:lnTo>
                    <a:pt x="184" y="132"/>
                  </a:lnTo>
                  <a:lnTo>
                    <a:pt x="174" y="148"/>
                  </a:lnTo>
                  <a:lnTo>
                    <a:pt x="164" y="162"/>
                  </a:lnTo>
                  <a:lnTo>
                    <a:pt x="150" y="174"/>
                  </a:lnTo>
                  <a:lnTo>
                    <a:pt x="132" y="182"/>
                  </a:lnTo>
                  <a:lnTo>
                    <a:pt x="116" y="188"/>
                  </a:lnTo>
                  <a:lnTo>
                    <a:pt x="96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6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Freeform 124">
              <a:extLst>
                <a:ext uri="{FF2B5EF4-FFF2-40B4-BE49-F238E27FC236}">
                  <a16:creationId xmlns:a16="http://schemas.microsoft.com/office/drawing/2014/main" id="{832A425A-73ED-DC5A-95D7-862D2AE60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5378" y="4142740"/>
              <a:ext cx="249767" cy="247651"/>
            </a:xfrm>
            <a:custGeom>
              <a:avLst/>
              <a:gdLst>
                <a:gd name="T0" fmla="*/ 2147483647 w 190"/>
                <a:gd name="T1" fmla="*/ 2147483647 h 190"/>
                <a:gd name="T2" fmla="*/ 2147483647 w 190"/>
                <a:gd name="T3" fmla="*/ 2147483647 h 190"/>
                <a:gd name="T4" fmla="*/ 2147483647 w 190"/>
                <a:gd name="T5" fmla="*/ 2147483647 h 190"/>
                <a:gd name="T6" fmla="*/ 2147483647 w 190"/>
                <a:gd name="T7" fmla="*/ 2147483647 h 190"/>
                <a:gd name="T8" fmla="*/ 2147483647 w 190"/>
                <a:gd name="T9" fmla="*/ 2147483647 h 190"/>
                <a:gd name="T10" fmla="*/ 2147483647 w 190"/>
                <a:gd name="T11" fmla="*/ 2147483647 h 190"/>
                <a:gd name="T12" fmla="*/ 2147483647 w 190"/>
                <a:gd name="T13" fmla="*/ 2147483647 h 190"/>
                <a:gd name="T14" fmla="*/ 2147483647 w 190"/>
                <a:gd name="T15" fmla="*/ 2147483647 h 190"/>
                <a:gd name="T16" fmla="*/ 2147483647 w 190"/>
                <a:gd name="T17" fmla="*/ 2147483647 h 190"/>
                <a:gd name="T18" fmla="*/ 2147483647 w 190"/>
                <a:gd name="T19" fmla="*/ 2147483647 h 190"/>
                <a:gd name="T20" fmla="*/ 2147483647 w 190"/>
                <a:gd name="T21" fmla="*/ 2147483647 h 190"/>
                <a:gd name="T22" fmla="*/ 2147483647 w 190"/>
                <a:gd name="T23" fmla="*/ 2147483647 h 190"/>
                <a:gd name="T24" fmla="*/ 2147483647 w 190"/>
                <a:gd name="T25" fmla="*/ 2147483647 h 190"/>
                <a:gd name="T26" fmla="*/ 2147483647 w 190"/>
                <a:gd name="T27" fmla="*/ 2147483647 h 190"/>
                <a:gd name="T28" fmla="*/ 2147483647 w 190"/>
                <a:gd name="T29" fmla="*/ 2147483647 h 190"/>
                <a:gd name="T30" fmla="*/ 2147483647 w 190"/>
                <a:gd name="T31" fmla="*/ 2147483647 h 190"/>
                <a:gd name="T32" fmla="*/ 2147483647 w 190"/>
                <a:gd name="T33" fmla="*/ 2147483647 h 190"/>
                <a:gd name="T34" fmla="*/ 2147483647 w 190"/>
                <a:gd name="T35" fmla="*/ 2147483647 h 190"/>
                <a:gd name="T36" fmla="*/ 0 w 190"/>
                <a:gd name="T37" fmla="*/ 2147483647 h 190"/>
                <a:gd name="T38" fmla="*/ 0 w 190"/>
                <a:gd name="T39" fmla="*/ 2147483647 h 190"/>
                <a:gd name="T40" fmla="*/ 2147483647 w 190"/>
                <a:gd name="T41" fmla="*/ 2147483647 h 190"/>
                <a:gd name="T42" fmla="*/ 2147483647 w 190"/>
                <a:gd name="T43" fmla="*/ 2147483647 h 190"/>
                <a:gd name="T44" fmla="*/ 2147483647 w 190"/>
                <a:gd name="T45" fmla="*/ 2147483647 h 190"/>
                <a:gd name="T46" fmla="*/ 2147483647 w 190"/>
                <a:gd name="T47" fmla="*/ 2147483647 h 190"/>
                <a:gd name="T48" fmla="*/ 2147483647 w 190"/>
                <a:gd name="T49" fmla="*/ 2147483647 h 190"/>
                <a:gd name="T50" fmla="*/ 2147483647 w 190"/>
                <a:gd name="T51" fmla="*/ 2147483647 h 190"/>
                <a:gd name="T52" fmla="*/ 2147483647 w 190"/>
                <a:gd name="T53" fmla="*/ 2147483647 h 190"/>
                <a:gd name="T54" fmla="*/ 2147483647 w 190"/>
                <a:gd name="T55" fmla="*/ 0 h 190"/>
                <a:gd name="T56" fmla="*/ 2147483647 w 190"/>
                <a:gd name="T57" fmla="*/ 0 h 190"/>
                <a:gd name="T58" fmla="*/ 2147483647 w 190"/>
                <a:gd name="T59" fmla="*/ 2147483647 h 190"/>
                <a:gd name="T60" fmla="*/ 2147483647 w 190"/>
                <a:gd name="T61" fmla="*/ 2147483647 h 190"/>
                <a:gd name="T62" fmla="*/ 2147483647 w 190"/>
                <a:gd name="T63" fmla="*/ 2147483647 h 190"/>
                <a:gd name="T64" fmla="*/ 2147483647 w 190"/>
                <a:gd name="T65" fmla="*/ 2147483647 h 190"/>
                <a:gd name="T66" fmla="*/ 2147483647 w 190"/>
                <a:gd name="T67" fmla="*/ 2147483647 h 190"/>
                <a:gd name="T68" fmla="*/ 2147483647 w 190"/>
                <a:gd name="T69" fmla="*/ 2147483647 h 190"/>
                <a:gd name="T70" fmla="*/ 2147483647 w 190"/>
                <a:gd name="T71" fmla="*/ 2147483647 h 190"/>
                <a:gd name="T72" fmla="*/ 2147483647 w 190"/>
                <a:gd name="T73" fmla="*/ 2147483647 h 190"/>
                <a:gd name="T74" fmla="*/ 2147483647 w 190"/>
                <a:gd name="T75" fmla="*/ 2147483647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0" h="190">
                  <a:moveTo>
                    <a:pt x="190" y="94"/>
                  </a:moveTo>
                  <a:lnTo>
                    <a:pt x="190" y="94"/>
                  </a:lnTo>
                  <a:lnTo>
                    <a:pt x="188" y="114"/>
                  </a:lnTo>
                  <a:lnTo>
                    <a:pt x="182" y="132"/>
                  </a:lnTo>
                  <a:lnTo>
                    <a:pt x="174" y="148"/>
                  </a:lnTo>
                  <a:lnTo>
                    <a:pt x="162" y="162"/>
                  </a:lnTo>
                  <a:lnTo>
                    <a:pt x="148" y="174"/>
                  </a:lnTo>
                  <a:lnTo>
                    <a:pt x="132" y="182"/>
                  </a:lnTo>
                  <a:lnTo>
                    <a:pt x="114" y="188"/>
                  </a:lnTo>
                  <a:lnTo>
                    <a:pt x="94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4" y="0"/>
                  </a:lnTo>
                  <a:lnTo>
                    <a:pt x="114" y="2"/>
                  </a:lnTo>
                  <a:lnTo>
                    <a:pt x="132" y="8"/>
                  </a:lnTo>
                  <a:lnTo>
                    <a:pt x="148" y="16"/>
                  </a:lnTo>
                  <a:lnTo>
                    <a:pt x="162" y="28"/>
                  </a:lnTo>
                  <a:lnTo>
                    <a:pt x="174" y="42"/>
                  </a:lnTo>
                  <a:lnTo>
                    <a:pt x="182" y="58"/>
                  </a:lnTo>
                  <a:lnTo>
                    <a:pt x="188" y="76"/>
                  </a:lnTo>
                  <a:lnTo>
                    <a:pt x="190" y="9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5BC86C9-7DA0-5ACB-C774-FC08A7BC842A}"/>
              </a:ext>
            </a:extLst>
          </p:cNvPr>
          <p:cNvGrpSpPr/>
          <p:nvPr/>
        </p:nvGrpSpPr>
        <p:grpSpPr>
          <a:xfrm>
            <a:off x="1059038" y="1716605"/>
            <a:ext cx="3014603" cy="661834"/>
            <a:chOff x="1177047" y="2540424"/>
            <a:chExt cx="4018947" cy="882650"/>
          </a:xfrm>
        </p:grpSpPr>
        <p:sp>
          <p:nvSpPr>
            <p:cNvPr id="18" name="任意多边形 23">
              <a:extLst>
                <a:ext uri="{FF2B5EF4-FFF2-40B4-BE49-F238E27FC236}">
                  <a16:creationId xmlns:a16="http://schemas.microsoft.com/office/drawing/2014/main" id="{3529DA9B-87B1-FDBC-E43C-BE1476432A0A}"/>
                </a:ext>
              </a:extLst>
            </p:cNvPr>
            <p:cNvSpPr/>
            <p:nvPr/>
          </p:nvSpPr>
          <p:spPr>
            <a:xfrm flipH="1">
              <a:off x="1177047" y="2540424"/>
              <a:ext cx="3966030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8890">
              <a:solidFill>
                <a:schemeClr val="bg1"/>
              </a:solidFill>
              <a:prstDash val="solid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Oval 54">
              <a:extLst>
                <a:ext uri="{FF2B5EF4-FFF2-40B4-BE49-F238E27FC236}">
                  <a16:creationId xmlns:a16="http://schemas.microsoft.com/office/drawing/2014/main" id="{E8B9FA62-203C-A66D-415F-EFD336CC81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5927" y="3313007"/>
              <a:ext cx="110067" cy="110067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6E8E2E2-53F3-1EEE-EF63-3461E930FF7E}"/>
              </a:ext>
            </a:extLst>
          </p:cNvPr>
          <p:cNvGrpSpPr/>
          <p:nvPr/>
        </p:nvGrpSpPr>
        <p:grpSpPr>
          <a:xfrm>
            <a:off x="5099299" y="1726128"/>
            <a:ext cx="2784837" cy="658659"/>
            <a:chOff x="6563360" y="2553124"/>
            <a:chExt cx="3712633" cy="878416"/>
          </a:xfrm>
        </p:grpSpPr>
        <p:sp>
          <p:nvSpPr>
            <p:cNvPr id="21" name="任意多边形 26">
              <a:extLst>
                <a:ext uri="{FF2B5EF4-FFF2-40B4-BE49-F238E27FC236}">
                  <a16:creationId xmlns:a16="http://schemas.microsoft.com/office/drawing/2014/main" id="{C0BE08A1-CA3E-998B-EC35-CEB5961C6E8D}"/>
                </a:ext>
              </a:extLst>
            </p:cNvPr>
            <p:cNvSpPr/>
            <p:nvPr/>
          </p:nvSpPr>
          <p:spPr>
            <a:xfrm>
              <a:off x="6626860" y="2553124"/>
              <a:ext cx="3649133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8890">
              <a:solidFill>
                <a:schemeClr val="tx1"/>
              </a:solidFill>
              <a:prstDash val="solid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Oval 54">
              <a:extLst>
                <a:ext uri="{FF2B5EF4-FFF2-40B4-BE49-F238E27FC236}">
                  <a16:creationId xmlns:a16="http://schemas.microsoft.com/office/drawing/2014/main" id="{4C7E1EDD-C98C-44A9-8C8B-4EA0A153C8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243D751-92DA-F24F-C3C3-B39D72C8553E}"/>
              </a:ext>
            </a:extLst>
          </p:cNvPr>
          <p:cNvGrpSpPr/>
          <p:nvPr/>
        </p:nvGrpSpPr>
        <p:grpSpPr>
          <a:xfrm>
            <a:off x="5146930" y="3241839"/>
            <a:ext cx="2757847" cy="661834"/>
            <a:chOff x="6626860" y="4574541"/>
            <a:chExt cx="3676651" cy="882650"/>
          </a:xfrm>
        </p:grpSpPr>
        <p:sp>
          <p:nvSpPr>
            <p:cNvPr id="25" name="任意多边形 29">
              <a:extLst>
                <a:ext uri="{FF2B5EF4-FFF2-40B4-BE49-F238E27FC236}">
                  <a16:creationId xmlns:a16="http://schemas.microsoft.com/office/drawing/2014/main" id="{8FAB79DB-0A1F-A258-972D-F5A43568B438}"/>
                </a:ext>
              </a:extLst>
            </p:cNvPr>
            <p:cNvSpPr/>
            <p:nvPr/>
          </p:nvSpPr>
          <p:spPr>
            <a:xfrm>
              <a:off x="6686127" y="4574541"/>
              <a:ext cx="3617384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528430"/>
                <a:gd name="connsiteY0" fmla="*/ 587027 h 587027"/>
                <a:gd name="connsiteX1" fmla="*/ 333375 w 2528430"/>
                <a:gd name="connsiteY1" fmla="*/ 6002 h 587027"/>
                <a:gd name="connsiteX2" fmla="*/ 2528430 w 2528430"/>
                <a:gd name="connsiteY2" fmla="*/ 0 h 58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8890">
              <a:solidFill>
                <a:schemeClr val="bg2"/>
              </a:solidFill>
              <a:prstDash val="solid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Oval 54">
              <a:extLst>
                <a:ext uri="{FF2B5EF4-FFF2-40B4-BE49-F238E27FC236}">
                  <a16:creationId xmlns:a16="http://schemas.microsoft.com/office/drawing/2014/main" id="{A1282D65-B871-6F06-DC34-22E5BC6D72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6860" y="5347124"/>
              <a:ext cx="110067" cy="110067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087229A-32CB-AD7E-118D-56C4D24323A1}"/>
              </a:ext>
            </a:extLst>
          </p:cNvPr>
          <p:cNvGrpSpPr/>
          <p:nvPr/>
        </p:nvGrpSpPr>
        <p:grpSpPr>
          <a:xfrm>
            <a:off x="1059037" y="3241839"/>
            <a:ext cx="2730404" cy="661834"/>
            <a:chOff x="1177046" y="4574541"/>
            <a:chExt cx="3640065" cy="882650"/>
          </a:xfrm>
        </p:grpSpPr>
        <p:sp>
          <p:nvSpPr>
            <p:cNvPr id="28" name="任意多边形 32">
              <a:extLst>
                <a:ext uri="{FF2B5EF4-FFF2-40B4-BE49-F238E27FC236}">
                  <a16:creationId xmlns:a16="http://schemas.microsoft.com/office/drawing/2014/main" id="{15F9C3F4-748A-DFC9-B4C4-FE3302C5F703}"/>
                </a:ext>
              </a:extLst>
            </p:cNvPr>
            <p:cNvSpPr/>
            <p:nvPr/>
          </p:nvSpPr>
          <p:spPr>
            <a:xfrm flipH="1">
              <a:off x="1177046" y="4574541"/>
              <a:ext cx="3574447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528430"/>
                <a:gd name="connsiteY0" fmla="*/ 587027 h 587027"/>
                <a:gd name="connsiteX1" fmla="*/ 333375 w 2528430"/>
                <a:gd name="connsiteY1" fmla="*/ 6002 h 587027"/>
                <a:gd name="connsiteX2" fmla="*/ 2528430 w 2528430"/>
                <a:gd name="connsiteY2" fmla="*/ 0 h 58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8890">
              <a:solidFill>
                <a:schemeClr val="tx2"/>
              </a:solidFill>
              <a:prstDash val="solid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Oval 54">
              <a:extLst>
                <a:ext uri="{FF2B5EF4-FFF2-40B4-BE49-F238E27FC236}">
                  <a16:creationId xmlns:a16="http://schemas.microsoft.com/office/drawing/2014/main" id="{14EED144-1057-815B-B6F0-09FD94BAB8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7044" y="5347124"/>
              <a:ext cx="110067" cy="110067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B6971B8-ED7A-D7A3-3D17-DB19557E8D80}"/>
              </a:ext>
            </a:extLst>
          </p:cNvPr>
          <p:cNvGrpSpPr/>
          <p:nvPr/>
        </p:nvGrpSpPr>
        <p:grpSpPr>
          <a:xfrm>
            <a:off x="789413" y="1388625"/>
            <a:ext cx="2601513" cy="900612"/>
            <a:chOff x="1362529" y="1739095"/>
            <a:chExt cx="2601513" cy="90061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B4EFAF2-942E-272E-57D1-C6D54DCCA3B8}"/>
                </a:ext>
              </a:extLst>
            </p:cNvPr>
            <p:cNvSpPr txBox="1"/>
            <p:nvPr/>
          </p:nvSpPr>
          <p:spPr>
            <a:xfrm>
              <a:off x="2344287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FCBA12C-AE85-7361-193E-02A970BB1F4E}"/>
                </a:ext>
              </a:extLst>
            </p:cNvPr>
            <p:cNvSpPr txBox="1"/>
            <p:nvPr/>
          </p:nvSpPr>
          <p:spPr>
            <a:xfrm>
              <a:off x="1362529" y="2134119"/>
              <a:ext cx="2601513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3EF875C-5F7E-91E4-222E-E16078211EAE}"/>
              </a:ext>
            </a:extLst>
          </p:cNvPr>
          <p:cNvGrpSpPr/>
          <p:nvPr/>
        </p:nvGrpSpPr>
        <p:grpSpPr>
          <a:xfrm>
            <a:off x="5650666" y="1388625"/>
            <a:ext cx="2606931" cy="900612"/>
            <a:chOff x="1357111" y="1739095"/>
            <a:chExt cx="2606931" cy="90061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6A4A772-09FE-83CC-E316-F03193760CD7}"/>
                </a:ext>
              </a:extLst>
            </p:cNvPr>
            <p:cNvSpPr txBox="1"/>
            <p:nvPr/>
          </p:nvSpPr>
          <p:spPr>
            <a:xfrm>
              <a:off x="1357111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779B37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29918C9-8065-B54E-3C0B-4FCBA9DE00FF}"/>
                </a:ext>
              </a:extLst>
            </p:cNvPr>
            <p:cNvSpPr txBox="1"/>
            <p:nvPr/>
          </p:nvSpPr>
          <p:spPr>
            <a:xfrm>
              <a:off x="1362529" y="2134119"/>
              <a:ext cx="2601513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C399E6B-D3F9-FC41-6389-78F50A624E14}"/>
              </a:ext>
            </a:extLst>
          </p:cNvPr>
          <p:cNvGrpSpPr/>
          <p:nvPr/>
        </p:nvGrpSpPr>
        <p:grpSpPr>
          <a:xfrm>
            <a:off x="789413" y="2895274"/>
            <a:ext cx="2601513" cy="900612"/>
            <a:chOff x="1362529" y="1739095"/>
            <a:chExt cx="2601513" cy="90061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DA47D50-25E7-BCB0-6382-C9DE6F73688C}"/>
                </a:ext>
              </a:extLst>
            </p:cNvPr>
            <p:cNvSpPr txBox="1"/>
            <p:nvPr/>
          </p:nvSpPr>
          <p:spPr>
            <a:xfrm>
              <a:off x="2344287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779B37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AC723C3-3CA7-672F-389C-9A78C8426003}"/>
                </a:ext>
              </a:extLst>
            </p:cNvPr>
            <p:cNvSpPr txBox="1"/>
            <p:nvPr/>
          </p:nvSpPr>
          <p:spPr>
            <a:xfrm>
              <a:off x="1362529" y="2134119"/>
              <a:ext cx="2601513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07C9289-9265-5653-E610-5F71977943E5}"/>
              </a:ext>
            </a:extLst>
          </p:cNvPr>
          <p:cNvGrpSpPr/>
          <p:nvPr/>
        </p:nvGrpSpPr>
        <p:grpSpPr>
          <a:xfrm>
            <a:off x="5650666" y="2895274"/>
            <a:ext cx="2606931" cy="900612"/>
            <a:chOff x="1357111" y="1739095"/>
            <a:chExt cx="2606931" cy="90061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BA1CC7C-9929-25AB-F02E-4740E1A0AAED}"/>
                </a:ext>
              </a:extLst>
            </p:cNvPr>
            <p:cNvSpPr txBox="1"/>
            <p:nvPr/>
          </p:nvSpPr>
          <p:spPr>
            <a:xfrm>
              <a:off x="1357111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B457A11-95D5-5CF7-9F14-47A9675FA23A}"/>
                </a:ext>
              </a:extLst>
            </p:cNvPr>
            <p:cNvSpPr txBox="1"/>
            <p:nvPr/>
          </p:nvSpPr>
          <p:spPr>
            <a:xfrm>
              <a:off x="1362529" y="2134119"/>
              <a:ext cx="2601513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54108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3275856" y="7836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添加标题文本</a:t>
            </a:r>
          </a:p>
        </p:txBody>
      </p:sp>
      <p:sp>
        <p:nvSpPr>
          <p:cNvPr id="2" name="圆角矩形 6">
            <a:extLst>
              <a:ext uri="{FF2B5EF4-FFF2-40B4-BE49-F238E27FC236}">
                <a16:creationId xmlns:a16="http://schemas.microsoft.com/office/drawing/2014/main" id="{2B981794-297A-8576-2AAF-9CDF403E61F2}"/>
              </a:ext>
            </a:extLst>
          </p:cNvPr>
          <p:cNvSpPr/>
          <p:nvPr/>
        </p:nvSpPr>
        <p:spPr>
          <a:xfrm>
            <a:off x="1345811" y="2485896"/>
            <a:ext cx="1287668" cy="171708"/>
          </a:xfrm>
          <a:prstGeom prst="roundRect">
            <a:avLst>
              <a:gd name="adj" fmla="val 50000"/>
            </a:avLst>
          </a:prstGeom>
          <a:solidFill>
            <a:srgbClr val="779B3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" name="圆角矩形 8">
            <a:extLst>
              <a:ext uri="{FF2B5EF4-FFF2-40B4-BE49-F238E27FC236}">
                <a16:creationId xmlns:a16="http://schemas.microsoft.com/office/drawing/2014/main" id="{4A99AA3E-AA6D-40FE-992E-73E1269EFCAF}"/>
              </a:ext>
            </a:extLst>
          </p:cNvPr>
          <p:cNvSpPr/>
          <p:nvPr/>
        </p:nvSpPr>
        <p:spPr>
          <a:xfrm>
            <a:off x="2470469" y="2485896"/>
            <a:ext cx="1573817" cy="171708"/>
          </a:xfrm>
          <a:prstGeom prst="roundRect">
            <a:avLst>
              <a:gd name="adj" fmla="val 50000"/>
            </a:avLst>
          </a:prstGeom>
          <a:solidFill>
            <a:srgbClr val="84B3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4" name="圆角矩形 9">
            <a:extLst>
              <a:ext uri="{FF2B5EF4-FFF2-40B4-BE49-F238E27FC236}">
                <a16:creationId xmlns:a16="http://schemas.microsoft.com/office/drawing/2014/main" id="{C2E39F36-ED6A-CECA-78C5-BE7CD8456CAE}"/>
              </a:ext>
            </a:extLst>
          </p:cNvPr>
          <p:cNvSpPr/>
          <p:nvPr/>
        </p:nvSpPr>
        <p:spPr>
          <a:xfrm>
            <a:off x="3881275" y="2485896"/>
            <a:ext cx="1573817" cy="171708"/>
          </a:xfrm>
          <a:prstGeom prst="roundRect">
            <a:avLst>
              <a:gd name="adj" fmla="val 50000"/>
            </a:avLst>
          </a:prstGeom>
          <a:solidFill>
            <a:srgbClr val="779B3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5" name="圆角矩形 10">
            <a:extLst>
              <a:ext uri="{FF2B5EF4-FFF2-40B4-BE49-F238E27FC236}">
                <a16:creationId xmlns:a16="http://schemas.microsoft.com/office/drawing/2014/main" id="{8A17B204-ACC5-CA63-C095-A0F48CC97FDB}"/>
              </a:ext>
            </a:extLst>
          </p:cNvPr>
          <p:cNvSpPr/>
          <p:nvPr/>
        </p:nvSpPr>
        <p:spPr>
          <a:xfrm>
            <a:off x="5292080" y="2485896"/>
            <a:ext cx="1573817" cy="171708"/>
          </a:xfrm>
          <a:prstGeom prst="roundRect">
            <a:avLst>
              <a:gd name="adj" fmla="val 50000"/>
            </a:avLst>
          </a:prstGeom>
          <a:solidFill>
            <a:srgbClr val="84B3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AD693D6-345B-E5D2-4897-B5352B0D7931}"/>
              </a:ext>
            </a:extLst>
          </p:cNvPr>
          <p:cNvGrpSpPr/>
          <p:nvPr/>
        </p:nvGrpSpPr>
        <p:grpSpPr>
          <a:xfrm>
            <a:off x="2447202" y="1438877"/>
            <a:ext cx="228918" cy="1047019"/>
            <a:chOff x="2770288" y="1732501"/>
            <a:chExt cx="350862" cy="1604760"/>
          </a:xfrm>
        </p:grpSpPr>
        <p:cxnSp>
          <p:nvCxnSpPr>
            <p:cNvPr id="7" name="直接连接符 11">
              <a:extLst>
                <a:ext uri="{FF2B5EF4-FFF2-40B4-BE49-F238E27FC236}">
                  <a16:creationId xmlns:a16="http://schemas.microsoft.com/office/drawing/2014/main" id="{C796FE23-7DC1-3031-2FA0-F7B059AA3CA5}"/>
                </a:ext>
              </a:extLst>
            </p:cNvPr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ln w="19050">
              <a:solidFill>
                <a:srgbClr val="779B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A150059E-CD65-07EB-350B-FB04505287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779B3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cxnSp>
        <p:nvCxnSpPr>
          <p:cNvPr id="9" name="直接连接符 11">
            <a:extLst>
              <a:ext uri="{FF2B5EF4-FFF2-40B4-BE49-F238E27FC236}">
                <a16:creationId xmlns:a16="http://schemas.microsoft.com/office/drawing/2014/main" id="{23D15F25-C008-90D3-4931-80F79641EF88}"/>
              </a:ext>
            </a:extLst>
          </p:cNvPr>
          <p:cNvCxnSpPr/>
          <p:nvPr/>
        </p:nvCxnSpPr>
        <p:spPr>
          <a:xfrm>
            <a:off x="5395047" y="1553336"/>
            <a:ext cx="0" cy="932560"/>
          </a:xfrm>
          <a:prstGeom prst="line">
            <a:avLst/>
          </a:prstGeom>
          <a:ln w="19050">
            <a:solidFill>
              <a:srgbClr val="779B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>
            <a:extLst>
              <a:ext uri="{FF2B5EF4-FFF2-40B4-BE49-F238E27FC236}">
                <a16:creationId xmlns:a16="http://schemas.microsoft.com/office/drawing/2014/main" id="{04FE148D-AA64-960C-227F-A3F899F362A6}"/>
              </a:ext>
            </a:extLst>
          </p:cNvPr>
          <p:cNvSpPr>
            <a:spLocks noChangeAspect="1"/>
          </p:cNvSpPr>
          <p:nvPr/>
        </p:nvSpPr>
        <p:spPr>
          <a:xfrm>
            <a:off x="5280588" y="1438877"/>
            <a:ext cx="228918" cy="228919"/>
          </a:xfrm>
          <a:prstGeom prst="ellipse">
            <a:avLst/>
          </a:prstGeom>
          <a:solidFill>
            <a:srgbClr val="779B37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F006FE9-6FA7-CC2D-873D-DDDB2BC67213}"/>
              </a:ext>
            </a:extLst>
          </p:cNvPr>
          <p:cNvGrpSpPr/>
          <p:nvPr/>
        </p:nvGrpSpPr>
        <p:grpSpPr>
          <a:xfrm flipV="1">
            <a:off x="3850233" y="2657604"/>
            <a:ext cx="228918" cy="1047019"/>
            <a:chOff x="2770288" y="1732501"/>
            <a:chExt cx="350862" cy="1604760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642251AB-49BE-6D5D-156A-64B318331B2D}"/>
                </a:ext>
              </a:extLst>
            </p:cNvPr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ln w="19050">
              <a:solidFill>
                <a:srgbClr val="84B3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F8ACDCB3-0909-8E8E-2929-CF45264569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84B3A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FDD4637-22B4-22B6-89A0-DE4F06534FAC}"/>
              </a:ext>
            </a:extLst>
          </p:cNvPr>
          <p:cNvGrpSpPr/>
          <p:nvPr/>
        </p:nvGrpSpPr>
        <p:grpSpPr>
          <a:xfrm flipV="1">
            <a:off x="6636979" y="2657604"/>
            <a:ext cx="228918" cy="1047019"/>
            <a:chOff x="2770288" y="1732501"/>
            <a:chExt cx="350862" cy="1604760"/>
          </a:xfrm>
        </p:grpSpPr>
        <p:cxnSp>
          <p:nvCxnSpPr>
            <p:cNvPr id="15" name="直接连接符 11">
              <a:extLst>
                <a:ext uri="{FF2B5EF4-FFF2-40B4-BE49-F238E27FC236}">
                  <a16:creationId xmlns:a16="http://schemas.microsoft.com/office/drawing/2014/main" id="{D267391F-709A-0B56-AE63-2E49389C6FD2}"/>
                </a:ext>
              </a:extLst>
            </p:cNvPr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ln w="19050">
              <a:solidFill>
                <a:srgbClr val="84B3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9C788522-FF0B-3BC7-B9D2-918CC5C5978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84B3A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B0A4C5A-F725-DF25-B85E-98BE2FFF7792}"/>
              </a:ext>
            </a:extLst>
          </p:cNvPr>
          <p:cNvGrpSpPr/>
          <p:nvPr/>
        </p:nvGrpSpPr>
        <p:grpSpPr>
          <a:xfrm>
            <a:off x="2685149" y="1331422"/>
            <a:ext cx="2606931" cy="808280"/>
            <a:chOff x="1357111" y="1739095"/>
            <a:chExt cx="2606931" cy="80828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806D56C-0541-2648-F813-F8370607F40B}"/>
                </a:ext>
              </a:extLst>
            </p:cNvPr>
            <p:cNvSpPr txBox="1"/>
            <p:nvPr/>
          </p:nvSpPr>
          <p:spPr>
            <a:xfrm>
              <a:off x="1357111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779B37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AFEF307-8035-C097-DDB1-4DCF87DE719F}"/>
                </a:ext>
              </a:extLst>
            </p:cNvPr>
            <p:cNvSpPr txBox="1"/>
            <p:nvPr/>
          </p:nvSpPr>
          <p:spPr>
            <a:xfrm>
              <a:off x="1362529" y="2041787"/>
              <a:ext cx="2601513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908FE8E-9318-9AD8-38BF-B25479EB8DC3}"/>
              </a:ext>
            </a:extLst>
          </p:cNvPr>
          <p:cNvGrpSpPr/>
          <p:nvPr/>
        </p:nvGrpSpPr>
        <p:grpSpPr>
          <a:xfrm>
            <a:off x="5556801" y="1331422"/>
            <a:ext cx="2606931" cy="808280"/>
            <a:chOff x="1357111" y="1739095"/>
            <a:chExt cx="2606931" cy="80828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CCCCC8A-29EA-BFE5-3ED5-4C419E772672}"/>
                </a:ext>
              </a:extLst>
            </p:cNvPr>
            <p:cNvSpPr txBox="1"/>
            <p:nvPr/>
          </p:nvSpPr>
          <p:spPr>
            <a:xfrm>
              <a:off x="1357111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779B37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3633F64-5345-131B-853B-BC03EA0E54A0}"/>
                </a:ext>
              </a:extLst>
            </p:cNvPr>
            <p:cNvSpPr txBox="1"/>
            <p:nvPr/>
          </p:nvSpPr>
          <p:spPr>
            <a:xfrm>
              <a:off x="1362529" y="2041787"/>
              <a:ext cx="2601513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CC4433E-CD1A-6669-CCB8-8569086F35F5}"/>
              </a:ext>
            </a:extLst>
          </p:cNvPr>
          <p:cNvGrpSpPr/>
          <p:nvPr/>
        </p:nvGrpSpPr>
        <p:grpSpPr>
          <a:xfrm>
            <a:off x="1213333" y="2782362"/>
            <a:ext cx="2601513" cy="900612"/>
            <a:chOff x="1362529" y="1739095"/>
            <a:chExt cx="2601513" cy="90061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888D530-13EA-FF1A-7E6F-5E5C05AB4D33}"/>
                </a:ext>
              </a:extLst>
            </p:cNvPr>
            <p:cNvSpPr txBox="1"/>
            <p:nvPr/>
          </p:nvSpPr>
          <p:spPr>
            <a:xfrm>
              <a:off x="2344287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992149D-EB7C-BCD0-0C25-057433A51610}"/>
                </a:ext>
              </a:extLst>
            </p:cNvPr>
            <p:cNvSpPr txBox="1"/>
            <p:nvPr/>
          </p:nvSpPr>
          <p:spPr>
            <a:xfrm>
              <a:off x="1362529" y="2134119"/>
              <a:ext cx="2601513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215658C-3DB5-D08A-49CC-9C58EC6DC21D}"/>
              </a:ext>
            </a:extLst>
          </p:cNvPr>
          <p:cNvGrpSpPr/>
          <p:nvPr/>
        </p:nvGrpSpPr>
        <p:grpSpPr>
          <a:xfrm>
            <a:off x="4043882" y="2782362"/>
            <a:ext cx="2601513" cy="900612"/>
            <a:chOff x="1362529" y="1739095"/>
            <a:chExt cx="2601513" cy="90061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A4FBD00-3315-9366-558B-404E5E2F0931}"/>
                </a:ext>
              </a:extLst>
            </p:cNvPr>
            <p:cNvSpPr txBox="1"/>
            <p:nvPr/>
          </p:nvSpPr>
          <p:spPr>
            <a:xfrm>
              <a:off x="2344287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0B8E1B0-0776-33C8-D094-459159CA9F18}"/>
                </a:ext>
              </a:extLst>
            </p:cNvPr>
            <p:cNvSpPr txBox="1"/>
            <p:nvPr/>
          </p:nvSpPr>
          <p:spPr>
            <a:xfrm>
              <a:off x="1362529" y="2134119"/>
              <a:ext cx="2601513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72315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3275856" y="7836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添加标题文本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AD4BA14-8495-80C9-4160-EB91C8523470}"/>
              </a:ext>
            </a:extLst>
          </p:cNvPr>
          <p:cNvGrpSpPr/>
          <p:nvPr/>
        </p:nvGrpSpPr>
        <p:grpSpPr>
          <a:xfrm>
            <a:off x="1259633" y="1419622"/>
            <a:ext cx="6345160" cy="1847208"/>
            <a:chOff x="1082193" y="1922376"/>
            <a:chExt cx="10054120" cy="2926964"/>
          </a:xfrm>
        </p:grpSpPr>
        <p:sp>
          <p:nvSpPr>
            <p:cNvPr id="3" name="任意多边形 8">
              <a:extLst>
                <a:ext uri="{FF2B5EF4-FFF2-40B4-BE49-F238E27FC236}">
                  <a16:creationId xmlns:a16="http://schemas.microsoft.com/office/drawing/2014/main" id="{7611061E-4431-A368-4302-8CA41785027F}"/>
                </a:ext>
              </a:extLst>
            </p:cNvPr>
            <p:cNvSpPr/>
            <p:nvPr/>
          </p:nvSpPr>
          <p:spPr>
            <a:xfrm>
              <a:off x="1082193" y="1922376"/>
              <a:ext cx="10054120" cy="1463775"/>
            </a:xfrm>
            <a:custGeom>
              <a:avLst/>
              <a:gdLst>
                <a:gd name="connsiteX0" fmla="*/ 0 w 9889099"/>
                <a:gd name="connsiteY0" fmla="*/ 359937 h 1439749"/>
                <a:gd name="connsiteX1" fmla="*/ 9169225 w 9889099"/>
                <a:gd name="connsiteY1" fmla="*/ 359937 h 1439749"/>
                <a:gd name="connsiteX2" fmla="*/ 9169225 w 9889099"/>
                <a:gd name="connsiteY2" fmla="*/ 0 h 1439749"/>
                <a:gd name="connsiteX3" fmla="*/ 9889099 w 9889099"/>
                <a:gd name="connsiteY3" fmla="*/ 719875 h 1439749"/>
                <a:gd name="connsiteX4" fmla="*/ 9169225 w 9889099"/>
                <a:gd name="connsiteY4" fmla="*/ 1439749 h 1439749"/>
                <a:gd name="connsiteX5" fmla="*/ 9169225 w 9889099"/>
                <a:gd name="connsiteY5" fmla="*/ 1079812 h 1439749"/>
                <a:gd name="connsiteX6" fmla="*/ 0 w 9889099"/>
                <a:gd name="connsiteY6" fmla="*/ 1079812 h 1439749"/>
                <a:gd name="connsiteX7" fmla="*/ 0 w 9889099"/>
                <a:gd name="connsiteY7" fmla="*/ 359937 h 1439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89099" h="1439749">
                  <a:moveTo>
                    <a:pt x="0" y="359937"/>
                  </a:moveTo>
                  <a:lnTo>
                    <a:pt x="9169225" y="359937"/>
                  </a:lnTo>
                  <a:lnTo>
                    <a:pt x="9169225" y="0"/>
                  </a:lnTo>
                  <a:lnTo>
                    <a:pt x="9889099" y="719875"/>
                  </a:lnTo>
                  <a:lnTo>
                    <a:pt x="9169225" y="1439749"/>
                  </a:lnTo>
                  <a:lnTo>
                    <a:pt x="9169225" y="1079812"/>
                  </a:lnTo>
                  <a:lnTo>
                    <a:pt x="0" y="1079812"/>
                  </a:lnTo>
                  <a:lnTo>
                    <a:pt x="0" y="359937"/>
                  </a:lnTo>
                  <a:close/>
                </a:path>
              </a:pathLst>
            </a:custGeom>
            <a:solidFill>
              <a:srgbClr val="779B37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405000" tIns="315673" rIns="460453" bIns="441373" numCol="1" spcCol="953" anchor="ctr" anchorCtr="0">
              <a:noAutofit/>
            </a:bodyPr>
            <a:lstStyle/>
            <a:p>
              <a:pPr marL="0" marR="0" lvl="0" indent="0" defTabSz="533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   </a:t>
              </a:r>
            </a:p>
          </p:txBody>
        </p:sp>
        <p:sp>
          <p:nvSpPr>
            <p:cNvPr id="4" name="任意多边形 9">
              <a:extLst>
                <a:ext uri="{FF2B5EF4-FFF2-40B4-BE49-F238E27FC236}">
                  <a16:creationId xmlns:a16="http://schemas.microsoft.com/office/drawing/2014/main" id="{4B30843C-FA0F-4A47-05F2-2C7E22C3AB3B}"/>
                </a:ext>
              </a:extLst>
            </p:cNvPr>
            <p:cNvSpPr/>
            <p:nvPr/>
          </p:nvSpPr>
          <p:spPr>
            <a:xfrm>
              <a:off x="3399667" y="2410008"/>
              <a:ext cx="7736645" cy="1463775"/>
            </a:xfrm>
            <a:custGeom>
              <a:avLst/>
              <a:gdLst>
                <a:gd name="connsiteX0" fmla="*/ 0 w 7609661"/>
                <a:gd name="connsiteY0" fmla="*/ 359937 h 1439749"/>
                <a:gd name="connsiteX1" fmla="*/ 6889787 w 7609661"/>
                <a:gd name="connsiteY1" fmla="*/ 359937 h 1439749"/>
                <a:gd name="connsiteX2" fmla="*/ 6889787 w 7609661"/>
                <a:gd name="connsiteY2" fmla="*/ 0 h 1439749"/>
                <a:gd name="connsiteX3" fmla="*/ 7609661 w 7609661"/>
                <a:gd name="connsiteY3" fmla="*/ 719875 h 1439749"/>
                <a:gd name="connsiteX4" fmla="*/ 6889787 w 7609661"/>
                <a:gd name="connsiteY4" fmla="*/ 1439749 h 1439749"/>
                <a:gd name="connsiteX5" fmla="*/ 6889787 w 7609661"/>
                <a:gd name="connsiteY5" fmla="*/ 1079812 h 1439749"/>
                <a:gd name="connsiteX6" fmla="*/ 0 w 7609661"/>
                <a:gd name="connsiteY6" fmla="*/ 1079812 h 1439749"/>
                <a:gd name="connsiteX7" fmla="*/ 0 w 7609661"/>
                <a:gd name="connsiteY7" fmla="*/ 359937 h 1439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09661" h="1439749">
                  <a:moveTo>
                    <a:pt x="0" y="359937"/>
                  </a:moveTo>
                  <a:lnTo>
                    <a:pt x="6889787" y="359937"/>
                  </a:lnTo>
                  <a:lnTo>
                    <a:pt x="6889787" y="0"/>
                  </a:lnTo>
                  <a:lnTo>
                    <a:pt x="7609661" y="719875"/>
                  </a:lnTo>
                  <a:lnTo>
                    <a:pt x="6889787" y="1439749"/>
                  </a:lnTo>
                  <a:lnTo>
                    <a:pt x="6889787" y="1079812"/>
                  </a:lnTo>
                  <a:lnTo>
                    <a:pt x="0" y="1079812"/>
                  </a:lnTo>
                  <a:lnTo>
                    <a:pt x="0" y="359937"/>
                  </a:lnTo>
                  <a:close/>
                </a:path>
              </a:pathLst>
            </a:custGeom>
            <a:solidFill>
              <a:srgbClr val="84B3A4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405000" tIns="315673" rIns="460453" bIns="441373" numCol="1" spcCol="953" anchor="ctr" anchorCtr="0">
              <a:noAutofit/>
            </a:bodyPr>
            <a:lstStyle/>
            <a:p>
              <a:pPr marL="0" marR="0" lvl="0" indent="0" defTabSz="533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   </a:t>
              </a:r>
            </a:p>
          </p:txBody>
        </p:sp>
        <p:sp>
          <p:nvSpPr>
            <p:cNvPr id="5" name="任意多边形 10">
              <a:extLst>
                <a:ext uri="{FF2B5EF4-FFF2-40B4-BE49-F238E27FC236}">
                  <a16:creationId xmlns:a16="http://schemas.microsoft.com/office/drawing/2014/main" id="{28ECD388-1C6A-7536-1616-BDB4612EB4D1}"/>
                </a:ext>
              </a:extLst>
            </p:cNvPr>
            <p:cNvSpPr/>
            <p:nvPr/>
          </p:nvSpPr>
          <p:spPr>
            <a:xfrm>
              <a:off x="5717141" y="2897933"/>
              <a:ext cx="5419170" cy="1463775"/>
            </a:xfrm>
            <a:custGeom>
              <a:avLst/>
              <a:gdLst>
                <a:gd name="connsiteX0" fmla="*/ 0 w 5330224"/>
                <a:gd name="connsiteY0" fmla="*/ 359937 h 1439749"/>
                <a:gd name="connsiteX1" fmla="*/ 4610350 w 5330224"/>
                <a:gd name="connsiteY1" fmla="*/ 359937 h 1439749"/>
                <a:gd name="connsiteX2" fmla="*/ 4610350 w 5330224"/>
                <a:gd name="connsiteY2" fmla="*/ 0 h 1439749"/>
                <a:gd name="connsiteX3" fmla="*/ 5330224 w 5330224"/>
                <a:gd name="connsiteY3" fmla="*/ 719875 h 1439749"/>
                <a:gd name="connsiteX4" fmla="*/ 4610350 w 5330224"/>
                <a:gd name="connsiteY4" fmla="*/ 1439749 h 1439749"/>
                <a:gd name="connsiteX5" fmla="*/ 4610350 w 5330224"/>
                <a:gd name="connsiteY5" fmla="*/ 1079812 h 1439749"/>
                <a:gd name="connsiteX6" fmla="*/ 0 w 5330224"/>
                <a:gd name="connsiteY6" fmla="*/ 1079812 h 1439749"/>
                <a:gd name="connsiteX7" fmla="*/ 0 w 5330224"/>
                <a:gd name="connsiteY7" fmla="*/ 359937 h 1439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30224" h="1439749">
                  <a:moveTo>
                    <a:pt x="0" y="359937"/>
                  </a:moveTo>
                  <a:lnTo>
                    <a:pt x="4610350" y="359937"/>
                  </a:lnTo>
                  <a:lnTo>
                    <a:pt x="4610350" y="0"/>
                  </a:lnTo>
                  <a:lnTo>
                    <a:pt x="5330224" y="719875"/>
                  </a:lnTo>
                  <a:lnTo>
                    <a:pt x="4610350" y="1439749"/>
                  </a:lnTo>
                  <a:lnTo>
                    <a:pt x="4610350" y="1079812"/>
                  </a:lnTo>
                  <a:lnTo>
                    <a:pt x="0" y="1079812"/>
                  </a:lnTo>
                  <a:lnTo>
                    <a:pt x="0" y="359937"/>
                  </a:lnTo>
                  <a:close/>
                </a:path>
              </a:pathLst>
            </a:custGeom>
            <a:solidFill>
              <a:srgbClr val="779B37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405000" tIns="315673" rIns="460453" bIns="441373" numCol="1" spcCol="953" anchor="ctr" anchorCtr="0">
              <a:noAutofit/>
            </a:bodyPr>
            <a:lstStyle/>
            <a:p>
              <a:pPr marL="0" marR="0" lvl="0" indent="0" defTabSz="533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   </a:t>
              </a:r>
            </a:p>
          </p:txBody>
        </p:sp>
        <p:sp>
          <p:nvSpPr>
            <p:cNvPr id="6" name="任意多边形 11">
              <a:extLst>
                <a:ext uri="{FF2B5EF4-FFF2-40B4-BE49-F238E27FC236}">
                  <a16:creationId xmlns:a16="http://schemas.microsoft.com/office/drawing/2014/main" id="{75B973FE-C76B-BF6A-18F6-BE400CD940DD}"/>
                </a:ext>
              </a:extLst>
            </p:cNvPr>
            <p:cNvSpPr/>
            <p:nvPr/>
          </p:nvSpPr>
          <p:spPr>
            <a:xfrm>
              <a:off x="8034616" y="3385565"/>
              <a:ext cx="3101696" cy="1463775"/>
            </a:xfrm>
            <a:custGeom>
              <a:avLst/>
              <a:gdLst>
                <a:gd name="connsiteX0" fmla="*/ 0 w 3050787"/>
                <a:gd name="connsiteY0" fmla="*/ 359937 h 1439749"/>
                <a:gd name="connsiteX1" fmla="*/ 2330913 w 3050787"/>
                <a:gd name="connsiteY1" fmla="*/ 359937 h 1439749"/>
                <a:gd name="connsiteX2" fmla="*/ 2330913 w 3050787"/>
                <a:gd name="connsiteY2" fmla="*/ 0 h 1439749"/>
                <a:gd name="connsiteX3" fmla="*/ 3050787 w 3050787"/>
                <a:gd name="connsiteY3" fmla="*/ 719875 h 1439749"/>
                <a:gd name="connsiteX4" fmla="*/ 2330913 w 3050787"/>
                <a:gd name="connsiteY4" fmla="*/ 1439749 h 1439749"/>
                <a:gd name="connsiteX5" fmla="*/ 2330913 w 3050787"/>
                <a:gd name="connsiteY5" fmla="*/ 1079812 h 1439749"/>
                <a:gd name="connsiteX6" fmla="*/ 0 w 3050787"/>
                <a:gd name="connsiteY6" fmla="*/ 1079812 h 1439749"/>
                <a:gd name="connsiteX7" fmla="*/ 0 w 3050787"/>
                <a:gd name="connsiteY7" fmla="*/ 359937 h 1439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50787" h="1439749">
                  <a:moveTo>
                    <a:pt x="0" y="359937"/>
                  </a:moveTo>
                  <a:lnTo>
                    <a:pt x="2330913" y="359937"/>
                  </a:lnTo>
                  <a:lnTo>
                    <a:pt x="2330913" y="0"/>
                  </a:lnTo>
                  <a:lnTo>
                    <a:pt x="3050787" y="719875"/>
                  </a:lnTo>
                  <a:lnTo>
                    <a:pt x="2330913" y="1439749"/>
                  </a:lnTo>
                  <a:lnTo>
                    <a:pt x="2330913" y="1079812"/>
                  </a:lnTo>
                  <a:lnTo>
                    <a:pt x="0" y="1079812"/>
                  </a:lnTo>
                  <a:lnTo>
                    <a:pt x="0" y="359937"/>
                  </a:lnTo>
                  <a:close/>
                </a:path>
              </a:pathLst>
            </a:custGeom>
            <a:solidFill>
              <a:srgbClr val="84B3A4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405000" tIns="315673" rIns="460453" bIns="441373" numCol="1" spcCol="953" anchor="ctr" anchorCtr="0">
              <a:noAutofit/>
            </a:bodyPr>
            <a:lstStyle/>
            <a:p>
              <a:pPr marL="0" marR="0" lvl="0" indent="0" defTabSz="533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   </a:t>
              </a:r>
            </a:p>
          </p:txBody>
        </p:sp>
        <p:sp>
          <p:nvSpPr>
            <p:cNvPr id="7" name="Freeform 244">
              <a:extLst>
                <a:ext uri="{FF2B5EF4-FFF2-40B4-BE49-F238E27FC236}">
                  <a16:creationId xmlns:a16="http://schemas.microsoft.com/office/drawing/2014/main" id="{317631FD-45C3-260E-7719-6DD22D60EC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9471" y="2463700"/>
              <a:ext cx="377899" cy="381128"/>
            </a:xfrm>
            <a:custGeom>
              <a:avLst/>
              <a:gdLst>
                <a:gd name="T0" fmla="*/ 232 w 240"/>
                <a:gd name="T1" fmla="*/ 203 h 240"/>
                <a:gd name="T2" fmla="*/ 240 w 240"/>
                <a:gd name="T3" fmla="*/ 228 h 240"/>
                <a:gd name="T4" fmla="*/ 217 w 240"/>
                <a:gd name="T5" fmla="*/ 232 h 240"/>
                <a:gd name="T6" fmla="*/ 192 w 240"/>
                <a:gd name="T7" fmla="*/ 240 h 240"/>
                <a:gd name="T8" fmla="*/ 167 w 240"/>
                <a:gd name="T9" fmla="*/ 232 h 240"/>
                <a:gd name="T10" fmla="*/ 145 w 240"/>
                <a:gd name="T11" fmla="*/ 232 h 240"/>
                <a:gd name="T12" fmla="*/ 120 w 240"/>
                <a:gd name="T13" fmla="*/ 240 h 240"/>
                <a:gd name="T14" fmla="*/ 95 w 240"/>
                <a:gd name="T15" fmla="*/ 232 h 240"/>
                <a:gd name="T16" fmla="*/ 73 w 240"/>
                <a:gd name="T17" fmla="*/ 232 h 240"/>
                <a:gd name="T18" fmla="*/ 48 w 240"/>
                <a:gd name="T19" fmla="*/ 240 h 240"/>
                <a:gd name="T20" fmla="*/ 23 w 240"/>
                <a:gd name="T21" fmla="*/ 232 h 240"/>
                <a:gd name="T22" fmla="*/ 0 w 240"/>
                <a:gd name="T23" fmla="*/ 228 h 240"/>
                <a:gd name="T24" fmla="*/ 8 w 240"/>
                <a:gd name="T25" fmla="*/ 203 h 240"/>
                <a:gd name="T26" fmla="*/ 8 w 240"/>
                <a:gd name="T27" fmla="*/ 181 h 240"/>
                <a:gd name="T28" fmla="*/ 0 w 240"/>
                <a:gd name="T29" fmla="*/ 156 h 240"/>
                <a:gd name="T30" fmla="*/ 8 w 240"/>
                <a:gd name="T31" fmla="*/ 131 h 240"/>
                <a:gd name="T32" fmla="*/ 8 w 240"/>
                <a:gd name="T33" fmla="*/ 109 h 240"/>
                <a:gd name="T34" fmla="*/ 0 w 240"/>
                <a:gd name="T35" fmla="*/ 84 h 240"/>
                <a:gd name="T36" fmla="*/ 8 w 240"/>
                <a:gd name="T37" fmla="*/ 59 h 240"/>
                <a:gd name="T38" fmla="*/ 8 w 240"/>
                <a:gd name="T39" fmla="*/ 37 h 240"/>
                <a:gd name="T40" fmla="*/ 0 w 240"/>
                <a:gd name="T41" fmla="*/ 12 h 240"/>
                <a:gd name="T42" fmla="*/ 23 w 240"/>
                <a:gd name="T43" fmla="*/ 8 h 240"/>
                <a:gd name="T44" fmla="*/ 48 w 240"/>
                <a:gd name="T45" fmla="*/ 0 h 240"/>
                <a:gd name="T46" fmla="*/ 73 w 240"/>
                <a:gd name="T47" fmla="*/ 8 h 240"/>
                <a:gd name="T48" fmla="*/ 95 w 240"/>
                <a:gd name="T49" fmla="*/ 8 h 240"/>
                <a:gd name="T50" fmla="*/ 120 w 240"/>
                <a:gd name="T51" fmla="*/ 0 h 240"/>
                <a:gd name="T52" fmla="*/ 145 w 240"/>
                <a:gd name="T53" fmla="*/ 8 h 240"/>
                <a:gd name="T54" fmla="*/ 167 w 240"/>
                <a:gd name="T55" fmla="*/ 8 h 240"/>
                <a:gd name="T56" fmla="*/ 192 w 240"/>
                <a:gd name="T57" fmla="*/ 0 h 240"/>
                <a:gd name="T58" fmla="*/ 217 w 240"/>
                <a:gd name="T59" fmla="*/ 8 h 240"/>
                <a:gd name="T60" fmla="*/ 240 w 240"/>
                <a:gd name="T61" fmla="*/ 12 h 240"/>
                <a:gd name="T62" fmla="*/ 232 w 240"/>
                <a:gd name="T63" fmla="*/ 37 h 240"/>
                <a:gd name="T64" fmla="*/ 232 w 240"/>
                <a:gd name="T65" fmla="*/ 59 h 240"/>
                <a:gd name="T66" fmla="*/ 240 w 240"/>
                <a:gd name="T67" fmla="*/ 84 h 240"/>
                <a:gd name="T68" fmla="*/ 232 w 240"/>
                <a:gd name="T69" fmla="*/ 109 h 240"/>
                <a:gd name="T70" fmla="*/ 232 w 240"/>
                <a:gd name="T71" fmla="*/ 131 h 240"/>
                <a:gd name="T72" fmla="*/ 240 w 240"/>
                <a:gd name="T73" fmla="*/ 156 h 240"/>
                <a:gd name="T74" fmla="*/ 232 w 240"/>
                <a:gd name="T75" fmla="*/ 181 h 240"/>
                <a:gd name="T76" fmla="*/ 208 w 240"/>
                <a:gd name="T77" fmla="*/ 32 h 240"/>
                <a:gd name="T78" fmla="*/ 32 w 240"/>
                <a:gd name="T79" fmla="*/ 208 h 240"/>
                <a:gd name="T80" fmla="*/ 208 w 240"/>
                <a:gd name="T81" fmla="*/ 32 h 240"/>
                <a:gd name="T82" fmla="*/ 160 w 240"/>
                <a:gd name="T83" fmla="*/ 92 h 240"/>
                <a:gd name="T84" fmla="*/ 196 w 240"/>
                <a:gd name="T85" fmla="*/ 196 h 240"/>
                <a:gd name="T86" fmla="*/ 92 w 240"/>
                <a:gd name="T87" fmla="*/ 148 h 240"/>
                <a:gd name="T88" fmla="*/ 80 w 240"/>
                <a:gd name="T89" fmla="*/ 104 h 240"/>
                <a:gd name="T90" fmla="*/ 80 w 240"/>
                <a:gd name="T91" fmla="*/ 56 h 240"/>
                <a:gd name="T92" fmla="*/ 80 w 240"/>
                <a:gd name="T93" fmla="*/ 10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0" h="240">
                  <a:moveTo>
                    <a:pt x="240" y="192"/>
                  </a:moveTo>
                  <a:cubicBezTo>
                    <a:pt x="240" y="197"/>
                    <a:pt x="237" y="202"/>
                    <a:pt x="232" y="203"/>
                  </a:cubicBezTo>
                  <a:cubicBezTo>
                    <a:pt x="232" y="217"/>
                    <a:pt x="232" y="217"/>
                    <a:pt x="232" y="217"/>
                  </a:cubicBezTo>
                  <a:cubicBezTo>
                    <a:pt x="237" y="218"/>
                    <a:pt x="240" y="223"/>
                    <a:pt x="240" y="228"/>
                  </a:cubicBezTo>
                  <a:cubicBezTo>
                    <a:pt x="240" y="235"/>
                    <a:pt x="235" y="240"/>
                    <a:pt x="228" y="240"/>
                  </a:cubicBezTo>
                  <a:cubicBezTo>
                    <a:pt x="223" y="240"/>
                    <a:pt x="218" y="237"/>
                    <a:pt x="217" y="232"/>
                  </a:cubicBezTo>
                  <a:cubicBezTo>
                    <a:pt x="203" y="232"/>
                    <a:pt x="203" y="232"/>
                    <a:pt x="203" y="232"/>
                  </a:cubicBezTo>
                  <a:cubicBezTo>
                    <a:pt x="202" y="237"/>
                    <a:pt x="197" y="240"/>
                    <a:pt x="192" y="240"/>
                  </a:cubicBezTo>
                  <a:cubicBezTo>
                    <a:pt x="187" y="240"/>
                    <a:pt x="182" y="237"/>
                    <a:pt x="181" y="232"/>
                  </a:cubicBezTo>
                  <a:cubicBezTo>
                    <a:pt x="167" y="232"/>
                    <a:pt x="167" y="232"/>
                    <a:pt x="167" y="232"/>
                  </a:cubicBezTo>
                  <a:cubicBezTo>
                    <a:pt x="166" y="237"/>
                    <a:pt x="161" y="240"/>
                    <a:pt x="156" y="240"/>
                  </a:cubicBezTo>
                  <a:cubicBezTo>
                    <a:pt x="151" y="240"/>
                    <a:pt x="146" y="237"/>
                    <a:pt x="145" y="232"/>
                  </a:cubicBezTo>
                  <a:cubicBezTo>
                    <a:pt x="131" y="232"/>
                    <a:pt x="131" y="232"/>
                    <a:pt x="131" y="232"/>
                  </a:cubicBezTo>
                  <a:cubicBezTo>
                    <a:pt x="130" y="237"/>
                    <a:pt x="125" y="240"/>
                    <a:pt x="120" y="240"/>
                  </a:cubicBezTo>
                  <a:cubicBezTo>
                    <a:pt x="115" y="240"/>
                    <a:pt x="110" y="237"/>
                    <a:pt x="109" y="232"/>
                  </a:cubicBezTo>
                  <a:cubicBezTo>
                    <a:pt x="95" y="232"/>
                    <a:pt x="95" y="232"/>
                    <a:pt x="95" y="232"/>
                  </a:cubicBezTo>
                  <a:cubicBezTo>
                    <a:pt x="94" y="237"/>
                    <a:pt x="89" y="240"/>
                    <a:pt x="84" y="240"/>
                  </a:cubicBezTo>
                  <a:cubicBezTo>
                    <a:pt x="79" y="240"/>
                    <a:pt x="74" y="237"/>
                    <a:pt x="73" y="232"/>
                  </a:cubicBezTo>
                  <a:cubicBezTo>
                    <a:pt x="59" y="232"/>
                    <a:pt x="59" y="232"/>
                    <a:pt x="59" y="232"/>
                  </a:cubicBezTo>
                  <a:cubicBezTo>
                    <a:pt x="58" y="237"/>
                    <a:pt x="53" y="240"/>
                    <a:pt x="48" y="240"/>
                  </a:cubicBezTo>
                  <a:cubicBezTo>
                    <a:pt x="43" y="240"/>
                    <a:pt x="38" y="237"/>
                    <a:pt x="37" y="232"/>
                  </a:cubicBezTo>
                  <a:cubicBezTo>
                    <a:pt x="23" y="232"/>
                    <a:pt x="23" y="232"/>
                    <a:pt x="23" y="232"/>
                  </a:cubicBezTo>
                  <a:cubicBezTo>
                    <a:pt x="22" y="237"/>
                    <a:pt x="17" y="240"/>
                    <a:pt x="12" y="240"/>
                  </a:cubicBezTo>
                  <a:cubicBezTo>
                    <a:pt x="5" y="240"/>
                    <a:pt x="0" y="235"/>
                    <a:pt x="0" y="228"/>
                  </a:cubicBezTo>
                  <a:cubicBezTo>
                    <a:pt x="0" y="223"/>
                    <a:pt x="3" y="218"/>
                    <a:pt x="8" y="217"/>
                  </a:cubicBezTo>
                  <a:cubicBezTo>
                    <a:pt x="8" y="203"/>
                    <a:pt x="8" y="203"/>
                    <a:pt x="8" y="203"/>
                  </a:cubicBezTo>
                  <a:cubicBezTo>
                    <a:pt x="3" y="202"/>
                    <a:pt x="0" y="197"/>
                    <a:pt x="0" y="192"/>
                  </a:cubicBezTo>
                  <a:cubicBezTo>
                    <a:pt x="0" y="187"/>
                    <a:pt x="3" y="182"/>
                    <a:pt x="8" y="181"/>
                  </a:cubicBezTo>
                  <a:cubicBezTo>
                    <a:pt x="8" y="167"/>
                    <a:pt x="8" y="167"/>
                    <a:pt x="8" y="167"/>
                  </a:cubicBezTo>
                  <a:cubicBezTo>
                    <a:pt x="3" y="166"/>
                    <a:pt x="0" y="161"/>
                    <a:pt x="0" y="156"/>
                  </a:cubicBezTo>
                  <a:cubicBezTo>
                    <a:pt x="0" y="151"/>
                    <a:pt x="3" y="146"/>
                    <a:pt x="8" y="145"/>
                  </a:cubicBezTo>
                  <a:cubicBezTo>
                    <a:pt x="8" y="131"/>
                    <a:pt x="8" y="131"/>
                    <a:pt x="8" y="131"/>
                  </a:cubicBezTo>
                  <a:cubicBezTo>
                    <a:pt x="3" y="130"/>
                    <a:pt x="0" y="125"/>
                    <a:pt x="0" y="120"/>
                  </a:cubicBezTo>
                  <a:cubicBezTo>
                    <a:pt x="0" y="115"/>
                    <a:pt x="3" y="110"/>
                    <a:pt x="8" y="109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3" y="94"/>
                    <a:pt x="0" y="89"/>
                    <a:pt x="0" y="84"/>
                  </a:cubicBezTo>
                  <a:cubicBezTo>
                    <a:pt x="0" y="79"/>
                    <a:pt x="3" y="74"/>
                    <a:pt x="8" y="73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3" y="58"/>
                    <a:pt x="0" y="53"/>
                    <a:pt x="0" y="48"/>
                  </a:cubicBezTo>
                  <a:cubicBezTo>
                    <a:pt x="0" y="43"/>
                    <a:pt x="3" y="38"/>
                    <a:pt x="8" y="37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2"/>
                    <a:pt x="0" y="17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7" y="0"/>
                    <a:pt x="22" y="3"/>
                    <a:pt x="23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3"/>
                    <a:pt x="43" y="0"/>
                    <a:pt x="48" y="0"/>
                  </a:cubicBezTo>
                  <a:cubicBezTo>
                    <a:pt x="53" y="0"/>
                    <a:pt x="58" y="3"/>
                    <a:pt x="59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3"/>
                    <a:pt x="79" y="0"/>
                    <a:pt x="84" y="0"/>
                  </a:cubicBezTo>
                  <a:cubicBezTo>
                    <a:pt x="89" y="0"/>
                    <a:pt x="94" y="3"/>
                    <a:pt x="95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10" y="3"/>
                    <a:pt x="115" y="0"/>
                    <a:pt x="120" y="0"/>
                  </a:cubicBezTo>
                  <a:cubicBezTo>
                    <a:pt x="125" y="0"/>
                    <a:pt x="130" y="3"/>
                    <a:pt x="131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6" y="3"/>
                    <a:pt x="151" y="0"/>
                    <a:pt x="156" y="0"/>
                  </a:cubicBezTo>
                  <a:cubicBezTo>
                    <a:pt x="161" y="0"/>
                    <a:pt x="166" y="3"/>
                    <a:pt x="167" y="8"/>
                  </a:cubicBezTo>
                  <a:cubicBezTo>
                    <a:pt x="181" y="8"/>
                    <a:pt x="181" y="8"/>
                    <a:pt x="181" y="8"/>
                  </a:cubicBezTo>
                  <a:cubicBezTo>
                    <a:pt x="182" y="3"/>
                    <a:pt x="187" y="0"/>
                    <a:pt x="192" y="0"/>
                  </a:cubicBezTo>
                  <a:cubicBezTo>
                    <a:pt x="197" y="0"/>
                    <a:pt x="202" y="3"/>
                    <a:pt x="203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8" y="3"/>
                    <a:pt x="223" y="0"/>
                    <a:pt x="228" y="0"/>
                  </a:cubicBezTo>
                  <a:cubicBezTo>
                    <a:pt x="235" y="0"/>
                    <a:pt x="240" y="5"/>
                    <a:pt x="240" y="12"/>
                  </a:cubicBezTo>
                  <a:cubicBezTo>
                    <a:pt x="240" y="17"/>
                    <a:pt x="237" y="22"/>
                    <a:pt x="232" y="23"/>
                  </a:cubicBezTo>
                  <a:cubicBezTo>
                    <a:pt x="232" y="37"/>
                    <a:pt x="232" y="37"/>
                    <a:pt x="232" y="37"/>
                  </a:cubicBezTo>
                  <a:cubicBezTo>
                    <a:pt x="237" y="38"/>
                    <a:pt x="240" y="43"/>
                    <a:pt x="240" y="48"/>
                  </a:cubicBezTo>
                  <a:cubicBezTo>
                    <a:pt x="240" y="53"/>
                    <a:pt x="237" y="58"/>
                    <a:pt x="232" y="59"/>
                  </a:cubicBezTo>
                  <a:cubicBezTo>
                    <a:pt x="232" y="73"/>
                    <a:pt x="232" y="73"/>
                    <a:pt x="232" y="73"/>
                  </a:cubicBezTo>
                  <a:cubicBezTo>
                    <a:pt x="237" y="74"/>
                    <a:pt x="240" y="79"/>
                    <a:pt x="240" y="84"/>
                  </a:cubicBezTo>
                  <a:cubicBezTo>
                    <a:pt x="240" y="89"/>
                    <a:pt x="237" y="94"/>
                    <a:pt x="232" y="95"/>
                  </a:cubicBezTo>
                  <a:cubicBezTo>
                    <a:pt x="232" y="109"/>
                    <a:pt x="232" y="109"/>
                    <a:pt x="232" y="109"/>
                  </a:cubicBezTo>
                  <a:cubicBezTo>
                    <a:pt x="237" y="110"/>
                    <a:pt x="240" y="115"/>
                    <a:pt x="240" y="120"/>
                  </a:cubicBezTo>
                  <a:cubicBezTo>
                    <a:pt x="240" y="125"/>
                    <a:pt x="237" y="130"/>
                    <a:pt x="232" y="131"/>
                  </a:cubicBezTo>
                  <a:cubicBezTo>
                    <a:pt x="232" y="145"/>
                    <a:pt x="232" y="145"/>
                    <a:pt x="232" y="145"/>
                  </a:cubicBezTo>
                  <a:cubicBezTo>
                    <a:pt x="237" y="146"/>
                    <a:pt x="240" y="151"/>
                    <a:pt x="240" y="156"/>
                  </a:cubicBezTo>
                  <a:cubicBezTo>
                    <a:pt x="240" y="161"/>
                    <a:pt x="237" y="166"/>
                    <a:pt x="232" y="167"/>
                  </a:cubicBezTo>
                  <a:cubicBezTo>
                    <a:pt x="232" y="181"/>
                    <a:pt x="232" y="181"/>
                    <a:pt x="232" y="181"/>
                  </a:cubicBezTo>
                  <a:cubicBezTo>
                    <a:pt x="237" y="182"/>
                    <a:pt x="240" y="187"/>
                    <a:pt x="240" y="192"/>
                  </a:cubicBezTo>
                  <a:moveTo>
                    <a:pt x="208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208"/>
                    <a:pt x="32" y="208"/>
                    <a:pt x="32" y="208"/>
                  </a:cubicBezTo>
                  <a:cubicBezTo>
                    <a:pt x="208" y="208"/>
                    <a:pt x="208" y="208"/>
                    <a:pt x="208" y="208"/>
                  </a:cubicBezTo>
                  <a:lnTo>
                    <a:pt x="208" y="32"/>
                  </a:lnTo>
                  <a:close/>
                  <a:moveTo>
                    <a:pt x="104" y="160"/>
                  </a:moveTo>
                  <a:cubicBezTo>
                    <a:pt x="160" y="92"/>
                    <a:pt x="160" y="92"/>
                    <a:pt x="160" y="92"/>
                  </a:cubicBezTo>
                  <a:cubicBezTo>
                    <a:pt x="196" y="148"/>
                    <a:pt x="196" y="148"/>
                    <a:pt x="196" y="148"/>
                  </a:cubicBezTo>
                  <a:cubicBezTo>
                    <a:pt x="196" y="196"/>
                    <a:pt x="196" y="196"/>
                    <a:pt x="196" y="196"/>
                  </a:cubicBezTo>
                  <a:cubicBezTo>
                    <a:pt x="44" y="196"/>
                    <a:pt x="44" y="196"/>
                    <a:pt x="44" y="196"/>
                  </a:cubicBezTo>
                  <a:cubicBezTo>
                    <a:pt x="92" y="148"/>
                    <a:pt x="92" y="148"/>
                    <a:pt x="92" y="148"/>
                  </a:cubicBezTo>
                  <a:lnTo>
                    <a:pt x="104" y="160"/>
                  </a:lnTo>
                  <a:close/>
                  <a:moveTo>
                    <a:pt x="80" y="104"/>
                  </a:moveTo>
                  <a:cubicBezTo>
                    <a:pt x="67" y="104"/>
                    <a:pt x="56" y="93"/>
                    <a:pt x="56" y="80"/>
                  </a:cubicBezTo>
                  <a:cubicBezTo>
                    <a:pt x="56" y="67"/>
                    <a:pt x="67" y="56"/>
                    <a:pt x="80" y="56"/>
                  </a:cubicBezTo>
                  <a:cubicBezTo>
                    <a:pt x="93" y="56"/>
                    <a:pt x="104" y="67"/>
                    <a:pt x="104" y="80"/>
                  </a:cubicBezTo>
                  <a:cubicBezTo>
                    <a:pt x="104" y="93"/>
                    <a:pt x="93" y="104"/>
                    <a:pt x="80" y="104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10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8" name="Freeform 182">
              <a:extLst>
                <a:ext uri="{FF2B5EF4-FFF2-40B4-BE49-F238E27FC236}">
                  <a16:creationId xmlns:a16="http://schemas.microsoft.com/office/drawing/2014/main" id="{E3AD47B0-0AF5-73B7-0814-1E3C9C37FA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08105" y="3025974"/>
              <a:ext cx="403737" cy="251932"/>
            </a:xfrm>
            <a:custGeom>
              <a:avLst/>
              <a:gdLst>
                <a:gd name="T0" fmla="*/ 244 w 256"/>
                <a:gd name="T1" fmla="*/ 160 h 160"/>
                <a:gd name="T2" fmla="*/ 232 w 256"/>
                <a:gd name="T3" fmla="*/ 160 h 160"/>
                <a:gd name="T4" fmla="*/ 24 w 256"/>
                <a:gd name="T5" fmla="*/ 160 h 160"/>
                <a:gd name="T6" fmla="*/ 12 w 256"/>
                <a:gd name="T7" fmla="*/ 160 h 160"/>
                <a:gd name="T8" fmla="*/ 0 w 256"/>
                <a:gd name="T9" fmla="*/ 148 h 160"/>
                <a:gd name="T10" fmla="*/ 0 w 256"/>
                <a:gd name="T11" fmla="*/ 128 h 160"/>
                <a:gd name="T12" fmla="*/ 24 w 256"/>
                <a:gd name="T13" fmla="*/ 128 h 160"/>
                <a:gd name="T14" fmla="*/ 24 w 256"/>
                <a:gd name="T15" fmla="*/ 12 h 160"/>
                <a:gd name="T16" fmla="*/ 36 w 256"/>
                <a:gd name="T17" fmla="*/ 0 h 160"/>
                <a:gd name="T18" fmla="*/ 220 w 256"/>
                <a:gd name="T19" fmla="*/ 0 h 160"/>
                <a:gd name="T20" fmla="*/ 232 w 256"/>
                <a:gd name="T21" fmla="*/ 12 h 160"/>
                <a:gd name="T22" fmla="*/ 232 w 256"/>
                <a:gd name="T23" fmla="*/ 128 h 160"/>
                <a:gd name="T24" fmla="*/ 256 w 256"/>
                <a:gd name="T25" fmla="*/ 128 h 160"/>
                <a:gd name="T26" fmla="*/ 256 w 256"/>
                <a:gd name="T27" fmla="*/ 148 h 160"/>
                <a:gd name="T28" fmla="*/ 244 w 256"/>
                <a:gd name="T29" fmla="*/ 160 h 160"/>
                <a:gd name="T30" fmla="*/ 100 w 256"/>
                <a:gd name="T31" fmla="*/ 148 h 160"/>
                <a:gd name="T32" fmla="*/ 156 w 256"/>
                <a:gd name="T33" fmla="*/ 148 h 160"/>
                <a:gd name="T34" fmla="*/ 156 w 256"/>
                <a:gd name="T35" fmla="*/ 140 h 160"/>
                <a:gd name="T36" fmla="*/ 100 w 256"/>
                <a:gd name="T37" fmla="*/ 140 h 160"/>
                <a:gd name="T38" fmla="*/ 100 w 256"/>
                <a:gd name="T39" fmla="*/ 148 h 160"/>
                <a:gd name="T40" fmla="*/ 216 w 256"/>
                <a:gd name="T41" fmla="*/ 16 h 160"/>
                <a:gd name="T42" fmla="*/ 40 w 256"/>
                <a:gd name="T43" fmla="*/ 16 h 160"/>
                <a:gd name="T44" fmla="*/ 40 w 256"/>
                <a:gd name="T45" fmla="*/ 120 h 160"/>
                <a:gd name="T46" fmla="*/ 216 w 256"/>
                <a:gd name="T47" fmla="*/ 120 h 160"/>
                <a:gd name="T48" fmla="*/ 216 w 256"/>
                <a:gd name="T49" fmla="*/ 1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6" h="160">
                  <a:moveTo>
                    <a:pt x="244" y="160"/>
                  </a:moveTo>
                  <a:cubicBezTo>
                    <a:pt x="232" y="160"/>
                    <a:pt x="232" y="160"/>
                    <a:pt x="232" y="160"/>
                  </a:cubicBezTo>
                  <a:cubicBezTo>
                    <a:pt x="24" y="160"/>
                    <a:pt x="24" y="160"/>
                    <a:pt x="24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5" y="160"/>
                    <a:pt x="0" y="155"/>
                    <a:pt x="0" y="14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29" y="0"/>
                    <a:pt x="36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7" y="0"/>
                    <a:pt x="232" y="5"/>
                    <a:pt x="232" y="12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55"/>
                    <a:pt x="251" y="160"/>
                    <a:pt x="244" y="160"/>
                  </a:cubicBezTo>
                  <a:moveTo>
                    <a:pt x="100" y="148"/>
                  </a:moveTo>
                  <a:cubicBezTo>
                    <a:pt x="156" y="148"/>
                    <a:pt x="156" y="148"/>
                    <a:pt x="156" y="148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48"/>
                  </a:lnTo>
                  <a:close/>
                  <a:moveTo>
                    <a:pt x="216" y="16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216" y="120"/>
                    <a:pt x="216" y="120"/>
                    <a:pt x="216" y="120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10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9" name="Freeform 225">
              <a:extLst>
                <a:ext uri="{FF2B5EF4-FFF2-40B4-BE49-F238E27FC236}">
                  <a16:creationId xmlns:a16="http://schemas.microsoft.com/office/drawing/2014/main" id="{52C071F7-5D74-BD99-98C0-03A7677D0B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7640" y="3425639"/>
              <a:ext cx="403737" cy="403737"/>
            </a:xfrm>
            <a:custGeom>
              <a:avLst/>
              <a:gdLst>
                <a:gd name="T0" fmla="*/ 128 w 256"/>
                <a:gd name="T1" fmla="*/ 256 h 256"/>
                <a:gd name="T2" fmla="*/ 0 w 256"/>
                <a:gd name="T3" fmla="*/ 128 h 256"/>
                <a:gd name="T4" fmla="*/ 128 w 256"/>
                <a:gd name="T5" fmla="*/ 0 h 256"/>
                <a:gd name="T6" fmla="*/ 256 w 256"/>
                <a:gd name="T7" fmla="*/ 128 h 256"/>
                <a:gd name="T8" fmla="*/ 128 w 256"/>
                <a:gd name="T9" fmla="*/ 256 h 256"/>
                <a:gd name="T10" fmla="*/ 128 w 256"/>
                <a:gd name="T11" fmla="*/ 24 h 256"/>
                <a:gd name="T12" fmla="*/ 24 w 256"/>
                <a:gd name="T13" fmla="*/ 128 h 256"/>
                <a:gd name="T14" fmla="*/ 51 w 256"/>
                <a:gd name="T15" fmla="*/ 198 h 256"/>
                <a:gd name="T16" fmla="*/ 80 w 256"/>
                <a:gd name="T17" fmla="*/ 188 h 256"/>
                <a:gd name="T18" fmla="*/ 105 w 256"/>
                <a:gd name="T19" fmla="*/ 177 h 256"/>
                <a:gd name="T20" fmla="*/ 105 w 256"/>
                <a:gd name="T21" fmla="*/ 158 h 256"/>
                <a:gd name="T22" fmla="*/ 95 w 256"/>
                <a:gd name="T23" fmla="*/ 134 h 256"/>
                <a:gd name="T24" fmla="*/ 89 w 256"/>
                <a:gd name="T25" fmla="*/ 124 h 256"/>
                <a:gd name="T26" fmla="*/ 92 w 256"/>
                <a:gd name="T27" fmla="*/ 108 h 256"/>
                <a:gd name="T28" fmla="*/ 90 w 256"/>
                <a:gd name="T29" fmla="*/ 87 h 256"/>
                <a:gd name="T30" fmla="*/ 128 w 256"/>
                <a:gd name="T31" fmla="*/ 56 h 256"/>
                <a:gd name="T32" fmla="*/ 166 w 256"/>
                <a:gd name="T33" fmla="*/ 87 h 256"/>
                <a:gd name="T34" fmla="*/ 164 w 256"/>
                <a:gd name="T35" fmla="*/ 108 h 256"/>
                <a:gd name="T36" fmla="*/ 167 w 256"/>
                <a:gd name="T37" fmla="*/ 124 h 256"/>
                <a:gd name="T38" fmla="*/ 161 w 256"/>
                <a:gd name="T39" fmla="*/ 134 h 256"/>
                <a:gd name="T40" fmla="*/ 151 w 256"/>
                <a:gd name="T41" fmla="*/ 158 h 256"/>
                <a:gd name="T42" fmla="*/ 151 w 256"/>
                <a:gd name="T43" fmla="*/ 177 h 256"/>
                <a:gd name="T44" fmla="*/ 176 w 256"/>
                <a:gd name="T45" fmla="*/ 188 h 256"/>
                <a:gd name="T46" fmla="*/ 205 w 256"/>
                <a:gd name="T47" fmla="*/ 198 h 256"/>
                <a:gd name="T48" fmla="*/ 232 w 256"/>
                <a:gd name="T49" fmla="*/ 128 h 256"/>
                <a:gd name="T50" fmla="*/ 128 w 256"/>
                <a:gd name="T51" fmla="*/ 2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55"/>
                    <a:pt x="34" y="179"/>
                    <a:pt x="51" y="198"/>
                  </a:cubicBezTo>
                  <a:cubicBezTo>
                    <a:pt x="66" y="190"/>
                    <a:pt x="61" y="196"/>
                    <a:pt x="80" y="188"/>
                  </a:cubicBezTo>
                  <a:cubicBezTo>
                    <a:pt x="100" y="180"/>
                    <a:pt x="105" y="177"/>
                    <a:pt x="105" y="177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5" y="158"/>
                    <a:pt x="98" y="152"/>
                    <a:pt x="95" y="134"/>
                  </a:cubicBezTo>
                  <a:cubicBezTo>
                    <a:pt x="91" y="136"/>
                    <a:pt x="89" y="129"/>
                    <a:pt x="89" y="124"/>
                  </a:cubicBezTo>
                  <a:cubicBezTo>
                    <a:pt x="89" y="120"/>
                    <a:pt x="86" y="107"/>
                    <a:pt x="92" y="108"/>
                  </a:cubicBezTo>
                  <a:cubicBezTo>
                    <a:pt x="91" y="99"/>
                    <a:pt x="90" y="92"/>
                    <a:pt x="90" y="87"/>
                  </a:cubicBezTo>
                  <a:cubicBezTo>
                    <a:pt x="92" y="73"/>
                    <a:pt x="106" y="57"/>
                    <a:pt x="128" y="56"/>
                  </a:cubicBezTo>
                  <a:cubicBezTo>
                    <a:pt x="154" y="57"/>
                    <a:pt x="164" y="73"/>
                    <a:pt x="166" y="87"/>
                  </a:cubicBezTo>
                  <a:cubicBezTo>
                    <a:pt x="166" y="92"/>
                    <a:pt x="165" y="99"/>
                    <a:pt x="164" y="108"/>
                  </a:cubicBezTo>
                  <a:cubicBezTo>
                    <a:pt x="170" y="107"/>
                    <a:pt x="167" y="120"/>
                    <a:pt x="167" y="124"/>
                  </a:cubicBezTo>
                  <a:cubicBezTo>
                    <a:pt x="167" y="129"/>
                    <a:pt x="165" y="136"/>
                    <a:pt x="161" y="134"/>
                  </a:cubicBezTo>
                  <a:cubicBezTo>
                    <a:pt x="158" y="152"/>
                    <a:pt x="151" y="158"/>
                    <a:pt x="151" y="158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1" y="177"/>
                    <a:pt x="156" y="180"/>
                    <a:pt x="176" y="188"/>
                  </a:cubicBezTo>
                  <a:cubicBezTo>
                    <a:pt x="195" y="196"/>
                    <a:pt x="190" y="190"/>
                    <a:pt x="205" y="198"/>
                  </a:cubicBezTo>
                  <a:cubicBezTo>
                    <a:pt x="222" y="179"/>
                    <a:pt x="232" y="15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10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0" name="Freeform 259">
              <a:extLst>
                <a:ext uri="{FF2B5EF4-FFF2-40B4-BE49-F238E27FC236}">
                  <a16:creationId xmlns:a16="http://schemas.microsoft.com/office/drawing/2014/main" id="{78EC410C-2BB8-1801-0968-C41EFAE72C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5140" y="3913565"/>
              <a:ext cx="406966" cy="403737"/>
            </a:xfrm>
            <a:custGeom>
              <a:avLst/>
              <a:gdLst>
                <a:gd name="T0" fmla="*/ 128 w 256"/>
                <a:gd name="T1" fmla="*/ 256 h 256"/>
                <a:gd name="T2" fmla="*/ 0 w 256"/>
                <a:gd name="T3" fmla="*/ 128 h 256"/>
                <a:gd name="T4" fmla="*/ 128 w 256"/>
                <a:gd name="T5" fmla="*/ 0 h 256"/>
                <a:gd name="T6" fmla="*/ 256 w 256"/>
                <a:gd name="T7" fmla="*/ 128 h 256"/>
                <a:gd name="T8" fmla="*/ 128 w 256"/>
                <a:gd name="T9" fmla="*/ 256 h 256"/>
                <a:gd name="T10" fmla="*/ 128 w 256"/>
                <a:gd name="T11" fmla="*/ 24 h 256"/>
                <a:gd name="T12" fmla="*/ 24 w 256"/>
                <a:gd name="T13" fmla="*/ 128 h 256"/>
                <a:gd name="T14" fmla="*/ 128 w 256"/>
                <a:gd name="T15" fmla="*/ 232 h 256"/>
                <a:gd name="T16" fmla="*/ 232 w 256"/>
                <a:gd name="T17" fmla="*/ 128 h 256"/>
                <a:gd name="T18" fmla="*/ 128 w 256"/>
                <a:gd name="T19" fmla="*/ 24 h 256"/>
                <a:gd name="T20" fmla="*/ 100 w 256"/>
                <a:gd name="T21" fmla="*/ 152 h 256"/>
                <a:gd name="T22" fmla="*/ 64 w 256"/>
                <a:gd name="T23" fmla="*/ 64 h 256"/>
                <a:gd name="T24" fmla="*/ 156 w 256"/>
                <a:gd name="T25" fmla="*/ 100 h 256"/>
                <a:gd name="T26" fmla="*/ 192 w 256"/>
                <a:gd name="T27" fmla="*/ 192 h 256"/>
                <a:gd name="T28" fmla="*/ 100 w 256"/>
                <a:gd name="T29" fmla="*/ 152 h 256"/>
                <a:gd name="T30" fmla="*/ 128 w 256"/>
                <a:gd name="T31" fmla="*/ 116 h 256"/>
                <a:gd name="T32" fmla="*/ 116 w 256"/>
                <a:gd name="T33" fmla="*/ 128 h 256"/>
                <a:gd name="T34" fmla="*/ 128 w 256"/>
                <a:gd name="T35" fmla="*/ 140 h 256"/>
                <a:gd name="T36" fmla="*/ 140 w 256"/>
                <a:gd name="T37" fmla="*/ 128 h 256"/>
                <a:gd name="T38" fmla="*/ 128 w 256"/>
                <a:gd name="T39" fmla="*/ 11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85"/>
                    <a:pt x="71" y="232"/>
                    <a:pt x="128" y="232"/>
                  </a:cubicBezTo>
                  <a:cubicBezTo>
                    <a:pt x="185" y="232"/>
                    <a:pt x="232" y="18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  <a:moveTo>
                    <a:pt x="100" y="152"/>
                  </a:moveTo>
                  <a:cubicBezTo>
                    <a:pt x="64" y="64"/>
                    <a:pt x="64" y="64"/>
                    <a:pt x="64" y="64"/>
                  </a:cubicBezTo>
                  <a:cubicBezTo>
                    <a:pt x="156" y="100"/>
                    <a:pt x="156" y="100"/>
                    <a:pt x="156" y="100"/>
                  </a:cubicBezTo>
                  <a:cubicBezTo>
                    <a:pt x="192" y="192"/>
                    <a:pt x="192" y="192"/>
                    <a:pt x="192" y="192"/>
                  </a:cubicBezTo>
                  <a:lnTo>
                    <a:pt x="100" y="152"/>
                  </a:lnTo>
                  <a:close/>
                  <a:moveTo>
                    <a:pt x="128" y="116"/>
                  </a:moveTo>
                  <a:cubicBezTo>
                    <a:pt x="121" y="116"/>
                    <a:pt x="116" y="121"/>
                    <a:pt x="116" y="128"/>
                  </a:cubicBezTo>
                  <a:cubicBezTo>
                    <a:pt x="116" y="135"/>
                    <a:pt x="121" y="140"/>
                    <a:pt x="128" y="140"/>
                  </a:cubicBezTo>
                  <a:cubicBezTo>
                    <a:pt x="135" y="140"/>
                    <a:pt x="140" y="135"/>
                    <a:pt x="140" y="128"/>
                  </a:cubicBezTo>
                  <a:cubicBezTo>
                    <a:pt x="140" y="121"/>
                    <a:pt x="135" y="116"/>
                    <a:pt x="128" y="116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10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889C5A4-55F8-8B49-96CF-15ACBF38F020}"/>
                </a:ext>
              </a:extLst>
            </p:cNvPr>
            <p:cNvSpPr/>
            <p:nvPr/>
          </p:nvSpPr>
          <p:spPr>
            <a:xfrm>
              <a:off x="1254974" y="2230511"/>
              <a:ext cx="2492189" cy="6800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  <a:endParaRPr lang="en-US" altLang="zh-CN" sz="1600" dirty="0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87228F7C-EB08-1242-79A0-0261BE8A5424}"/>
                </a:ext>
              </a:extLst>
            </p:cNvPr>
            <p:cNvSpPr/>
            <p:nvPr/>
          </p:nvSpPr>
          <p:spPr>
            <a:xfrm>
              <a:off x="3486057" y="2734283"/>
              <a:ext cx="2492189" cy="6800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  <a:endParaRPr lang="en-US" altLang="zh-CN" sz="1600" dirty="0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3B67A1A-41F0-2644-22F0-ACE2B7CD4E40}"/>
                </a:ext>
              </a:extLst>
            </p:cNvPr>
            <p:cNvSpPr/>
            <p:nvPr/>
          </p:nvSpPr>
          <p:spPr>
            <a:xfrm>
              <a:off x="5803503" y="3222531"/>
              <a:ext cx="2492189" cy="6800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  <a:endParaRPr lang="en-US" altLang="zh-CN" sz="1600" dirty="0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7E8A675-7AE7-4AE2-F939-C999BD5E9695}"/>
                </a:ext>
              </a:extLst>
            </p:cNvPr>
            <p:cNvSpPr/>
            <p:nvPr/>
          </p:nvSpPr>
          <p:spPr>
            <a:xfrm>
              <a:off x="8096677" y="3725571"/>
              <a:ext cx="2492189" cy="6800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  <a:endParaRPr lang="en-US" altLang="zh-CN" sz="1600" dirty="0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7319546-0A76-ABD0-3B24-970B7F530908}"/>
              </a:ext>
            </a:extLst>
          </p:cNvPr>
          <p:cNvGrpSpPr/>
          <p:nvPr/>
        </p:nvGrpSpPr>
        <p:grpSpPr>
          <a:xfrm>
            <a:off x="2003858" y="997375"/>
            <a:ext cx="5016414" cy="588508"/>
            <a:chOff x="-1340543" y="1739095"/>
            <a:chExt cx="5016414" cy="58850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9C2B309-085B-AE4D-4980-1554C96989A3}"/>
                </a:ext>
              </a:extLst>
            </p:cNvPr>
            <p:cNvSpPr txBox="1"/>
            <p:nvPr/>
          </p:nvSpPr>
          <p:spPr>
            <a:xfrm>
              <a:off x="2056116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BB48E16-02C2-BBB9-ACC3-E26025516281}"/>
                </a:ext>
              </a:extLst>
            </p:cNvPr>
            <p:cNvSpPr txBox="1"/>
            <p:nvPr/>
          </p:nvSpPr>
          <p:spPr>
            <a:xfrm>
              <a:off x="-1340543" y="2032522"/>
              <a:ext cx="4997643" cy="29508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endParaRPr lang="en-US" altLang="zh-CN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2FA12774-AAF0-498E-CE50-5CD0614EFE92}"/>
              </a:ext>
            </a:extLst>
          </p:cNvPr>
          <p:cNvCxnSpPr>
            <a:cxnSpLocks/>
          </p:cNvCxnSpPr>
          <p:nvPr/>
        </p:nvCxnSpPr>
        <p:spPr>
          <a:xfrm>
            <a:off x="1259632" y="2240150"/>
            <a:ext cx="0" cy="2124234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D5EB745-5B8C-C0FD-12A3-912E4DBC5635}"/>
              </a:ext>
            </a:extLst>
          </p:cNvPr>
          <p:cNvGrpSpPr/>
          <p:nvPr/>
        </p:nvGrpSpPr>
        <p:grpSpPr>
          <a:xfrm>
            <a:off x="1330661" y="3934019"/>
            <a:ext cx="5107747" cy="528217"/>
            <a:chOff x="1357111" y="1739095"/>
            <a:chExt cx="5107747" cy="528217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5C6C378-E8F1-9B44-65B7-E8F52E4A4905}"/>
                </a:ext>
              </a:extLst>
            </p:cNvPr>
            <p:cNvSpPr txBox="1"/>
            <p:nvPr/>
          </p:nvSpPr>
          <p:spPr>
            <a:xfrm>
              <a:off x="1357111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779B37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93038F2-C93A-71FB-64F6-17F536D289CF}"/>
                </a:ext>
              </a:extLst>
            </p:cNvPr>
            <p:cNvSpPr txBox="1"/>
            <p:nvPr/>
          </p:nvSpPr>
          <p:spPr>
            <a:xfrm>
              <a:off x="1362529" y="1972231"/>
              <a:ext cx="5102329" cy="29508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797A88CA-35E9-6702-38F1-19B884BF0DF1}"/>
              </a:ext>
            </a:extLst>
          </p:cNvPr>
          <p:cNvCxnSpPr>
            <a:cxnSpLocks/>
          </p:cNvCxnSpPr>
          <p:nvPr/>
        </p:nvCxnSpPr>
        <p:spPr>
          <a:xfrm>
            <a:off x="2722566" y="2510903"/>
            <a:ext cx="0" cy="1445852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511408D-CBAB-924D-7C7C-EF700A6FB7EF}"/>
              </a:ext>
            </a:extLst>
          </p:cNvPr>
          <p:cNvGrpSpPr/>
          <p:nvPr/>
        </p:nvGrpSpPr>
        <p:grpSpPr>
          <a:xfrm>
            <a:off x="2790627" y="3499478"/>
            <a:ext cx="5107747" cy="528217"/>
            <a:chOff x="1357111" y="1739095"/>
            <a:chExt cx="5107747" cy="528217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02C0487-A3E9-EA52-FD46-960BED72E9BA}"/>
                </a:ext>
              </a:extLst>
            </p:cNvPr>
            <p:cNvSpPr txBox="1"/>
            <p:nvPr/>
          </p:nvSpPr>
          <p:spPr>
            <a:xfrm>
              <a:off x="1357111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6336DE4-BE3C-B41B-7FF8-42A69DEE6EF2}"/>
                </a:ext>
              </a:extLst>
            </p:cNvPr>
            <p:cNvSpPr txBox="1"/>
            <p:nvPr/>
          </p:nvSpPr>
          <p:spPr>
            <a:xfrm>
              <a:off x="1362529" y="1972231"/>
              <a:ext cx="5102329" cy="29508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E86FB478-F020-85D3-A042-8F31555F454A}"/>
              </a:ext>
            </a:extLst>
          </p:cNvPr>
          <p:cNvCxnSpPr>
            <a:cxnSpLocks/>
          </p:cNvCxnSpPr>
          <p:nvPr/>
        </p:nvCxnSpPr>
        <p:spPr>
          <a:xfrm>
            <a:off x="4184751" y="2772197"/>
            <a:ext cx="0" cy="822511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A2497AF-9416-C2E3-4BE3-D31ABE1C2B85}"/>
              </a:ext>
            </a:extLst>
          </p:cNvPr>
          <p:cNvGrpSpPr/>
          <p:nvPr/>
        </p:nvGrpSpPr>
        <p:grpSpPr>
          <a:xfrm>
            <a:off x="4239254" y="3113251"/>
            <a:ext cx="5107747" cy="528217"/>
            <a:chOff x="1357111" y="1739095"/>
            <a:chExt cx="5107747" cy="528217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B2E4866-0E7A-FB7E-A0CC-55BAD9002867}"/>
                </a:ext>
              </a:extLst>
            </p:cNvPr>
            <p:cNvSpPr txBox="1"/>
            <p:nvPr/>
          </p:nvSpPr>
          <p:spPr>
            <a:xfrm>
              <a:off x="1357111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779B37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85DF2B9-FD04-6E17-A269-6548E625C5C9}"/>
                </a:ext>
              </a:extLst>
            </p:cNvPr>
            <p:cNvSpPr txBox="1"/>
            <p:nvPr/>
          </p:nvSpPr>
          <p:spPr>
            <a:xfrm>
              <a:off x="1362529" y="1972231"/>
              <a:ext cx="5102329" cy="29508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D589BAF7-50F4-0671-927C-DC2E6707CF4E}"/>
              </a:ext>
            </a:extLst>
          </p:cNvPr>
          <p:cNvCxnSpPr>
            <a:cxnSpLocks/>
          </p:cNvCxnSpPr>
          <p:nvPr/>
        </p:nvCxnSpPr>
        <p:spPr>
          <a:xfrm>
            <a:off x="7020272" y="1028190"/>
            <a:ext cx="0" cy="1744007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02352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84D8AA2-8F0E-4CD8-6B4E-205B3C7728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63977" y="375146"/>
            <a:ext cx="2708023" cy="270802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41A6F9A-6122-318B-1993-36274779D1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00000">
            <a:off x="7238007" y="577267"/>
            <a:ext cx="3157023" cy="315702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8032475-5604-C8A5-C626-7BAFD9B65C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588655">
            <a:off x="2016960" y="2620058"/>
            <a:ext cx="1725233" cy="17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7841DCF-EA39-99F2-576B-175D18C3FA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8636">
            <a:off x="735199" y="760905"/>
            <a:ext cx="1602973" cy="1602973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1108044" y="1197370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叁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1D3FC899-0DE8-3ED5-E2FE-22E2905D821D}"/>
              </a:ext>
            </a:extLst>
          </p:cNvPr>
          <p:cNvSpPr/>
          <p:nvPr/>
        </p:nvSpPr>
        <p:spPr>
          <a:xfrm>
            <a:off x="3954461" y="2427734"/>
            <a:ext cx="3329506" cy="45719"/>
          </a:xfrm>
          <a:custGeom>
            <a:avLst/>
            <a:gdLst>
              <a:gd name="connsiteX0" fmla="*/ 0 w 6105525"/>
              <a:gd name="connsiteY0" fmla="*/ 58350 h 172773"/>
              <a:gd name="connsiteX1" fmla="*/ 876300 w 6105525"/>
              <a:gd name="connsiteY1" fmla="*/ 172650 h 172773"/>
              <a:gd name="connsiteX2" fmla="*/ 2152650 w 6105525"/>
              <a:gd name="connsiteY2" fmla="*/ 39300 h 172773"/>
              <a:gd name="connsiteX3" fmla="*/ 3819525 w 6105525"/>
              <a:gd name="connsiteY3" fmla="*/ 86925 h 172773"/>
              <a:gd name="connsiteX4" fmla="*/ 5153025 w 6105525"/>
              <a:gd name="connsiteY4" fmla="*/ 1200 h 172773"/>
              <a:gd name="connsiteX5" fmla="*/ 6105525 w 6105525"/>
              <a:gd name="connsiteY5" fmla="*/ 163125 h 172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5525" h="172773">
                <a:moveTo>
                  <a:pt x="0" y="58350"/>
                </a:moveTo>
                <a:cubicBezTo>
                  <a:pt x="258762" y="117087"/>
                  <a:pt x="517525" y="175825"/>
                  <a:pt x="876300" y="172650"/>
                </a:cubicBezTo>
                <a:cubicBezTo>
                  <a:pt x="1235075" y="169475"/>
                  <a:pt x="1662113" y="53587"/>
                  <a:pt x="2152650" y="39300"/>
                </a:cubicBezTo>
                <a:cubicBezTo>
                  <a:pt x="2643188" y="25012"/>
                  <a:pt x="3319463" y="93275"/>
                  <a:pt x="3819525" y="86925"/>
                </a:cubicBezTo>
                <a:cubicBezTo>
                  <a:pt x="4319587" y="80575"/>
                  <a:pt x="4772025" y="-11500"/>
                  <a:pt x="5153025" y="1200"/>
                </a:cubicBezTo>
                <a:cubicBezTo>
                  <a:pt x="5534025" y="13900"/>
                  <a:pt x="5819775" y="88512"/>
                  <a:pt x="6105525" y="163125"/>
                </a:cubicBezTo>
              </a:path>
            </a:pathLst>
          </a:custGeom>
          <a:noFill/>
          <a:ln w="6350">
            <a:solidFill>
              <a:srgbClr val="84B3A4"/>
            </a:solidFill>
            <a:prstDash val="dash"/>
            <a:headEnd type="oval"/>
            <a:tailEnd type="oval"/>
          </a:ln>
          <a:effectLst>
            <a:outerShdw blurRad="508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96A2E07-6F95-1705-E135-B5860D36CDB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12829">
            <a:off x="314266" y="2350210"/>
            <a:ext cx="1800200" cy="18002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D973EB3-2F55-9705-4905-4FFA4E856464}"/>
              </a:ext>
            </a:extLst>
          </p:cNvPr>
          <p:cNvSpPr txBox="1"/>
          <p:nvPr/>
        </p:nvSpPr>
        <p:spPr>
          <a:xfrm>
            <a:off x="3954461" y="1936033"/>
            <a:ext cx="28497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EB9AAF4-ADB7-94AE-C08E-3E5E934ECB51}"/>
              </a:ext>
            </a:extLst>
          </p:cNvPr>
          <p:cNvSpPr txBox="1"/>
          <p:nvPr/>
        </p:nvSpPr>
        <p:spPr>
          <a:xfrm>
            <a:off x="3918728" y="2679340"/>
            <a:ext cx="4469696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5802344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3275856" y="7836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22C1CD0-F422-6F07-4FF8-63508C03593F}"/>
              </a:ext>
            </a:extLst>
          </p:cNvPr>
          <p:cNvGrpSpPr/>
          <p:nvPr/>
        </p:nvGrpSpPr>
        <p:grpSpPr>
          <a:xfrm>
            <a:off x="1258997" y="1203598"/>
            <a:ext cx="3167833" cy="3115707"/>
            <a:chOff x="738042" y="1184235"/>
            <a:chExt cx="4766729" cy="4688294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D5C357DB-2FE4-5260-C1F8-9ED4AB674C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01" r="25201"/>
            <a:stretch/>
          </p:blipFill>
          <p:spPr>
            <a:xfrm>
              <a:off x="738042" y="1184235"/>
              <a:ext cx="2641371" cy="3550417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/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D939C6EC-B4F4-026C-9474-D5E9D68D69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01" r="25201"/>
            <a:stretch/>
          </p:blipFill>
          <p:spPr>
            <a:xfrm>
              <a:off x="2863400" y="2322112"/>
              <a:ext cx="2641371" cy="3550417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/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8DD5AD54-966A-0BA4-3E60-1B374EC9CC1A}"/>
              </a:ext>
            </a:extLst>
          </p:cNvPr>
          <p:cNvSpPr txBox="1"/>
          <p:nvPr/>
        </p:nvSpPr>
        <p:spPr>
          <a:xfrm>
            <a:off x="5206195" y="1347614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b="1" dirty="0">
                <a:solidFill>
                  <a:srgbClr val="84B3A4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AFB7DD-B239-D571-65FB-50245AC79EAC}"/>
              </a:ext>
            </a:extLst>
          </p:cNvPr>
          <p:cNvSpPr txBox="1"/>
          <p:nvPr/>
        </p:nvSpPr>
        <p:spPr>
          <a:xfrm>
            <a:off x="5211614" y="1599525"/>
            <a:ext cx="2841392" cy="7160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r>
              <a:rPr lang="zh-CN" altLang="en-US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C6F2E30-E563-5503-D750-4225EEF787E9}"/>
              </a:ext>
            </a:extLst>
          </p:cNvPr>
          <p:cNvSpPr txBox="1"/>
          <p:nvPr/>
        </p:nvSpPr>
        <p:spPr>
          <a:xfrm>
            <a:off x="5029100" y="2445807"/>
            <a:ext cx="2841392" cy="4367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9E7EFDD-6481-AB81-BCB4-B1D0D4F2A8B7}"/>
              </a:ext>
            </a:extLst>
          </p:cNvPr>
          <p:cNvSpPr txBox="1"/>
          <p:nvPr/>
        </p:nvSpPr>
        <p:spPr>
          <a:xfrm>
            <a:off x="5029100" y="2962061"/>
            <a:ext cx="2841392" cy="4367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C679D44-0908-EE17-9896-8106E9C2933A}"/>
              </a:ext>
            </a:extLst>
          </p:cNvPr>
          <p:cNvSpPr txBox="1"/>
          <p:nvPr/>
        </p:nvSpPr>
        <p:spPr>
          <a:xfrm>
            <a:off x="5029100" y="3478315"/>
            <a:ext cx="2841392" cy="4367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2404621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3275856" y="7836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2248CF0-06B1-22BE-A811-8D7BC799FC2F}"/>
              </a:ext>
            </a:extLst>
          </p:cNvPr>
          <p:cNvGrpSpPr/>
          <p:nvPr/>
        </p:nvGrpSpPr>
        <p:grpSpPr>
          <a:xfrm>
            <a:off x="1267131" y="1284600"/>
            <a:ext cx="0" cy="955525"/>
            <a:chOff x="1246610" y="1440872"/>
            <a:chExt cx="0" cy="955525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F50E124-B873-E662-8C6D-9CB3A2D0AB26}"/>
                </a:ext>
              </a:extLst>
            </p:cNvPr>
            <p:cNvCxnSpPr/>
            <p:nvPr/>
          </p:nvCxnSpPr>
          <p:spPr>
            <a:xfrm flipV="1">
              <a:off x="1246610" y="1907384"/>
              <a:ext cx="0" cy="48901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9C94159E-EBD4-8ACC-B9FF-86E9D2F5EEC2}"/>
                </a:ext>
              </a:extLst>
            </p:cNvPr>
            <p:cNvCxnSpPr/>
            <p:nvPr/>
          </p:nvCxnSpPr>
          <p:spPr>
            <a:xfrm flipV="1">
              <a:off x="1246610" y="1440872"/>
              <a:ext cx="0" cy="489013"/>
            </a:xfrm>
            <a:prstGeom prst="line">
              <a:avLst/>
            </a:prstGeom>
            <a:ln w="444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9E529B5-8A6A-9827-F609-8111EF22AAC0}"/>
              </a:ext>
            </a:extLst>
          </p:cNvPr>
          <p:cNvGrpSpPr/>
          <p:nvPr/>
        </p:nvGrpSpPr>
        <p:grpSpPr>
          <a:xfrm>
            <a:off x="4684440" y="1284600"/>
            <a:ext cx="0" cy="955525"/>
            <a:chOff x="4375887" y="1440872"/>
            <a:chExt cx="0" cy="955525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1E2B5CFE-2EA4-6F55-C212-71AB83691528}"/>
                </a:ext>
              </a:extLst>
            </p:cNvPr>
            <p:cNvCxnSpPr/>
            <p:nvPr/>
          </p:nvCxnSpPr>
          <p:spPr>
            <a:xfrm flipV="1">
              <a:off x="4375887" y="1907384"/>
              <a:ext cx="0" cy="489013"/>
            </a:xfrm>
            <a:prstGeom prst="line">
              <a:avLst/>
            </a:prstGeom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2F0E628C-0ABA-152A-0D72-3F03DEAD7DB3}"/>
                </a:ext>
              </a:extLst>
            </p:cNvPr>
            <p:cNvCxnSpPr/>
            <p:nvPr/>
          </p:nvCxnSpPr>
          <p:spPr>
            <a:xfrm flipV="1">
              <a:off x="4375887" y="1440872"/>
              <a:ext cx="0" cy="489013"/>
            </a:xfrm>
            <a:prstGeom prst="line">
              <a:avLst/>
            </a:prstGeom>
            <a:ln w="444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3C3F059-B2AD-B882-31B3-9EBCD162BB54}"/>
              </a:ext>
            </a:extLst>
          </p:cNvPr>
          <p:cNvGrpSpPr/>
          <p:nvPr/>
        </p:nvGrpSpPr>
        <p:grpSpPr>
          <a:xfrm>
            <a:off x="4431068" y="3162650"/>
            <a:ext cx="0" cy="957026"/>
            <a:chOff x="2806749" y="3318922"/>
            <a:chExt cx="0" cy="957026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6BA80B8B-6BFB-06D2-5271-F828A1B5BF06}"/>
                </a:ext>
              </a:extLst>
            </p:cNvPr>
            <p:cNvCxnSpPr/>
            <p:nvPr/>
          </p:nvCxnSpPr>
          <p:spPr>
            <a:xfrm>
              <a:off x="2806749" y="3318922"/>
              <a:ext cx="0" cy="4905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5EC9DAF2-2438-0DD8-D75C-FD5C5B5A530E}"/>
                </a:ext>
              </a:extLst>
            </p:cNvPr>
            <p:cNvCxnSpPr/>
            <p:nvPr/>
          </p:nvCxnSpPr>
          <p:spPr>
            <a:xfrm>
              <a:off x="2806749" y="3786935"/>
              <a:ext cx="0" cy="489013"/>
            </a:xfrm>
            <a:prstGeom prst="line">
              <a:avLst/>
            </a:prstGeom>
            <a:ln w="444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79AA3B6B-8B6A-0500-9C5E-5BDBC3E61D8D}"/>
              </a:ext>
            </a:extLst>
          </p:cNvPr>
          <p:cNvSpPr/>
          <p:nvPr/>
        </p:nvSpPr>
        <p:spPr>
          <a:xfrm>
            <a:off x="1259632" y="2229625"/>
            <a:ext cx="1468630" cy="967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endParaRPr lang="zh-CN" altLang="en-US" sz="2300" dirty="0">
              <a:solidFill>
                <a:schemeClr val="accent2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BD59CEC-D903-243A-0D42-7978AAA26E6E}"/>
              </a:ext>
            </a:extLst>
          </p:cNvPr>
          <p:cNvSpPr/>
          <p:nvPr/>
        </p:nvSpPr>
        <p:spPr>
          <a:xfrm>
            <a:off x="2968285" y="2229625"/>
            <a:ext cx="1468630" cy="9675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endParaRPr lang="zh-CN" altLang="en-US" sz="2300" dirty="0">
              <a:solidFill>
                <a:schemeClr val="accent2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AD2BFE1-1255-A183-1BE8-1C32E3160516}"/>
              </a:ext>
            </a:extLst>
          </p:cNvPr>
          <p:cNvSpPr/>
          <p:nvPr/>
        </p:nvSpPr>
        <p:spPr>
          <a:xfrm>
            <a:off x="4676940" y="2229625"/>
            <a:ext cx="1468630" cy="9675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endParaRPr lang="zh-CN" altLang="en-US" sz="2300" dirty="0">
              <a:solidFill>
                <a:schemeClr val="accent2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FA2F50D-8924-58D5-C401-34FE99F99987}"/>
              </a:ext>
            </a:extLst>
          </p:cNvPr>
          <p:cNvSpPr/>
          <p:nvPr/>
        </p:nvSpPr>
        <p:spPr>
          <a:xfrm>
            <a:off x="6385593" y="2229625"/>
            <a:ext cx="1468630" cy="9675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endParaRPr lang="zh-CN" altLang="en-US" sz="2300" dirty="0">
              <a:solidFill>
                <a:schemeClr val="accent2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C7C2FA9-0EB2-3BCA-C7A7-A62996618309}"/>
              </a:ext>
            </a:extLst>
          </p:cNvPr>
          <p:cNvSpPr txBox="1"/>
          <p:nvPr/>
        </p:nvSpPr>
        <p:spPr>
          <a:xfrm>
            <a:off x="1517275" y="2519872"/>
            <a:ext cx="953344" cy="3870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  <a:endParaRPr lang="en-US" altLang="zh-CN" sz="1400" dirty="0">
              <a:solidFill>
                <a:schemeClr val="accent2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B0756CC-7C45-6805-44E8-8E93DB987F85}"/>
              </a:ext>
            </a:extLst>
          </p:cNvPr>
          <p:cNvSpPr txBox="1"/>
          <p:nvPr/>
        </p:nvSpPr>
        <p:spPr>
          <a:xfrm>
            <a:off x="3225928" y="2519872"/>
            <a:ext cx="953344" cy="3870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  <a:endParaRPr lang="en-US" altLang="zh-CN" sz="1400" dirty="0">
              <a:solidFill>
                <a:schemeClr val="accent2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711B6A7-4B13-437C-56FB-963D0F4AAA8C}"/>
              </a:ext>
            </a:extLst>
          </p:cNvPr>
          <p:cNvSpPr txBox="1"/>
          <p:nvPr/>
        </p:nvSpPr>
        <p:spPr>
          <a:xfrm>
            <a:off x="4934581" y="2519872"/>
            <a:ext cx="953344" cy="3870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  <a:endParaRPr lang="en-US" altLang="zh-CN" sz="1400" dirty="0">
              <a:solidFill>
                <a:schemeClr val="accent2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E339C58-8824-2A5B-BB94-5C534BFF824D}"/>
              </a:ext>
            </a:extLst>
          </p:cNvPr>
          <p:cNvSpPr txBox="1"/>
          <p:nvPr/>
        </p:nvSpPr>
        <p:spPr>
          <a:xfrm>
            <a:off x="6643234" y="2519872"/>
            <a:ext cx="953344" cy="3870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  <a:endParaRPr lang="en-US" altLang="zh-CN" sz="1400" dirty="0">
              <a:solidFill>
                <a:schemeClr val="accent2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24FE3BD-C5C1-474D-F95B-5D2D01E23570}"/>
              </a:ext>
            </a:extLst>
          </p:cNvPr>
          <p:cNvGrpSpPr/>
          <p:nvPr/>
        </p:nvGrpSpPr>
        <p:grpSpPr>
          <a:xfrm>
            <a:off x="1331640" y="1284600"/>
            <a:ext cx="2606931" cy="808280"/>
            <a:chOff x="1357111" y="1739095"/>
            <a:chExt cx="2606931" cy="80828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5686A8D-19D2-D905-8BFD-6ED0CFA35EC0}"/>
                </a:ext>
              </a:extLst>
            </p:cNvPr>
            <p:cNvSpPr txBox="1"/>
            <p:nvPr/>
          </p:nvSpPr>
          <p:spPr>
            <a:xfrm>
              <a:off x="1357111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5883398-BB20-2326-97D8-1F89DB80DF44}"/>
                </a:ext>
              </a:extLst>
            </p:cNvPr>
            <p:cNvSpPr txBox="1"/>
            <p:nvPr/>
          </p:nvSpPr>
          <p:spPr>
            <a:xfrm>
              <a:off x="1362529" y="2041787"/>
              <a:ext cx="2601513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5378BA7-312B-E8ED-0B45-4A8B4976DBD2}"/>
              </a:ext>
            </a:extLst>
          </p:cNvPr>
          <p:cNvGrpSpPr/>
          <p:nvPr/>
        </p:nvGrpSpPr>
        <p:grpSpPr>
          <a:xfrm>
            <a:off x="4773381" y="1284600"/>
            <a:ext cx="2606931" cy="808280"/>
            <a:chOff x="1357111" y="1739095"/>
            <a:chExt cx="2606931" cy="80828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963B189-6227-D424-8F98-82CC40BCD36C}"/>
                </a:ext>
              </a:extLst>
            </p:cNvPr>
            <p:cNvSpPr txBox="1"/>
            <p:nvPr/>
          </p:nvSpPr>
          <p:spPr>
            <a:xfrm>
              <a:off x="1357111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DEDE25E-390A-B1A6-7930-6985729B3791}"/>
                </a:ext>
              </a:extLst>
            </p:cNvPr>
            <p:cNvSpPr txBox="1"/>
            <p:nvPr/>
          </p:nvSpPr>
          <p:spPr>
            <a:xfrm>
              <a:off x="1362529" y="2041787"/>
              <a:ext cx="2601513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AD39502-4CE1-4E07-BD69-3823DADD332D}"/>
              </a:ext>
            </a:extLst>
          </p:cNvPr>
          <p:cNvGrpSpPr/>
          <p:nvPr/>
        </p:nvGrpSpPr>
        <p:grpSpPr>
          <a:xfrm>
            <a:off x="7854223" y="3162650"/>
            <a:ext cx="0" cy="957026"/>
            <a:chOff x="2806749" y="3318922"/>
            <a:chExt cx="0" cy="957026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BBF3572D-DF57-1ED8-1044-B32C427185A5}"/>
                </a:ext>
              </a:extLst>
            </p:cNvPr>
            <p:cNvCxnSpPr/>
            <p:nvPr/>
          </p:nvCxnSpPr>
          <p:spPr>
            <a:xfrm>
              <a:off x="2806749" y="3318922"/>
              <a:ext cx="0" cy="4905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B01C1A7B-0FEE-5A7A-DFBE-639F92B6983D}"/>
                </a:ext>
              </a:extLst>
            </p:cNvPr>
            <p:cNvCxnSpPr/>
            <p:nvPr/>
          </p:nvCxnSpPr>
          <p:spPr>
            <a:xfrm>
              <a:off x="2806749" y="3786935"/>
              <a:ext cx="0" cy="489013"/>
            </a:xfrm>
            <a:prstGeom prst="line">
              <a:avLst/>
            </a:prstGeom>
            <a:ln w="444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B93CA65-46B8-8A38-8644-FE538DE00867}"/>
              </a:ext>
            </a:extLst>
          </p:cNvPr>
          <p:cNvGrpSpPr/>
          <p:nvPr/>
        </p:nvGrpSpPr>
        <p:grpSpPr>
          <a:xfrm>
            <a:off x="1751540" y="3399481"/>
            <a:ext cx="2604436" cy="808280"/>
            <a:chOff x="1362529" y="1739095"/>
            <a:chExt cx="2604436" cy="80828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CB1585F-24B6-DD71-7746-F963DD47BC33}"/>
                </a:ext>
              </a:extLst>
            </p:cNvPr>
            <p:cNvSpPr txBox="1"/>
            <p:nvPr/>
          </p:nvSpPr>
          <p:spPr>
            <a:xfrm>
              <a:off x="2347210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779B37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C09B899-4AB8-61A1-29DA-4B858A1C4593}"/>
                </a:ext>
              </a:extLst>
            </p:cNvPr>
            <p:cNvSpPr txBox="1"/>
            <p:nvPr/>
          </p:nvSpPr>
          <p:spPr>
            <a:xfrm>
              <a:off x="1362529" y="2041787"/>
              <a:ext cx="2601513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807A9BD-EAA1-1E0D-CCCD-76BF5823320F}"/>
              </a:ext>
            </a:extLst>
          </p:cNvPr>
          <p:cNvGrpSpPr/>
          <p:nvPr/>
        </p:nvGrpSpPr>
        <p:grpSpPr>
          <a:xfrm>
            <a:off x="5148064" y="3399481"/>
            <a:ext cx="2604436" cy="808280"/>
            <a:chOff x="1362529" y="1739095"/>
            <a:chExt cx="2604436" cy="80828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95AF5CD-A70F-23B9-2460-6BAB356DBBA6}"/>
                </a:ext>
              </a:extLst>
            </p:cNvPr>
            <p:cNvSpPr txBox="1"/>
            <p:nvPr/>
          </p:nvSpPr>
          <p:spPr>
            <a:xfrm>
              <a:off x="2347210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r">
                <a:defRPr sz="1600" b="1">
                  <a:solidFill>
                    <a:srgbClr val="779B37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C96E1FC-C724-D00F-C883-5E469EE6E6C6}"/>
                </a:ext>
              </a:extLst>
            </p:cNvPr>
            <p:cNvSpPr txBox="1"/>
            <p:nvPr/>
          </p:nvSpPr>
          <p:spPr>
            <a:xfrm>
              <a:off x="1362529" y="2041787"/>
              <a:ext cx="2601513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64342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3275856" y="7836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添加标题文本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652EFA9-ECDA-9033-B8E2-EA3E3051D08B}"/>
              </a:ext>
            </a:extLst>
          </p:cNvPr>
          <p:cNvGrpSpPr/>
          <p:nvPr/>
        </p:nvGrpSpPr>
        <p:grpSpPr>
          <a:xfrm>
            <a:off x="3059832" y="1281023"/>
            <a:ext cx="3472841" cy="2658879"/>
            <a:chOff x="1171167" y="1281023"/>
            <a:chExt cx="3472841" cy="2658879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6699989-E6F4-73C1-7DC1-B540D674C47A}"/>
                </a:ext>
              </a:extLst>
            </p:cNvPr>
            <p:cNvGrpSpPr/>
            <p:nvPr/>
          </p:nvGrpSpPr>
          <p:grpSpPr>
            <a:xfrm>
              <a:off x="1171167" y="2659158"/>
              <a:ext cx="667212" cy="548855"/>
              <a:chOff x="1465545" y="3524250"/>
              <a:chExt cx="889616" cy="731806"/>
            </a:xfrm>
          </p:grpSpPr>
          <p:sp>
            <p:nvSpPr>
              <p:cNvPr id="3" name="六边形 2">
                <a:extLst>
                  <a:ext uri="{FF2B5EF4-FFF2-40B4-BE49-F238E27FC236}">
                    <a16:creationId xmlns:a16="http://schemas.microsoft.com/office/drawing/2014/main" id="{7B7AFEDD-DBB5-A845-FECA-E554B7E6AA06}"/>
                  </a:ext>
                </a:extLst>
              </p:cNvPr>
              <p:cNvSpPr/>
              <p:nvPr/>
            </p:nvSpPr>
            <p:spPr>
              <a:xfrm>
                <a:off x="1480540" y="3524250"/>
                <a:ext cx="848894" cy="731806"/>
              </a:xfrm>
              <a:prstGeom prst="hexagon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" name="文本框 24">
                <a:extLst>
                  <a:ext uri="{FF2B5EF4-FFF2-40B4-BE49-F238E27FC236}">
                    <a16:creationId xmlns:a16="http://schemas.microsoft.com/office/drawing/2014/main" id="{2DEDDAE9-B72C-ABCD-20F6-27C29A9B29AB}"/>
                  </a:ext>
                </a:extLst>
              </p:cNvPr>
              <p:cNvSpPr txBox="1"/>
              <p:nvPr/>
            </p:nvSpPr>
            <p:spPr>
              <a:xfrm>
                <a:off x="1465545" y="3719336"/>
                <a:ext cx="889616" cy="424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750"/>
                  </a:spcBef>
                </a:pPr>
                <a:r>
                  <a:rPr lang="en-US" altLang="zh-CN" sz="1600" dirty="0">
                    <a:solidFill>
                      <a:schemeClr val="accent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30%</a:t>
                </a:r>
                <a:endParaRPr lang="zh-CN" altLang="en-US" sz="1600" dirty="0">
                  <a:solidFill>
                    <a:schemeClr val="accent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DED50E54-927D-6559-79DF-081C5EE407A1}"/>
                </a:ext>
              </a:extLst>
            </p:cNvPr>
            <p:cNvGrpSpPr/>
            <p:nvPr/>
          </p:nvGrpSpPr>
          <p:grpSpPr>
            <a:xfrm>
              <a:off x="1819083" y="3077232"/>
              <a:ext cx="1000697" cy="862670"/>
              <a:chOff x="2329434" y="4081682"/>
              <a:chExt cx="1334262" cy="1150226"/>
            </a:xfrm>
          </p:grpSpPr>
          <p:sp>
            <p:nvSpPr>
              <p:cNvPr id="6" name="六边形 5">
                <a:extLst>
                  <a:ext uri="{FF2B5EF4-FFF2-40B4-BE49-F238E27FC236}">
                    <a16:creationId xmlns:a16="http://schemas.microsoft.com/office/drawing/2014/main" id="{6CFA919F-0530-EC32-C89B-0F255E9D8141}"/>
                  </a:ext>
                </a:extLst>
              </p:cNvPr>
              <p:cNvSpPr/>
              <p:nvPr/>
            </p:nvSpPr>
            <p:spPr>
              <a:xfrm>
                <a:off x="2329434" y="4081682"/>
                <a:ext cx="1334262" cy="1150226"/>
              </a:xfrm>
              <a:prstGeom prst="hexagon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" name="文本框 25">
                <a:extLst>
                  <a:ext uri="{FF2B5EF4-FFF2-40B4-BE49-F238E27FC236}">
                    <a16:creationId xmlns:a16="http://schemas.microsoft.com/office/drawing/2014/main" id="{2F7BDDC9-C597-9DCD-7A34-0B22BE5CDDF3}"/>
                  </a:ext>
                </a:extLst>
              </p:cNvPr>
              <p:cNvSpPr txBox="1"/>
              <p:nvPr/>
            </p:nvSpPr>
            <p:spPr>
              <a:xfrm>
                <a:off x="2426710" y="4416728"/>
                <a:ext cx="1134779" cy="5186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750"/>
                  </a:spcBef>
                </a:pPr>
                <a:r>
                  <a:rPr lang="en-US" altLang="zh-CN" sz="2100" dirty="0">
                    <a:solidFill>
                      <a:schemeClr val="accent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40%</a:t>
                </a:r>
                <a:endParaRPr lang="zh-CN" altLang="en-US" sz="2100" dirty="0">
                  <a:solidFill>
                    <a:schemeClr val="accent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23ACB436-FD99-2FE1-60CF-48D04961B1F5}"/>
                </a:ext>
              </a:extLst>
            </p:cNvPr>
            <p:cNvGrpSpPr/>
            <p:nvPr/>
          </p:nvGrpSpPr>
          <p:grpSpPr>
            <a:xfrm>
              <a:off x="2819780" y="1935957"/>
              <a:ext cx="1824228" cy="1572611"/>
              <a:chOff x="3663696" y="2559981"/>
              <a:chExt cx="2432304" cy="2096814"/>
            </a:xfrm>
          </p:grpSpPr>
          <p:sp>
            <p:nvSpPr>
              <p:cNvPr id="9" name="六边形 8">
                <a:extLst>
                  <a:ext uri="{FF2B5EF4-FFF2-40B4-BE49-F238E27FC236}">
                    <a16:creationId xmlns:a16="http://schemas.microsoft.com/office/drawing/2014/main" id="{920C256F-2222-561E-FF35-CF68142E044C}"/>
                  </a:ext>
                </a:extLst>
              </p:cNvPr>
              <p:cNvSpPr/>
              <p:nvPr/>
            </p:nvSpPr>
            <p:spPr>
              <a:xfrm>
                <a:off x="3663696" y="2559981"/>
                <a:ext cx="2432304" cy="2096814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" name="文本框 26">
                <a:extLst>
                  <a:ext uri="{FF2B5EF4-FFF2-40B4-BE49-F238E27FC236}">
                    <a16:creationId xmlns:a16="http://schemas.microsoft.com/office/drawing/2014/main" id="{89E423F1-5754-943F-C863-6EFC63EFD744}"/>
                  </a:ext>
                </a:extLst>
              </p:cNvPr>
              <p:cNvSpPr txBox="1"/>
              <p:nvPr/>
            </p:nvSpPr>
            <p:spPr>
              <a:xfrm>
                <a:off x="4040565" y="3229823"/>
                <a:ext cx="1678565" cy="8010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750"/>
                  </a:spcBef>
                </a:pPr>
                <a:r>
                  <a:rPr lang="en-US" altLang="zh-CN" sz="3600" dirty="0">
                    <a:solidFill>
                      <a:schemeClr val="accent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80%</a:t>
                </a:r>
                <a:endParaRPr lang="zh-CN" altLang="en-US" sz="3600" dirty="0">
                  <a:solidFill>
                    <a:schemeClr val="accent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FDCE8D1A-285D-D242-677D-93EE8F9CA6A3}"/>
                </a:ext>
              </a:extLst>
            </p:cNvPr>
            <p:cNvGrpSpPr/>
            <p:nvPr/>
          </p:nvGrpSpPr>
          <p:grpSpPr>
            <a:xfrm>
              <a:off x="1524189" y="1281023"/>
              <a:ext cx="1295591" cy="1116888"/>
              <a:chOff x="1936242" y="1686736"/>
              <a:chExt cx="1727454" cy="1489184"/>
            </a:xfrm>
          </p:grpSpPr>
          <p:sp>
            <p:nvSpPr>
              <p:cNvPr id="12" name="六边形 11">
                <a:extLst>
                  <a:ext uri="{FF2B5EF4-FFF2-40B4-BE49-F238E27FC236}">
                    <a16:creationId xmlns:a16="http://schemas.microsoft.com/office/drawing/2014/main" id="{3A0204D5-8699-4B86-A92E-2B282D0BAEF3}"/>
                  </a:ext>
                </a:extLst>
              </p:cNvPr>
              <p:cNvSpPr/>
              <p:nvPr/>
            </p:nvSpPr>
            <p:spPr>
              <a:xfrm>
                <a:off x="1936242" y="1686736"/>
                <a:ext cx="1727454" cy="1489184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3" name="文本框 27">
                <a:extLst>
                  <a:ext uri="{FF2B5EF4-FFF2-40B4-BE49-F238E27FC236}">
                    <a16:creationId xmlns:a16="http://schemas.microsoft.com/office/drawing/2014/main" id="{2A7AD850-E64F-DB81-7F86-91BBCE142236}"/>
                  </a:ext>
                </a:extLst>
              </p:cNvPr>
              <p:cNvSpPr txBox="1"/>
              <p:nvPr/>
            </p:nvSpPr>
            <p:spPr>
              <a:xfrm>
                <a:off x="1957362" y="2135861"/>
                <a:ext cx="1678565" cy="6316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750"/>
                  </a:spcBef>
                </a:pPr>
                <a:r>
                  <a:rPr lang="en-US" altLang="zh-CN" sz="2700" dirty="0">
                    <a:solidFill>
                      <a:schemeClr val="accent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50%</a:t>
                </a:r>
                <a:endParaRPr lang="zh-CN" altLang="en-US" sz="2700" dirty="0">
                  <a:solidFill>
                    <a:schemeClr val="accent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97B07B3-F408-AB1A-7F88-8CDADFC8521F}"/>
              </a:ext>
            </a:extLst>
          </p:cNvPr>
          <p:cNvGrpSpPr/>
          <p:nvPr/>
        </p:nvGrpSpPr>
        <p:grpSpPr>
          <a:xfrm>
            <a:off x="4687618" y="1044289"/>
            <a:ext cx="3024336" cy="738724"/>
            <a:chOff x="1357111" y="1739095"/>
            <a:chExt cx="3024336" cy="738724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4BF1B95-E817-2957-7062-383990A11492}"/>
                </a:ext>
              </a:extLst>
            </p:cNvPr>
            <p:cNvSpPr txBox="1"/>
            <p:nvPr/>
          </p:nvSpPr>
          <p:spPr>
            <a:xfrm>
              <a:off x="1357111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779B37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2E1410F-FE8A-5226-1C85-2F15E85FC147}"/>
                </a:ext>
              </a:extLst>
            </p:cNvPr>
            <p:cNvSpPr txBox="1"/>
            <p:nvPr/>
          </p:nvSpPr>
          <p:spPr>
            <a:xfrm>
              <a:off x="1362529" y="1972231"/>
              <a:ext cx="3018918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E076DF3-DDD9-CA33-FA83-092D7CBE8A32}"/>
              </a:ext>
            </a:extLst>
          </p:cNvPr>
          <p:cNvGrpSpPr/>
          <p:nvPr/>
        </p:nvGrpSpPr>
        <p:grpSpPr>
          <a:xfrm>
            <a:off x="1084384" y="3368145"/>
            <a:ext cx="2604436" cy="808280"/>
            <a:chOff x="1362529" y="1739095"/>
            <a:chExt cx="2604436" cy="80828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C0012AA-DCC4-3722-10CD-50F52A94E70C}"/>
                </a:ext>
              </a:extLst>
            </p:cNvPr>
            <p:cNvSpPr txBox="1"/>
            <p:nvPr/>
          </p:nvSpPr>
          <p:spPr>
            <a:xfrm>
              <a:off x="2347210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779B37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2EBECE0-F8B2-1651-5B39-838F10A697F0}"/>
                </a:ext>
              </a:extLst>
            </p:cNvPr>
            <p:cNvSpPr txBox="1"/>
            <p:nvPr/>
          </p:nvSpPr>
          <p:spPr>
            <a:xfrm>
              <a:off x="1362529" y="2041787"/>
              <a:ext cx="2601513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A986B95-4410-3D10-3A1A-0D0143610571}"/>
              </a:ext>
            </a:extLst>
          </p:cNvPr>
          <p:cNvGrpSpPr/>
          <p:nvPr/>
        </p:nvGrpSpPr>
        <p:grpSpPr>
          <a:xfrm>
            <a:off x="6302901" y="3208013"/>
            <a:ext cx="2520280" cy="738724"/>
            <a:chOff x="1357111" y="1739095"/>
            <a:chExt cx="2520280" cy="7387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06DB867-4FE2-4174-1106-B6899CD1CB30}"/>
                </a:ext>
              </a:extLst>
            </p:cNvPr>
            <p:cNvSpPr txBox="1"/>
            <p:nvPr/>
          </p:nvSpPr>
          <p:spPr>
            <a:xfrm>
              <a:off x="1357111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FD32A5F-C9BE-689D-D5DF-CE51F26E244C}"/>
                </a:ext>
              </a:extLst>
            </p:cNvPr>
            <p:cNvSpPr txBox="1"/>
            <p:nvPr/>
          </p:nvSpPr>
          <p:spPr>
            <a:xfrm>
              <a:off x="1362529" y="1972231"/>
              <a:ext cx="2514862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846268A-977A-FF9A-47FE-3AE5D001FDF0}"/>
              </a:ext>
            </a:extLst>
          </p:cNvPr>
          <p:cNvGrpSpPr/>
          <p:nvPr/>
        </p:nvGrpSpPr>
        <p:grpSpPr>
          <a:xfrm>
            <a:off x="508351" y="2124395"/>
            <a:ext cx="2604436" cy="808280"/>
            <a:chOff x="1362529" y="1739095"/>
            <a:chExt cx="2604436" cy="80828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2DA05B1-D6E3-5ACC-757C-237AE00DAE17}"/>
                </a:ext>
              </a:extLst>
            </p:cNvPr>
            <p:cNvSpPr txBox="1"/>
            <p:nvPr/>
          </p:nvSpPr>
          <p:spPr>
            <a:xfrm>
              <a:off x="2347210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1005E5C-B85E-8440-4F81-47CBA06B1B89}"/>
                </a:ext>
              </a:extLst>
            </p:cNvPr>
            <p:cNvSpPr txBox="1"/>
            <p:nvPr/>
          </p:nvSpPr>
          <p:spPr>
            <a:xfrm>
              <a:off x="1362529" y="2041787"/>
              <a:ext cx="2601513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19206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3275856" y="7836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添加标题文本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15DAA2A-F60D-FFC9-EEFF-A65ED767A010}"/>
              </a:ext>
            </a:extLst>
          </p:cNvPr>
          <p:cNvSpPr/>
          <p:nvPr/>
        </p:nvSpPr>
        <p:spPr>
          <a:xfrm>
            <a:off x="1187623" y="1345774"/>
            <a:ext cx="1522179" cy="1522180"/>
          </a:xfrm>
          <a:prstGeom prst="rect">
            <a:avLst/>
          </a:prstGeom>
          <a:solidFill>
            <a:srgbClr val="779B3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B9CA4D6-932F-6AF6-E03E-4434C76ACCF1}"/>
              </a:ext>
            </a:extLst>
          </p:cNvPr>
          <p:cNvSpPr/>
          <p:nvPr/>
        </p:nvSpPr>
        <p:spPr>
          <a:xfrm>
            <a:off x="2946336" y="1345774"/>
            <a:ext cx="1522179" cy="1522180"/>
          </a:xfrm>
          <a:prstGeom prst="rect">
            <a:avLst/>
          </a:prstGeom>
          <a:solidFill>
            <a:srgbClr val="84B3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235DDAD-604B-78A8-112A-19DCC7C400DF}"/>
              </a:ext>
            </a:extLst>
          </p:cNvPr>
          <p:cNvSpPr/>
          <p:nvPr/>
        </p:nvSpPr>
        <p:spPr>
          <a:xfrm>
            <a:off x="4673513" y="1345774"/>
            <a:ext cx="1522179" cy="1522180"/>
          </a:xfrm>
          <a:prstGeom prst="rect">
            <a:avLst/>
          </a:prstGeom>
          <a:solidFill>
            <a:srgbClr val="779B3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0EBDEB3-B095-D5DC-6C7E-ACA43E3F3CAB}"/>
              </a:ext>
            </a:extLst>
          </p:cNvPr>
          <p:cNvSpPr/>
          <p:nvPr/>
        </p:nvSpPr>
        <p:spPr>
          <a:xfrm>
            <a:off x="6434198" y="1345774"/>
            <a:ext cx="1522179" cy="1522180"/>
          </a:xfrm>
          <a:prstGeom prst="rect">
            <a:avLst/>
          </a:prstGeom>
          <a:solidFill>
            <a:srgbClr val="84B3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0" name="Freeform 217">
            <a:extLst>
              <a:ext uri="{FF2B5EF4-FFF2-40B4-BE49-F238E27FC236}">
                <a16:creationId xmlns:a16="http://schemas.microsoft.com/office/drawing/2014/main" id="{88393A40-F98F-588C-6AB5-1E707DD942B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614186" y="1558754"/>
            <a:ext cx="581550" cy="590854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1" name="Freeform 218">
            <a:extLst>
              <a:ext uri="{FF2B5EF4-FFF2-40B4-BE49-F238E27FC236}">
                <a16:creationId xmlns:a16="http://schemas.microsoft.com/office/drawing/2014/main" id="{34999011-8143-7C61-DD23-9A6E0ACDDDC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508207" y="1560896"/>
            <a:ext cx="570538" cy="599798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2" name="Freeform 219">
            <a:extLst>
              <a:ext uri="{FF2B5EF4-FFF2-40B4-BE49-F238E27FC236}">
                <a16:creationId xmlns:a16="http://schemas.microsoft.com/office/drawing/2014/main" id="{F86C08D6-E061-246F-3912-D6CEE01C37E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181031" y="1554888"/>
            <a:ext cx="471090" cy="604324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3" name="Freeform 221">
            <a:extLst>
              <a:ext uri="{FF2B5EF4-FFF2-40B4-BE49-F238E27FC236}">
                <a16:creationId xmlns:a16="http://schemas.microsoft.com/office/drawing/2014/main" id="{578F7EDE-4650-0170-1929-B09759189166}"/>
              </a:ext>
            </a:extLst>
          </p:cNvPr>
          <p:cNvSpPr>
            <a:spLocks noChangeAspect="1"/>
          </p:cNvSpPr>
          <p:nvPr/>
        </p:nvSpPr>
        <p:spPr bwMode="auto">
          <a:xfrm>
            <a:off x="6938254" y="1601658"/>
            <a:ext cx="514066" cy="493340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8E9F112-5B50-5716-80EC-D2957AA70738}"/>
              </a:ext>
            </a:extLst>
          </p:cNvPr>
          <p:cNvGrpSpPr/>
          <p:nvPr/>
        </p:nvGrpSpPr>
        <p:grpSpPr>
          <a:xfrm>
            <a:off x="1297505" y="2355726"/>
            <a:ext cx="1522179" cy="1522180"/>
            <a:chOff x="1315805" y="1739095"/>
            <a:chExt cx="1522179" cy="152218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5876F70-65CB-129D-FFD3-B6CCC8A1AD57}"/>
                </a:ext>
              </a:extLst>
            </p:cNvPr>
            <p:cNvSpPr txBox="1"/>
            <p:nvPr/>
          </p:nvSpPr>
          <p:spPr>
            <a:xfrm>
              <a:off x="1357111" y="1739095"/>
              <a:ext cx="1144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54E2CB7-ABCE-E82D-01EA-45D89C77777A}"/>
                </a:ext>
              </a:extLst>
            </p:cNvPr>
            <p:cNvSpPr txBox="1"/>
            <p:nvPr/>
          </p:nvSpPr>
          <p:spPr>
            <a:xfrm>
              <a:off x="1315805" y="2334675"/>
              <a:ext cx="1522179" cy="9266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A192C35-80A8-05BD-713F-1D802698BC8D}"/>
              </a:ext>
            </a:extLst>
          </p:cNvPr>
          <p:cNvGrpSpPr/>
          <p:nvPr/>
        </p:nvGrpSpPr>
        <p:grpSpPr>
          <a:xfrm>
            <a:off x="3020804" y="2355726"/>
            <a:ext cx="1522179" cy="1522180"/>
            <a:chOff x="1315805" y="1739095"/>
            <a:chExt cx="1522179" cy="152218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6F59FD6-927D-5288-1095-AD2145D572F9}"/>
                </a:ext>
              </a:extLst>
            </p:cNvPr>
            <p:cNvSpPr txBox="1"/>
            <p:nvPr/>
          </p:nvSpPr>
          <p:spPr>
            <a:xfrm>
              <a:off x="1357111" y="1739095"/>
              <a:ext cx="1144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2561EB3-C472-0B91-C58D-FCC3E6AEFBCB}"/>
                </a:ext>
              </a:extLst>
            </p:cNvPr>
            <p:cNvSpPr txBox="1"/>
            <p:nvPr/>
          </p:nvSpPr>
          <p:spPr>
            <a:xfrm>
              <a:off x="1315805" y="2334675"/>
              <a:ext cx="1522179" cy="9266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A6D4AB7-46B1-F33D-B63F-B6C2F7793B38}"/>
              </a:ext>
            </a:extLst>
          </p:cNvPr>
          <p:cNvGrpSpPr/>
          <p:nvPr/>
        </p:nvGrpSpPr>
        <p:grpSpPr>
          <a:xfrm>
            <a:off x="4730883" y="2355726"/>
            <a:ext cx="1522179" cy="1522180"/>
            <a:chOff x="1315805" y="1739095"/>
            <a:chExt cx="1522179" cy="152218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956BD1F-5B0E-4A46-F3FD-D28B9136C3CF}"/>
                </a:ext>
              </a:extLst>
            </p:cNvPr>
            <p:cNvSpPr txBox="1"/>
            <p:nvPr/>
          </p:nvSpPr>
          <p:spPr>
            <a:xfrm>
              <a:off x="1357111" y="1739095"/>
              <a:ext cx="1144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85093F4-49C6-F041-5B7D-3D460A96A9CB}"/>
                </a:ext>
              </a:extLst>
            </p:cNvPr>
            <p:cNvSpPr txBox="1"/>
            <p:nvPr/>
          </p:nvSpPr>
          <p:spPr>
            <a:xfrm>
              <a:off x="1315805" y="2334675"/>
              <a:ext cx="1522179" cy="9266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AEB183A-55C3-420C-F180-29B4F95C42E3}"/>
              </a:ext>
            </a:extLst>
          </p:cNvPr>
          <p:cNvGrpSpPr/>
          <p:nvPr/>
        </p:nvGrpSpPr>
        <p:grpSpPr>
          <a:xfrm>
            <a:off x="6516216" y="2355726"/>
            <a:ext cx="1522179" cy="1522180"/>
            <a:chOff x="1315805" y="1739095"/>
            <a:chExt cx="1522179" cy="152218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11E583A-B074-14AC-5BE4-C4C8469FAF59}"/>
                </a:ext>
              </a:extLst>
            </p:cNvPr>
            <p:cNvSpPr txBox="1"/>
            <p:nvPr/>
          </p:nvSpPr>
          <p:spPr>
            <a:xfrm>
              <a:off x="1357111" y="1739095"/>
              <a:ext cx="1144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DC66EF7-5027-950D-696A-A917C200604D}"/>
                </a:ext>
              </a:extLst>
            </p:cNvPr>
            <p:cNvSpPr txBox="1"/>
            <p:nvPr/>
          </p:nvSpPr>
          <p:spPr>
            <a:xfrm>
              <a:off x="1315805" y="2334675"/>
              <a:ext cx="1522179" cy="9266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3896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84D8AA2-8F0E-4CD8-6B4E-205B3C7728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63977" y="375146"/>
            <a:ext cx="2708023" cy="270802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41A6F9A-6122-318B-1993-36274779D1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00000">
            <a:off x="7238007" y="577267"/>
            <a:ext cx="3157023" cy="315702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8032475-5604-C8A5-C626-7BAFD9B65C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588655">
            <a:off x="2016960" y="2620058"/>
            <a:ext cx="1725233" cy="17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7841DCF-EA39-99F2-576B-175D18C3FA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8636">
            <a:off x="735199" y="760905"/>
            <a:ext cx="1602973" cy="1602973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1108044" y="1197370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肆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1D3FC899-0DE8-3ED5-E2FE-22E2905D821D}"/>
              </a:ext>
            </a:extLst>
          </p:cNvPr>
          <p:cNvSpPr/>
          <p:nvPr/>
        </p:nvSpPr>
        <p:spPr>
          <a:xfrm>
            <a:off x="3954461" y="2427734"/>
            <a:ext cx="3329506" cy="45719"/>
          </a:xfrm>
          <a:custGeom>
            <a:avLst/>
            <a:gdLst>
              <a:gd name="connsiteX0" fmla="*/ 0 w 6105525"/>
              <a:gd name="connsiteY0" fmla="*/ 58350 h 172773"/>
              <a:gd name="connsiteX1" fmla="*/ 876300 w 6105525"/>
              <a:gd name="connsiteY1" fmla="*/ 172650 h 172773"/>
              <a:gd name="connsiteX2" fmla="*/ 2152650 w 6105525"/>
              <a:gd name="connsiteY2" fmla="*/ 39300 h 172773"/>
              <a:gd name="connsiteX3" fmla="*/ 3819525 w 6105525"/>
              <a:gd name="connsiteY3" fmla="*/ 86925 h 172773"/>
              <a:gd name="connsiteX4" fmla="*/ 5153025 w 6105525"/>
              <a:gd name="connsiteY4" fmla="*/ 1200 h 172773"/>
              <a:gd name="connsiteX5" fmla="*/ 6105525 w 6105525"/>
              <a:gd name="connsiteY5" fmla="*/ 163125 h 172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5525" h="172773">
                <a:moveTo>
                  <a:pt x="0" y="58350"/>
                </a:moveTo>
                <a:cubicBezTo>
                  <a:pt x="258762" y="117087"/>
                  <a:pt x="517525" y="175825"/>
                  <a:pt x="876300" y="172650"/>
                </a:cubicBezTo>
                <a:cubicBezTo>
                  <a:pt x="1235075" y="169475"/>
                  <a:pt x="1662113" y="53587"/>
                  <a:pt x="2152650" y="39300"/>
                </a:cubicBezTo>
                <a:cubicBezTo>
                  <a:pt x="2643188" y="25012"/>
                  <a:pt x="3319463" y="93275"/>
                  <a:pt x="3819525" y="86925"/>
                </a:cubicBezTo>
                <a:cubicBezTo>
                  <a:pt x="4319587" y="80575"/>
                  <a:pt x="4772025" y="-11500"/>
                  <a:pt x="5153025" y="1200"/>
                </a:cubicBezTo>
                <a:cubicBezTo>
                  <a:pt x="5534025" y="13900"/>
                  <a:pt x="5819775" y="88512"/>
                  <a:pt x="6105525" y="163125"/>
                </a:cubicBezTo>
              </a:path>
            </a:pathLst>
          </a:custGeom>
          <a:noFill/>
          <a:ln w="6350">
            <a:solidFill>
              <a:srgbClr val="84B3A4"/>
            </a:solidFill>
            <a:prstDash val="dash"/>
            <a:headEnd type="oval"/>
            <a:tailEnd type="oval"/>
          </a:ln>
          <a:effectLst>
            <a:outerShdw blurRad="508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96A2E07-6F95-1705-E135-B5860D36CDB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12829">
            <a:off x="314266" y="2350210"/>
            <a:ext cx="1800200" cy="18002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D973EB3-2F55-9705-4905-4FFA4E856464}"/>
              </a:ext>
            </a:extLst>
          </p:cNvPr>
          <p:cNvSpPr txBox="1"/>
          <p:nvPr/>
        </p:nvSpPr>
        <p:spPr>
          <a:xfrm>
            <a:off x="3954461" y="1936033"/>
            <a:ext cx="28497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EB9AAF4-ADB7-94AE-C08E-3E5E934ECB51}"/>
              </a:ext>
            </a:extLst>
          </p:cNvPr>
          <p:cNvSpPr txBox="1"/>
          <p:nvPr/>
        </p:nvSpPr>
        <p:spPr>
          <a:xfrm>
            <a:off x="3918728" y="2679340"/>
            <a:ext cx="4469696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5809015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3275856" y="7836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添加标题文本</a:t>
            </a:r>
          </a:p>
        </p:txBody>
      </p:sp>
      <p:cxnSp>
        <p:nvCxnSpPr>
          <p:cNvPr id="4" name="Straight Connector 12">
            <a:extLst>
              <a:ext uri="{FF2B5EF4-FFF2-40B4-BE49-F238E27FC236}">
                <a16:creationId xmlns:a16="http://schemas.microsoft.com/office/drawing/2014/main" id="{7064832A-581D-87F2-C21E-303115EF3A7B}"/>
              </a:ext>
            </a:extLst>
          </p:cNvPr>
          <p:cNvCxnSpPr/>
          <p:nvPr/>
        </p:nvCxnSpPr>
        <p:spPr>
          <a:xfrm>
            <a:off x="8456792" y="469156"/>
            <a:ext cx="0" cy="539496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E7E3CDB1-CDA5-D6DE-2122-ABD67D721DA7}"/>
              </a:ext>
            </a:extLst>
          </p:cNvPr>
          <p:cNvSpPr/>
          <p:nvPr/>
        </p:nvSpPr>
        <p:spPr>
          <a:xfrm rot="20362696" flipV="1">
            <a:off x="3690938" y="2206229"/>
            <a:ext cx="1818085" cy="814388"/>
          </a:xfrm>
          <a:prstGeom prst="parallelogram">
            <a:avLst>
              <a:gd name="adj" fmla="val 6895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28F3398B-994C-9F27-4429-154EC5C94C1F}"/>
              </a:ext>
            </a:extLst>
          </p:cNvPr>
          <p:cNvSpPr/>
          <p:nvPr/>
        </p:nvSpPr>
        <p:spPr>
          <a:xfrm rot="5400000">
            <a:off x="3198614" y="2887861"/>
            <a:ext cx="1504950" cy="872729"/>
          </a:xfrm>
          <a:prstGeom prst="parallelogram">
            <a:avLst>
              <a:gd name="adj" fmla="val 68951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B0A5BF2E-5283-E042-CBC2-6237F5E66FAC}"/>
              </a:ext>
            </a:extLst>
          </p:cNvPr>
          <p:cNvSpPr/>
          <p:nvPr/>
        </p:nvSpPr>
        <p:spPr>
          <a:xfrm rot="5400000" flipH="1">
            <a:off x="4363046" y="2846190"/>
            <a:ext cx="1341834" cy="1119188"/>
          </a:xfrm>
          <a:prstGeom prst="parallelogram">
            <a:avLst>
              <a:gd name="adj" fmla="val 383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050DA7C-1878-8D0E-2D31-19EC92AE8556}"/>
              </a:ext>
            </a:extLst>
          </p:cNvPr>
          <p:cNvCxnSpPr/>
          <p:nvPr/>
        </p:nvCxnSpPr>
        <p:spPr>
          <a:xfrm flipV="1">
            <a:off x="4627960" y="1729979"/>
            <a:ext cx="0" cy="841772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D2C4843-CE43-6E14-FFD7-3394AD716D03}"/>
              </a:ext>
            </a:extLst>
          </p:cNvPr>
          <p:cNvCxnSpPr/>
          <p:nvPr/>
        </p:nvCxnSpPr>
        <p:spPr>
          <a:xfrm>
            <a:off x="5033963" y="3324226"/>
            <a:ext cx="840581" cy="472679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7B82D60-4080-E467-53CA-D9111ECDA437}"/>
              </a:ext>
            </a:extLst>
          </p:cNvPr>
          <p:cNvCxnSpPr/>
          <p:nvPr/>
        </p:nvCxnSpPr>
        <p:spPr>
          <a:xfrm flipH="1">
            <a:off x="3246835" y="3324226"/>
            <a:ext cx="703659" cy="395288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>
            <a:extLst>
              <a:ext uri="{FF2B5EF4-FFF2-40B4-BE49-F238E27FC236}">
                <a16:creationId xmlns:a16="http://schemas.microsoft.com/office/drawing/2014/main" id="{8C6E79B0-007B-5419-C285-2A5F3C5000FB}"/>
              </a:ext>
            </a:extLst>
          </p:cNvPr>
          <p:cNvSpPr/>
          <p:nvPr/>
        </p:nvSpPr>
        <p:spPr bwMode="auto">
          <a:xfrm>
            <a:off x="4333875" y="1140620"/>
            <a:ext cx="589360" cy="5893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3CBD104-AFC8-96A5-71F5-923EB2E665D6}"/>
              </a:ext>
            </a:extLst>
          </p:cNvPr>
          <p:cNvSpPr/>
          <p:nvPr/>
        </p:nvSpPr>
        <p:spPr bwMode="auto">
          <a:xfrm>
            <a:off x="2701529" y="3540920"/>
            <a:ext cx="589359" cy="58816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ED6C8F86-664E-B22B-CF6E-DC08F7B3489E}"/>
              </a:ext>
            </a:extLst>
          </p:cNvPr>
          <p:cNvSpPr/>
          <p:nvPr/>
        </p:nvSpPr>
        <p:spPr bwMode="auto">
          <a:xfrm>
            <a:off x="5844779" y="3651648"/>
            <a:ext cx="589359" cy="58935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2E97256-18E9-DAD1-B39C-A7F8043E0D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3658" y="1260134"/>
            <a:ext cx="5219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b="1" dirty="0">
              <a:solidFill>
                <a:schemeClr val="accent2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41CB1BD-FF95-B2BB-52E4-367E8FAB95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2220" y="3761661"/>
            <a:ext cx="5219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b="1" dirty="0">
              <a:solidFill>
                <a:schemeClr val="accent2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F966CC6-9F43-CF6B-83B4-E09F8808D6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2300" y="3650338"/>
            <a:ext cx="5219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b="1" dirty="0">
              <a:solidFill>
                <a:schemeClr val="accent2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E1A69EC-A864-E6D2-82DD-C20C9BD6693C}"/>
              </a:ext>
            </a:extLst>
          </p:cNvPr>
          <p:cNvGrpSpPr/>
          <p:nvPr/>
        </p:nvGrpSpPr>
        <p:grpSpPr>
          <a:xfrm>
            <a:off x="5001898" y="1158082"/>
            <a:ext cx="3024336" cy="738724"/>
            <a:chOff x="1357111" y="1739095"/>
            <a:chExt cx="3024336" cy="738724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A050CA6-BCC0-F802-CE91-0980A1A11771}"/>
                </a:ext>
              </a:extLst>
            </p:cNvPr>
            <p:cNvSpPr txBox="1"/>
            <p:nvPr/>
          </p:nvSpPr>
          <p:spPr>
            <a:xfrm>
              <a:off x="1357111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4685655-9041-84A4-4758-57932E72A626}"/>
                </a:ext>
              </a:extLst>
            </p:cNvPr>
            <p:cNvSpPr txBox="1"/>
            <p:nvPr/>
          </p:nvSpPr>
          <p:spPr>
            <a:xfrm>
              <a:off x="1362529" y="1972231"/>
              <a:ext cx="3018918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335F764-458C-E804-D294-C4AB7C9FE556}"/>
              </a:ext>
            </a:extLst>
          </p:cNvPr>
          <p:cNvGrpSpPr/>
          <p:nvPr/>
        </p:nvGrpSpPr>
        <p:grpSpPr>
          <a:xfrm>
            <a:off x="6012160" y="2815167"/>
            <a:ext cx="2592287" cy="738724"/>
            <a:chOff x="1357111" y="1739095"/>
            <a:chExt cx="2592287" cy="738724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A64C0AD-F78C-2C7F-1539-FFD95282F6BC}"/>
                </a:ext>
              </a:extLst>
            </p:cNvPr>
            <p:cNvSpPr txBox="1"/>
            <p:nvPr/>
          </p:nvSpPr>
          <p:spPr>
            <a:xfrm>
              <a:off x="1357111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779B37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EA87DA2-38B5-82FD-B58E-DAE0F7FE3150}"/>
                </a:ext>
              </a:extLst>
            </p:cNvPr>
            <p:cNvSpPr txBox="1"/>
            <p:nvPr/>
          </p:nvSpPr>
          <p:spPr>
            <a:xfrm>
              <a:off x="1362529" y="1972231"/>
              <a:ext cx="2586869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D5065D6-1C7C-C224-C39C-120E1B0AA153}"/>
              </a:ext>
            </a:extLst>
          </p:cNvPr>
          <p:cNvGrpSpPr/>
          <p:nvPr/>
        </p:nvGrpSpPr>
        <p:grpSpPr>
          <a:xfrm>
            <a:off x="639690" y="2599607"/>
            <a:ext cx="2604436" cy="808280"/>
            <a:chOff x="1362529" y="1739095"/>
            <a:chExt cx="2604436" cy="80828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CA162FA-6985-98E1-C3F9-1368A8834A7F}"/>
                </a:ext>
              </a:extLst>
            </p:cNvPr>
            <p:cNvSpPr txBox="1"/>
            <p:nvPr/>
          </p:nvSpPr>
          <p:spPr>
            <a:xfrm>
              <a:off x="2347210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86EC02E-2299-01CC-6BFD-570339E3EB58}"/>
                </a:ext>
              </a:extLst>
            </p:cNvPr>
            <p:cNvSpPr txBox="1"/>
            <p:nvPr/>
          </p:nvSpPr>
          <p:spPr>
            <a:xfrm>
              <a:off x="1362529" y="2041787"/>
              <a:ext cx="2601513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00897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95212156-D7A7-14A0-0FAE-8F85FB89B7DE}"/>
              </a:ext>
            </a:extLst>
          </p:cNvPr>
          <p:cNvGrpSpPr/>
          <p:nvPr/>
        </p:nvGrpSpPr>
        <p:grpSpPr>
          <a:xfrm>
            <a:off x="-1920233" y="-1939470"/>
            <a:ext cx="12888393" cy="8859186"/>
            <a:chOff x="-1920233" y="-1939470"/>
            <a:chExt cx="12888393" cy="8859186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6A213A5A-9413-BB79-B116-90875D68EE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052861">
              <a:off x="6608494" y="-1374762"/>
              <a:ext cx="3552433" cy="3552433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3E1020E-10DD-95B8-6379-28E8CC3CE3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920233" y="947653"/>
              <a:ext cx="3840465" cy="3840465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F4BE7D3-7046-52ED-3F72-742D17DEB5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366390" y="-973370"/>
              <a:ext cx="2232751" cy="2232751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D6D6B3B8-95B9-AFA4-E6F5-2FBBC0C08D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14894" y="3313648"/>
              <a:ext cx="2666097" cy="2666097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41A6F9A-6122-318B-1993-36274779D10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600000">
              <a:off x="7221686" y="2881175"/>
              <a:ext cx="3157023" cy="3157023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38032475-5604-C8A5-C626-7BAFD9B65C4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588655">
              <a:off x="1547642" y="-1939470"/>
              <a:ext cx="3552433" cy="3552433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2504921C-9BAD-118C-F8E6-8524D68350B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46406">
              <a:off x="7415727" y="853642"/>
              <a:ext cx="3552433" cy="3552433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E0327FE3-749F-4F62-BF44-CDEDB5734B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500000">
              <a:off x="3428960" y="3367283"/>
              <a:ext cx="3552433" cy="3552433"/>
            </a:xfrm>
            <a:prstGeom prst="rect">
              <a:avLst/>
            </a:prstGeom>
          </p:spPr>
        </p:pic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57841DCF-EA39-99F2-576B-175D18C3FA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8636">
              <a:off x="-428380" y="-651768"/>
              <a:ext cx="2747990" cy="2747990"/>
            </a:xfrm>
            <a:prstGeom prst="rect">
              <a:avLst/>
            </a:prstGeom>
          </p:spPr>
        </p:pic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3762381" y="99735"/>
            <a:ext cx="148951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目录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1D3FC899-0DE8-3ED5-E2FE-22E2905D821D}"/>
              </a:ext>
            </a:extLst>
          </p:cNvPr>
          <p:cNvSpPr/>
          <p:nvPr/>
        </p:nvSpPr>
        <p:spPr>
          <a:xfrm>
            <a:off x="3658384" y="961741"/>
            <a:ext cx="1752997" cy="45719"/>
          </a:xfrm>
          <a:custGeom>
            <a:avLst/>
            <a:gdLst>
              <a:gd name="connsiteX0" fmla="*/ 0 w 6105525"/>
              <a:gd name="connsiteY0" fmla="*/ 58350 h 172773"/>
              <a:gd name="connsiteX1" fmla="*/ 876300 w 6105525"/>
              <a:gd name="connsiteY1" fmla="*/ 172650 h 172773"/>
              <a:gd name="connsiteX2" fmla="*/ 2152650 w 6105525"/>
              <a:gd name="connsiteY2" fmla="*/ 39300 h 172773"/>
              <a:gd name="connsiteX3" fmla="*/ 3819525 w 6105525"/>
              <a:gd name="connsiteY3" fmla="*/ 86925 h 172773"/>
              <a:gd name="connsiteX4" fmla="*/ 5153025 w 6105525"/>
              <a:gd name="connsiteY4" fmla="*/ 1200 h 172773"/>
              <a:gd name="connsiteX5" fmla="*/ 6105525 w 6105525"/>
              <a:gd name="connsiteY5" fmla="*/ 163125 h 172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5525" h="172773">
                <a:moveTo>
                  <a:pt x="0" y="58350"/>
                </a:moveTo>
                <a:cubicBezTo>
                  <a:pt x="258762" y="117087"/>
                  <a:pt x="517525" y="175825"/>
                  <a:pt x="876300" y="172650"/>
                </a:cubicBezTo>
                <a:cubicBezTo>
                  <a:pt x="1235075" y="169475"/>
                  <a:pt x="1662113" y="53587"/>
                  <a:pt x="2152650" y="39300"/>
                </a:cubicBezTo>
                <a:cubicBezTo>
                  <a:pt x="2643188" y="25012"/>
                  <a:pt x="3319463" y="93275"/>
                  <a:pt x="3819525" y="86925"/>
                </a:cubicBezTo>
                <a:cubicBezTo>
                  <a:pt x="4319587" y="80575"/>
                  <a:pt x="4772025" y="-11500"/>
                  <a:pt x="5153025" y="1200"/>
                </a:cubicBezTo>
                <a:cubicBezTo>
                  <a:pt x="5534025" y="13900"/>
                  <a:pt x="5819775" y="88512"/>
                  <a:pt x="6105525" y="163125"/>
                </a:cubicBezTo>
              </a:path>
            </a:pathLst>
          </a:custGeom>
          <a:noFill/>
          <a:ln w="6350">
            <a:solidFill>
              <a:srgbClr val="84B3A4"/>
            </a:solidFill>
            <a:prstDash val="dash"/>
            <a:headEnd type="oval"/>
            <a:tailEnd type="oval"/>
          </a:ln>
          <a:effectLst>
            <a:outerShdw blurRad="508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1">
            <a:extLst>
              <a:ext uri="{FF2B5EF4-FFF2-40B4-BE49-F238E27FC236}">
                <a16:creationId xmlns:a16="http://schemas.microsoft.com/office/drawing/2014/main" id="{C03556DA-5AF8-50B4-0B7B-1F92967158CD}"/>
              </a:ext>
            </a:extLst>
          </p:cNvPr>
          <p:cNvSpPr/>
          <p:nvPr/>
        </p:nvSpPr>
        <p:spPr>
          <a:xfrm>
            <a:off x="1845221" y="1347614"/>
            <a:ext cx="5616624" cy="468052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solidFill>
              <a:srgbClr val="84B3A4"/>
            </a:solidFill>
            <a:headEnd type="oval"/>
            <a:tailEnd type="oval"/>
          </a:ln>
          <a:effectLst>
            <a:outerShdw blurRad="50800"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HarmonyOS Sans SC Light" panose="00000400000000000000" pitchFamily="2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C4277531-F0C1-3C86-E94D-248F8AE60B24}"/>
              </a:ext>
            </a:extLst>
          </p:cNvPr>
          <p:cNvSpPr/>
          <p:nvPr/>
        </p:nvSpPr>
        <p:spPr>
          <a:xfrm>
            <a:off x="2195969" y="1406649"/>
            <a:ext cx="369332" cy="36933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TextBox 4">
            <a:extLst>
              <a:ext uri="{FF2B5EF4-FFF2-40B4-BE49-F238E27FC236}">
                <a16:creationId xmlns:a16="http://schemas.microsoft.com/office/drawing/2014/main" id="{E352644E-214F-AE9F-CB41-87A5A93754C2}"/>
              </a:ext>
            </a:extLst>
          </p:cNvPr>
          <p:cNvSpPr txBox="1"/>
          <p:nvPr/>
        </p:nvSpPr>
        <p:spPr>
          <a:xfrm>
            <a:off x="2167226" y="1426492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1100" dirty="0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圆角矩形 6">
            <a:extLst>
              <a:ext uri="{FF2B5EF4-FFF2-40B4-BE49-F238E27FC236}">
                <a16:creationId xmlns:a16="http://schemas.microsoft.com/office/drawing/2014/main" id="{3928E16A-1D6E-B5B4-A8C1-5F4182209E7F}"/>
              </a:ext>
            </a:extLst>
          </p:cNvPr>
          <p:cNvSpPr/>
          <p:nvPr/>
        </p:nvSpPr>
        <p:spPr>
          <a:xfrm>
            <a:off x="1845221" y="2044663"/>
            <a:ext cx="5616624" cy="468052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solidFill>
              <a:srgbClr val="779B37"/>
            </a:solidFill>
            <a:headEnd type="oval"/>
            <a:tailEnd type="oval"/>
          </a:ln>
          <a:effectLst>
            <a:outerShdw blurRad="50800"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HarmonyOS Sans SC Light" panose="00000400000000000000" pitchFamily="2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DEEA6D6-EA14-C141-E906-812E8CCFEA8D}"/>
              </a:ext>
            </a:extLst>
          </p:cNvPr>
          <p:cNvGrpSpPr/>
          <p:nvPr/>
        </p:nvGrpSpPr>
        <p:grpSpPr>
          <a:xfrm>
            <a:off x="2167226" y="2103698"/>
            <a:ext cx="425116" cy="369332"/>
            <a:chOff x="2167226" y="1730685"/>
            <a:chExt cx="425116" cy="369332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3944EE1-EE18-0F45-B128-3ACEE4C228AB}"/>
                </a:ext>
              </a:extLst>
            </p:cNvPr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TextBox 4">
              <a:extLst>
                <a:ext uri="{FF2B5EF4-FFF2-40B4-BE49-F238E27FC236}">
                  <a16:creationId xmlns:a16="http://schemas.microsoft.com/office/drawing/2014/main" id="{FFF6DE49-99AE-C876-F764-893C1DE952F8}"/>
                </a:ext>
              </a:extLst>
            </p:cNvPr>
            <p:cNvSpPr txBox="1"/>
            <p:nvPr/>
          </p:nvSpPr>
          <p:spPr>
            <a:xfrm>
              <a:off x="2167226" y="1750528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11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4" name="圆角矩形 11">
            <a:extLst>
              <a:ext uri="{FF2B5EF4-FFF2-40B4-BE49-F238E27FC236}">
                <a16:creationId xmlns:a16="http://schemas.microsoft.com/office/drawing/2014/main" id="{B35692C0-CDD5-84F2-5581-18BCCCBD8D10}"/>
              </a:ext>
            </a:extLst>
          </p:cNvPr>
          <p:cNvSpPr/>
          <p:nvPr/>
        </p:nvSpPr>
        <p:spPr>
          <a:xfrm>
            <a:off x="1845221" y="2735806"/>
            <a:ext cx="5616624" cy="468052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solidFill>
              <a:srgbClr val="84B3A4"/>
            </a:solidFill>
            <a:headEnd type="oval"/>
            <a:tailEnd type="oval"/>
          </a:ln>
          <a:effectLst>
            <a:outerShdw blurRad="50800"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HarmonyOS Sans SC Light" panose="00000400000000000000" pitchFamily="2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44050D0-C9E7-6573-9362-F3D98D6882A9}"/>
              </a:ext>
            </a:extLst>
          </p:cNvPr>
          <p:cNvGrpSpPr/>
          <p:nvPr/>
        </p:nvGrpSpPr>
        <p:grpSpPr>
          <a:xfrm>
            <a:off x="2167226" y="2794841"/>
            <a:ext cx="425116" cy="369332"/>
            <a:chOff x="2167226" y="1730685"/>
            <a:chExt cx="425116" cy="369332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00D7A0C2-921A-BFE3-1B19-76892F33E89E}"/>
                </a:ext>
              </a:extLst>
            </p:cNvPr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TextBox 4">
              <a:extLst>
                <a:ext uri="{FF2B5EF4-FFF2-40B4-BE49-F238E27FC236}">
                  <a16:creationId xmlns:a16="http://schemas.microsoft.com/office/drawing/2014/main" id="{C42E3BC9-98A2-B4BC-9B06-F9C20001152E}"/>
                </a:ext>
              </a:extLst>
            </p:cNvPr>
            <p:cNvSpPr txBox="1"/>
            <p:nvPr/>
          </p:nvSpPr>
          <p:spPr>
            <a:xfrm>
              <a:off x="2167226" y="1750528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11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9" name="圆角矩形 16">
            <a:extLst>
              <a:ext uri="{FF2B5EF4-FFF2-40B4-BE49-F238E27FC236}">
                <a16:creationId xmlns:a16="http://schemas.microsoft.com/office/drawing/2014/main" id="{11A7E772-7066-D3A5-0AB8-5C68FC547815}"/>
              </a:ext>
            </a:extLst>
          </p:cNvPr>
          <p:cNvSpPr/>
          <p:nvPr/>
        </p:nvSpPr>
        <p:spPr>
          <a:xfrm>
            <a:off x="1845221" y="3417526"/>
            <a:ext cx="5616624" cy="468052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solidFill>
              <a:srgbClr val="779B37"/>
            </a:solidFill>
            <a:headEnd type="oval"/>
            <a:tailEnd type="oval"/>
          </a:ln>
          <a:effectLst>
            <a:outerShdw blurRad="50800"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HarmonyOS Sans SC Light" panose="00000400000000000000" pitchFamily="2" charset="-122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F9C3172-1E5D-03AF-9336-92E77F863C40}"/>
              </a:ext>
            </a:extLst>
          </p:cNvPr>
          <p:cNvGrpSpPr/>
          <p:nvPr/>
        </p:nvGrpSpPr>
        <p:grpSpPr>
          <a:xfrm>
            <a:off x="2167226" y="3476561"/>
            <a:ext cx="425116" cy="369332"/>
            <a:chOff x="2167226" y="1730685"/>
            <a:chExt cx="425116" cy="369332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3FD74D38-B480-1235-DD60-1CE9D754D6ED}"/>
                </a:ext>
              </a:extLst>
            </p:cNvPr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TextBox 4">
              <a:extLst>
                <a:ext uri="{FF2B5EF4-FFF2-40B4-BE49-F238E27FC236}">
                  <a16:creationId xmlns:a16="http://schemas.microsoft.com/office/drawing/2014/main" id="{8095663F-7916-A177-984C-9B7C04DDCE60}"/>
                </a:ext>
              </a:extLst>
            </p:cNvPr>
            <p:cNvSpPr txBox="1"/>
            <p:nvPr/>
          </p:nvSpPr>
          <p:spPr>
            <a:xfrm>
              <a:off x="2167226" y="1750528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11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3C88A8F-48DB-306C-A1F6-88A9B7FD55D5}"/>
              </a:ext>
            </a:extLst>
          </p:cNvPr>
          <p:cNvGrpSpPr/>
          <p:nvPr/>
        </p:nvGrpSpPr>
        <p:grpSpPr>
          <a:xfrm>
            <a:off x="2595617" y="1419622"/>
            <a:ext cx="4152045" cy="338554"/>
            <a:chOff x="2595617" y="1419622"/>
            <a:chExt cx="4152045" cy="338554"/>
          </a:xfrm>
        </p:grpSpPr>
        <p:sp>
          <p:nvSpPr>
            <p:cNvPr id="26" name="TextBox 4">
              <a:extLst>
                <a:ext uri="{FF2B5EF4-FFF2-40B4-BE49-F238E27FC236}">
                  <a16:creationId xmlns:a16="http://schemas.microsoft.com/office/drawing/2014/main" id="{C0D6C75B-0DE2-360D-3571-44C380791118}"/>
                </a:ext>
              </a:extLst>
            </p:cNvPr>
            <p:cNvSpPr txBox="1"/>
            <p:nvPr/>
          </p:nvSpPr>
          <p:spPr>
            <a:xfrm>
              <a:off x="2595617" y="1419622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  <a:endParaRPr lang="zh-CN" altLang="en-US" sz="1100" b="1" dirty="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8415FA3-53D2-6EBA-8093-C65A9A08072F}"/>
                </a:ext>
              </a:extLst>
            </p:cNvPr>
            <p:cNvSpPr txBox="1"/>
            <p:nvPr/>
          </p:nvSpPr>
          <p:spPr>
            <a:xfrm>
              <a:off x="4743594" y="1458415"/>
              <a:ext cx="200406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accent2">
                      <a:lumMod val="65000"/>
                    </a:schemeClr>
                  </a:solidFill>
                </a:rPr>
                <a:t>/</a:t>
              </a:r>
              <a:r>
                <a:rPr lang="zh-CN" altLang="en-US" sz="1200" dirty="0">
                  <a:solidFill>
                    <a:schemeClr val="accent2">
                      <a:lumMod val="65000"/>
                    </a:schemeClr>
                  </a:solidFill>
                </a:rPr>
                <a:t>  Click here to add title text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94F1671-056E-2A23-8439-0FD9B8401760}"/>
              </a:ext>
            </a:extLst>
          </p:cNvPr>
          <p:cNvGrpSpPr/>
          <p:nvPr/>
        </p:nvGrpSpPr>
        <p:grpSpPr>
          <a:xfrm>
            <a:off x="2595617" y="2113877"/>
            <a:ext cx="4152045" cy="338554"/>
            <a:chOff x="2595617" y="1419622"/>
            <a:chExt cx="4152045" cy="338554"/>
          </a:xfrm>
        </p:grpSpPr>
        <p:sp>
          <p:nvSpPr>
            <p:cNvPr id="48" name="TextBox 4">
              <a:extLst>
                <a:ext uri="{FF2B5EF4-FFF2-40B4-BE49-F238E27FC236}">
                  <a16:creationId xmlns:a16="http://schemas.microsoft.com/office/drawing/2014/main" id="{E7B3E467-781A-C8DA-450D-BDF019E28CD7}"/>
                </a:ext>
              </a:extLst>
            </p:cNvPr>
            <p:cNvSpPr txBox="1"/>
            <p:nvPr/>
          </p:nvSpPr>
          <p:spPr>
            <a:xfrm>
              <a:off x="2595617" y="1419622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  <a:endParaRPr lang="zh-CN" altLang="en-US" sz="1100" b="1" dirty="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174EF32-6ED5-F30F-6FA4-C8867747FE20}"/>
                </a:ext>
              </a:extLst>
            </p:cNvPr>
            <p:cNvSpPr txBox="1"/>
            <p:nvPr/>
          </p:nvSpPr>
          <p:spPr>
            <a:xfrm>
              <a:off x="4743594" y="1458415"/>
              <a:ext cx="200406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accent2">
                      <a:lumMod val="65000"/>
                    </a:schemeClr>
                  </a:solidFill>
                </a:rPr>
                <a:t>/</a:t>
              </a:r>
              <a:r>
                <a:rPr lang="zh-CN" altLang="en-US" sz="1200" dirty="0">
                  <a:solidFill>
                    <a:schemeClr val="accent2">
                      <a:lumMod val="65000"/>
                    </a:schemeClr>
                  </a:solidFill>
                </a:rPr>
                <a:t>  Click here to add title text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7C96E7E-1CE6-0B57-588E-BB793A14937B}"/>
              </a:ext>
            </a:extLst>
          </p:cNvPr>
          <p:cNvGrpSpPr/>
          <p:nvPr/>
        </p:nvGrpSpPr>
        <p:grpSpPr>
          <a:xfrm>
            <a:off x="2595617" y="2788065"/>
            <a:ext cx="4152045" cy="338554"/>
            <a:chOff x="2595617" y="1419622"/>
            <a:chExt cx="4152045" cy="338554"/>
          </a:xfrm>
        </p:grpSpPr>
        <p:sp>
          <p:nvSpPr>
            <p:cNvPr id="51" name="TextBox 4">
              <a:extLst>
                <a:ext uri="{FF2B5EF4-FFF2-40B4-BE49-F238E27FC236}">
                  <a16:creationId xmlns:a16="http://schemas.microsoft.com/office/drawing/2014/main" id="{D04FF9AF-89E6-E650-8B29-A69C5F28D0B7}"/>
                </a:ext>
              </a:extLst>
            </p:cNvPr>
            <p:cNvSpPr txBox="1"/>
            <p:nvPr/>
          </p:nvSpPr>
          <p:spPr>
            <a:xfrm>
              <a:off x="2595617" y="1419622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  <a:endParaRPr lang="zh-CN" altLang="en-US" sz="1100" b="1" dirty="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D2FDDB6-1A7C-E4D6-8611-42F7FDCC4A5B}"/>
                </a:ext>
              </a:extLst>
            </p:cNvPr>
            <p:cNvSpPr txBox="1"/>
            <p:nvPr/>
          </p:nvSpPr>
          <p:spPr>
            <a:xfrm>
              <a:off x="4743594" y="1458415"/>
              <a:ext cx="200406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accent2">
                      <a:lumMod val="65000"/>
                    </a:schemeClr>
                  </a:solidFill>
                </a:rPr>
                <a:t>/</a:t>
              </a:r>
              <a:r>
                <a:rPr lang="zh-CN" altLang="en-US" sz="1200" dirty="0">
                  <a:solidFill>
                    <a:schemeClr val="accent2">
                      <a:lumMod val="65000"/>
                    </a:schemeClr>
                  </a:solidFill>
                </a:rPr>
                <a:t>  Click here to add title text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FDEBF97-239B-BA83-24E3-6DF5EE090C51}"/>
              </a:ext>
            </a:extLst>
          </p:cNvPr>
          <p:cNvGrpSpPr/>
          <p:nvPr/>
        </p:nvGrpSpPr>
        <p:grpSpPr>
          <a:xfrm>
            <a:off x="2595617" y="3482369"/>
            <a:ext cx="4152045" cy="338554"/>
            <a:chOff x="2595617" y="1419622"/>
            <a:chExt cx="4152045" cy="338554"/>
          </a:xfrm>
        </p:grpSpPr>
        <p:sp>
          <p:nvSpPr>
            <p:cNvPr id="54" name="TextBox 4">
              <a:extLst>
                <a:ext uri="{FF2B5EF4-FFF2-40B4-BE49-F238E27FC236}">
                  <a16:creationId xmlns:a16="http://schemas.microsoft.com/office/drawing/2014/main" id="{FCA9D51A-7452-85B9-20D5-1208416C32EB}"/>
                </a:ext>
              </a:extLst>
            </p:cNvPr>
            <p:cNvSpPr txBox="1"/>
            <p:nvPr/>
          </p:nvSpPr>
          <p:spPr>
            <a:xfrm>
              <a:off x="2595617" y="1419622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  <a:endParaRPr lang="zh-CN" altLang="en-US" sz="1100" b="1" dirty="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9C25F1C-8CF3-9323-0EB5-ED638AE1B330}"/>
                </a:ext>
              </a:extLst>
            </p:cNvPr>
            <p:cNvSpPr txBox="1"/>
            <p:nvPr/>
          </p:nvSpPr>
          <p:spPr>
            <a:xfrm>
              <a:off x="4743594" y="1458415"/>
              <a:ext cx="200406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accent2">
                      <a:lumMod val="65000"/>
                    </a:schemeClr>
                  </a:solidFill>
                </a:rPr>
                <a:t>/</a:t>
              </a:r>
              <a:r>
                <a:rPr lang="zh-CN" altLang="en-US" sz="1200" dirty="0">
                  <a:solidFill>
                    <a:schemeClr val="accent2">
                      <a:lumMod val="65000"/>
                    </a:schemeClr>
                  </a:solidFill>
                </a:rPr>
                <a:t>  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64379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3275856" y="7836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添加标题文本</a:t>
            </a:r>
          </a:p>
        </p:txBody>
      </p:sp>
      <p:sp>
        <p:nvSpPr>
          <p:cNvPr id="2" name="AutoShape 4">
            <a:extLst>
              <a:ext uri="{FF2B5EF4-FFF2-40B4-BE49-F238E27FC236}">
                <a16:creationId xmlns:a16="http://schemas.microsoft.com/office/drawing/2014/main" id="{2673F801-C056-A40E-6377-FC5E91484C77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white">
          <a:xfrm>
            <a:off x="954612" y="1709754"/>
            <a:ext cx="2181209" cy="1510068"/>
          </a:xfrm>
          <a:prstGeom prst="roundRect">
            <a:avLst>
              <a:gd name="adj" fmla="val 5304"/>
            </a:avLst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  <p:txBody>
          <a:bodyPr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b="1" kern="0" dirty="0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AutoShape 4">
            <a:extLst>
              <a:ext uri="{FF2B5EF4-FFF2-40B4-BE49-F238E27FC236}">
                <a16:creationId xmlns:a16="http://schemas.microsoft.com/office/drawing/2014/main" id="{C86141CE-7990-DDA1-5DAD-64F89B659A83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white">
          <a:xfrm>
            <a:off x="3505824" y="1709754"/>
            <a:ext cx="2181209" cy="1510068"/>
          </a:xfrm>
          <a:prstGeom prst="roundRect">
            <a:avLst>
              <a:gd name="adj" fmla="val 7012"/>
            </a:avLst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  <p:txBody>
          <a:bodyPr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b="1" kern="0" dirty="0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BECC1A04-EADB-87FF-D6BE-65894E8B5F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6966" y="1342709"/>
            <a:ext cx="1510068" cy="469799"/>
          </a:xfrm>
          <a:prstGeom prst="roundRect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zh-CN" sz="1600" b="1" kern="0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TextBox 19">
            <a:extLst>
              <a:ext uri="{FF2B5EF4-FFF2-40B4-BE49-F238E27FC236}">
                <a16:creationId xmlns:a16="http://schemas.microsoft.com/office/drawing/2014/main" id="{920A4982-8004-A3AF-63E8-5ECACB873605}"/>
              </a:ext>
            </a:extLst>
          </p:cNvPr>
          <p:cNvSpPr txBox="1"/>
          <p:nvPr/>
        </p:nvSpPr>
        <p:spPr bwMode="auto">
          <a:xfrm>
            <a:off x="3897003" y="1408920"/>
            <a:ext cx="1337431" cy="3745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ctr">
              <a:buClr>
                <a:srgbClr val="7F7F7F"/>
              </a:buClr>
              <a:defRPr/>
            </a:pPr>
            <a:r>
              <a:rPr lang="zh-CN" altLang="en-US" sz="1600" b="1" dirty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标题文字</a:t>
            </a:r>
          </a:p>
        </p:txBody>
      </p:sp>
      <p:sp>
        <p:nvSpPr>
          <p:cNvPr id="6" name="AutoShape 3">
            <a:extLst>
              <a:ext uri="{FF2B5EF4-FFF2-40B4-BE49-F238E27FC236}">
                <a16:creationId xmlns:a16="http://schemas.microsoft.com/office/drawing/2014/main" id="{9C334D30-FE47-0D88-D5B7-8FB35E50EA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5754" y="1342709"/>
            <a:ext cx="1510068" cy="469799"/>
          </a:xfrm>
          <a:prstGeom prst="round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zh-CN" sz="1600" b="1" kern="0" dirty="0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TextBox 21">
            <a:extLst>
              <a:ext uri="{FF2B5EF4-FFF2-40B4-BE49-F238E27FC236}">
                <a16:creationId xmlns:a16="http://schemas.microsoft.com/office/drawing/2014/main" id="{4B23FCEE-6F5E-1FC5-5017-CA2367FF94C5}"/>
              </a:ext>
            </a:extLst>
          </p:cNvPr>
          <p:cNvSpPr txBox="1"/>
          <p:nvPr/>
        </p:nvSpPr>
        <p:spPr bwMode="auto">
          <a:xfrm>
            <a:off x="1369415" y="1408920"/>
            <a:ext cx="1286465" cy="3745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ctr">
              <a:buClr>
                <a:srgbClr val="7F7F7F"/>
              </a:buClr>
              <a:defRPr/>
            </a:pPr>
            <a:r>
              <a:rPr lang="zh-CN" altLang="en-US" sz="1600" b="1" dirty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标题文字</a:t>
            </a:r>
            <a:endParaRPr lang="zh-CN" altLang="zh-CN" sz="1600" b="1" dirty="0">
              <a:solidFill>
                <a:schemeClr val="accent2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AutoShape 4">
            <a:extLst>
              <a:ext uri="{FF2B5EF4-FFF2-40B4-BE49-F238E27FC236}">
                <a16:creationId xmlns:a16="http://schemas.microsoft.com/office/drawing/2014/main" id="{7B35124E-A51C-CA2B-801B-BF10BDA7ADFE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white">
          <a:xfrm>
            <a:off x="6048979" y="1709754"/>
            <a:ext cx="2181209" cy="1510068"/>
          </a:xfrm>
          <a:prstGeom prst="roundRect">
            <a:avLst>
              <a:gd name="adj" fmla="val 7012"/>
            </a:avLst>
          </a:prstGeom>
          <a:noFill/>
          <a:ln w="38100" cap="flat" cmpd="sng" algn="ctr">
            <a:solidFill>
              <a:schemeClr val="bg2"/>
            </a:solidFill>
            <a:prstDash val="solid"/>
          </a:ln>
          <a:effectLst/>
        </p:spPr>
        <p:txBody>
          <a:bodyPr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b="1" kern="0" dirty="0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AutoShape 3">
            <a:extLst>
              <a:ext uri="{FF2B5EF4-FFF2-40B4-BE49-F238E27FC236}">
                <a16:creationId xmlns:a16="http://schemas.microsoft.com/office/drawing/2014/main" id="{31CC81EC-2838-30DD-AD9B-F88F017C99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0121" y="1342709"/>
            <a:ext cx="1510068" cy="469799"/>
          </a:xfrm>
          <a:prstGeom prst="roundRect">
            <a:avLst/>
          </a:prstGeom>
          <a:solidFill>
            <a:schemeClr val="bg2"/>
          </a:solidFill>
          <a:ln w="25400" cap="flat" cmpd="sng" algn="ctr">
            <a:noFill/>
            <a:prstDash val="solid"/>
          </a:ln>
          <a:effectLst/>
        </p:spPr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zh-CN" sz="1600" b="1" kern="0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TextBox 28">
            <a:extLst>
              <a:ext uri="{FF2B5EF4-FFF2-40B4-BE49-F238E27FC236}">
                <a16:creationId xmlns:a16="http://schemas.microsoft.com/office/drawing/2014/main" id="{9E26F6BF-248B-DE03-287F-50255B8580CB}"/>
              </a:ext>
            </a:extLst>
          </p:cNvPr>
          <p:cNvSpPr txBox="1"/>
          <p:nvPr/>
        </p:nvSpPr>
        <p:spPr bwMode="auto">
          <a:xfrm>
            <a:off x="6440158" y="1408920"/>
            <a:ext cx="1337431" cy="3745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ctr">
              <a:buClr>
                <a:srgbClr val="7F7F7F"/>
              </a:buClr>
              <a:defRPr/>
            </a:pPr>
            <a:r>
              <a:rPr lang="zh-CN" altLang="en-US" sz="1600" b="1" dirty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标题文字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F4246E4-0173-52EF-5F4F-7BB758C219D8}"/>
              </a:ext>
            </a:extLst>
          </p:cNvPr>
          <p:cNvSpPr txBox="1"/>
          <p:nvPr/>
        </p:nvSpPr>
        <p:spPr>
          <a:xfrm>
            <a:off x="1314608" y="2001488"/>
            <a:ext cx="1461214" cy="9266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70E8AA6-B982-7BB9-BE66-410A6DB619EF}"/>
              </a:ext>
            </a:extLst>
          </p:cNvPr>
          <p:cNvSpPr txBox="1"/>
          <p:nvPr/>
        </p:nvSpPr>
        <p:spPr>
          <a:xfrm>
            <a:off x="3841393" y="2001488"/>
            <a:ext cx="1461214" cy="9266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D33139B-E1F2-309E-055C-99D99625BE53}"/>
              </a:ext>
            </a:extLst>
          </p:cNvPr>
          <p:cNvSpPr txBox="1"/>
          <p:nvPr/>
        </p:nvSpPr>
        <p:spPr>
          <a:xfrm>
            <a:off x="6408975" y="2001488"/>
            <a:ext cx="1461214" cy="9266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58287AD-EF3B-4C93-184D-E8260E29B61C}"/>
              </a:ext>
            </a:extLst>
          </p:cNvPr>
          <p:cNvSpPr txBox="1"/>
          <p:nvPr/>
        </p:nvSpPr>
        <p:spPr>
          <a:xfrm>
            <a:off x="1222835" y="3520656"/>
            <a:ext cx="6647354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0563544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3275856" y="7836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添加标题文本</a:t>
            </a:r>
          </a:p>
        </p:txBody>
      </p:sp>
      <p:sp>
        <p:nvSpPr>
          <p:cNvPr id="2" name="Oval 4">
            <a:extLst>
              <a:ext uri="{FF2B5EF4-FFF2-40B4-BE49-F238E27FC236}">
                <a16:creationId xmlns:a16="http://schemas.microsoft.com/office/drawing/2014/main" id="{FC92B1AD-AD81-599E-C2DE-710329A49B74}"/>
              </a:ext>
            </a:extLst>
          </p:cNvPr>
          <p:cNvSpPr/>
          <p:nvPr/>
        </p:nvSpPr>
        <p:spPr>
          <a:xfrm>
            <a:off x="5796136" y="2555101"/>
            <a:ext cx="1081386" cy="1081386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80%</a:t>
            </a:r>
          </a:p>
        </p:txBody>
      </p:sp>
      <p:sp>
        <p:nvSpPr>
          <p:cNvPr id="3" name="Rectangular Callout 5">
            <a:extLst>
              <a:ext uri="{FF2B5EF4-FFF2-40B4-BE49-F238E27FC236}">
                <a16:creationId xmlns:a16="http://schemas.microsoft.com/office/drawing/2014/main" id="{132CEA5F-D355-CDE5-1189-FAA2280D7479}"/>
              </a:ext>
            </a:extLst>
          </p:cNvPr>
          <p:cNvSpPr/>
          <p:nvPr/>
        </p:nvSpPr>
        <p:spPr>
          <a:xfrm>
            <a:off x="6228184" y="1275606"/>
            <a:ext cx="2139156" cy="890859"/>
          </a:xfrm>
          <a:prstGeom prst="wedgeRectCallout">
            <a:avLst>
              <a:gd name="adj1" fmla="val -35040"/>
              <a:gd name="adj2" fmla="val 85930"/>
            </a:avLst>
          </a:prstGeom>
          <a:noFill/>
          <a:ln w="635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accen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accen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>
              <a:lnSpc>
                <a:spcPct val="110000"/>
              </a:lnSpc>
            </a:pPr>
            <a:endParaRPr lang="en-US" sz="1050" dirty="0">
              <a:solidFill>
                <a:schemeClr val="accen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Oval 4">
            <a:extLst>
              <a:ext uri="{FF2B5EF4-FFF2-40B4-BE49-F238E27FC236}">
                <a16:creationId xmlns:a16="http://schemas.microsoft.com/office/drawing/2014/main" id="{DC82EBF2-1092-1D53-43C5-E3ADAFC76B80}"/>
              </a:ext>
            </a:extLst>
          </p:cNvPr>
          <p:cNvSpPr/>
          <p:nvPr/>
        </p:nvSpPr>
        <p:spPr>
          <a:xfrm>
            <a:off x="3347865" y="2555101"/>
            <a:ext cx="1081386" cy="1081386"/>
          </a:xfrm>
          <a:prstGeom prst="ellipse">
            <a:avLst/>
          </a:prstGeom>
          <a:solidFill>
            <a:srgbClr val="779B37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60%</a:t>
            </a:r>
          </a:p>
        </p:txBody>
      </p:sp>
      <p:sp>
        <p:nvSpPr>
          <p:cNvPr id="9" name="Rectangular Callout 5">
            <a:extLst>
              <a:ext uri="{FF2B5EF4-FFF2-40B4-BE49-F238E27FC236}">
                <a16:creationId xmlns:a16="http://schemas.microsoft.com/office/drawing/2014/main" id="{BD770A65-824F-298A-AA18-8051F0D84613}"/>
              </a:ext>
            </a:extLst>
          </p:cNvPr>
          <p:cNvSpPr/>
          <p:nvPr/>
        </p:nvSpPr>
        <p:spPr>
          <a:xfrm>
            <a:off x="3779913" y="1275606"/>
            <a:ext cx="2139156" cy="890859"/>
          </a:xfrm>
          <a:prstGeom prst="wedgeRectCallout">
            <a:avLst>
              <a:gd name="adj1" fmla="val -35040"/>
              <a:gd name="adj2" fmla="val 85930"/>
            </a:avLst>
          </a:prstGeom>
          <a:noFill/>
          <a:ln w="6350" cmpd="sng">
            <a:solidFill>
              <a:srgbClr val="779B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accen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accen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>
              <a:lnSpc>
                <a:spcPct val="110000"/>
              </a:lnSpc>
            </a:pPr>
            <a:endParaRPr lang="en-US" sz="1050" dirty="0">
              <a:solidFill>
                <a:schemeClr val="accen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Oval 4">
            <a:extLst>
              <a:ext uri="{FF2B5EF4-FFF2-40B4-BE49-F238E27FC236}">
                <a16:creationId xmlns:a16="http://schemas.microsoft.com/office/drawing/2014/main" id="{CAB80F8A-17DA-60B1-0ABB-2655F406A250}"/>
              </a:ext>
            </a:extLst>
          </p:cNvPr>
          <p:cNvSpPr/>
          <p:nvPr/>
        </p:nvSpPr>
        <p:spPr>
          <a:xfrm>
            <a:off x="899594" y="2555101"/>
            <a:ext cx="1081386" cy="1081386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35%</a:t>
            </a:r>
          </a:p>
        </p:txBody>
      </p:sp>
      <p:sp>
        <p:nvSpPr>
          <p:cNvPr id="11" name="Rectangular Callout 5">
            <a:extLst>
              <a:ext uri="{FF2B5EF4-FFF2-40B4-BE49-F238E27FC236}">
                <a16:creationId xmlns:a16="http://schemas.microsoft.com/office/drawing/2014/main" id="{430F2256-80B4-1C6E-4BFC-2EF3E4CFFAA2}"/>
              </a:ext>
            </a:extLst>
          </p:cNvPr>
          <p:cNvSpPr/>
          <p:nvPr/>
        </p:nvSpPr>
        <p:spPr>
          <a:xfrm>
            <a:off x="1331642" y="1275606"/>
            <a:ext cx="2139156" cy="890859"/>
          </a:xfrm>
          <a:prstGeom prst="wedgeRectCallout">
            <a:avLst>
              <a:gd name="adj1" fmla="val -35040"/>
              <a:gd name="adj2" fmla="val 85930"/>
            </a:avLst>
          </a:prstGeom>
          <a:noFill/>
          <a:ln w="635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accen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accen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accen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>
              <a:lnSpc>
                <a:spcPct val="110000"/>
              </a:lnSpc>
            </a:pPr>
            <a:endParaRPr lang="en-US" sz="1050" dirty="0">
              <a:solidFill>
                <a:schemeClr val="accen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34D8A92-7661-C3F4-9CFE-390EC971F527}"/>
              </a:ext>
            </a:extLst>
          </p:cNvPr>
          <p:cNvSpPr txBox="1"/>
          <p:nvPr/>
        </p:nvSpPr>
        <p:spPr>
          <a:xfrm>
            <a:off x="1432403" y="1362988"/>
            <a:ext cx="2016195" cy="7160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r>
              <a:rPr lang="zh-CN" altLang="en-US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6661A97-273F-A6DA-AF96-DBE9F3CCDA83}"/>
              </a:ext>
            </a:extLst>
          </p:cNvPr>
          <p:cNvSpPr txBox="1"/>
          <p:nvPr/>
        </p:nvSpPr>
        <p:spPr>
          <a:xfrm>
            <a:off x="3902874" y="1362988"/>
            <a:ext cx="2016195" cy="7160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r>
              <a:rPr lang="zh-CN" altLang="en-US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4C1F5A7-AE57-C8E7-FF71-C8D11C2EA38F}"/>
              </a:ext>
            </a:extLst>
          </p:cNvPr>
          <p:cNvSpPr txBox="1"/>
          <p:nvPr/>
        </p:nvSpPr>
        <p:spPr>
          <a:xfrm>
            <a:off x="6336829" y="1362988"/>
            <a:ext cx="2016195" cy="7160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r>
              <a:rPr lang="zh-CN" altLang="en-US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41954757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3275856" y="7836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8350175-2403-1C7E-08F5-11796FDF5301}"/>
              </a:ext>
            </a:extLst>
          </p:cNvPr>
          <p:cNvGrpSpPr/>
          <p:nvPr/>
        </p:nvGrpSpPr>
        <p:grpSpPr>
          <a:xfrm>
            <a:off x="2915816" y="1097734"/>
            <a:ext cx="3245359" cy="3952176"/>
            <a:chOff x="2881223" y="803187"/>
            <a:chExt cx="3245359" cy="3952176"/>
          </a:xfrm>
        </p:grpSpPr>
        <p:sp>
          <p:nvSpPr>
            <p:cNvPr id="3" name="Freeform 138">
              <a:extLst>
                <a:ext uri="{FF2B5EF4-FFF2-40B4-BE49-F238E27FC236}">
                  <a16:creationId xmlns:a16="http://schemas.microsoft.com/office/drawing/2014/main" id="{DA7ABB59-480D-5A2B-CB4A-E0BEBB781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9041" y="803187"/>
              <a:ext cx="229490" cy="883605"/>
            </a:xfrm>
            <a:custGeom>
              <a:avLst/>
              <a:gdLst>
                <a:gd name="T0" fmla="*/ 161 w 161"/>
                <a:gd name="T1" fmla="*/ 438 h 619"/>
                <a:gd name="T2" fmla="*/ 161 w 161"/>
                <a:gd name="T3" fmla="*/ 51 h 619"/>
                <a:gd name="T4" fmla="*/ 110 w 161"/>
                <a:gd name="T5" fmla="*/ 0 h 619"/>
                <a:gd name="T6" fmla="*/ 51 w 161"/>
                <a:gd name="T7" fmla="*/ 0 h 619"/>
                <a:gd name="T8" fmla="*/ 0 w 161"/>
                <a:gd name="T9" fmla="*/ 51 h 619"/>
                <a:gd name="T10" fmla="*/ 0 w 161"/>
                <a:gd name="T11" fmla="*/ 619 h 619"/>
                <a:gd name="T12" fmla="*/ 161 w 161"/>
                <a:gd name="T13" fmla="*/ 438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619">
                  <a:moveTo>
                    <a:pt x="161" y="438"/>
                  </a:moveTo>
                  <a:cubicBezTo>
                    <a:pt x="161" y="51"/>
                    <a:pt x="161" y="51"/>
                    <a:pt x="161" y="51"/>
                  </a:cubicBezTo>
                  <a:cubicBezTo>
                    <a:pt x="161" y="23"/>
                    <a:pt x="138" y="0"/>
                    <a:pt x="11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9" y="561"/>
                    <a:pt x="53" y="461"/>
                    <a:pt x="161" y="4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600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Freeform 140">
              <a:extLst>
                <a:ext uri="{FF2B5EF4-FFF2-40B4-BE49-F238E27FC236}">
                  <a16:creationId xmlns:a16="http://schemas.microsoft.com/office/drawing/2014/main" id="{103D0125-D066-EB89-8803-B86F13E23B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9041" y="3514468"/>
              <a:ext cx="1500618" cy="1240895"/>
            </a:xfrm>
            <a:custGeom>
              <a:avLst/>
              <a:gdLst>
                <a:gd name="T0" fmla="*/ 1004 w 1051"/>
                <a:gd name="T1" fmla="*/ 0 h 869"/>
                <a:gd name="T2" fmla="*/ 218 w 1051"/>
                <a:gd name="T3" fmla="*/ 0 h 869"/>
                <a:gd name="T4" fmla="*/ 161 w 1051"/>
                <a:gd name="T5" fmla="*/ 5 h 869"/>
                <a:gd name="T6" fmla="*/ 0 w 1051"/>
                <a:gd name="T7" fmla="*/ 186 h 869"/>
                <a:gd name="T8" fmla="*/ 0 w 1051"/>
                <a:gd name="T9" fmla="*/ 201 h 869"/>
                <a:gd name="T10" fmla="*/ 0 w 1051"/>
                <a:gd name="T11" fmla="*/ 818 h 869"/>
                <a:gd name="T12" fmla="*/ 51 w 1051"/>
                <a:gd name="T13" fmla="*/ 869 h 869"/>
                <a:gd name="T14" fmla="*/ 110 w 1051"/>
                <a:gd name="T15" fmla="*/ 869 h 869"/>
                <a:gd name="T16" fmla="*/ 161 w 1051"/>
                <a:gd name="T17" fmla="*/ 818 h 869"/>
                <a:gd name="T18" fmla="*/ 161 w 1051"/>
                <a:gd name="T19" fmla="*/ 101 h 869"/>
                <a:gd name="T20" fmla="*/ 214 w 1051"/>
                <a:gd name="T21" fmla="*/ 92 h 869"/>
                <a:gd name="T22" fmla="*/ 1005 w 1051"/>
                <a:gd name="T23" fmla="*/ 92 h 869"/>
                <a:gd name="T24" fmla="*/ 1051 w 1051"/>
                <a:gd name="T25" fmla="*/ 46 h 869"/>
                <a:gd name="T26" fmla="*/ 1004 w 1051"/>
                <a:gd name="T27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51" h="869">
                  <a:moveTo>
                    <a:pt x="1004" y="0"/>
                  </a:moveTo>
                  <a:cubicBezTo>
                    <a:pt x="998" y="1"/>
                    <a:pt x="364" y="6"/>
                    <a:pt x="218" y="0"/>
                  </a:cubicBezTo>
                  <a:cubicBezTo>
                    <a:pt x="197" y="0"/>
                    <a:pt x="178" y="2"/>
                    <a:pt x="161" y="5"/>
                  </a:cubicBezTo>
                  <a:cubicBezTo>
                    <a:pt x="53" y="28"/>
                    <a:pt x="9" y="127"/>
                    <a:pt x="0" y="18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818"/>
                    <a:pt x="0" y="818"/>
                    <a:pt x="0" y="818"/>
                  </a:cubicBezTo>
                  <a:cubicBezTo>
                    <a:pt x="0" y="846"/>
                    <a:pt x="23" y="869"/>
                    <a:pt x="51" y="869"/>
                  </a:cubicBezTo>
                  <a:cubicBezTo>
                    <a:pt x="110" y="869"/>
                    <a:pt x="110" y="869"/>
                    <a:pt x="110" y="869"/>
                  </a:cubicBezTo>
                  <a:cubicBezTo>
                    <a:pt x="138" y="869"/>
                    <a:pt x="161" y="846"/>
                    <a:pt x="161" y="818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6" y="95"/>
                    <a:pt x="193" y="92"/>
                    <a:pt x="214" y="92"/>
                  </a:cubicBezTo>
                  <a:cubicBezTo>
                    <a:pt x="363" y="98"/>
                    <a:pt x="979" y="93"/>
                    <a:pt x="1005" y="92"/>
                  </a:cubicBezTo>
                  <a:cubicBezTo>
                    <a:pt x="1030" y="92"/>
                    <a:pt x="1051" y="71"/>
                    <a:pt x="1051" y="46"/>
                  </a:cubicBezTo>
                  <a:cubicBezTo>
                    <a:pt x="1050" y="21"/>
                    <a:pt x="1030" y="1"/>
                    <a:pt x="100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zh-CN" altLang="en-US" sz="1600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Freeform 141">
              <a:extLst>
                <a:ext uri="{FF2B5EF4-FFF2-40B4-BE49-F238E27FC236}">
                  <a16:creationId xmlns:a16="http://schemas.microsoft.com/office/drawing/2014/main" id="{0002B3EA-2A18-D1DD-046E-2C3DFBCF1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2867" y="2839739"/>
              <a:ext cx="1374" cy="20613"/>
            </a:xfrm>
            <a:custGeom>
              <a:avLst/>
              <a:gdLst>
                <a:gd name="T0" fmla="*/ 1 w 1"/>
                <a:gd name="T1" fmla="*/ 2 h 15"/>
                <a:gd name="T2" fmla="*/ 0 w 1"/>
                <a:gd name="T3" fmla="*/ 0 h 15"/>
                <a:gd name="T4" fmla="*/ 0 w 1"/>
                <a:gd name="T5" fmla="*/ 15 h 15"/>
                <a:gd name="T6" fmla="*/ 1 w 1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5">
                  <a:moveTo>
                    <a:pt x="1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1"/>
                    <a:pt x="1" y="6"/>
                    <a:pt x="1" y="2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Freeform 142">
              <a:extLst>
                <a:ext uri="{FF2B5EF4-FFF2-40B4-BE49-F238E27FC236}">
                  <a16:creationId xmlns:a16="http://schemas.microsoft.com/office/drawing/2014/main" id="{C0260554-4199-DDA1-ECAB-235652463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288" y="2529172"/>
              <a:ext cx="1499243" cy="1250515"/>
            </a:xfrm>
            <a:custGeom>
              <a:avLst/>
              <a:gdLst>
                <a:gd name="T0" fmla="*/ 889 w 1050"/>
                <a:gd name="T1" fmla="*/ 6 h 876"/>
                <a:gd name="T2" fmla="*/ 833 w 1050"/>
                <a:gd name="T3" fmla="*/ 1 h 876"/>
                <a:gd name="T4" fmla="*/ 46 w 1050"/>
                <a:gd name="T5" fmla="*/ 1 h 876"/>
                <a:gd name="T6" fmla="*/ 0 w 1050"/>
                <a:gd name="T7" fmla="*/ 47 h 876"/>
                <a:gd name="T8" fmla="*/ 46 w 1050"/>
                <a:gd name="T9" fmla="*/ 93 h 876"/>
                <a:gd name="T10" fmla="*/ 836 w 1050"/>
                <a:gd name="T11" fmla="*/ 93 h 876"/>
                <a:gd name="T12" fmla="*/ 889 w 1050"/>
                <a:gd name="T13" fmla="*/ 102 h 876"/>
                <a:gd name="T14" fmla="*/ 889 w 1050"/>
                <a:gd name="T15" fmla="*/ 876 h 876"/>
                <a:gd name="T16" fmla="*/ 1050 w 1050"/>
                <a:gd name="T17" fmla="*/ 695 h 876"/>
                <a:gd name="T18" fmla="*/ 1050 w 1050"/>
                <a:gd name="T19" fmla="*/ 202 h 876"/>
                <a:gd name="T20" fmla="*/ 1050 w 1050"/>
                <a:gd name="T21" fmla="*/ 186 h 876"/>
                <a:gd name="T22" fmla="*/ 889 w 1050"/>
                <a:gd name="T23" fmla="*/ 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0" h="876">
                  <a:moveTo>
                    <a:pt x="889" y="6"/>
                  </a:moveTo>
                  <a:cubicBezTo>
                    <a:pt x="872" y="2"/>
                    <a:pt x="853" y="0"/>
                    <a:pt x="833" y="1"/>
                  </a:cubicBezTo>
                  <a:cubicBezTo>
                    <a:pt x="687" y="6"/>
                    <a:pt x="53" y="1"/>
                    <a:pt x="46" y="1"/>
                  </a:cubicBezTo>
                  <a:cubicBezTo>
                    <a:pt x="21" y="1"/>
                    <a:pt x="0" y="21"/>
                    <a:pt x="0" y="47"/>
                  </a:cubicBezTo>
                  <a:cubicBezTo>
                    <a:pt x="0" y="72"/>
                    <a:pt x="20" y="93"/>
                    <a:pt x="46" y="93"/>
                  </a:cubicBezTo>
                  <a:cubicBezTo>
                    <a:pt x="72" y="93"/>
                    <a:pt x="688" y="98"/>
                    <a:pt x="836" y="93"/>
                  </a:cubicBezTo>
                  <a:cubicBezTo>
                    <a:pt x="857" y="92"/>
                    <a:pt x="875" y="96"/>
                    <a:pt x="889" y="102"/>
                  </a:cubicBezTo>
                  <a:cubicBezTo>
                    <a:pt x="889" y="876"/>
                    <a:pt x="889" y="876"/>
                    <a:pt x="889" y="876"/>
                  </a:cubicBezTo>
                  <a:cubicBezTo>
                    <a:pt x="898" y="817"/>
                    <a:pt x="942" y="718"/>
                    <a:pt x="1050" y="695"/>
                  </a:cubicBezTo>
                  <a:cubicBezTo>
                    <a:pt x="1050" y="202"/>
                    <a:pt x="1050" y="202"/>
                    <a:pt x="1050" y="202"/>
                  </a:cubicBezTo>
                  <a:cubicBezTo>
                    <a:pt x="1050" y="186"/>
                    <a:pt x="1050" y="186"/>
                    <a:pt x="1050" y="186"/>
                  </a:cubicBezTo>
                  <a:cubicBezTo>
                    <a:pt x="1041" y="128"/>
                    <a:pt x="997" y="29"/>
                    <a:pt x="889" y="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/>
            <a:lstStyle/>
            <a:p>
              <a:endParaRPr lang="zh-CN" altLang="en-US" sz="1600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Freeform 143">
              <a:extLst>
                <a:ext uri="{FF2B5EF4-FFF2-40B4-BE49-F238E27FC236}">
                  <a16:creationId xmlns:a16="http://schemas.microsoft.com/office/drawing/2014/main" id="{5CF818C2-3446-BB5C-CD41-967774C42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9041" y="1420199"/>
              <a:ext cx="1500618" cy="1374192"/>
            </a:xfrm>
            <a:custGeom>
              <a:avLst/>
              <a:gdLst>
                <a:gd name="T0" fmla="*/ 1004 w 1051"/>
                <a:gd name="T1" fmla="*/ 1 h 963"/>
                <a:gd name="T2" fmla="*/ 218 w 1051"/>
                <a:gd name="T3" fmla="*/ 1 h 963"/>
                <a:gd name="T4" fmla="*/ 161 w 1051"/>
                <a:gd name="T5" fmla="*/ 6 h 963"/>
                <a:gd name="T6" fmla="*/ 0 w 1051"/>
                <a:gd name="T7" fmla="*/ 187 h 963"/>
                <a:gd name="T8" fmla="*/ 0 w 1051"/>
                <a:gd name="T9" fmla="*/ 201 h 963"/>
                <a:gd name="T10" fmla="*/ 0 w 1051"/>
                <a:gd name="T11" fmla="*/ 783 h 963"/>
                <a:gd name="T12" fmla="*/ 161 w 1051"/>
                <a:gd name="T13" fmla="*/ 963 h 963"/>
                <a:gd name="T14" fmla="*/ 161 w 1051"/>
                <a:gd name="T15" fmla="*/ 102 h 963"/>
                <a:gd name="T16" fmla="*/ 214 w 1051"/>
                <a:gd name="T17" fmla="*/ 93 h 963"/>
                <a:gd name="T18" fmla="*/ 1005 w 1051"/>
                <a:gd name="T19" fmla="*/ 93 h 963"/>
                <a:gd name="T20" fmla="*/ 1051 w 1051"/>
                <a:gd name="T21" fmla="*/ 46 h 963"/>
                <a:gd name="T22" fmla="*/ 1004 w 1051"/>
                <a:gd name="T23" fmla="*/ 1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1" h="963">
                  <a:moveTo>
                    <a:pt x="1004" y="1"/>
                  </a:moveTo>
                  <a:cubicBezTo>
                    <a:pt x="998" y="1"/>
                    <a:pt x="364" y="6"/>
                    <a:pt x="218" y="1"/>
                  </a:cubicBezTo>
                  <a:cubicBezTo>
                    <a:pt x="197" y="0"/>
                    <a:pt x="178" y="2"/>
                    <a:pt x="161" y="6"/>
                  </a:cubicBezTo>
                  <a:cubicBezTo>
                    <a:pt x="53" y="29"/>
                    <a:pt x="9" y="129"/>
                    <a:pt x="0" y="187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783"/>
                    <a:pt x="0" y="783"/>
                    <a:pt x="0" y="783"/>
                  </a:cubicBezTo>
                  <a:cubicBezTo>
                    <a:pt x="108" y="806"/>
                    <a:pt x="152" y="905"/>
                    <a:pt x="161" y="963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76" y="96"/>
                    <a:pt x="193" y="92"/>
                    <a:pt x="214" y="93"/>
                  </a:cubicBezTo>
                  <a:cubicBezTo>
                    <a:pt x="363" y="98"/>
                    <a:pt x="979" y="93"/>
                    <a:pt x="1005" y="93"/>
                  </a:cubicBezTo>
                  <a:cubicBezTo>
                    <a:pt x="1031" y="93"/>
                    <a:pt x="1051" y="72"/>
                    <a:pt x="1051" y="46"/>
                  </a:cubicBezTo>
                  <a:cubicBezTo>
                    <a:pt x="1051" y="21"/>
                    <a:pt x="1030" y="1"/>
                    <a:pt x="1004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endParaRPr lang="zh-CN" altLang="en-US" sz="1600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C46AB910-4A38-8C44-9BFB-E24C5FB17FAA}"/>
                </a:ext>
              </a:extLst>
            </p:cNvPr>
            <p:cNvSpPr/>
            <p:nvPr/>
          </p:nvSpPr>
          <p:spPr>
            <a:xfrm>
              <a:off x="5590452" y="3300820"/>
              <a:ext cx="536130" cy="536130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/>
            <a:lstStyle/>
            <a:p>
              <a:endParaRPr lang="zh-CN" altLang="en-US" sz="1600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321E007-AC37-537B-4A53-EC5A438E4ABE}"/>
                </a:ext>
              </a:extLst>
            </p:cNvPr>
            <p:cNvSpPr/>
            <p:nvPr/>
          </p:nvSpPr>
          <p:spPr>
            <a:xfrm>
              <a:off x="5590452" y="1230720"/>
              <a:ext cx="536130" cy="53613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endParaRPr lang="zh-CN" altLang="en-US" sz="1600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2D8EBB1C-7BB7-5A9B-0675-D0B7D14D783F}"/>
                </a:ext>
              </a:extLst>
            </p:cNvPr>
            <p:cNvSpPr/>
            <p:nvPr/>
          </p:nvSpPr>
          <p:spPr>
            <a:xfrm>
              <a:off x="2881223" y="2324222"/>
              <a:ext cx="536130" cy="53613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/>
            <a:lstStyle/>
            <a:p>
              <a:endParaRPr lang="zh-CN" altLang="en-US" sz="1600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TextBox 682">
              <a:extLst>
                <a:ext uri="{FF2B5EF4-FFF2-40B4-BE49-F238E27FC236}">
                  <a16:creationId xmlns:a16="http://schemas.microsoft.com/office/drawing/2014/main" id="{6CAE4866-FF5B-15F8-B555-6FC772D4B1D0}"/>
                </a:ext>
              </a:extLst>
            </p:cNvPr>
            <p:cNvSpPr txBox="1"/>
            <p:nvPr/>
          </p:nvSpPr>
          <p:spPr>
            <a:xfrm>
              <a:off x="5674090" y="1301196"/>
              <a:ext cx="348172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000" dirty="0">
                  <a:solidFill>
                    <a:schemeClr val="accent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C</a:t>
              </a:r>
              <a:endParaRPr lang="zh-CN" altLang="en-US" sz="2000" dirty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TextBox 682">
              <a:extLst>
                <a:ext uri="{FF2B5EF4-FFF2-40B4-BE49-F238E27FC236}">
                  <a16:creationId xmlns:a16="http://schemas.microsoft.com/office/drawing/2014/main" id="{2024B7B8-7AA8-BB0D-DA24-AFDE7C3F8F0D}"/>
                </a:ext>
              </a:extLst>
            </p:cNvPr>
            <p:cNvSpPr txBox="1"/>
            <p:nvPr/>
          </p:nvSpPr>
          <p:spPr>
            <a:xfrm>
              <a:off x="5672487" y="3379577"/>
              <a:ext cx="35137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000" dirty="0">
                  <a:solidFill>
                    <a:schemeClr val="accent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A</a:t>
              </a:r>
              <a:endParaRPr lang="zh-CN" altLang="en-US" sz="2000" dirty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TextBox 682">
              <a:extLst>
                <a:ext uri="{FF2B5EF4-FFF2-40B4-BE49-F238E27FC236}">
                  <a16:creationId xmlns:a16="http://schemas.microsoft.com/office/drawing/2014/main" id="{E349952E-1764-D6FA-EAB2-2FC1418B1CA9}"/>
                </a:ext>
              </a:extLst>
            </p:cNvPr>
            <p:cNvSpPr txBox="1"/>
            <p:nvPr/>
          </p:nvSpPr>
          <p:spPr>
            <a:xfrm>
              <a:off x="2976310" y="2397162"/>
              <a:ext cx="354584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000" dirty="0">
                  <a:solidFill>
                    <a:schemeClr val="accent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B</a:t>
              </a:r>
              <a:endParaRPr lang="zh-CN" altLang="en-US" sz="2000" dirty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CBBAA24-3C08-6EEC-76CF-8009509E7179}"/>
              </a:ext>
            </a:extLst>
          </p:cNvPr>
          <p:cNvGrpSpPr/>
          <p:nvPr/>
        </p:nvGrpSpPr>
        <p:grpSpPr>
          <a:xfrm>
            <a:off x="6187071" y="1345384"/>
            <a:ext cx="1841313" cy="1010342"/>
            <a:chOff x="1357111" y="1739095"/>
            <a:chExt cx="1841313" cy="101034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3F84375-2770-215A-0A8B-1F868E47C15A}"/>
                </a:ext>
              </a:extLst>
            </p:cNvPr>
            <p:cNvSpPr txBox="1"/>
            <p:nvPr/>
          </p:nvSpPr>
          <p:spPr>
            <a:xfrm>
              <a:off x="1357111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660249E-F6C9-D43E-5E68-783162A991C7}"/>
                </a:ext>
              </a:extLst>
            </p:cNvPr>
            <p:cNvSpPr txBox="1"/>
            <p:nvPr/>
          </p:nvSpPr>
          <p:spPr>
            <a:xfrm>
              <a:off x="1362529" y="2033344"/>
              <a:ext cx="1835895" cy="71609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2F88D46-F0F8-9422-3938-84B6464A345D}"/>
              </a:ext>
            </a:extLst>
          </p:cNvPr>
          <p:cNvGrpSpPr/>
          <p:nvPr/>
        </p:nvGrpSpPr>
        <p:grpSpPr>
          <a:xfrm>
            <a:off x="899592" y="2547041"/>
            <a:ext cx="1967021" cy="1032821"/>
            <a:chOff x="1999944" y="1739095"/>
            <a:chExt cx="1967021" cy="1032821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CB2308A-DEF9-3E9C-2DD1-8DD8CD743A39}"/>
                </a:ext>
              </a:extLst>
            </p:cNvPr>
            <p:cNvSpPr txBox="1"/>
            <p:nvPr/>
          </p:nvSpPr>
          <p:spPr>
            <a:xfrm>
              <a:off x="2347210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E1EDC20-90FC-3EBA-EE7F-3D5245A6AA9A}"/>
                </a:ext>
              </a:extLst>
            </p:cNvPr>
            <p:cNvSpPr txBox="1"/>
            <p:nvPr/>
          </p:nvSpPr>
          <p:spPr>
            <a:xfrm>
              <a:off x="1999944" y="2055823"/>
              <a:ext cx="1964098" cy="71609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07BDD41-BA03-0941-0893-9BE030551395}"/>
              </a:ext>
            </a:extLst>
          </p:cNvPr>
          <p:cNvGrpSpPr/>
          <p:nvPr/>
        </p:nvGrpSpPr>
        <p:grpSpPr>
          <a:xfrm>
            <a:off x="6187071" y="3419120"/>
            <a:ext cx="1841313" cy="1010342"/>
            <a:chOff x="1357111" y="1739095"/>
            <a:chExt cx="1841313" cy="101034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29ADF58-2623-14B9-0A19-DAE6D6A79BBD}"/>
                </a:ext>
              </a:extLst>
            </p:cNvPr>
            <p:cNvSpPr txBox="1"/>
            <p:nvPr/>
          </p:nvSpPr>
          <p:spPr>
            <a:xfrm>
              <a:off x="1357111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1463691-190E-B34A-88B1-E77D1A215BCA}"/>
                </a:ext>
              </a:extLst>
            </p:cNvPr>
            <p:cNvSpPr txBox="1"/>
            <p:nvPr/>
          </p:nvSpPr>
          <p:spPr>
            <a:xfrm>
              <a:off x="1362529" y="2033344"/>
              <a:ext cx="1835895" cy="71609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62840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C3EAD3A4-80C9-A2DB-20E4-1881BBC1BF26}"/>
              </a:ext>
            </a:extLst>
          </p:cNvPr>
          <p:cNvSpPr/>
          <p:nvPr/>
        </p:nvSpPr>
        <p:spPr>
          <a:xfrm>
            <a:off x="2789459" y="3313648"/>
            <a:ext cx="3563217" cy="277920"/>
          </a:xfrm>
          <a:prstGeom prst="roundRect">
            <a:avLst>
              <a:gd name="adj" fmla="val 50000"/>
            </a:avLst>
          </a:prstGeom>
          <a:solidFill>
            <a:srgbClr val="779B37"/>
          </a:solidFill>
          <a:ln w="12700">
            <a:solidFill>
              <a:srgbClr val="779B37"/>
            </a:solidFill>
            <a:headEnd type="oval"/>
            <a:tailEnd type="oval"/>
          </a:ln>
          <a:effectLst>
            <a:outerShdw blurRad="50800" dist="63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5212156-D7A7-14A0-0FAE-8F85FB89B7DE}"/>
              </a:ext>
            </a:extLst>
          </p:cNvPr>
          <p:cNvGrpSpPr/>
          <p:nvPr/>
        </p:nvGrpSpPr>
        <p:grpSpPr>
          <a:xfrm>
            <a:off x="-1920233" y="-1939471"/>
            <a:ext cx="12888393" cy="8859187"/>
            <a:chOff x="-1920233" y="-1939471"/>
            <a:chExt cx="12888393" cy="8859187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6A213A5A-9413-BB79-B116-90875D68EE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052861">
              <a:off x="6608494" y="-1374762"/>
              <a:ext cx="3552433" cy="3552433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3E1020E-10DD-95B8-6379-28E8CC3CE3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920233" y="947653"/>
              <a:ext cx="3840465" cy="3840465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F4BE7D3-7046-52ED-3F72-742D17DEB5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366390" y="-973370"/>
              <a:ext cx="2232751" cy="2232751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D6D6B3B8-95B9-AFA4-E6F5-2FBBC0C08D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14894" y="3313648"/>
              <a:ext cx="2666097" cy="2666097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41A6F9A-6122-318B-1993-36274779D10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600000">
              <a:off x="7221686" y="2881175"/>
              <a:ext cx="3157023" cy="3157023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38032475-5604-C8A5-C626-7BAFD9B65C4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588655">
              <a:off x="2084336" y="-1939471"/>
              <a:ext cx="3552433" cy="3552433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2504921C-9BAD-118C-F8E6-8524D68350B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46406">
              <a:off x="7415727" y="853642"/>
              <a:ext cx="3552433" cy="3552433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E0327FE3-749F-4F62-BF44-CDEDB5734B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500000">
              <a:off x="3428960" y="3367283"/>
              <a:ext cx="3552433" cy="3552433"/>
            </a:xfrm>
            <a:prstGeom prst="rect">
              <a:avLst/>
            </a:prstGeom>
          </p:spPr>
        </p:pic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57841DCF-EA39-99F2-576B-175D18C3FA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8636">
              <a:off x="-428380" y="-651768"/>
              <a:ext cx="2747990" cy="2747990"/>
            </a:xfrm>
            <a:prstGeom prst="rect">
              <a:avLst/>
            </a:prstGeom>
          </p:spPr>
        </p:pic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B3ED27B3-3756-2CB2-9FE4-B7A68AA7A9EE}"/>
              </a:ext>
            </a:extLst>
          </p:cNvPr>
          <p:cNvSpPr txBox="1"/>
          <p:nvPr/>
        </p:nvSpPr>
        <p:spPr>
          <a:xfrm>
            <a:off x="2835388" y="1279250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谢谢观看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75C6C43-FBCA-9CAC-84BE-A05BAB33BD90}"/>
              </a:ext>
            </a:extLst>
          </p:cNvPr>
          <p:cNvSpPr txBox="1"/>
          <p:nvPr/>
        </p:nvSpPr>
        <p:spPr>
          <a:xfrm>
            <a:off x="2856720" y="2516357"/>
            <a:ext cx="3204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Small fresh work report</a:t>
            </a:r>
            <a:endParaRPr lang="zh-CN" altLang="en-US" sz="2400" dirty="0">
              <a:solidFill>
                <a:srgbClr val="84B3A4"/>
              </a:solidFill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EA7FA11-F303-FD14-2FCC-1092E06E3DDF}"/>
              </a:ext>
            </a:extLst>
          </p:cNvPr>
          <p:cNvGrpSpPr/>
          <p:nvPr/>
        </p:nvGrpSpPr>
        <p:grpSpPr>
          <a:xfrm>
            <a:off x="3019957" y="3329651"/>
            <a:ext cx="3264794" cy="250211"/>
            <a:chOff x="4150541" y="5868701"/>
            <a:chExt cx="3264794" cy="25021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AE61994-6E49-530E-AB36-EFB940912C63}"/>
                </a:ext>
              </a:extLst>
            </p:cNvPr>
            <p:cNvSpPr txBox="1"/>
            <p:nvPr/>
          </p:nvSpPr>
          <p:spPr>
            <a:xfrm>
              <a:off x="4289813" y="5868701"/>
              <a:ext cx="14513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00" dirty="0">
                  <a:solidFill>
                    <a:schemeClr val="accent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000" dirty="0">
                  <a:solidFill>
                    <a:schemeClr val="accent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000" dirty="0">
                  <a:solidFill>
                    <a:schemeClr val="accent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5" name="specialist-user_80886">
              <a:extLst>
                <a:ext uri="{FF2B5EF4-FFF2-40B4-BE49-F238E27FC236}">
                  <a16:creationId xmlns:a16="http://schemas.microsoft.com/office/drawing/2014/main" id="{4ADE6349-5D8E-7439-1CD1-798EE2A79B26}"/>
                </a:ext>
              </a:extLst>
            </p:cNvPr>
            <p:cNvSpPr/>
            <p:nvPr/>
          </p:nvSpPr>
          <p:spPr>
            <a:xfrm>
              <a:off x="4150541" y="5894605"/>
              <a:ext cx="159124" cy="184995"/>
            </a:xfrm>
            <a:custGeom>
              <a:avLst/>
              <a:gdLst>
                <a:gd name="connsiteX0" fmla="*/ 327615 w 521993"/>
                <a:gd name="connsiteY0" fmla="*/ 466652 h 606863"/>
                <a:gd name="connsiteX1" fmla="*/ 327615 w 521993"/>
                <a:gd name="connsiteY1" fmla="*/ 490607 h 606863"/>
                <a:gd name="connsiteX2" fmla="*/ 372201 w 521993"/>
                <a:gd name="connsiteY2" fmla="*/ 504537 h 606863"/>
                <a:gd name="connsiteX3" fmla="*/ 416917 w 521993"/>
                <a:gd name="connsiteY3" fmla="*/ 490607 h 606863"/>
                <a:gd name="connsiteX4" fmla="*/ 416917 w 521993"/>
                <a:gd name="connsiteY4" fmla="*/ 466652 h 606863"/>
                <a:gd name="connsiteX5" fmla="*/ 173129 w 521993"/>
                <a:gd name="connsiteY5" fmla="*/ 327483 h 606863"/>
                <a:gd name="connsiteX6" fmla="*/ 183819 w 521993"/>
                <a:gd name="connsiteY6" fmla="*/ 328394 h 606863"/>
                <a:gd name="connsiteX7" fmla="*/ 235315 w 521993"/>
                <a:gd name="connsiteY7" fmla="*/ 353260 h 606863"/>
                <a:gd name="connsiteX8" fmla="*/ 242355 w 521993"/>
                <a:gd name="connsiteY8" fmla="*/ 359379 h 606863"/>
                <a:gd name="connsiteX9" fmla="*/ 260997 w 521993"/>
                <a:gd name="connsiteY9" fmla="*/ 408459 h 606863"/>
                <a:gd name="connsiteX10" fmla="*/ 279640 w 521993"/>
                <a:gd name="connsiteY10" fmla="*/ 359379 h 606863"/>
                <a:gd name="connsiteX11" fmla="*/ 286680 w 521993"/>
                <a:gd name="connsiteY11" fmla="*/ 353260 h 606863"/>
                <a:gd name="connsiteX12" fmla="*/ 338175 w 521993"/>
                <a:gd name="connsiteY12" fmla="*/ 328394 h 606863"/>
                <a:gd name="connsiteX13" fmla="*/ 348865 w 521993"/>
                <a:gd name="connsiteY13" fmla="*/ 327483 h 606863"/>
                <a:gd name="connsiteX14" fmla="*/ 349387 w 521993"/>
                <a:gd name="connsiteY14" fmla="*/ 327743 h 606863"/>
                <a:gd name="connsiteX15" fmla="*/ 470368 w 521993"/>
                <a:gd name="connsiteY15" fmla="*/ 395440 h 606863"/>
                <a:gd name="connsiteX16" fmla="*/ 521863 w 521993"/>
                <a:gd name="connsiteY16" fmla="*/ 517816 h 606863"/>
                <a:gd name="connsiteX17" fmla="*/ 521472 w 521993"/>
                <a:gd name="connsiteY17" fmla="*/ 522633 h 606863"/>
                <a:gd name="connsiteX18" fmla="*/ 260997 w 521993"/>
                <a:gd name="connsiteY18" fmla="*/ 606863 h 606863"/>
                <a:gd name="connsiteX19" fmla="*/ 522 w 521993"/>
                <a:gd name="connsiteY19" fmla="*/ 522633 h 606863"/>
                <a:gd name="connsiteX20" fmla="*/ 131 w 521993"/>
                <a:gd name="connsiteY20" fmla="*/ 517816 h 606863"/>
                <a:gd name="connsiteX21" fmla="*/ 51757 w 521993"/>
                <a:gd name="connsiteY21" fmla="*/ 395440 h 606863"/>
                <a:gd name="connsiteX22" fmla="*/ 173129 w 521993"/>
                <a:gd name="connsiteY22" fmla="*/ 327483 h 606863"/>
                <a:gd name="connsiteX23" fmla="*/ 218629 w 521993"/>
                <a:gd name="connsiteY23" fmla="*/ 102451 h 606863"/>
                <a:gd name="connsiteX24" fmla="*/ 141455 w 521993"/>
                <a:gd name="connsiteY24" fmla="*/ 142547 h 606863"/>
                <a:gd name="connsiteX25" fmla="*/ 140933 w 521993"/>
                <a:gd name="connsiteY25" fmla="*/ 171186 h 606863"/>
                <a:gd name="connsiteX26" fmla="*/ 188907 w 521993"/>
                <a:gd name="connsiteY26" fmla="*/ 287046 h 606863"/>
                <a:gd name="connsiteX27" fmla="*/ 260997 w 521993"/>
                <a:gd name="connsiteY27" fmla="*/ 321805 h 606863"/>
                <a:gd name="connsiteX28" fmla="*/ 333088 w 521993"/>
                <a:gd name="connsiteY28" fmla="*/ 287046 h 606863"/>
                <a:gd name="connsiteX29" fmla="*/ 381061 w 521993"/>
                <a:gd name="connsiteY29" fmla="*/ 171186 h 606863"/>
                <a:gd name="connsiteX30" fmla="*/ 380409 w 521993"/>
                <a:gd name="connsiteY30" fmla="*/ 139032 h 606863"/>
                <a:gd name="connsiteX31" fmla="*/ 218629 w 521993"/>
                <a:gd name="connsiteY31" fmla="*/ 102451 h 606863"/>
                <a:gd name="connsiteX32" fmla="*/ 260997 w 521993"/>
                <a:gd name="connsiteY32" fmla="*/ 0 h 606863"/>
                <a:gd name="connsiteX33" fmla="*/ 401528 w 521993"/>
                <a:gd name="connsiteY33" fmla="*/ 171186 h 606863"/>
                <a:gd name="connsiteX34" fmla="*/ 260997 w 521993"/>
                <a:gd name="connsiteY34" fmla="*/ 342243 h 606863"/>
                <a:gd name="connsiteX35" fmla="*/ 120466 w 521993"/>
                <a:gd name="connsiteY35" fmla="*/ 171186 h 606863"/>
                <a:gd name="connsiteX36" fmla="*/ 260997 w 521993"/>
                <a:gd name="connsiteY36" fmla="*/ 0 h 60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21993" h="606863">
                  <a:moveTo>
                    <a:pt x="327615" y="466652"/>
                  </a:moveTo>
                  <a:lnTo>
                    <a:pt x="327615" y="490607"/>
                  </a:lnTo>
                  <a:lnTo>
                    <a:pt x="372201" y="504537"/>
                  </a:lnTo>
                  <a:lnTo>
                    <a:pt x="416917" y="490607"/>
                  </a:lnTo>
                  <a:lnTo>
                    <a:pt x="416917" y="466652"/>
                  </a:lnTo>
                  <a:close/>
                  <a:moveTo>
                    <a:pt x="173129" y="327483"/>
                  </a:moveTo>
                  <a:cubicBezTo>
                    <a:pt x="176649" y="325660"/>
                    <a:pt x="180821" y="326051"/>
                    <a:pt x="183819" y="328394"/>
                  </a:cubicBezTo>
                  <a:cubicBezTo>
                    <a:pt x="199724" y="340762"/>
                    <a:pt x="216933" y="349224"/>
                    <a:pt x="235315" y="353260"/>
                  </a:cubicBezTo>
                  <a:cubicBezTo>
                    <a:pt x="238574" y="353911"/>
                    <a:pt x="241181" y="356254"/>
                    <a:pt x="242355" y="359379"/>
                  </a:cubicBezTo>
                  <a:lnTo>
                    <a:pt x="260997" y="408459"/>
                  </a:lnTo>
                  <a:lnTo>
                    <a:pt x="279640" y="359379"/>
                  </a:lnTo>
                  <a:cubicBezTo>
                    <a:pt x="280813" y="356254"/>
                    <a:pt x="283551" y="353911"/>
                    <a:pt x="286680" y="353260"/>
                  </a:cubicBezTo>
                  <a:cubicBezTo>
                    <a:pt x="305062" y="349224"/>
                    <a:pt x="322401" y="340762"/>
                    <a:pt x="338175" y="328394"/>
                  </a:cubicBezTo>
                  <a:cubicBezTo>
                    <a:pt x="341174" y="326051"/>
                    <a:pt x="345476" y="325660"/>
                    <a:pt x="348865" y="327483"/>
                  </a:cubicBezTo>
                  <a:lnTo>
                    <a:pt x="349387" y="327743"/>
                  </a:lnTo>
                  <a:cubicBezTo>
                    <a:pt x="379502" y="343886"/>
                    <a:pt x="450161" y="381510"/>
                    <a:pt x="470368" y="395440"/>
                  </a:cubicBezTo>
                  <a:cubicBezTo>
                    <a:pt x="499962" y="415880"/>
                    <a:pt x="514693" y="473162"/>
                    <a:pt x="521863" y="517816"/>
                  </a:cubicBezTo>
                  <a:cubicBezTo>
                    <a:pt x="522124" y="519378"/>
                    <a:pt x="521994" y="521070"/>
                    <a:pt x="521472" y="522633"/>
                  </a:cubicBezTo>
                  <a:cubicBezTo>
                    <a:pt x="520299" y="526017"/>
                    <a:pt x="489011" y="606863"/>
                    <a:pt x="260997" y="606863"/>
                  </a:cubicBezTo>
                  <a:cubicBezTo>
                    <a:pt x="33114" y="606863"/>
                    <a:pt x="1826" y="526017"/>
                    <a:pt x="522" y="522633"/>
                  </a:cubicBezTo>
                  <a:cubicBezTo>
                    <a:pt x="1" y="521070"/>
                    <a:pt x="-130" y="519378"/>
                    <a:pt x="131" y="517816"/>
                  </a:cubicBezTo>
                  <a:cubicBezTo>
                    <a:pt x="2738" y="501412"/>
                    <a:pt x="17731" y="418353"/>
                    <a:pt x="51757" y="395440"/>
                  </a:cubicBezTo>
                  <a:cubicBezTo>
                    <a:pt x="71964" y="381771"/>
                    <a:pt x="143405" y="343366"/>
                    <a:pt x="173129" y="327483"/>
                  </a:cubicBezTo>
                  <a:close/>
                  <a:moveTo>
                    <a:pt x="218629" y="102451"/>
                  </a:moveTo>
                  <a:cubicBezTo>
                    <a:pt x="172742" y="101540"/>
                    <a:pt x="151362" y="123540"/>
                    <a:pt x="141455" y="142547"/>
                  </a:cubicBezTo>
                  <a:cubicBezTo>
                    <a:pt x="141064" y="152050"/>
                    <a:pt x="140933" y="161553"/>
                    <a:pt x="140933" y="171186"/>
                  </a:cubicBezTo>
                  <a:cubicBezTo>
                    <a:pt x="140933" y="230158"/>
                    <a:pt x="167006" y="266738"/>
                    <a:pt x="188907" y="287046"/>
                  </a:cubicBezTo>
                  <a:cubicBezTo>
                    <a:pt x="216544" y="312562"/>
                    <a:pt x="247179" y="321805"/>
                    <a:pt x="260997" y="321805"/>
                  </a:cubicBezTo>
                  <a:cubicBezTo>
                    <a:pt x="274816" y="321805"/>
                    <a:pt x="305451" y="312562"/>
                    <a:pt x="333088" y="287046"/>
                  </a:cubicBezTo>
                  <a:cubicBezTo>
                    <a:pt x="354989" y="266738"/>
                    <a:pt x="381061" y="230158"/>
                    <a:pt x="381061" y="171186"/>
                  </a:cubicBezTo>
                  <a:cubicBezTo>
                    <a:pt x="381061" y="160381"/>
                    <a:pt x="380931" y="149576"/>
                    <a:pt x="380409" y="139032"/>
                  </a:cubicBezTo>
                  <a:cubicBezTo>
                    <a:pt x="246006" y="168713"/>
                    <a:pt x="218629" y="102451"/>
                    <a:pt x="218629" y="102451"/>
                  </a:cubicBezTo>
                  <a:close/>
                  <a:moveTo>
                    <a:pt x="260997" y="0"/>
                  </a:moveTo>
                  <a:cubicBezTo>
                    <a:pt x="388753" y="0"/>
                    <a:pt x="401528" y="76676"/>
                    <a:pt x="401528" y="171186"/>
                  </a:cubicBezTo>
                  <a:cubicBezTo>
                    <a:pt x="401528" y="291863"/>
                    <a:pt x="302974" y="342243"/>
                    <a:pt x="260997" y="342243"/>
                  </a:cubicBezTo>
                  <a:cubicBezTo>
                    <a:pt x="219020" y="342243"/>
                    <a:pt x="120466" y="291863"/>
                    <a:pt x="120466" y="171186"/>
                  </a:cubicBezTo>
                  <a:cubicBezTo>
                    <a:pt x="120466" y="76676"/>
                    <a:pt x="133242" y="0"/>
                    <a:pt x="26099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F11465D-BDDA-B128-AF09-B77ED5E84E2C}"/>
                </a:ext>
              </a:extLst>
            </p:cNvPr>
            <p:cNvSpPr txBox="1"/>
            <p:nvPr/>
          </p:nvSpPr>
          <p:spPr>
            <a:xfrm>
              <a:off x="6150893" y="5872691"/>
              <a:ext cx="1264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00" dirty="0">
                  <a:solidFill>
                    <a:schemeClr val="accent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000" dirty="0">
                  <a:solidFill>
                    <a:schemeClr val="accent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2023.01.10</a:t>
              </a:r>
              <a:endParaRPr lang="zh-CN" altLang="en-US" sz="1000" dirty="0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7" name="iconfont-10774-5184468">
              <a:extLst>
                <a:ext uri="{FF2B5EF4-FFF2-40B4-BE49-F238E27FC236}">
                  <a16:creationId xmlns:a16="http://schemas.microsoft.com/office/drawing/2014/main" id="{EB4E3325-9B2E-5239-4D8F-12CBF2206ECD}"/>
                </a:ext>
              </a:extLst>
            </p:cNvPr>
            <p:cNvSpPr/>
            <p:nvPr/>
          </p:nvSpPr>
          <p:spPr>
            <a:xfrm>
              <a:off x="5901888" y="5895135"/>
              <a:ext cx="184466" cy="184466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9947 w 12800"/>
                <a:gd name="T11" fmla="*/ 6827 h 12800"/>
                <a:gd name="T12" fmla="*/ 6213 w 12800"/>
                <a:gd name="T13" fmla="*/ 6827 h 12800"/>
                <a:gd name="T14" fmla="*/ 5947 w 12800"/>
                <a:gd name="T15" fmla="*/ 6560 h 12800"/>
                <a:gd name="T16" fmla="*/ 5947 w 12800"/>
                <a:gd name="T17" fmla="*/ 2827 h 12800"/>
                <a:gd name="T18" fmla="*/ 6213 w 12800"/>
                <a:gd name="T19" fmla="*/ 2560 h 12800"/>
                <a:gd name="T20" fmla="*/ 6480 w 12800"/>
                <a:gd name="T21" fmla="*/ 2827 h 12800"/>
                <a:gd name="T22" fmla="*/ 6480 w 12800"/>
                <a:gd name="T23" fmla="*/ 6293 h 12800"/>
                <a:gd name="T24" fmla="*/ 9947 w 12800"/>
                <a:gd name="T25" fmla="*/ 6293 h 12800"/>
                <a:gd name="T26" fmla="*/ 10213 w 12800"/>
                <a:gd name="T27" fmla="*/ 6560 h 12800"/>
                <a:gd name="T28" fmla="*/ 9947 w 12800"/>
                <a:gd name="T29" fmla="*/ 682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53" y="0"/>
                    <a:pt x="0" y="2853"/>
                    <a:pt x="0" y="6400"/>
                  </a:cubicBezTo>
                  <a:cubicBezTo>
                    <a:pt x="0" y="9947"/>
                    <a:pt x="2853" y="12800"/>
                    <a:pt x="6400" y="12800"/>
                  </a:cubicBezTo>
                  <a:cubicBezTo>
                    <a:pt x="9947" y="12800"/>
                    <a:pt x="12800" y="9947"/>
                    <a:pt x="12800" y="6400"/>
                  </a:cubicBezTo>
                  <a:cubicBezTo>
                    <a:pt x="12800" y="2853"/>
                    <a:pt x="9947" y="0"/>
                    <a:pt x="6400" y="0"/>
                  </a:cubicBezTo>
                  <a:close/>
                  <a:moveTo>
                    <a:pt x="9947" y="6827"/>
                  </a:moveTo>
                  <a:lnTo>
                    <a:pt x="6213" y="6827"/>
                  </a:lnTo>
                  <a:cubicBezTo>
                    <a:pt x="6080" y="6827"/>
                    <a:pt x="5947" y="6693"/>
                    <a:pt x="5947" y="6560"/>
                  </a:cubicBezTo>
                  <a:lnTo>
                    <a:pt x="5947" y="2827"/>
                  </a:lnTo>
                  <a:cubicBezTo>
                    <a:pt x="5947" y="2693"/>
                    <a:pt x="6080" y="2560"/>
                    <a:pt x="6213" y="2560"/>
                  </a:cubicBezTo>
                  <a:cubicBezTo>
                    <a:pt x="6347" y="2560"/>
                    <a:pt x="6480" y="2693"/>
                    <a:pt x="6480" y="2827"/>
                  </a:cubicBezTo>
                  <a:lnTo>
                    <a:pt x="6480" y="6293"/>
                  </a:lnTo>
                  <a:lnTo>
                    <a:pt x="9947" y="6293"/>
                  </a:lnTo>
                  <a:cubicBezTo>
                    <a:pt x="10080" y="6293"/>
                    <a:pt x="10213" y="6427"/>
                    <a:pt x="10213" y="6560"/>
                  </a:cubicBezTo>
                  <a:cubicBezTo>
                    <a:pt x="10213" y="6693"/>
                    <a:pt x="10080" y="6827"/>
                    <a:pt x="9947" y="68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3762381" y="627534"/>
            <a:ext cx="148951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2023</a:t>
            </a:r>
            <a:endParaRPr lang="zh-CN" altLang="en-US" sz="5000" dirty="0">
              <a:solidFill>
                <a:srgbClr val="84B3A4"/>
              </a:solidFill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1D3FC899-0DE8-3ED5-E2FE-22E2905D821D}"/>
              </a:ext>
            </a:extLst>
          </p:cNvPr>
          <p:cNvSpPr/>
          <p:nvPr/>
        </p:nvSpPr>
        <p:spPr>
          <a:xfrm>
            <a:off x="1666875" y="2341950"/>
            <a:ext cx="6105525" cy="172773"/>
          </a:xfrm>
          <a:custGeom>
            <a:avLst/>
            <a:gdLst>
              <a:gd name="connsiteX0" fmla="*/ 0 w 6105525"/>
              <a:gd name="connsiteY0" fmla="*/ 58350 h 172773"/>
              <a:gd name="connsiteX1" fmla="*/ 876300 w 6105525"/>
              <a:gd name="connsiteY1" fmla="*/ 172650 h 172773"/>
              <a:gd name="connsiteX2" fmla="*/ 2152650 w 6105525"/>
              <a:gd name="connsiteY2" fmla="*/ 39300 h 172773"/>
              <a:gd name="connsiteX3" fmla="*/ 3819525 w 6105525"/>
              <a:gd name="connsiteY3" fmla="*/ 86925 h 172773"/>
              <a:gd name="connsiteX4" fmla="*/ 5153025 w 6105525"/>
              <a:gd name="connsiteY4" fmla="*/ 1200 h 172773"/>
              <a:gd name="connsiteX5" fmla="*/ 6105525 w 6105525"/>
              <a:gd name="connsiteY5" fmla="*/ 163125 h 172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5525" h="172773">
                <a:moveTo>
                  <a:pt x="0" y="58350"/>
                </a:moveTo>
                <a:cubicBezTo>
                  <a:pt x="258762" y="117087"/>
                  <a:pt x="517525" y="175825"/>
                  <a:pt x="876300" y="172650"/>
                </a:cubicBezTo>
                <a:cubicBezTo>
                  <a:pt x="1235075" y="169475"/>
                  <a:pt x="1662113" y="53587"/>
                  <a:pt x="2152650" y="39300"/>
                </a:cubicBezTo>
                <a:cubicBezTo>
                  <a:pt x="2643188" y="25012"/>
                  <a:pt x="3319463" y="93275"/>
                  <a:pt x="3819525" y="86925"/>
                </a:cubicBezTo>
                <a:cubicBezTo>
                  <a:pt x="4319587" y="80575"/>
                  <a:pt x="4772025" y="-11500"/>
                  <a:pt x="5153025" y="1200"/>
                </a:cubicBezTo>
                <a:cubicBezTo>
                  <a:pt x="5534025" y="13900"/>
                  <a:pt x="5819775" y="88512"/>
                  <a:pt x="6105525" y="163125"/>
                </a:cubicBezTo>
              </a:path>
            </a:pathLst>
          </a:custGeom>
          <a:noFill/>
          <a:ln w="6350">
            <a:solidFill>
              <a:srgbClr val="84B3A4"/>
            </a:solidFill>
            <a:prstDash val="dash"/>
            <a:headEnd type="oval"/>
            <a:tailEnd type="oval"/>
          </a:ln>
          <a:effectLst>
            <a:outerShdw blurRad="508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4377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345570C-382B-3556-AB7B-65E72CF57EDC}"/>
              </a:ext>
            </a:extLst>
          </p:cNvPr>
          <p:cNvSpPr txBox="1"/>
          <p:nvPr/>
        </p:nvSpPr>
        <p:spPr>
          <a:xfrm>
            <a:off x="971600" y="2499742"/>
            <a:ext cx="48862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仅供学习参考之用！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3807034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84D8AA2-8F0E-4CD8-6B4E-205B3C7728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63977" y="375146"/>
            <a:ext cx="2708023" cy="270802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41A6F9A-6122-318B-1993-36274779D1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00000">
            <a:off x="7238007" y="577267"/>
            <a:ext cx="3157023" cy="315702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8032475-5604-C8A5-C626-7BAFD9B65C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588655">
            <a:off x="2016960" y="2620058"/>
            <a:ext cx="1725233" cy="17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7841DCF-EA39-99F2-576B-175D18C3FA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8636">
            <a:off x="735199" y="760905"/>
            <a:ext cx="1602973" cy="1602973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1108044" y="1197370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壹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1D3FC899-0DE8-3ED5-E2FE-22E2905D821D}"/>
              </a:ext>
            </a:extLst>
          </p:cNvPr>
          <p:cNvSpPr/>
          <p:nvPr/>
        </p:nvSpPr>
        <p:spPr>
          <a:xfrm>
            <a:off x="3954461" y="2427734"/>
            <a:ext cx="3329506" cy="45719"/>
          </a:xfrm>
          <a:custGeom>
            <a:avLst/>
            <a:gdLst>
              <a:gd name="connsiteX0" fmla="*/ 0 w 6105525"/>
              <a:gd name="connsiteY0" fmla="*/ 58350 h 172773"/>
              <a:gd name="connsiteX1" fmla="*/ 876300 w 6105525"/>
              <a:gd name="connsiteY1" fmla="*/ 172650 h 172773"/>
              <a:gd name="connsiteX2" fmla="*/ 2152650 w 6105525"/>
              <a:gd name="connsiteY2" fmla="*/ 39300 h 172773"/>
              <a:gd name="connsiteX3" fmla="*/ 3819525 w 6105525"/>
              <a:gd name="connsiteY3" fmla="*/ 86925 h 172773"/>
              <a:gd name="connsiteX4" fmla="*/ 5153025 w 6105525"/>
              <a:gd name="connsiteY4" fmla="*/ 1200 h 172773"/>
              <a:gd name="connsiteX5" fmla="*/ 6105525 w 6105525"/>
              <a:gd name="connsiteY5" fmla="*/ 163125 h 172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5525" h="172773">
                <a:moveTo>
                  <a:pt x="0" y="58350"/>
                </a:moveTo>
                <a:cubicBezTo>
                  <a:pt x="258762" y="117087"/>
                  <a:pt x="517525" y="175825"/>
                  <a:pt x="876300" y="172650"/>
                </a:cubicBezTo>
                <a:cubicBezTo>
                  <a:pt x="1235075" y="169475"/>
                  <a:pt x="1662113" y="53587"/>
                  <a:pt x="2152650" y="39300"/>
                </a:cubicBezTo>
                <a:cubicBezTo>
                  <a:pt x="2643188" y="25012"/>
                  <a:pt x="3319463" y="93275"/>
                  <a:pt x="3819525" y="86925"/>
                </a:cubicBezTo>
                <a:cubicBezTo>
                  <a:pt x="4319587" y="80575"/>
                  <a:pt x="4772025" y="-11500"/>
                  <a:pt x="5153025" y="1200"/>
                </a:cubicBezTo>
                <a:cubicBezTo>
                  <a:pt x="5534025" y="13900"/>
                  <a:pt x="5819775" y="88512"/>
                  <a:pt x="6105525" y="163125"/>
                </a:cubicBezTo>
              </a:path>
            </a:pathLst>
          </a:custGeom>
          <a:noFill/>
          <a:ln w="6350">
            <a:solidFill>
              <a:srgbClr val="84B3A4"/>
            </a:solidFill>
            <a:prstDash val="dash"/>
            <a:headEnd type="oval"/>
            <a:tailEnd type="oval"/>
          </a:ln>
          <a:effectLst>
            <a:outerShdw blurRad="508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96A2E07-6F95-1705-E135-B5860D36CDB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12829">
            <a:off x="314266" y="2350210"/>
            <a:ext cx="1800200" cy="18002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D973EB3-2F55-9705-4905-4FFA4E856464}"/>
              </a:ext>
            </a:extLst>
          </p:cNvPr>
          <p:cNvSpPr txBox="1"/>
          <p:nvPr/>
        </p:nvSpPr>
        <p:spPr>
          <a:xfrm>
            <a:off x="3954461" y="1936033"/>
            <a:ext cx="28497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EB9AAF4-ADB7-94AE-C08E-3E5E934ECB51}"/>
              </a:ext>
            </a:extLst>
          </p:cNvPr>
          <p:cNvSpPr txBox="1"/>
          <p:nvPr/>
        </p:nvSpPr>
        <p:spPr>
          <a:xfrm>
            <a:off x="3918728" y="2679340"/>
            <a:ext cx="4469696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1376708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3275856" y="7836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添加标题文本</a:t>
            </a:r>
          </a:p>
        </p:txBody>
      </p:sp>
      <p:sp>
        <p:nvSpPr>
          <p:cNvPr id="8" name="Oval 22">
            <a:extLst>
              <a:ext uri="{FF2B5EF4-FFF2-40B4-BE49-F238E27FC236}">
                <a16:creationId xmlns:a16="http://schemas.microsoft.com/office/drawing/2014/main" id="{6C95B795-5E0C-9AEE-50AB-C4F403C7F1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1798" y="1212317"/>
            <a:ext cx="1024952" cy="1024292"/>
          </a:xfrm>
          <a:prstGeom prst="ellipse">
            <a:avLst/>
          </a:prstGeom>
          <a:solidFill>
            <a:schemeClr val="tx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标题文字</a:t>
            </a:r>
          </a:p>
        </p:txBody>
      </p:sp>
      <p:sp>
        <p:nvSpPr>
          <p:cNvPr id="9" name="Line 23">
            <a:extLst>
              <a:ext uri="{FF2B5EF4-FFF2-40B4-BE49-F238E27FC236}">
                <a16:creationId xmlns:a16="http://schemas.microsoft.com/office/drawing/2014/main" id="{388853C5-F8B8-02F3-44AE-618B9A0B93F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83762" y="1725759"/>
            <a:ext cx="2488036" cy="0"/>
          </a:xfrm>
          <a:prstGeom prst="line">
            <a:avLst/>
          </a:prstGeom>
          <a:noFill/>
          <a:ln w="5" cap="flat">
            <a:solidFill>
              <a:schemeClr val="accent3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Freeform 27">
            <a:extLst>
              <a:ext uri="{FF2B5EF4-FFF2-40B4-BE49-F238E27FC236}">
                <a16:creationId xmlns:a16="http://schemas.microsoft.com/office/drawing/2014/main" id="{F55EF650-3141-39B3-1E53-DE0325814C96}"/>
              </a:ext>
            </a:extLst>
          </p:cNvPr>
          <p:cNvSpPr>
            <a:spLocks/>
          </p:cNvSpPr>
          <p:nvPr/>
        </p:nvSpPr>
        <p:spPr bwMode="auto">
          <a:xfrm>
            <a:off x="2905838" y="1806147"/>
            <a:ext cx="1370938" cy="1164321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chemeClr val="tx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Freeform 28">
            <a:extLst>
              <a:ext uri="{FF2B5EF4-FFF2-40B4-BE49-F238E27FC236}">
                <a16:creationId xmlns:a16="http://schemas.microsoft.com/office/drawing/2014/main" id="{9DC99F10-3F4C-83D8-61A0-67543836C129}"/>
              </a:ext>
            </a:extLst>
          </p:cNvPr>
          <p:cNvSpPr>
            <a:spLocks/>
          </p:cNvSpPr>
          <p:nvPr/>
        </p:nvSpPr>
        <p:spPr bwMode="auto">
          <a:xfrm>
            <a:off x="2211265" y="1806147"/>
            <a:ext cx="2065512" cy="1856690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chemeClr val="bg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Freeform 29">
            <a:extLst>
              <a:ext uri="{FF2B5EF4-FFF2-40B4-BE49-F238E27FC236}">
                <a16:creationId xmlns:a16="http://schemas.microsoft.com/office/drawing/2014/main" id="{FE938777-A5DC-020B-4BCD-176674DE0A7A}"/>
              </a:ext>
            </a:extLst>
          </p:cNvPr>
          <p:cNvSpPr>
            <a:spLocks/>
          </p:cNvSpPr>
          <p:nvPr/>
        </p:nvSpPr>
        <p:spPr bwMode="auto">
          <a:xfrm>
            <a:off x="1533378" y="1779721"/>
            <a:ext cx="2739275" cy="2530907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B304D3D-9862-3CC6-F0A1-FCA84FCE2174}"/>
              </a:ext>
            </a:extLst>
          </p:cNvPr>
          <p:cNvSpPr/>
          <p:nvPr/>
        </p:nvSpPr>
        <p:spPr>
          <a:xfrm>
            <a:off x="4392167" y="2645065"/>
            <a:ext cx="3348185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</a:t>
            </a:r>
            <a:r>
              <a:rPr lang="zh-CN" altLang="en-US" sz="120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尽量简洁</a:t>
            </a:r>
            <a:r>
              <a:rPr lang="en-US" altLang="zh-CN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15005A3-56C9-C1A4-EA42-DDBC32D98363}"/>
              </a:ext>
            </a:extLst>
          </p:cNvPr>
          <p:cNvSpPr/>
          <p:nvPr/>
        </p:nvSpPr>
        <p:spPr>
          <a:xfrm>
            <a:off x="4435449" y="3262727"/>
            <a:ext cx="3348185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</a:t>
            </a:r>
            <a:r>
              <a:rPr lang="zh-CN" altLang="en-US" sz="120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尽量简洁</a:t>
            </a:r>
            <a:r>
              <a:rPr lang="en-US" altLang="zh-CN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C7CED9F-E811-A014-9EA2-83041D1DD3BF}"/>
              </a:ext>
            </a:extLst>
          </p:cNvPr>
          <p:cNvSpPr/>
          <p:nvPr/>
        </p:nvSpPr>
        <p:spPr>
          <a:xfrm>
            <a:off x="4435449" y="3969438"/>
            <a:ext cx="3348185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</a:t>
            </a:r>
            <a:r>
              <a:rPr lang="zh-CN" altLang="en-US" sz="120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尽量简洁</a:t>
            </a:r>
            <a:r>
              <a:rPr lang="en-US" altLang="zh-CN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2" name="Freeform 24">
            <a:extLst>
              <a:ext uri="{FF2B5EF4-FFF2-40B4-BE49-F238E27FC236}">
                <a16:creationId xmlns:a16="http://schemas.microsoft.com/office/drawing/2014/main" id="{C356E856-72E5-BD37-5474-88FE909C94E7}"/>
              </a:ext>
            </a:extLst>
          </p:cNvPr>
          <p:cNvSpPr>
            <a:spLocks noEditPoints="1"/>
          </p:cNvSpPr>
          <p:nvPr/>
        </p:nvSpPr>
        <p:spPr bwMode="auto">
          <a:xfrm>
            <a:off x="2819993" y="1585731"/>
            <a:ext cx="288756" cy="287839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chemeClr val="tx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Freeform 25">
            <a:extLst>
              <a:ext uri="{FF2B5EF4-FFF2-40B4-BE49-F238E27FC236}">
                <a16:creationId xmlns:a16="http://schemas.microsoft.com/office/drawing/2014/main" id="{1E2F0488-CC6D-17FC-9217-682963495B5B}"/>
              </a:ext>
            </a:extLst>
          </p:cNvPr>
          <p:cNvSpPr>
            <a:spLocks noEditPoints="1"/>
          </p:cNvSpPr>
          <p:nvPr/>
        </p:nvSpPr>
        <p:spPr bwMode="auto">
          <a:xfrm>
            <a:off x="2143629" y="1585731"/>
            <a:ext cx="291357" cy="287839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chemeClr val="bg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1" name="Freeform 26">
            <a:extLst>
              <a:ext uri="{FF2B5EF4-FFF2-40B4-BE49-F238E27FC236}">
                <a16:creationId xmlns:a16="http://schemas.microsoft.com/office/drawing/2014/main" id="{35738FBF-FBEB-68A3-229A-C583342B815C}"/>
              </a:ext>
            </a:extLst>
          </p:cNvPr>
          <p:cNvSpPr>
            <a:spLocks noEditPoints="1"/>
          </p:cNvSpPr>
          <p:nvPr/>
        </p:nvSpPr>
        <p:spPr bwMode="auto">
          <a:xfrm>
            <a:off x="1469866" y="1585731"/>
            <a:ext cx="293958" cy="287839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8909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3275856" y="7836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添加标题文本</a:t>
            </a:r>
          </a:p>
        </p:txBody>
      </p:sp>
      <p:grpSp>
        <p:nvGrpSpPr>
          <p:cNvPr id="3" name="그룹 7">
            <a:extLst>
              <a:ext uri="{FF2B5EF4-FFF2-40B4-BE49-F238E27FC236}">
                <a16:creationId xmlns:a16="http://schemas.microsoft.com/office/drawing/2014/main" id="{F0024014-9CA6-0DC2-E169-E6A881427E83}"/>
              </a:ext>
            </a:extLst>
          </p:cNvPr>
          <p:cNvGrpSpPr/>
          <p:nvPr/>
        </p:nvGrpSpPr>
        <p:grpSpPr>
          <a:xfrm>
            <a:off x="1934563" y="2971011"/>
            <a:ext cx="5648056" cy="1046181"/>
            <a:chOff x="-3854384" y="2708920"/>
            <a:chExt cx="6986224" cy="1294048"/>
          </a:xfrm>
        </p:grpSpPr>
        <p:sp>
          <p:nvSpPr>
            <p:cNvPr id="4" name="한쪽 모서리가 잘린 사각형 8">
              <a:extLst>
                <a:ext uri="{FF2B5EF4-FFF2-40B4-BE49-F238E27FC236}">
                  <a16:creationId xmlns:a16="http://schemas.microsoft.com/office/drawing/2014/main" id="{623CD57C-86D4-31E7-8D11-10FC69543115}"/>
                </a:ext>
              </a:extLst>
            </p:cNvPr>
            <p:cNvSpPr/>
            <p:nvPr/>
          </p:nvSpPr>
          <p:spPr>
            <a:xfrm>
              <a:off x="-3854384" y="2708920"/>
              <a:ext cx="6986224" cy="1294048"/>
            </a:xfrm>
            <a:prstGeom prst="snip1Rect">
              <a:avLst>
                <a:gd name="adj" fmla="val 12326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accent1"/>
                </a:solidFill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직각 삼각형 9">
              <a:extLst>
                <a:ext uri="{FF2B5EF4-FFF2-40B4-BE49-F238E27FC236}">
                  <a16:creationId xmlns:a16="http://schemas.microsoft.com/office/drawing/2014/main" id="{F8F95073-8A24-96CC-0A2B-86F24D400B95}"/>
                </a:ext>
              </a:extLst>
            </p:cNvPr>
            <p:cNvSpPr/>
            <p:nvPr/>
          </p:nvSpPr>
          <p:spPr>
            <a:xfrm>
              <a:off x="2987824" y="2708920"/>
              <a:ext cx="144016" cy="144016"/>
            </a:xfrm>
            <a:prstGeom prst="rt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accent1"/>
                </a:solidFill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" name="그룹 10">
            <a:extLst>
              <a:ext uri="{FF2B5EF4-FFF2-40B4-BE49-F238E27FC236}">
                <a16:creationId xmlns:a16="http://schemas.microsoft.com/office/drawing/2014/main" id="{22453F65-D1A2-32FA-43B6-9A458D8CF68F}"/>
              </a:ext>
            </a:extLst>
          </p:cNvPr>
          <p:cNvGrpSpPr/>
          <p:nvPr/>
        </p:nvGrpSpPr>
        <p:grpSpPr>
          <a:xfrm>
            <a:off x="1934563" y="1241144"/>
            <a:ext cx="5648056" cy="1046181"/>
            <a:chOff x="-3854384" y="2708920"/>
            <a:chExt cx="6986224" cy="1294048"/>
          </a:xfrm>
        </p:grpSpPr>
        <p:sp>
          <p:nvSpPr>
            <p:cNvPr id="7" name="한쪽 모서리가 잘린 사각형 11">
              <a:extLst>
                <a:ext uri="{FF2B5EF4-FFF2-40B4-BE49-F238E27FC236}">
                  <a16:creationId xmlns:a16="http://schemas.microsoft.com/office/drawing/2014/main" id="{BC8BF2C2-2A8D-B6A8-51C1-7F8802650713}"/>
                </a:ext>
              </a:extLst>
            </p:cNvPr>
            <p:cNvSpPr/>
            <p:nvPr/>
          </p:nvSpPr>
          <p:spPr>
            <a:xfrm>
              <a:off x="-3854384" y="2708920"/>
              <a:ext cx="6986224" cy="1294048"/>
            </a:xfrm>
            <a:prstGeom prst="snip1Rect">
              <a:avLst>
                <a:gd name="adj" fmla="val 12326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accent1"/>
                </a:solidFill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직각 삼각형 12">
              <a:extLst>
                <a:ext uri="{FF2B5EF4-FFF2-40B4-BE49-F238E27FC236}">
                  <a16:creationId xmlns:a16="http://schemas.microsoft.com/office/drawing/2014/main" id="{E5651E22-B298-F2FD-F6DF-822A13716394}"/>
                </a:ext>
              </a:extLst>
            </p:cNvPr>
            <p:cNvSpPr/>
            <p:nvPr/>
          </p:nvSpPr>
          <p:spPr>
            <a:xfrm>
              <a:off x="2987824" y="2708920"/>
              <a:ext cx="144016" cy="144016"/>
            </a:xfrm>
            <a:prstGeom prst="rt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accent1"/>
                </a:solidFill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7" name="그룹 21">
            <a:extLst>
              <a:ext uri="{FF2B5EF4-FFF2-40B4-BE49-F238E27FC236}">
                <a16:creationId xmlns:a16="http://schemas.microsoft.com/office/drawing/2014/main" id="{13EEB5F3-AE13-7052-F734-D528CC0D98AE}"/>
              </a:ext>
            </a:extLst>
          </p:cNvPr>
          <p:cNvGrpSpPr/>
          <p:nvPr/>
        </p:nvGrpSpPr>
        <p:grpSpPr>
          <a:xfrm>
            <a:off x="1561381" y="1391053"/>
            <a:ext cx="746364" cy="746363"/>
            <a:chOff x="848089" y="2524252"/>
            <a:chExt cx="923196" cy="923196"/>
          </a:xfrm>
        </p:grpSpPr>
        <p:sp>
          <p:nvSpPr>
            <p:cNvPr id="18" name="타원 22">
              <a:extLst>
                <a:ext uri="{FF2B5EF4-FFF2-40B4-BE49-F238E27FC236}">
                  <a16:creationId xmlns:a16="http://schemas.microsoft.com/office/drawing/2014/main" id="{F072BD32-A33C-89EC-091F-93B8000F4C76}"/>
                </a:ext>
              </a:extLst>
            </p:cNvPr>
            <p:cNvSpPr/>
            <p:nvPr/>
          </p:nvSpPr>
          <p:spPr>
            <a:xfrm>
              <a:off x="848089" y="2524252"/>
              <a:ext cx="923196" cy="9231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accent1"/>
                </a:solidFill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D342E6B6-5B93-3AC3-4277-EC89B5941E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7749" y="2723239"/>
              <a:ext cx="523876" cy="525222"/>
            </a:xfrm>
            <a:custGeom>
              <a:avLst/>
              <a:gdLst>
                <a:gd name="T0" fmla="*/ 634 w 1166"/>
                <a:gd name="T1" fmla="*/ 983 h 1168"/>
                <a:gd name="T2" fmla="*/ 855 w 1166"/>
                <a:gd name="T3" fmla="*/ 885 h 1168"/>
                <a:gd name="T4" fmla="*/ 878 w 1166"/>
                <a:gd name="T5" fmla="*/ 852 h 1168"/>
                <a:gd name="T6" fmla="*/ 1163 w 1166"/>
                <a:gd name="T7" fmla="*/ 908 h 1168"/>
                <a:gd name="T8" fmla="*/ 937 w 1166"/>
                <a:gd name="T9" fmla="*/ 931 h 1168"/>
                <a:gd name="T10" fmla="*/ 921 w 1166"/>
                <a:gd name="T11" fmla="*/ 1044 h 1168"/>
                <a:gd name="T12" fmla="*/ 709 w 1166"/>
                <a:gd name="T13" fmla="*/ 1138 h 1168"/>
                <a:gd name="T14" fmla="*/ 673 w 1166"/>
                <a:gd name="T15" fmla="*/ 1168 h 1168"/>
                <a:gd name="T16" fmla="*/ 410 w 1166"/>
                <a:gd name="T17" fmla="*/ 1096 h 1168"/>
                <a:gd name="T18" fmla="*/ 209 w 1166"/>
                <a:gd name="T19" fmla="*/ 730 h 1168"/>
                <a:gd name="T20" fmla="*/ 249 w 1166"/>
                <a:gd name="T21" fmla="*/ 708 h 1168"/>
                <a:gd name="T22" fmla="*/ 257 w 1166"/>
                <a:gd name="T23" fmla="*/ 575 h 1168"/>
                <a:gd name="T24" fmla="*/ 53 w 1166"/>
                <a:gd name="T25" fmla="*/ 540 h 1168"/>
                <a:gd name="T26" fmla="*/ 10 w 1166"/>
                <a:gd name="T27" fmla="*/ 568 h 1168"/>
                <a:gd name="T28" fmla="*/ 10 w 1166"/>
                <a:gd name="T29" fmla="*/ 700 h 1168"/>
                <a:gd name="T30" fmla="*/ 223 w 1166"/>
                <a:gd name="T31" fmla="*/ 953 h 1168"/>
                <a:gd name="T32" fmla="*/ 333 w 1166"/>
                <a:gd name="T33" fmla="*/ 797 h 1168"/>
                <a:gd name="T34" fmla="*/ 489 w 1166"/>
                <a:gd name="T35" fmla="*/ 731 h 1168"/>
                <a:gd name="T36" fmla="*/ 420 w 1166"/>
                <a:gd name="T37" fmla="*/ 898 h 1168"/>
                <a:gd name="T38" fmla="*/ 298 w 1166"/>
                <a:gd name="T39" fmla="*/ 1036 h 1168"/>
                <a:gd name="T40" fmla="*/ 228 w 1166"/>
                <a:gd name="T41" fmla="*/ 1031 h 1168"/>
                <a:gd name="T42" fmla="*/ 215 w 1166"/>
                <a:gd name="T43" fmla="*/ 963 h 1168"/>
                <a:gd name="T44" fmla="*/ 566 w 1166"/>
                <a:gd name="T45" fmla="*/ 11 h 1168"/>
                <a:gd name="T46" fmla="*/ 606 w 1166"/>
                <a:gd name="T47" fmla="*/ 58 h 1168"/>
                <a:gd name="T48" fmla="*/ 610 w 1166"/>
                <a:gd name="T49" fmla="*/ 113 h 1168"/>
                <a:gd name="T50" fmla="*/ 576 w 1166"/>
                <a:gd name="T51" fmla="*/ 176 h 1168"/>
                <a:gd name="T52" fmla="*/ 517 w 1166"/>
                <a:gd name="T53" fmla="*/ 208 h 1168"/>
                <a:gd name="T54" fmla="*/ 467 w 1166"/>
                <a:gd name="T55" fmla="*/ 189 h 1168"/>
                <a:gd name="T56" fmla="*/ 435 w 1166"/>
                <a:gd name="T57" fmla="*/ 127 h 1168"/>
                <a:gd name="T58" fmla="*/ 438 w 1166"/>
                <a:gd name="T59" fmla="*/ 66 h 1168"/>
                <a:gd name="T60" fmla="*/ 474 w 1166"/>
                <a:gd name="T61" fmla="*/ 16 h 1168"/>
                <a:gd name="T62" fmla="*/ 532 w 1166"/>
                <a:gd name="T63" fmla="*/ 1 h 1168"/>
                <a:gd name="T64" fmla="*/ 564 w 1166"/>
                <a:gd name="T65" fmla="*/ 268 h 1168"/>
                <a:gd name="T66" fmla="*/ 684 w 1166"/>
                <a:gd name="T67" fmla="*/ 378 h 1168"/>
                <a:gd name="T68" fmla="*/ 822 w 1166"/>
                <a:gd name="T69" fmla="*/ 391 h 1168"/>
                <a:gd name="T70" fmla="*/ 861 w 1166"/>
                <a:gd name="T71" fmla="*/ 417 h 1168"/>
                <a:gd name="T72" fmla="*/ 851 w 1166"/>
                <a:gd name="T73" fmla="*/ 471 h 1168"/>
                <a:gd name="T74" fmla="*/ 725 w 1166"/>
                <a:gd name="T75" fmla="*/ 489 h 1168"/>
                <a:gd name="T76" fmla="*/ 633 w 1166"/>
                <a:gd name="T77" fmla="*/ 467 h 1168"/>
                <a:gd name="T78" fmla="*/ 547 w 1166"/>
                <a:gd name="T79" fmla="*/ 559 h 1168"/>
                <a:gd name="T80" fmla="*/ 683 w 1166"/>
                <a:gd name="T81" fmla="*/ 630 h 1168"/>
                <a:gd name="T82" fmla="*/ 768 w 1166"/>
                <a:gd name="T83" fmla="*/ 746 h 1168"/>
                <a:gd name="T84" fmla="*/ 805 w 1166"/>
                <a:gd name="T85" fmla="*/ 877 h 1168"/>
                <a:gd name="T86" fmla="*/ 753 w 1166"/>
                <a:gd name="T87" fmla="*/ 919 h 1168"/>
                <a:gd name="T88" fmla="*/ 700 w 1166"/>
                <a:gd name="T89" fmla="*/ 890 h 1168"/>
                <a:gd name="T90" fmla="*/ 587 w 1166"/>
                <a:gd name="T91" fmla="*/ 728 h 1168"/>
                <a:gd name="T92" fmla="*/ 331 w 1166"/>
                <a:gd name="T93" fmla="*/ 633 h 1168"/>
                <a:gd name="T94" fmla="*/ 291 w 1166"/>
                <a:gd name="T95" fmla="*/ 579 h 1168"/>
                <a:gd name="T96" fmla="*/ 266 w 1166"/>
                <a:gd name="T97" fmla="*/ 358 h 1168"/>
                <a:gd name="T98" fmla="*/ 234 w 1166"/>
                <a:gd name="T99" fmla="*/ 414 h 1168"/>
                <a:gd name="T100" fmla="*/ 205 w 1166"/>
                <a:gd name="T101" fmla="*/ 510 h 1168"/>
                <a:gd name="T102" fmla="*/ 150 w 1166"/>
                <a:gd name="T103" fmla="*/ 508 h 1168"/>
                <a:gd name="T104" fmla="*/ 136 w 1166"/>
                <a:gd name="T105" fmla="*/ 437 h 1168"/>
                <a:gd name="T106" fmla="*/ 184 w 1166"/>
                <a:gd name="T107" fmla="*/ 298 h 1168"/>
                <a:gd name="T108" fmla="*/ 353 w 1166"/>
                <a:gd name="T109" fmla="*/ 213 h 1168"/>
                <a:gd name="T110" fmla="*/ 447 w 1166"/>
                <a:gd name="T111" fmla="*/ 226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66" h="1168">
                  <a:moveTo>
                    <a:pt x="436" y="1086"/>
                  </a:moveTo>
                  <a:lnTo>
                    <a:pt x="627" y="1086"/>
                  </a:lnTo>
                  <a:lnTo>
                    <a:pt x="627" y="1004"/>
                  </a:lnTo>
                  <a:lnTo>
                    <a:pt x="627" y="1004"/>
                  </a:lnTo>
                  <a:lnTo>
                    <a:pt x="628" y="997"/>
                  </a:lnTo>
                  <a:lnTo>
                    <a:pt x="630" y="990"/>
                  </a:lnTo>
                  <a:lnTo>
                    <a:pt x="634" y="983"/>
                  </a:lnTo>
                  <a:lnTo>
                    <a:pt x="638" y="978"/>
                  </a:lnTo>
                  <a:lnTo>
                    <a:pt x="643" y="973"/>
                  </a:lnTo>
                  <a:lnTo>
                    <a:pt x="650" y="971"/>
                  </a:lnTo>
                  <a:lnTo>
                    <a:pt x="657" y="968"/>
                  </a:lnTo>
                  <a:lnTo>
                    <a:pt x="664" y="967"/>
                  </a:lnTo>
                  <a:lnTo>
                    <a:pt x="855" y="967"/>
                  </a:lnTo>
                  <a:lnTo>
                    <a:pt x="855" y="885"/>
                  </a:lnTo>
                  <a:lnTo>
                    <a:pt x="855" y="885"/>
                  </a:lnTo>
                  <a:lnTo>
                    <a:pt x="856" y="878"/>
                  </a:lnTo>
                  <a:lnTo>
                    <a:pt x="859" y="872"/>
                  </a:lnTo>
                  <a:lnTo>
                    <a:pt x="862" y="865"/>
                  </a:lnTo>
                  <a:lnTo>
                    <a:pt x="867" y="859"/>
                  </a:lnTo>
                  <a:lnTo>
                    <a:pt x="871" y="854"/>
                  </a:lnTo>
                  <a:lnTo>
                    <a:pt x="878" y="852"/>
                  </a:lnTo>
                  <a:lnTo>
                    <a:pt x="885" y="850"/>
                  </a:lnTo>
                  <a:lnTo>
                    <a:pt x="892" y="849"/>
                  </a:lnTo>
                  <a:lnTo>
                    <a:pt x="1166" y="849"/>
                  </a:lnTo>
                  <a:lnTo>
                    <a:pt x="1166" y="894"/>
                  </a:lnTo>
                  <a:lnTo>
                    <a:pt x="1166" y="894"/>
                  </a:lnTo>
                  <a:lnTo>
                    <a:pt x="1165" y="901"/>
                  </a:lnTo>
                  <a:lnTo>
                    <a:pt x="1163" y="908"/>
                  </a:lnTo>
                  <a:lnTo>
                    <a:pt x="1160" y="915"/>
                  </a:lnTo>
                  <a:lnTo>
                    <a:pt x="1155" y="921"/>
                  </a:lnTo>
                  <a:lnTo>
                    <a:pt x="1150" y="925"/>
                  </a:lnTo>
                  <a:lnTo>
                    <a:pt x="1144" y="927"/>
                  </a:lnTo>
                  <a:lnTo>
                    <a:pt x="1136" y="930"/>
                  </a:lnTo>
                  <a:lnTo>
                    <a:pt x="1129" y="931"/>
                  </a:lnTo>
                  <a:lnTo>
                    <a:pt x="937" y="931"/>
                  </a:lnTo>
                  <a:lnTo>
                    <a:pt x="937" y="1013"/>
                  </a:lnTo>
                  <a:lnTo>
                    <a:pt x="937" y="1013"/>
                  </a:lnTo>
                  <a:lnTo>
                    <a:pt x="937" y="1020"/>
                  </a:lnTo>
                  <a:lnTo>
                    <a:pt x="935" y="1027"/>
                  </a:lnTo>
                  <a:lnTo>
                    <a:pt x="932" y="1034"/>
                  </a:lnTo>
                  <a:lnTo>
                    <a:pt x="927" y="1039"/>
                  </a:lnTo>
                  <a:lnTo>
                    <a:pt x="921" y="1044"/>
                  </a:lnTo>
                  <a:lnTo>
                    <a:pt x="916" y="1046"/>
                  </a:lnTo>
                  <a:lnTo>
                    <a:pt x="909" y="1048"/>
                  </a:lnTo>
                  <a:lnTo>
                    <a:pt x="901" y="1049"/>
                  </a:lnTo>
                  <a:lnTo>
                    <a:pt x="709" y="1049"/>
                  </a:lnTo>
                  <a:lnTo>
                    <a:pt x="709" y="1132"/>
                  </a:lnTo>
                  <a:lnTo>
                    <a:pt x="709" y="1132"/>
                  </a:lnTo>
                  <a:lnTo>
                    <a:pt x="709" y="1138"/>
                  </a:lnTo>
                  <a:lnTo>
                    <a:pt x="707" y="1145"/>
                  </a:lnTo>
                  <a:lnTo>
                    <a:pt x="703" y="1152"/>
                  </a:lnTo>
                  <a:lnTo>
                    <a:pt x="699" y="1158"/>
                  </a:lnTo>
                  <a:lnTo>
                    <a:pt x="693" y="1162"/>
                  </a:lnTo>
                  <a:lnTo>
                    <a:pt x="687" y="1165"/>
                  </a:lnTo>
                  <a:lnTo>
                    <a:pt x="681" y="1167"/>
                  </a:lnTo>
                  <a:lnTo>
                    <a:pt x="673" y="1168"/>
                  </a:lnTo>
                  <a:lnTo>
                    <a:pt x="399" y="1168"/>
                  </a:lnTo>
                  <a:lnTo>
                    <a:pt x="399" y="1123"/>
                  </a:lnTo>
                  <a:lnTo>
                    <a:pt x="399" y="1123"/>
                  </a:lnTo>
                  <a:lnTo>
                    <a:pt x="400" y="1116"/>
                  </a:lnTo>
                  <a:lnTo>
                    <a:pt x="402" y="1109"/>
                  </a:lnTo>
                  <a:lnTo>
                    <a:pt x="406" y="1102"/>
                  </a:lnTo>
                  <a:lnTo>
                    <a:pt x="410" y="1096"/>
                  </a:lnTo>
                  <a:lnTo>
                    <a:pt x="416" y="1092"/>
                  </a:lnTo>
                  <a:lnTo>
                    <a:pt x="422" y="1089"/>
                  </a:lnTo>
                  <a:lnTo>
                    <a:pt x="428" y="1087"/>
                  </a:lnTo>
                  <a:lnTo>
                    <a:pt x="436" y="1086"/>
                  </a:lnTo>
                  <a:lnTo>
                    <a:pt x="436" y="1086"/>
                  </a:lnTo>
                  <a:close/>
                  <a:moveTo>
                    <a:pt x="37" y="715"/>
                  </a:moveTo>
                  <a:lnTo>
                    <a:pt x="209" y="730"/>
                  </a:lnTo>
                  <a:lnTo>
                    <a:pt x="209" y="730"/>
                  </a:lnTo>
                  <a:lnTo>
                    <a:pt x="218" y="730"/>
                  </a:lnTo>
                  <a:lnTo>
                    <a:pt x="226" y="728"/>
                  </a:lnTo>
                  <a:lnTo>
                    <a:pt x="233" y="724"/>
                  </a:lnTo>
                  <a:lnTo>
                    <a:pt x="240" y="721"/>
                  </a:lnTo>
                  <a:lnTo>
                    <a:pt x="246" y="715"/>
                  </a:lnTo>
                  <a:lnTo>
                    <a:pt x="249" y="708"/>
                  </a:lnTo>
                  <a:lnTo>
                    <a:pt x="253" y="700"/>
                  </a:lnTo>
                  <a:lnTo>
                    <a:pt x="254" y="692"/>
                  </a:lnTo>
                  <a:lnTo>
                    <a:pt x="263" y="599"/>
                  </a:lnTo>
                  <a:lnTo>
                    <a:pt x="263" y="599"/>
                  </a:lnTo>
                  <a:lnTo>
                    <a:pt x="262" y="590"/>
                  </a:lnTo>
                  <a:lnTo>
                    <a:pt x="261" y="582"/>
                  </a:lnTo>
                  <a:lnTo>
                    <a:pt x="257" y="575"/>
                  </a:lnTo>
                  <a:lnTo>
                    <a:pt x="253" y="568"/>
                  </a:lnTo>
                  <a:lnTo>
                    <a:pt x="247" y="562"/>
                  </a:lnTo>
                  <a:lnTo>
                    <a:pt x="240" y="559"/>
                  </a:lnTo>
                  <a:lnTo>
                    <a:pt x="233" y="555"/>
                  </a:lnTo>
                  <a:lnTo>
                    <a:pt x="225" y="554"/>
                  </a:lnTo>
                  <a:lnTo>
                    <a:pt x="53" y="540"/>
                  </a:lnTo>
                  <a:lnTo>
                    <a:pt x="53" y="540"/>
                  </a:lnTo>
                  <a:lnTo>
                    <a:pt x="44" y="540"/>
                  </a:lnTo>
                  <a:lnTo>
                    <a:pt x="36" y="541"/>
                  </a:lnTo>
                  <a:lnTo>
                    <a:pt x="29" y="544"/>
                  </a:lnTo>
                  <a:lnTo>
                    <a:pt x="22" y="549"/>
                  </a:lnTo>
                  <a:lnTo>
                    <a:pt x="16" y="554"/>
                  </a:lnTo>
                  <a:lnTo>
                    <a:pt x="13" y="561"/>
                  </a:lnTo>
                  <a:lnTo>
                    <a:pt x="10" y="568"/>
                  </a:lnTo>
                  <a:lnTo>
                    <a:pt x="8" y="576"/>
                  </a:lnTo>
                  <a:lnTo>
                    <a:pt x="0" y="671"/>
                  </a:lnTo>
                  <a:lnTo>
                    <a:pt x="0" y="671"/>
                  </a:lnTo>
                  <a:lnTo>
                    <a:pt x="0" y="679"/>
                  </a:lnTo>
                  <a:lnTo>
                    <a:pt x="2" y="687"/>
                  </a:lnTo>
                  <a:lnTo>
                    <a:pt x="5" y="694"/>
                  </a:lnTo>
                  <a:lnTo>
                    <a:pt x="10" y="700"/>
                  </a:lnTo>
                  <a:lnTo>
                    <a:pt x="15" y="706"/>
                  </a:lnTo>
                  <a:lnTo>
                    <a:pt x="22" y="711"/>
                  </a:lnTo>
                  <a:lnTo>
                    <a:pt x="29" y="714"/>
                  </a:lnTo>
                  <a:lnTo>
                    <a:pt x="37" y="715"/>
                  </a:lnTo>
                  <a:lnTo>
                    <a:pt x="37" y="715"/>
                  </a:lnTo>
                  <a:close/>
                  <a:moveTo>
                    <a:pt x="223" y="953"/>
                  </a:moveTo>
                  <a:lnTo>
                    <a:pt x="223" y="953"/>
                  </a:lnTo>
                  <a:lnTo>
                    <a:pt x="278" y="889"/>
                  </a:lnTo>
                  <a:lnTo>
                    <a:pt x="297" y="862"/>
                  </a:lnTo>
                  <a:lnTo>
                    <a:pt x="306" y="851"/>
                  </a:lnTo>
                  <a:lnTo>
                    <a:pt x="313" y="838"/>
                  </a:lnTo>
                  <a:lnTo>
                    <a:pt x="320" y="826"/>
                  </a:lnTo>
                  <a:lnTo>
                    <a:pt x="327" y="812"/>
                  </a:lnTo>
                  <a:lnTo>
                    <a:pt x="333" y="797"/>
                  </a:lnTo>
                  <a:lnTo>
                    <a:pt x="338" y="780"/>
                  </a:lnTo>
                  <a:lnTo>
                    <a:pt x="350" y="741"/>
                  </a:lnTo>
                  <a:lnTo>
                    <a:pt x="362" y="691"/>
                  </a:lnTo>
                  <a:lnTo>
                    <a:pt x="362" y="691"/>
                  </a:lnTo>
                  <a:lnTo>
                    <a:pt x="476" y="728"/>
                  </a:lnTo>
                  <a:lnTo>
                    <a:pt x="476" y="728"/>
                  </a:lnTo>
                  <a:lnTo>
                    <a:pt x="489" y="731"/>
                  </a:lnTo>
                  <a:lnTo>
                    <a:pt x="489" y="731"/>
                  </a:lnTo>
                  <a:lnTo>
                    <a:pt x="469" y="788"/>
                  </a:lnTo>
                  <a:lnTo>
                    <a:pt x="454" y="832"/>
                  </a:lnTo>
                  <a:lnTo>
                    <a:pt x="446" y="851"/>
                  </a:lnTo>
                  <a:lnTo>
                    <a:pt x="438" y="868"/>
                  </a:lnTo>
                  <a:lnTo>
                    <a:pt x="428" y="883"/>
                  </a:lnTo>
                  <a:lnTo>
                    <a:pt x="420" y="898"/>
                  </a:lnTo>
                  <a:lnTo>
                    <a:pt x="411" y="911"/>
                  </a:lnTo>
                  <a:lnTo>
                    <a:pt x="401" y="925"/>
                  </a:lnTo>
                  <a:lnTo>
                    <a:pt x="376" y="954"/>
                  </a:lnTo>
                  <a:lnTo>
                    <a:pt x="346" y="987"/>
                  </a:lnTo>
                  <a:lnTo>
                    <a:pt x="307" y="1028"/>
                  </a:lnTo>
                  <a:lnTo>
                    <a:pt x="307" y="1028"/>
                  </a:lnTo>
                  <a:lnTo>
                    <a:pt x="298" y="1036"/>
                  </a:lnTo>
                  <a:lnTo>
                    <a:pt x="287" y="1043"/>
                  </a:lnTo>
                  <a:lnTo>
                    <a:pt x="277" y="1046"/>
                  </a:lnTo>
                  <a:lnTo>
                    <a:pt x="266" y="1046"/>
                  </a:lnTo>
                  <a:lnTo>
                    <a:pt x="255" y="1046"/>
                  </a:lnTo>
                  <a:lnTo>
                    <a:pt x="245" y="1043"/>
                  </a:lnTo>
                  <a:lnTo>
                    <a:pt x="236" y="1038"/>
                  </a:lnTo>
                  <a:lnTo>
                    <a:pt x="228" y="1031"/>
                  </a:lnTo>
                  <a:lnTo>
                    <a:pt x="220" y="1024"/>
                  </a:lnTo>
                  <a:lnTo>
                    <a:pt x="214" y="1015"/>
                  </a:lnTo>
                  <a:lnTo>
                    <a:pt x="210" y="1006"/>
                  </a:lnTo>
                  <a:lnTo>
                    <a:pt x="208" y="996"/>
                  </a:lnTo>
                  <a:lnTo>
                    <a:pt x="208" y="986"/>
                  </a:lnTo>
                  <a:lnTo>
                    <a:pt x="210" y="974"/>
                  </a:lnTo>
                  <a:lnTo>
                    <a:pt x="215" y="963"/>
                  </a:lnTo>
                  <a:lnTo>
                    <a:pt x="223" y="953"/>
                  </a:lnTo>
                  <a:lnTo>
                    <a:pt x="223" y="953"/>
                  </a:lnTo>
                  <a:close/>
                  <a:moveTo>
                    <a:pt x="541" y="2"/>
                  </a:moveTo>
                  <a:lnTo>
                    <a:pt x="541" y="2"/>
                  </a:lnTo>
                  <a:lnTo>
                    <a:pt x="551" y="4"/>
                  </a:lnTo>
                  <a:lnTo>
                    <a:pt x="559" y="8"/>
                  </a:lnTo>
                  <a:lnTo>
                    <a:pt x="566" y="11"/>
                  </a:lnTo>
                  <a:lnTo>
                    <a:pt x="574" y="17"/>
                  </a:lnTo>
                  <a:lnTo>
                    <a:pt x="581" y="22"/>
                  </a:lnTo>
                  <a:lnTo>
                    <a:pt x="587" y="28"/>
                  </a:lnTo>
                  <a:lnTo>
                    <a:pt x="593" y="35"/>
                  </a:lnTo>
                  <a:lnTo>
                    <a:pt x="598" y="42"/>
                  </a:lnTo>
                  <a:lnTo>
                    <a:pt x="602" y="50"/>
                  </a:lnTo>
                  <a:lnTo>
                    <a:pt x="606" y="58"/>
                  </a:lnTo>
                  <a:lnTo>
                    <a:pt x="609" y="66"/>
                  </a:lnTo>
                  <a:lnTo>
                    <a:pt x="611" y="75"/>
                  </a:lnTo>
                  <a:lnTo>
                    <a:pt x="612" y="84"/>
                  </a:lnTo>
                  <a:lnTo>
                    <a:pt x="612" y="93"/>
                  </a:lnTo>
                  <a:lnTo>
                    <a:pt x="611" y="104"/>
                  </a:lnTo>
                  <a:lnTo>
                    <a:pt x="610" y="113"/>
                  </a:lnTo>
                  <a:lnTo>
                    <a:pt x="610" y="113"/>
                  </a:lnTo>
                  <a:lnTo>
                    <a:pt x="608" y="122"/>
                  </a:lnTo>
                  <a:lnTo>
                    <a:pt x="604" y="132"/>
                  </a:lnTo>
                  <a:lnTo>
                    <a:pt x="600" y="141"/>
                  </a:lnTo>
                  <a:lnTo>
                    <a:pt x="595" y="150"/>
                  </a:lnTo>
                  <a:lnTo>
                    <a:pt x="589" y="158"/>
                  </a:lnTo>
                  <a:lnTo>
                    <a:pt x="582" y="168"/>
                  </a:lnTo>
                  <a:lnTo>
                    <a:pt x="576" y="176"/>
                  </a:lnTo>
                  <a:lnTo>
                    <a:pt x="569" y="182"/>
                  </a:lnTo>
                  <a:lnTo>
                    <a:pt x="561" y="189"/>
                  </a:lnTo>
                  <a:lnTo>
                    <a:pt x="553" y="195"/>
                  </a:lnTo>
                  <a:lnTo>
                    <a:pt x="544" y="200"/>
                  </a:lnTo>
                  <a:lnTo>
                    <a:pt x="535" y="203"/>
                  </a:lnTo>
                  <a:lnTo>
                    <a:pt x="527" y="206"/>
                  </a:lnTo>
                  <a:lnTo>
                    <a:pt x="517" y="208"/>
                  </a:lnTo>
                  <a:lnTo>
                    <a:pt x="508" y="208"/>
                  </a:lnTo>
                  <a:lnTo>
                    <a:pt x="499" y="206"/>
                  </a:lnTo>
                  <a:lnTo>
                    <a:pt x="499" y="206"/>
                  </a:lnTo>
                  <a:lnTo>
                    <a:pt x="490" y="204"/>
                  </a:lnTo>
                  <a:lnTo>
                    <a:pt x="482" y="200"/>
                  </a:lnTo>
                  <a:lnTo>
                    <a:pt x="474" y="195"/>
                  </a:lnTo>
                  <a:lnTo>
                    <a:pt x="467" y="189"/>
                  </a:lnTo>
                  <a:lnTo>
                    <a:pt x="460" y="181"/>
                  </a:lnTo>
                  <a:lnTo>
                    <a:pt x="455" y="174"/>
                  </a:lnTo>
                  <a:lnTo>
                    <a:pt x="449" y="165"/>
                  </a:lnTo>
                  <a:lnTo>
                    <a:pt x="444" y="156"/>
                  </a:lnTo>
                  <a:lnTo>
                    <a:pt x="441" y="147"/>
                  </a:lnTo>
                  <a:lnTo>
                    <a:pt x="438" y="137"/>
                  </a:lnTo>
                  <a:lnTo>
                    <a:pt x="435" y="127"/>
                  </a:lnTo>
                  <a:lnTo>
                    <a:pt x="433" y="116"/>
                  </a:lnTo>
                  <a:lnTo>
                    <a:pt x="433" y="106"/>
                  </a:lnTo>
                  <a:lnTo>
                    <a:pt x="433" y="96"/>
                  </a:lnTo>
                  <a:lnTo>
                    <a:pt x="433" y="85"/>
                  </a:lnTo>
                  <a:lnTo>
                    <a:pt x="435" y="75"/>
                  </a:lnTo>
                  <a:lnTo>
                    <a:pt x="435" y="75"/>
                  </a:lnTo>
                  <a:lnTo>
                    <a:pt x="438" y="66"/>
                  </a:lnTo>
                  <a:lnTo>
                    <a:pt x="441" y="57"/>
                  </a:lnTo>
                  <a:lnTo>
                    <a:pt x="444" y="49"/>
                  </a:lnTo>
                  <a:lnTo>
                    <a:pt x="449" y="41"/>
                  </a:lnTo>
                  <a:lnTo>
                    <a:pt x="455" y="34"/>
                  </a:lnTo>
                  <a:lnTo>
                    <a:pt x="460" y="27"/>
                  </a:lnTo>
                  <a:lnTo>
                    <a:pt x="467" y="22"/>
                  </a:lnTo>
                  <a:lnTo>
                    <a:pt x="474" y="16"/>
                  </a:lnTo>
                  <a:lnTo>
                    <a:pt x="482" y="11"/>
                  </a:lnTo>
                  <a:lnTo>
                    <a:pt x="489" y="8"/>
                  </a:lnTo>
                  <a:lnTo>
                    <a:pt x="498" y="4"/>
                  </a:lnTo>
                  <a:lnTo>
                    <a:pt x="506" y="2"/>
                  </a:lnTo>
                  <a:lnTo>
                    <a:pt x="515" y="1"/>
                  </a:lnTo>
                  <a:lnTo>
                    <a:pt x="523" y="0"/>
                  </a:lnTo>
                  <a:lnTo>
                    <a:pt x="532" y="1"/>
                  </a:lnTo>
                  <a:lnTo>
                    <a:pt x="541" y="2"/>
                  </a:lnTo>
                  <a:lnTo>
                    <a:pt x="541" y="2"/>
                  </a:lnTo>
                  <a:close/>
                  <a:moveTo>
                    <a:pt x="531" y="253"/>
                  </a:moveTo>
                  <a:lnTo>
                    <a:pt x="531" y="253"/>
                  </a:lnTo>
                  <a:lnTo>
                    <a:pt x="540" y="257"/>
                  </a:lnTo>
                  <a:lnTo>
                    <a:pt x="552" y="261"/>
                  </a:lnTo>
                  <a:lnTo>
                    <a:pt x="564" y="268"/>
                  </a:lnTo>
                  <a:lnTo>
                    <a:pt x="570" y="273"/>
                  </a:lnTo>
                  <a:lnTo>
                    <a:pt x="576" y="277"/>
                  </a:lnTo>
                  <a:lnTo>
                    <a:pt x="576" y="277"/>
                  </a:lnTo>
                  <a:lnTo>
                    <a:pt x="650" y="349"/>
                  </a:lnTo>
                  <a:lnTo>
                    <a:pt x="662" y="360"/>
                  </a:lnTo>
                  <a:lnTo>
                    <a:pt x="674" y="370"/>
                  </a:lnTo>
                  <a:lnTo>
                    <a:pt x="684" y="378"/>
                  </a:lnTo>
                  <a:lnTo>
                    <a:pt x="694" y="383"/>
                  </a:lnTo>
                  <a:lnTo>
                    <a:pt x="705" y="388"/>
                  </a:lnTo>
                  <a:lnTo>
                    <a:pt x="716" y="390"/>
                  </a:lnTo>
                  <a:lnTo>
                    <a:pt x="727" y="392"/>
                  </a:lnTo>
                  <a:lnTo>
                    <a:pt x="741" y="393"/>
                  </a:lnTo>
                  <a:lnTo>
                    <a:pt x="775" y="393"/>
                  </a:lnTo>
                  <a:lnTo>
                    <a:pt x="822" y="391"/>
                  </a:lnTo>
                  <a:lnTo>
                    <a:pt x="822" y="391"/>
                  </a:lnTo>
                  <a:lnTo>
                    <a:pt x="831" y="392"/>
                  </a:lnTo>
                  <a:lnTo>
                    <a:pt x="840" y="395"/>
                  </a:lnTo>
                  <a:lnTo>
                    <a:pt x="847" y="398"/>
                  </a:lnTo>
                  <a:lnTo>
                    <a:pt x="853" y="404"/>
                  </a:lnTo>
                  <a:lnTo>
                    <a:pt x="858" y="411"/>
                  </a:lnTo>
                  <a:lnTo>
                    <a:pt x="861" y="417"/>
                  </a:lnTo>
                  <a:lnTo>
                    <a:pt x="862" y="425"/>
                  </a:lnTo>
                  <a:lnTo>
                    <a:pt x="863" y="433"/>
                  </a:lnTo>
                  <a:lnTo>
                    <a:pt x="863" y="443"/>
                  </a:lnTo>
                  <a:lnTo>
                    <a:pt x="862" y="451"/>
                  </a:lnTo>
                  <a:lnTo>
                    <a:pt x="859" y="457"/>
                  </a:lnTo>
                  <a:lnTo>
                    <a:pt x="855" y="464"/>
                  </a:lnTo>
                  <a:lnTo>
                    <a:pt x="851" y="471"/>
                  </a:lnTo>
                  <a:lnTo>
                    <a:pt x="845" y="476"/>
                  </a:lnTo>
                  <a:lnTo>
                    <a:pt x="837" y="479"/>
                  </a:lnTo>
                  <a:lnTo>
                    <a:pt x="829" y="480"/>
                  </a:lnTo>
                  <a:lnTo>
                    <a:pt x="829" y="480"/>
                  </a:lnTo>
                  <a:lnTo>
                    <a:pt x="780" y="486"/>
                  </a:lnTo>
                  <a:lnTo>
                    <a:pt x="741" y="489"/>
                  </a:lnTo>
                  <a:lnTo>
                    <a:pt x="725" y="489"/>
                  </a:lnTo>
                  <a:lnTo>
                    <a:pt x="710" y="489"/>
                  </a:lnTo>
                  <a:lnTo>
                    <a:pt x="697" y="489"/>
                  </a:lnTo>
                  <a:lnTo>
                    <a:pt x="683" y="487"/>
                  </a:lnTo>
                  <a:lnTo>
                    <a:pt x="670" y="484"/>
                  </a:lnTo>
                  <a:lnTo>
                    <a:pt x="658" y="479"/>
                  </a:lnTo>
                  <a:lnTo>
                    <a:pt x="646" y="473"/>
                  </a:lnTo>
                  <a:lnTo>
                    <a:pt x="633" y="467"/>
                  </a:lnTo>
                  <a:lnTo>
                    <a:pt x="619" y="456"/>
                  </a:lnTo>
                  <a:lnTo>
                    <a:pt x="604" y="446"/>
                  </a:lnTo>
                  <a:lnTo>
                    <a:pt x="569" y="416"/>
                  </a:lnTo>
                  <a:lnTo>
                    <a:pt x="546" y="544"/>
                  </a:lnTo>
                  <a:lnTo>
                    <a:pt x="546" y="544"/>
                  </a:lnTo>
                  <a:lnTo>
                    <a:pt x="545" y="552"/>
                  </a:lnTo>
                  <a:lnTo>
                    <a:pt x="547" y="559"/>
                  </a:lnTo>
                  <a:lnTo>
                    <a:pt x="552" y="565"/>
                  </a:lnTo>
                  <a:lnTo>
                    <a:pt x="557" y="569"/>
                  </a:lnTo>
                  <a:lnTo>
                    <a:pt x="557" y="569"/>
                  </a:lnTo>
                  <a:lnTo>
                    <a:pt x="608" y="591"/>
                  </a:lnTo>
                  <a:lnTo>
                    <a:pt x="649" y="610"/>
                  </a:lnTo>
                  <a:lnTo>
                    <a:pt x="667" y="619"/>
                  </a:lnTo>
                  <a:lnTo>
                    <a:pt x="683" y="630"/>
                  </a:lnTo>
                  <a:lnTo>
                    <a:pt x="698" y="640"/>
                  </a:lnTo>
                  <a:lnTo>
                    <a:pt x="711" y="652"/>
                  </a:lnTo>
                  <a:lnTo>
                    <a:pt x="724" y="666"/>
                  </a:lnTo>
                  <a:lnTo>
                    <a:pt x="735" y="682"/>
                  </a:lnTo>
                  <a:lnTo>
                    <a:pt x="747" y="700"/>
                  </a:lnTo>
                  <a:lnTo>
                    <a:pt x="758" y="722"/>
                  </a:lnTo>
                  <a:lnTo>
                    <a:pt x="768" y="746"/>
                  </a:lnTo>
                  <a:lnTo>
                    <a:pt x="780" y="775"/>
                  </a:lnTo>
                  <a:lnTo>
                    <a:pt x="791" y="806"/>
                  </a:lnTo>
                  <a:lnTo>
                    <a:pt x="803" y="843"/>
                  </a:lnTo>
                  <a:lnTo>
                    <a:pt x="803" y="843"/>
                  </a:lnTo>
                  <a:lnTo>
                    <a:pt x="806" y="856"/>
                  </a:lnTo>
                  <a:lnTo>
                    <a:pt x="807" y="867"/>
                  </a:lnTo>
                  <a:lnTo>
                    <a:pt x="805" y="877"/>
                  </a:lnTo>
                  <a:lnTo>
                    <a:pt x="802" y="886"/>
                  </a:lnTo>
                  <a:lnTo>
                    <a:pt x="796" y="895"/>
                  </a:lnTo>
                  <a:lnTo>
                    <a:pt x="789" y="902"/>
                  </a:lnTo>
                  <a:lnTo>
                    <a:pt x="781" y="909"/>
                  </a:lnTo>
                  <a:lnTo>
                    <a:pt x="772" y="914"/>
                  </a:lnTo>
                  <a:lnTo>
                    <a:pt x="763" y="917"/>
                  </a:lnTo>
                  <a:lnTo>
                    <a:pt x="753" y="919"/>
                  </a:lnTo>
                  <a:lnTo>
                    <a:pt x="742" y="919"/>
                  </a:lnTo>
                  <a:lnTo>
                    <a:pt x="733" y="917"/>
                  </a:lnTo>
                  <a:lnTo>
                    <a:pt x="723" y="914"/>
                  </a:lnTo>
                  <a:lnTo>
                    <a:pt x="715" y="908"/>
                  </a:lnTo>
                  <a:lnTo>
                    <a:pt x="707" y="900"/>
                  </a:lnTo>
                  <a:lnTo>
                    <a:pt x="700" y="890"/>
                  </a:lnTo>
                  <a:lnTo>
                    <a:pt x="700" y="890"/>
                  </a:lnTo>
                  <a:lnTo>
                    <a:pt x="682" y="854"/>
                  </a:lnTo>
                  <a:lnTo>
                    <a:pt x="665" y="824"/>
                  </a:lnTo>
                  <a:lnTo>
                    <a:pt x="649" y="798"/>
                  </a:lnTo>
                  <a:lnTo>
                    <a:pt x="634" y="776"/>
                  </a:lnTo>
                  <a:lnTo>
                    <a:pt x="619" y="757"/>
                  </a:lnTo>
                  <a:lnTo>
                    <a:pt x="603" y="741"/>
                  </a:lnTo>
                  <a:lnTo>
                    <a:pt x="587" y="728"/>
                  </a:lnTo>
                  <a:lnTo>
                    <a:pt x="570" y="716"/>
                  </a:lnTo>
                  <a:lnTo>
                    <a:pt x="551" y="707"/>
                  </a:lnTo>
                  <a:lnTo>
                    <a:pt x="530" y="698"/>
                  </a:lnTo>
                  <a:lnTo>
                    <a:pt x="506" y="689"/>
                  </a:lnTo>
                  <a:lnTo>
                    <a:pt x="480" y="680"/>
                  </a:lnTo>
                  <a:lnTo>
                    <a:pt x="415" y="660"/>
                  </a:lnTo>
                  <a:lnTo>
                    <a:pt x="331" y="633"/>
                  </a:lnTo>
                  <a:lnTo>
                    <a:pt x="331" y="633"/>
                  </a:lnTo>
                  <a:lnTo>
                    <a:pt x="321" y="626"/>
                  </a:lnTo>
                  <a:lnTo>
                    <a:pt x="312" y="618"/>
                  </a:lnTo>
                  <a:lnTo>
                    <a:pt x="304" y="610"/>
                  </a:lnTo>
                  <a:lnTo>
                    <a:pt x="298" y="600"/>
                  </a:lnTo>
                  <a:lnTo>
                    <a:pt x="295" y="590"/>
                  </a:lnTo>
                  <a:lnTo>
                    <a:pt x="291" y="579"/>
                  </a:lnTo>
                  <a:lnTo>
                    <a:pt x="290" y="567"/>
                  </a:lnTo>
                  <a:lnTo>
                    <a:pt x="289" y="555"/>
                  </a:lnTo>
                  <a:lnTo>
                    <a:pt x="329" y="335"/>
                  </a:lnTo>
                  <a:lnTo>
                    <a:pt x="329" y="335"/>
                  </a:lnTo>
                  <a:lnTo>
                    <a:pt x="298" y="346"/>
                  </a:lnTo>
                  <a:lnTo>
                    <a:pt x="275" y="354"/>
                  </a:lnTo>
                  <a:lnTo>
                    <a:pt x="266" y="358"/>
                  </a:lnTo>
                  <a:lnTo>
                    <a:pt x="259" y="364"/>
                  </a:lnTo>
                  <a:lnTo>
                    <a:pt x="253" y="370"/>
                  </a:lnTo>
                  <a:lnTo>
                    <a:pt x="248" y="375"/>
                  </a:lnTo>
                  <a:lnTo>
                    <a:pt x="244" y="383"/>
                  </a:lnTo>
                  <a:lnTo>
                    <a:pt x="240" y="392"/>
                  </a:lnTo>
                  <a:lnTo>
                    <a:pt x="238" y="403"/>
                  </a:lnTo>
                  <a:lnTo>
                    <a:pt x="234" y="414"/>
                  </a:lnTo>
                  <a:lnTo>
                    <a:pt x="229" y="445"/>
                  </a:lnTo>
                  <a:lnTo>
                    <a:pt x="222" y="485"/>
                  </a:lnTo>
                  <a:lnTo>
                    <a:pt x="222" y="485"/>
                  </a:lnTo>
                  <a:lnTo>
                    <a:pt x="220" y="493"/>
                  </a:lnTo>
                  <a:lnTo>
                    <a:pt x="216" y="500"/>
                  </a:lnTo>
                  <a:lnTo>
                    <a:pt x="210" y="505"/>
                  </a:lnTo>
                  <a:lnTo>
                    <a:pt x="205" y="510"/>
                  </a:lnTo>
                  <a:lnTo>
                    <a:pt x="197" y="513"/>
                  </a:lnTo>
                  <a:lnTo>
                    <a:pt x="189" y="516"/>
                  </a:lnTo>
                  <a:lnTo>
                    <a:pt x="181" y="517"/>
                  </a:lnTo>
                  <a:lnTo>
                    <a:pt x="173" y="516"/>
                  </a:lnTo>
                  <a:lnTo>
                    <a:pt x="165" y="514"/>
                  </a:lnTo>
                  <a:lnTo>
                    <a:pt x="157" y="511"/>
                  </a:lnTo>
                  <a:lnTo>
                    <a:pt x="150" y="508"/>
                  </a:lnTo>
                  <a:lnTo>
                    <a:pt x="144" y="502"/>
                  </a:lnTo>
                  <a:lnTo>
                    <a:pt x="139" y="495"/>
                  </a:lnTo>
                  <a:lnTo>
                    <a:pt x="135" y="488"/>
                  </a:lnTo>
                  <a:lnTo>
                    <a:pt x="133" y="479"/>
                  </a:lnTo>
                  <a:lnTo>
                    <a:pt x="133" y="469"/>
                  </a:lnTo>
                  <a:lnTo>
                    <a:pt x="133" y="469"/>
                  </a:lnTo>
                  <a:lnTo>
                    <a:pt x="136" y="437"/>
                  </a:lnTo>
                  <a:lnTo>
                    <a:pt x="141" y="408"/>
                  </a:lnTo>
                  <a:lnTo>
                    <a:pt x="145" y="383"/>
                  </a:lnTo>
                  <a:lnTo>
                    <a:pt x="151" y="362"/>
                  </a:lnTo>
                  <a:lnTo>
                    <a:pt x="157" y="342"/>
                  </a:lnTo>
                  <a:lnTo>
                    <a:pt x="165" y="325"/>
                  </a:lnTo>
                  <a:lnTo>
                    <a:pt x="174" y="310"/>
                  </a:lnTo>
                  <a:lnTo>
                    <a:pt x="184" y="298"/>
                  </a:lnTo>
                  <a:lnTo>
                    <a:pt x="197" y="285"/>
                  </a:lnTo>
                  <a:lnTo>
                    <a:pt x="212" y="275"/>
                  </a:lnTo>
                  <a:lnTo>
                    <a:pt x="229" y="265"/>
                  </a:lnTo>
                  <a:lnTo>
                    <a:pt x="248" y="255"/>
                  </a:lnTo>
                  <a:lnTo>
                    <a:pt x="270" y="245"/>
                  </a:lnTo>
                  <a:lnTo>
                    <a:pt x="294" y="236"/>
                  </a:lnTo>
                  <a:lnTo>
                    <a:pt x="353" y="213"/>
                  </a:lnTo>
                  <a:lnTo>
                    <a:pt x="353" y="213"/>
                  </a:lnTo>
                  <a:lnTo>
                    <a:pt x="363" y="211"/>
                  </a:lnTo>
                  <a:lnTo>
                    <a:pt x="376" y="211"/>
                  </a:lnTo>
                  <a:lnTo>
                    <a:pt x="390" y="212"/>
                  </a:lnTo>
                  <a:lnTo>
                    <a:pt x="403" y="214"/>
                  </a:lnTo>
                  <a:lnTo>
                    <a:pt x="430" y="220"/>
                  </a:lnTo>
                  <a:lnTo>
                    <a:pt x="447" y="226"/>
                  </a:lnTo>
                  <a:lnTo>
                    <a:pt x="499" y="318"/>
                  </a:lnTo>
                  <a:lnTo>
                    <a:pt x="531" y="253"/>
                  </a:lnTo>
                  <a:lnTo>
                    <a:pt x="531" y="25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400">
                <a:solidFill>
                  <a:schemeClr val="accent1"/>
                </a:solidFill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0" name="그룹 24">
            <a:extLst>
              <a:ext uri="{FF2B5EF4-FFF2-40B4-BE49-F238E27FC236}">
                <a16:creationId xmlns:a16="http://schemas.microsoft.com/office/drawing/2014/main" id="{6C679011-3184-F5FD-0AE4-0FC384B76DF0}"/>
              </a:ext>
            </a:extLst>
          </p:cNvPr>
          <p:cNvGrpSpPr/>
          <p:nvPr/>
        </p:nvGrpSpPr>
        <p:grpSpPr>
          <a:xfrm>
            <a:off x="1561381" y="3120920"/>
            <a:ext cx="746364" cy="746363"/>
            <a:chOff x="848089" y="4829495"/>
            <a:chExt cx="923196" cy="923196"/>
          </a:xfrm>
        </p:grpSpPr>
        <p:sp>
          <p:nvSpPr>
            <p:cNvPr id="21" name="타원 25">
              <a:extLst>
                <a:ext uri="{FF2B5EF4-FFF2-40B4-BE49-F238E27FC236}">
                  <a16:creationId xmlns:a16="http://schemas.microsoft.com/office/drawing/2014/main" id="{45F5EDF7-4A19-035D-CCF2-F6ED2D6DF56E}"/>
                </a:ext>
              </a:extLst>
            </p:cNvPr>
            <p:cNvSpPr/>
            <p:nvPr/>
          </p:nvSpPr>
          <p:spPr>
            <a:xfrm>
              <a:off x="848089" y="4829495"/>
              <a:ext cx="923196" cy="92319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accent1"/>
                </a:solidFill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D7D7A7C5-879C-AB7D-13CA-C37A37031A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2562" y="5085717"/>
              <a:ext cx="494250" cy="410752"/>
            </a:xfrm>
            <a:custGeom>
              <a:avLst/>
              <a:gdLst>
                <a:gd name="T0" fmla="*/ 986 w 1102"/>
                <a:gd name="T1" fmla="*/ 519 h 916"/>
                <a:gd name="T2" fmla="*/ 1002 w 1102"/>
                <a:gd name="T3" fmla="*/ 634 h 916"/>
                <a:gd name="T4" fmla="*/ 964 w 1102"/>
                <a:gd name="T5" fmla="*/ 722 h 916"/>
                <a:gd name="T6" fmla="*/ 877 w 1102"/>
                <a:gd name="T7" fmla="*/ 781 h 916"/>
                <a:gd name="T8" fmla="*/ 827 w 1102"/>
                <a:gd name="T9" fmla="*/ 847 h 916"/>
                <a:gd name="T10" fmla="*/ 754 w 1102"/>
                <a:gd name="T11" fmla="*/ 889 h 916"/>
                <a:gd name="T12" fmla="*/ 642 w 1102"/>
                <a:gd name="T13" fmla="*/ 906 h 916"/>
                <a:gd name="T14" fmla="*/ 673 w 1102"/>
                <a:gd name="T15" fmla="*/ 859 h 916"/>
                <a:gd name="T16" fmla="*/ 721 w 1102"/>
                <a:gd name="T17" fmla="*/ 841 h 916"/>
                <a:gd name="T18" fmla="*/ 642 w 1102"/>
                <a:gd name="T19" fmla="*/ 730 h 916"/>
                <a:gd name="T20" fmla="*/ 761 w 1102"/>
                <a:gd name="T21" fmla="*/ 783 h 916"/>
                <a:gd name="T22" fmla="*/ 819 w 1102"/>
                <a:gd name="T23" fmla="*/ 786 h 916"/>
                <a:gd name="T24" fmla="*/ 723 w 1102"/>
                <a:gd name="T25" fmla="*/ 679 h 916"/>
                <a:gd name="T26" fmla="*/ 736 w 1102"/>
                <a:gd name="T27" fmla="*/ 636 h 916"/>
                <a:gd name="T28" fmla="*/ 871 w 1102"/>
                <a:gd name="T29" fmla="*/ 725 h 916"/>
                <a:gd name="T30" fmla="*/ 909 w 1102"/>
                <a:gd name="T31" fmla="*/ 686 h 916"/>
                <a:gd name="T32" fmla="*/ 779 w 1102"/>
                <a:gd name="T33" fmla="*/ 558 h 916"/>
                <a:gd name="T34" fmla="*/ 822 w 1102"/>
                <a:gd name="T35" fmla="*/ 543 h 916"/>
                <a:gd name="T36" fmla="*/ 957 w 1102"/>
                <a:gd name="T37" fmla="*/ 603 h 916"/>
                <a:gd name="T38" fmla="*/ 655 w 1102"/>
                <a:gd name="T39" fmla="*/ 289 h 916"/>
                <a:gd name="T40" fmla="*/ 700 w 1102"/>
                <a:gd name="T41" fmla="*/ 274 h 916"/>
                <a:gd name="T42" fmla="*/ 92 w 1102"/>
                <a:gd name="T43" fmla="*/ 421 h 916"/>
                <a:gd name="T44" fmla="*/ 0 w 1102"/>
                <a:gd name="T45" fmla="*/ 244 h 916"/>
                <a:gd name="T46" fmla="*/ 166 w 1102"/>
                <a:gd name="T47" fmla="*/ 31 h 916"/>
                <a:gd name="T48" fmla="*/ 248 w 1102"/>
                <a:gd name="T49" fmla="*/ 2 h 916"/>
                <a:gd name="T50" fmla="*/ 346 w 1102"/>
                <a:gd name="T51" fmla="*/ 57 h 916"/>
                <a:gd name="T52" fmla="*/ 503 w 1102"/>
                <a:gd name="T53" fmla="*/ 39 h 916"/>
                <a:gd name="T54" fmla="*/ 324 w 1102"/>
                <a:gd name="T55" fmla="*/ 107 h 916"/>
                <a:gd name="T56" fmla="*/ 223 w 1102"/>
                <a:gd name="T57" fmla="*/ 57 h 916"/>
                <a:gd name="T58" fmla="*/ 57 w 1102"/>
                <a:gd name="T59" fmla="*/ 257 h 916"/>
                <a:gd name="T60" fmla="*/ 136 w 1102"/>
                <a:gd name="T61" fmla="*/ 353 h 916"/>
                <a:gd name="T62" fmla="*/ 142 w 1102"/>
                <a:gd name="T63" fmla="*/ 480 h 916"/>
                <a:gd name="T64" fmla="*/ 515 w 1102"/>
                <a:gd name="T65" fmla="*/ 757 h 916"/>
                <a:gd name="T66" fmla="*/ 490 w 1102"/>
                <a:gd name="T67" fmla="*/ 742 h 916"/>
                <a:gd name="T68" fmla="*/ 437 w 1102"/>
                <a:gd name="T69" fmla="*/ 679 h 916"/>
                <a:gd name="T70" fmla="*/ 377 w 1102"/>
                <a:gd name="T71" fmla="*/ 681 h 916"/>
                <a:gd name="T72" fmla="*/ 354 w 1102"/>
                <a:gd name="T73" fmla="*/ 616 h 916"/>
                <a:gd name="T74" fmla="*/ 283 w 1102"/>
                <a:gd name="T75" fmla="*/ 601 h 916"/>
                <a:gd name="T76" fmla="*/ 271 w 1102"/>
                <a:gd name="T77" fmla="*/ 524 h 916"/>
                <a:gd name="T78" fmla="*/ 187 w 1102"/>
                <a:gd name="T79" fmla="*/ 506 h 916"/>
                <a:gd name="T80" fmla="*/ 128 w 1102"/>
                <a:gd name="T81" fmla="*/ 583 h 916"/>
                <a:gd name="T82" fmla="*/ 166 w 1102"/>
                <a:gd name="T83" fmla="*/ 654 h 916"/>
                <a:gd name="T84" fmla="*/ 220 w 1102"/>
                <a:gd name="T85" fmla="*/ 664 h 916"/>
                <a:gd name="T86" fmla="*/ 229 w 1102"/>
                <a:gd name="T87" fmla="*/ 762 h 916"/>
                <a:gd name="T88" fmla="*/ 326 w 1102"/>
                <a:gd name="T89" fmla="*/ 758 h 916"/>
                <a:gd name="T90" fmla="*/ 343 w 1102"/>
                <a:gd name="T91" fmla="*/ 809 h 916"/>
                <a:gd name="T92" fmla="*/ 439 w 1102"/>
                <a:gd name="T93" fmla="*/ 827 h 916"/>
                <a:gd name="T94" fmla="*/ 458 w 1102"/>
                <a:gd name="T95" fmla="*/ 848 h 916"/>
                <a:gd name="T96" fmla="*/ 518 w 1102"/>
                <a:gd name="T97" fmla="*/ 899 h 916"/>
                <a:gd name="T98" fmla="*/ 592 w 1102"/>
                <a:gd name="T99" fmla="*/ 858 h 916"/>
                <a:gd name="T100" fmla="*/ 577 w 1102"/>
                <a:gd name="T101" fmla="*/ 771 h 916"/>
                <a:gd name="T102" fmla="*/ 992 w 1102"/>
                <a:gd name="T103" fmla="*/ 425 h 916"/>
                <a:gd name="T104" fmla="*/ 1045 w 1102"/>
                <a:gd name="T105" fmla="*/ 300 h 916"/>
                <a:gd name="T106" fmla="*/ 1084 w 1102"/>
                <a:gd name="T107" fmla="*/ 166 h 916"/>
                <a:gd name="T108" fmla="*/ 828 w 1102"/>
                <a:gd name="T109" fmla="*/ 40 h 916"/>
                <a:gd name="T110" fmla="*/ 657 w 1102"/>
                <a:gd name="T111" fmla="*/ 41 h 916"/>
                <a:gd name="T112" fmla="*/ 319 w 1102"/>
                <a:gd name="T113" fmla="*/ 237 h 916"/>
                <a:gd name="T114" fmla="*/ 343 w 1102"/>
                <a:gd name="T115" fmla="*/ 324 h 916"/>
                <a:gd name="T116" fmla="*/ 584 w 1102"/>
                <a:gd name="T117" fmla="*/ 214 h 916"/>
                <a:gd name="T118" fmla="*/ 683 w 1102"/>
                <a:gd name="T119" fmla="*/ 231 h 916"/>
                <a:gd name="T120" fmla="*/ 764 w 1102"/>
                <a:gd name="T121" fmla="*/ 245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02" h="916">
                  <a:moveTo>
                    <a:pt x="717" y="273"/>
                  </a:moveTo>
                  <a:lnTo>
                    <a:pt x="717" y="273"/>
                  </a:lnTo>
                  <a:lnTo>
                    <a:pt x="817" y="363"/>
                  </a:lnTo>
                  <a:lnTo>
                    <a:pt x="866" y="407"/>
                  </a:lnTo>
                  <a:lnTo>
                    <a:pt x="915" y="454"/>
                  </a:lnTo>
                  <a:lnTo>
                    <a:pt x="915" y="454"/>
                  </a:lnTo>
                  <a:lnTo>
                    <a:pt x="922" y="459"/>
                  </a:lnTo>
                  <a:lnTo>
                    <a:pt x="929" y="465"/>
                  </a:lnTo>
                  <a:lnTo>
                    <a:pt x="965" y="498"/>
                  </a:lnTo>
                  <a:lnTo>
                    <a:pt x="986" y="519"/>
                  </a:lnTo>
                  <a:lnTo>
                    <a:pt x="986" y="519"/>
                  </a:lnTo>
                  <a:lnTo>
                    <a:pt x="995" y="530"/>
                  </a:lnTo>
                  <a:lnTo>
                    <a:pt x="1002" y="540"/>
                  </a:lnTo>
                  <a:lnTo>
                    <a:pt x="1007" y="550"/>
                  </a:lnTo>
                  <a:lnTo>
                    <a:pt x="1011" y="561"/>
                  </a:lnTo>
                  <a:lnTo>
                    <a:pt x="1014" y="572"/>
                  </a:lnTo>
                  <a:lnTo>
                    <a:pt x="1014" y="583"/>
                  </a:lnTo>
                  <a:lnTo>
                    <a:pt x="1014" y="593"/>
                  </a:lnTo>
                  <a:lnTo>
                    <a:pt x="1013" y="605"/>
                  </a:lnTo>
                  <a:lnTo>
                    <a:pt x="1011" y="615"/>
                  </a:lnTo>
                  <a:lnTo>
                    <a:pt x="1006" y="625"/>
                  </a:lnTo>
                  <a:lnTo>
                    <a:pt x="1002" y="634"/>
                  </a:lnTo>
                  <a:lnTo>
                    <a:pt x="996" y="644"/>
                  </a:lnTo>
                  <a:lnTo>
                    <a:pt x="988" y="652"/>
                  </a:lnTo>
                  <a:lnTo>
                    <a:pt x="980" y="658"/>
                  </a:lnTo>
                  <a:lnTo>
                    <a:pt x="972" y="664"/>
                  </a:lnTo>
                  <a:lnTo>
                    <a:pt x="962" y="669"/>
                  </a:lnTo>
                  <a:lnTo>
                    <a:pt x="962" y="669"/>
                  </a:lnTo>
                  <a:lnTo>
                    <a:pt x="965" y="680"/>
                  </a:lnTo>
                  <a:lnTo>
                    <a:pt x="967" y="692"/>
                  </a:lnTo>
                  <a:lnTo>
                    <a:pt x="967" y="702"/>
                  </a:lnTo>
                  <a:lnTo>
                    <a:pt x="966" y="712"/>
                  </a:lnTo>
                  <a:lnTo>
                    <a:pt x="964" y="722"/>
                  </a:lnTo>
                  <a:lnTo>
                    <a:pt x="960" y="731"/>
                  </a:lnTo>
                  <a:lnTo>
                    <a:pt x="956" y="741"/>
                  </a:lnTo>
                  <a:lnTo>
                    <a:pt x="950" y="749"/>
                  </a:lnTo>
                  <a:lnTo>
                    <a:pt x="943" y="755"/>
                  </a:lnTo>
                  <a:lnTo>
                    <a:pt x="937" y="762"/>
                  </a:lnTo>
                  <a:lnTo>
                    <a:pt x="927" y="768"/>
                  </a:lnTo>
                  <a:lnTo>
                    <a:pt x="918" y="774"/>
                  </a:lnTo>
                  <a:lnTo>
                    <a:pt x="909" y="777"/>
                  </a:lnTo>
                  <a:lnTo>
                    <a:pt x="899" y="779"/>
                  </a:lnTo>
                  <a:lnTo>
                    <a:pt x="889" y="781"/>
                  </a:lnTo>
                  <a:lnTo>
                    <a:pt x="877" y="781"/>
                  </a:lnTo>
                  <a:lnTo>
                    <a:pt x="877" y="781"/>
                  </a:lnTo>
                  <a:lnTo>
                    <a:pt x="876" y="790"/>
                  </a:lnTo>
                  <a:lnTo>
                    <a:pt x="874" y="799"/>
                  </a:lnTo>
                  <a:lnTo>
                    <a:pt x="870" y="807"/>
                  </a:lnTo>
                  <a:lnTo>
                    <a:pt x="866" y="815"/>
                  </a:lnTo>
                  <a:lnTo>
                    <a:pt x="861" y="822"/>
                  </a:lnTo>
                  <a:lnTo>
                    <a:pt x="855" y="827"/>
                  </a:lnTo>
                  <a:lnTo>
                    <a:pt x="849" y="834"/>
                  </a:lnTo>
                  <a:lnTo>
                    <a:pt x="842" y="839"/>
                  </a:lnTo>
                  <a:lnTo>
                    <a:pt x="835" y="843"/>
                  </a:lnTo>
                  <a:lnTo>
                    <a:pt x="827" y="847"/>
                  </a:lnTo>
                  <a:lnTo>
                    <a:pt x="819" y="850"/>
                  </a:lnTo>
                  <a:lnTo>
                    <a:pt x="811" y="852"/>
                  </a:lnTo>
                  <a:lnTo>
                    <a:pt x="802" y="854"/>
                  </a:lnTo>
                  <a:lnTo>
                    <a:pt x="793" y="854"/>
                  </a:lnTo>
                  <a:lnTo>
                    <a:pt x="784" y="852"/>
                  </a:lnTo>
                  <a:lnTo>
                    <a:pt x="774" y="851"/>
                  </a:lnTo>
                  <a:lnTo>
                    <a:pt x="774" y="851"/>
                  </a:lnTo>
                  <a:lnTo>
                    <a:pt x="771" y="862"/>
                  </a:lnTo>
                  <a:lnTo>
                    <a:pt x="766" y="872"/>
                  </a:lnTo>
                  <a:lnTo>
                    <a:pt x="761" y="881"/>
                  </a:lnTo>
                  <a:lnTo>
                    <a:pt x="754" y="889"/>
                  </a:lnTo>
                  <a:lnTo>
                    <a:pt x="746" y="897"/>
                  </a:lnTo>
                  <a:lnTo>
                    <a:pt x="738" y="903"/>
                  </a:lnTo>
                  <a:lnTo>
                    <a:pt x="729" y="907"/>
                  </a:lnTo>
                  <a:lnTo>
                    <a:pt x="719" y="912"/>
                  </a:lnTo>
                  <a:lnTo>
                    <a:pt x="708" y="914"/>
                  </a:lnTo>
                  <a:lnTo>
                    <a:pt x="698" y="916"/>
                  </a:lnTo>
                  <a:lnTo>
                    <a:pt x="687" y="916"/>
                  </a:lnTo>
                  <a:lnTo>
                    <a:pt x="675" y="915"/>
                  </a:lnTo>
                  <a:lnTo>
                    <a:pt x="664" y="914"/>
                  </a:lnTo>
                  <a:lnTo>
                    <a:pt x="652" y="911"/>
                  </a:lnTo>
                  <a:lnTo>
                    <a:pt x="642" y="906"/>
                  </a:lnTo>
                  <a:lnTo>
                    <a:pt x="631" y="900"/>
                  </a:lnTo>
                  <a:lnTo>
                    <a:pt x="623" y="895"/>
                  </a:lnTo>
                  <a:lnTo>
                    <a:pt x="623" y="895"/>
                  </a:lnTo>
                  <a:lnTo>
                    <a:pt x="631" y="883"/>
                  </a:lnTo>
                  <a:lnTo>
                    <a:pt x="636" y="871"/>
                  </a:lnTo>
                  <a:lnTo>
                    <a:pt x="641" y="858"/>
                  </a:lnTo>
                  <a:lnTo>
                    <a:pt x="644" y="844"/>
                  </a:lnTo>
                  <a:lnTo>
                    <a:pt x="644" y="844"/>
                  </a:lnTo>
                  <a:lnTo>
                    <a:pt x="656" y="851"/>
                  </a:lnTo>
                  <a:lnTo>
                    <a:pt x="667" y="857"/>
                  </a:lnTo>
                  <a:lnTo>
                    <a:pt x="673" y="859"/>
                  </a:lnTo>
                  <a:lnTo>
                    <a:pt x="679" y="860"/>
                  </a:lnTo>
                  <a:lnTo>
                    <a:pt x="684" y="862"/>
                  </a:lnTo>
                  <a:lnTo>
                    <a:pt x="691" y="862"/>
                  </a:lnTo>
                  <a:lnTo>
                    <a:pt x="691" y="862"/>
                  </a:lnTo>
                  <a:lnTo>
                    <a:pt x="701" y="859"/>
                  </a:lnTo>
                  <a:lnTo>
                    <a:pt x="709" y="856"/>
                  </a:lnTo>
                  <a:lnTo>
                    <a:pt x="713" y="852"/>
                  </a:lnTo>
                  <a:lnTo>
                    <a:pt x="716" y="849"/>
                  </a:lnTo>
                  <a:lnTo>
                    <a:pt x="719" y="846"/>
                  </a:lnTo>
                  <a:lnTo>
                    <a:pt x="721" y="841"/>
                  </a:lnTo>
                  <a:lnTo>
                    <a:pt x="721" y="841"/>
                  </a:lnTo>
                  <a:lnTo>
                    <a:pt x="722" y="832"/>
                  </a:lnTo>
                  <a:lnTo>
                    <a:pt x="720" y="820"/>
                  </a:lnTo>
                  <a:lnTo>
                    <a:pt x="649" y="763"/>
                  </a:lnTo>
                  <a:lnTo>
                    <a:pt x="649" y="763"/>
                  </a:lnTo>
                  <a:lnTo>
                    <a:pt x="645" y="760"/>
                  </a:lnTo>
                  <a:lnTo>
                    <a:pt x="642" y="755"/>
                  </a:lnTo>
                  <a:lnTo>
                    <a:pt x="640" y="751"/>
                  </a:lnTo>
                  <a:lnTo>
                    <a:pt x="639" y="745"/>
                  </a:lnTo>
                  <a:lnTo>
                    <a:pt x="639" y="741"/>
                  </a:lnTo>
                  <a:lnTo>
                    <a:pt x="640" y="735"/>
                  </a:lnTo>
                  <a:lnTo>
                    <a:pt x="642" y="730"/>
                  </a:lnTo>
                  <a:lnTo>
                    <a:pt x="644" y="726"/>
                  </a:lnTo>
                  <a:lnTo>
                    <a:pt x="644" y="726"/>
                  </a:lnTo>
                  <a:lnTo>
                    <a:pt x="649" y="721"/>
                  </a:lnTo>
                  <a:lnTo>
                    <a:pt x="653" y="719"/>
                  </a:lnTo>
                  <a:lnTo>
                    <a:pt x="658" y="717"/>
                  </a:lnTo>
                  <a:lnTo>
                    <a:pt x="663" y="716"/>
                  </a:lnTo>
                  <a:lnTo>
                    <a:pt x="668" y="716"/>
                  </a:lnTo>
                  <a:lnTo>
                    <a:pt x="673" y="717"/>
                  </a:lnTo>
                  <a:lnTo>
                    <a:pt x="679" y="718"/>
                  </a:lnTo>
                  <a:lnTo>
                    <a:pt x="683" y="721"/>
                  </a:lnTo>
                  <a:lnTo>
                    <a:pt x="761" y="783"/>
                  </a:lnTo>
                  <a:lnTo>
                    <a:pt x="761" y="783"/>
                  </a:lnTo>
                  <a:lnTo>
                    <a:pt x="768" y="789"/>
                  </a:lnTo>
                  <a:lnTo>
                    <a:pt x="774" y="793"/>
                  </a:lnTo>
                  <a:lnTo>
                    <a:pt x="782" y="797"/>
                  </a:lnTo>
                  <a:lnTo>
                    <a:pt x="789" y="798"/>
                  </a:lnTo>
                  <a:lnTo>
                    <a:pt x="795" y="799"/>
                  </a:lnTo>
                  <a:lnTo>
                    <a:pt x="802" y="798"/>
                  </a:lnTo>
                  <a:lnTo>
                    <a:pt x="809" y="795"/>
                  </a:lnTo>
                  <a:lnTo>
                    <a:pt x="814" y="792"/>
                  </a:lnTo>
                  <a:lnTo>
                    <a:pt x="814" y="792"/>
                  </a:lnTo>
                  <a:lnTo>
                    <a:pt x="819" y="786"/>
                  </a:lnTo>
                  <a:lnTo>
                    <a:pt x="822" y="781"/>
                  </a:lnTo>
                  <a:lnTo>
                    <a:pt x="822" y="781"/>
                  </a:lnTo>
                  <a:lnTo>
                    <a:pt x="824" y="774"/>
                  </a:lnTo>
                  <a:lnTo>
                    <a:pt x="825" y="767"/>
                  </a:lnTo>
                  <a:lnTo>
                    <a:pt x="825" y="763"/>
                  </a:lnTo>
                  <a:lnTo>
                    <a:pt x="824" y="760"/>
                  </a:lnTo>
                  <a:lnTo>
                    <a:pt x="821" y="758"/>
                  </a:lnTo>
                  <a:lnTo>
                    <a:pt x="819" y="754"/>
                  </a:lnTo>
                  <a:lnTo>
                    <a:pt x="727" y="682"/>
                  </a:lnTo>
                  <a:lnTo>
                    <a:pt x="727" y="682"/>
                  </a:lnTo>
                  <a:lnTo>
                    <a:pt x="723" y="679"/>
                  </a:lnTo>
                  <a:lnTo>
                    <a:pt x="720" y="674"/>
                  </a:lnTo>
                  <a:lnTo>
                    <a:pt x="717" y="670"/>
                  </a:lnTo>
                  <a:lnTo>
                    <a:pt x="716" y="664"/>
                  </a:lnTo>
                  <a:lnTo>
                    <a:pt x="716" y="660"/>
                  </a:lnTo>
                  <a:lnTo>
                    <a:pt x="717" y="654"/>
                  </a:lnTo>
                  <a:lnTo>
                    <a:pt x="720" y="649"/>
                  </a:lnTo>
                  <a:lnTo>
                    <a:pt x="722" y="645"/>
                  </a:lnTo>
                  <a:lnTo>
                    <a:pt x="722" y="645"/>
                  </a:lnTo>
                  <a:lnTo>
                    <a:pt x="727" y="640"/>
                  </a:lnTo>
                  <a:lnTo>
                    <a:pt x="731" y="638"/>
                  </a:lnTo>
                  <a:lnTo>
                    <a:pt x="736" y="636"/>
                  </a:lnTo>
                  <a:lnTo>
                    <a:pt x="740" y="634"/>
                  </a:lnTo>
                  <a:lnTo>
                    <a:pt x="746" y="634"/>
                  </a:lnTo>
                  <a:lnTo>
                    <a:pt x="750" y="634"/>
                  </a:lnTo>
                  <a:lnTo>
                    <a:pt x="756" y="637"/>
                  </a:lnTo>
                  <a:lnTo>
                    <a:pt x="761" y="640"/>
                  </a:lnTo>
                  <a:lnTo>
                    <a:pt x="857" y="716"/>
                  </a:lnTo>
                  <a:lnTo>
                    <a:pt x="857" y="716"/>
                  </a:lnTo>
                  <a:lnTo>
                    <a:pt x="859" y="717"/>
                  </a:lnTo>
                  <a:lnTo>
                    <a:pt x="859" y="717"/>
                  </a:lnTo>
                  <a:lnTo>
                    <a:pt x="865" y="721"/>
                  </a:lnTo>
                  <a:lnTo>
                    <a:pt x="871" y="725"/>
                  </a:lnTo>
                  <a:lnTo>
                    <a:pt x="878" y="726"/>
                  </a:lnTo>
                  <a:lnTo>
                    <a:pt x="884" y="727"/>
                  </a:lnTo>
                  <a:lnTo>
                    <a:pt x="891" y="726"/>
                  </a:lnTo>
                  <a:lnTo>
                    <a:pt x="897" y="723"/>
                  </a:lnTo>
                  <a:lnTo>
                    <a:pt x="901" y="720"/>
                  </a:lnTo>
                  <a:lnTo>
                    <a:pt x="906" y="717"/>
                  </a:lnTo>
                  <a:lnTo>
                    <a:pt x="909" y="711"/>
                  </a:lnTo>
                  <a:lnTo>
                    <a:pt x="911" y="705"/>
                  </a:lnTo>
                  <a:lnTo>
                    <a:pt x="913" y="700"/>
                  </a:lnTo>
                  <a:lnTo>
                    <a:pt x="911" y="693"/>
                  </a:lnTo>
                  <a:lnTo>
                    <a:pt x="909" y="686"/>
                  </a:lnTo>
                  <a:lnTo>
                    <a:pt x="906" y="678"/>
                  </a:lnTo>
                  <a:lnTo>
                    <a:pt x="899" y="671"/>
                  </a:lnTo>
                  <a:lnTo>
                    <a:pt x="891" y="663"/>
                  </a:lnTo>
                  <a:lnTo>
                    <a:pt x="789" y="587"/>
                  </a:lnTo>
                  <a:lnTo>
                    <a:pt x="789" y="587"/>
                  </a:lnTo>
                  <a:lnTo>
                    <a:pt x="785" y="583"/>
                  </a:lnTo>
                  <a:lnTo>
                    <a:pt x="782" y="579"/>
                  </a:lnTo>
                  <a:lnTo>
                    <a:pt x="780" y="574"/>
                  </a:lnTo>
                  <a:lnTo>
                    <a:pt x="779" y="568"/>
                  </a:lnTo>
                  <a:lnTo>
                    <a:pt x="779" y="564"/>
                  </a:lnTo>
                  <a:lnTo>
                    <a:pt x="779" y="558"/>
                  </a:lnTo>
                  <a:lnTo>
                    <a:pt x="781" y="553"/>
                  </a:lnTo>
                  <a:lnTo>
                    <a:pt x="784" y="549"/>
                  </a:lnTo>
                  <a:lnTo>
                    <a:pt x="784" y="549"/>
                  </a:lnTo>
                  <a:lnTo>
                    <a:pt x="788" y="544"/>
                  </a:lnTo>
                  <a:lnTo>
                    <a:pt x="792" y="541"/>
                  </a:lnTo>
                  <a:lnTo>
                    <a:pt x="797" y="539"/>
                  </a:lnTo>
                  <a:lnTo>
                    <a:pt x="802" y="538"/>
                  </a:lnTo>
                  <a:lnTo>
                    <a:pt x="808" y="538"/>
                  </a:lnTo>
                  <a:lnTo>
                    <a:pt x="812" y="539"/>
                  </a:lnTo>
                  <a:lnTo>
                    <a:pt x="818" y="540"/>
                  </a:lnTo>
                  <a:lnTo>
                    <a:pt x="822" y="543"/>
                  </a:lnTo>
                  <a:lnTo>
                    <a:pt x="923" y="619"/>
                  </a:lnTo>
                  <a:lnTo>
                    <a:pt x="923" y="619"/>
                  </a:lnTo>
                  <a:lnTo>
                    <a:pt x="927" y="621"/>
                  </a:lnTo>
                  <a:lnTo>
                    <a:pt x="931" y="621"/>
                  </a:lnTo>
                  <a:lnTo>
                    <a:pt x="935" y="621"/>
                  </a:lnTo>
                  <a:lnTo>
                    <a:pt x="939" y="620"/>
                  </a:lnTo>
                  <a:lnTo>
                    <a:pt x="943" y="617"/>
                  </a:lnTo>
                  <a:lnTo>
                    <a:pt x="947" y="615"/>
                  </a:lnTo>
                  <a:lnTo>
                    <a:pt x="954" y="608"/>
                  </a:lnTo>
                  <a:lnTo>
                    <a:pt x="954" y="608"/>
                  </a:lnTo>
                  <a:lnTo>
                    <a:pt x="957" y="603"/>
                  </a:lnTo>
                  <a:lnTo>
                    <a:pt x="959" y="596"/>
                  </a:lnTo>
                  <a:lnTo>
                    <a:pt x="960" y="590"/>
                  </a:lnTo>
                  <a:lnTo>
                    <a:pt x="960" y="583"/>
                  </a:lnTo>
                  <a:lnTo>
                    <a:pt x="958" y="576"/>
                  </a:lnTo>
                  <a:lnTo>
                    <a:pt x="956" y="569"/>
                  </a:lnTo>
                  <a:lnTo>
                    <a:pt x="952" y="564"/>
                  </a:lnTo>
                  <a:lnTo>
                    <a:pt x="947" y="558"/>
                  </a:lnTo>
                  <a:lnTo>
                    <a:pt x="926" y="536"/>
                  </a:lnTo>
                  <a:lnTo>
                    <a:pt x="657" y="291"/>
                  </a:lnTo>
                  <a:lnTo>
                    <a:pt x="657" y="291"/>
                  </a:lnTo>
                  <a:lnTo>
                    <a:pt x="655" y="289"/>
                  </a:lnTo>
                  <a:lnTo>
                    <a:pt x="655" y="287"/>
                  </a:lnTo>
                  <a:lnTo>
                    <a:pt x="653" y="284"/>
                  </a:lnTo>
                  <a:lnTo>
                    <a:pt x="655" y="281"/>
                  </a:lnTo>
                  <a:lnTo>
                    <a:pt x="656" y="279"/>
                  </a:lnTo>
                  <a:lnTo>
                    <a:pt x="658" y="277"/>
                  </a:lnTo>
                  <a:lnTo>
                    <a:pt x="660" y="276"/>
                  </a:lnTo>
                  <a:lnTo>
                    <a:pt x="664" y="276"/>
                  </a:lnTo>
                  <a:lnTo>
                    <a:pt x="664" y="276"/>
                  </a:lnTo>
                  <a:lnTo>
                    <a:pt x="676" y="276"/>
                  </a:lnTo>
                  <a:lnTo>
                    <a:pt x="689" y="275"/>
                  </a:lnTo>
                  <a:lnTo>
                    <a:pt x="700" y="274"/>
                  </a:lnTo>
                  <a:lnTo>
                    <a:pt x="713" y="273"/>
                  </a:lnTo>
                  <a:lnTo>
                    <a:pt x="713" y="273"/>
                  </a:lnTo>
                  <a:lnTo>
                    <a:pt x="717" y="273"/>
                  </a:lnTo>
                  <a:lnTo>
                    <a:pt x="717" y="273"/>
                  </a:lnTo>
                  <a:close/>
                  <a:moveTo>
                    <a:pt x="123" y="501"/>
                  </a:moveTo>
                  <a:lnTo>
                    <a:pt x="123" y="501"/>
                  </a:lnTo>
                  <a:lnTo>
                    <a:pt x="114" y="486"/>
                  </a:lnTo>
                  <a:lnTo>
                    <a:pt x="107" y="471"/>
                  </a:lnTo>
                  <a:lnTo>
                    <a:pt x="101" y="455"/>
                  </a:lnTo>
                  <a:lnTo>
                    <a:pt x="97" y="438"/>
                  </a:lnTo>
                  <a:lnTo>
                    <a:pt x="92" y="421"/>
                  </a:lnTo>
                  <a:lnTo>
                    <a:pt x="90" y="404"/>
                  </a:lnTo>
                  <a:lnTo>
                    <a:pt x="85" y="368"/>
                  </a:lnTo>
                  <a:lnTo>
                    <a:pt x="51" y="336"/>
                  </a:lnTo>
                  <a:lnTo>
                    <a:pt x="51" y="336"/>
                  </a:lnTo>
                  <a:lnTo>
                    <a:pt x="31" y="315"/>
                  </a:lnTo>
                  <a:lnTo>
                    <a:pt x="22" y="305"/>
                  </a:lnTo>
                  <a:lnTo>
                    <a:pt x="16" y="295"/>
                  </a:lnTo>
                  <a:lnTo>
                    <a:pt x="9" y="284"/>
                  </a:lnTo>
                  <a:lnTo>
                    <a:pt x="4" y="272"/>
                  </a:lnTo>
                  <a:lnTo>
                    <a:pt x="1" y="259"/>
                  </a:lnTo>
                  <a:lnTo>
                    <a:pt x="0" y="244"/>
                  </a:lnTo>
                  <a:lnTo>
                    <a:pt x="0" y="244"/>
                  </a:lnTo>
                  <a:lnTo>
                    <a:pt x="1" y="236"/>
                  </a:lnTo>
                  <a:lnTo>
                    <a:pt x="2" y="228"/>
                  </a:lnTo>
                  <a:lnTo>
                    <a:pt x="3" y="220"/>
                  </a:lnTo>
                  <a:lnTo>
                    <a:pt x="6" y="214"/>
                  </a:lnTo>
                  <a:lnTo>
                    <a:pt x="10" y="206"/>
                  </a:lnTo>
                  <a:lnTo>
                    <a:pt x="13" y="199"/>
                  </a:lnTo>
                  <a:lnTo>
                    <a:pt x="18" y="192"/>
                  </a:lnTo>
                  <a:lnTo>
                    <a:pt x="23" y="185"/>
                  </a:lnTo>
                  <a:lnTo>
                    <a:pt x="166" y="31"/>
                  </a:lnTo>
                  <a:lnTo>
                    <a:pt x="166" y="31"/>
                  </a:lnTo>
                  <a:lnTo>
                    <a:pt x="172" y="24"/>
                  </a:lnTo>
                  <a:lnTo>
                    <a:pt x="179" y="20"/>
                  </a:lnTo>
                  <a:lnTo>
                    <a:pt x="186" y="15"/>
                  </a:lnTo>
                  <a:lnTo>
                    <a:pt x="194" y="10"/>
                  </a:lnTo>
                  <a:lnTo>
                    <a:pt x="200" y="7"/>
                  </a:lnTo>
                  <a:lnTo>
                    <a:pt x="208" y="5"/>
                  </a:lnTo>
                  <a:lnTo>
                    <a:pt x="216" y="2"/>
                  </a:lnTo>
                  <a:lnTo>
                    <a:pt x="224" y="1"/>
                  </a:lnTo>
                  <a:lnTo>
                    <a:pt x="232" y="1"/>
                  </a:lnTo>
                  <a:lnTo>
                    <a:pt x="240" y="1"/>
                  </a:lnTo>
                  <a:lnTo>
                    <a:pt x="248" y="2"/>
                  </a:lnTo>
                  <a:lnTo>
                    <a:pt x="256" y="5"/>
                  </a:lnTo>
                  <a:lnTo>
                    <a:pt x="264" y="7"/>
                  </a:lnTo>
                  <a:lnTo>
                    <a:pt x="272" y="10"/>
                  </a:lnTo>
                  <a:lnTo>
                    <a:pt x="279" y="15"/>
                  </a:lnTo>
                  <a:lnTo>
                    <a:pt x="286" y="20"/>
                  </a:lnTo>
                  <a:lnTo>
                    <a:pt x="286" y="20"/>
                  </a:lnTo>
                  <a:lnTo>
                    <a:pt x="301" y="31"/>
                  </a:lnTo>
                  <a:lnTo>
                    <a:pt x="315" y="40"/>
                  </a:lnTo>
                  <a:lnTo>
                    <a:pt x="328" y="49"/>
                  </a:lnTo>
                  <a:lnTo>
                    <a:pt x="346" y="57"/>
                  </a:lnTo>
                  <a:lnTo>
                    <a:pt x="346" y="57"/>
                  </a:lnTo>
                  <a:lnTo>
                    <a:pt x="359" y="62"/>
                  </a:lnTo>
                  <a:lnTo>
                    <a:pt x="366" y="63"/>
                  </a:lnTo>
                  <a:lnTo>
                    <a:pt x="366" y="63"/>
                  </a:lnTo>
                  <a:lnTo>
                    <a:pt x="382" y="59"/>
                  </a:lnTo>
                  <a:lnTo>
                    <a:pt x="398" y="56"/>
                  </a:lnTo>
                  <a:lnTo>
                    <a:pt x="432" y="48"/>
                  </a:lnTo>
                  <a:lnTo>
                    <a:pt x="449" y="45"/>
                  </a:lnTo>
                  <a:lnTo>
                    <a:pt x="467" y="41"/>
                  </a:lnTo>
                  <a:lnTo>
                    <a:pt x="485" y="39"/>
                  </a:lnTo>
                  <a:lnTo>
                    <a:pt x="503" y="39"/>
                  </a:lnTo>
                  <a:lnTo>
                    <a:pt x="503" y="39"/>
                  </a:lnTo>
                  <a:lnTo>
                    <a:pt x="480" y="55"/>
                  </a:lnTo>
                  <a:lnTo>
                    <a:pt x="449" y="79"/>
                  </a:lnTo>
                  <a:lnTo>
                    <a:pt x="408" y="110"/>
                  </a:lnTo>
                  <a:lnTo>
                    <a:pt x="408" y="110"/>
                  </a:lnTo>
                  <a:lnTo>
                    <a:pt x="390" y="114"/>
                  </a:lnTo>
                  <a:lnTo>
                    <a:pt x="373" y="117"/>
                  </a:lnTo>
                  <a:lnTo>
                    <a:pt x="373" y="117"/>
                  </a:lnTo>
                  <a:lnTo>
                    <a:pt x="362" y="117"/>
                  </a:lnTo>
                  <a:lnTo>
                    <a:pt x="350" y="115"/>
                  </a:lnTo>
                  <a:lnTo>
                    <a:pt x="337" y="112"/>
                  </a:lnTo>
                  <a:lnTo>
                    <a:pt x="324" y="107"/>
                  </a:lnTo>
                  <a:lnTo>
                    <a:pt x="311" y="102"/>
                  </a:lnTo>
                  <a:lnTo>
                    <a:pt x="300" y="96"/>
                  </a:lnTo>
                  <a:lnTo>
                    <a:pt x="289" y="89"/>
                  </a:lnTo>
                  <a:lnTo>
                    <a:pt x="280" y="85"/>
                  </a:lnTo>
                  <a:lnTo>
                    <a:pt x="253" y="63"/>
                  </a:lnTo>
                  <a:lnTo>
                    <a:pt x="253" y="63"/>
                  </a:lnTo>
                  <a:lnTo>
                    <a:pt x="247" y="59"/>
                  </a:lnTo>
                  <a:lnTo>
                    <a:pt x="241" y="57"/>
                  </a:lnTo>
                  <a:lnTo>
                    <a:pt x="236" y="56"/>
                  </a:lnTo>
                  <a:lnTo>
                    <a:pt x="229" y="56"/>
                  </a:lnTo>
                  <a:lnTo>
                    <a:pt x="223" y="57"/>
                  </a:lnTo>
                  <a:lnTo>
                    <a:pt x="218" y="59"/>
                  </a:lnTo>
                  <a:lnTo>
                    <a:pt x="212" y="63"/>
                  </a:lnTo>
                  <a:lnTo>
                    <a:pt x="206" y="67"/>
                  </a:lnTo>
                  <a:lnTo>
                    <a:pt x="63" y="222"/>
                  </a:lnTo>
                  <a:lnTo>
                    <a:pt x="63" y="222"/>
                  </a:lnTo>
                  <a:lnTo>
                    <a:pt x="60" y="227"/>
                  </a:lnTo>
                  <a:lnTo>
                    <a:pt x="57" y="233"/>
                  </a:lnTo>
                  <a:lnTo>
                    <a:pt x="55" y="239"/>
                  </a:lnTo>
                  <a:lnTo>
                    <a:pt x="54" y="245"/>
                  </a:lnTo>
                  <a:lnTo>
                    <a:pt x="55" y="251"/>
                  </a:lnTo>
                  <a:lnTo>
                    <a:pt x="57" y="257"/>
                  </a:lnTo>
                  <a:lnTo>
                    <a:pt x="60" y="263"/>
                  </a:lnTo>
                  <a:lnTo>
                    <a:pt x="63" y="268"/>
                  </a:lnTo>
                  <a:lnTo>
                    <a:pt x="63" y="268"/>
                  </a:lnTo>
                  <a:lnTo>
                    <a:pt x="81" y="288"/>
                  </a:lnTo>
                  <a:lnTo>
                    <a:pt x="100" y="307"/>
                  </a:lnTo>
                  <a:lnTo>
                    <a:pt x="100" y="307"/>
                  </a:lnTo>
                  <a:lnTo>
                    <a:pt x="111" y="318"/>
                  </a:lnTo>
                  <a:lnTo>
                    <a:pt x="124" y="332"/>
                  </a:lnTo>
                  <a:lnTo>
                    <a:pt x="130" y="339"/>
                  </a:lnTo>
                  <a:lnTo>
                    <a:pt x="133" y="346"/>
                  </a:lnTo>
                  <a:lnTo>
                    <a:pt x="136" y="353"/>
                  </a:lnTo>
                  <a:lnTo>
                    <a:pt x="139" y="360"/>
                  </a:lnTo>
                  <a:lnTo>
                    <a:pt x="139" y="360"/>
                  </a:lnTo>
                  <a:lnTo>
                    <a:pt x="142" y="387"/>
                  </a:lnTo>
                  <a:lnTo>
                    <a:pt x="147" y="415"/>
                  </a:lnTo>
                  <a:lnTo>
                    <a:pt x="150" y="430"/>
                  </a:lnTo>
                  <a:lnTo>
                    <a:pt x="154" y="443"/>
                  </a:lnTo>
                  <a:lnTo>
                    <a:pt x="159" y="455"/>
                  </a:lnTo>
                  <a:lnTo>
                    <a:pt x="165" y="466"/>
                  </a:lnTo>
                  <a:lnTo>
                    <a:pt x="165" y="466"/>
                  </a:lnTo>
                  <a:lnTo>
                    <a:pt x="152" y="472"/>
                  </a:lnTo>
                  <a:lnTo>
                    <a:pt x="142" y="480"/>
                  </a:lnTo>
                  <a:lnTo>
                    <a:pt x="133" y="490"/>
                  </a:lnTo>
                  <a:lnTo>
                    <a:pt x="123" y="501"/>
                  </a:lnTo>
                  <a:lnTo>
                    <a:pt x="123" y="501"/>
                  </a:lnTo>
                  <a:close/>
                  <a:moveTo>
                    <a:pt x="577" y="771"/>
                  </a:moveTo>
                  <a:lnTo>
                    <a:pt x="577" y="771"/>
                  </a:lnTo>
                  <a:lnTo>
                    <a:pt x="568" y="765"/>
                  </a:lnTo>
                  <a:lnTo>
                    <a:pt x="558" y="760"/>
                  </a:lnTo>
                  <a:lnTo>
                    <a:pt x="547" y="757"/>
                  </a:lnTo>
                  <a:lnTo>
                    <a:pt x="537" y="754"/>
                  </a:lnTo>
                  <a:lnTo>
                    <a:pt x="526" y="754"/>
                  </a:lnTo>
                  <a:lnTo>
                    <a:pt x="515" y="757"/>
                  </a:lnTo>
                  <a:lnTo>
                    <a:pt x="505" y="759"/>
                  </a:lnTo>
                  <a:lnTo>
                    <a:pt x="496" y="765"/>
                  </a:lnTo>
                  <a:lnTo>
                    <a:pt x="496" y="765"/>
                  </a:lnTo>
                  <a:lnTo>
                    <a:pt x="493" y="765"/>
                  </a:lnTo>
                  <a:lnTo>
                    <a:pt x="490" y="763"/>
                  </a:lnTo>
                  <a:lnTo>
                    <a:pt x="490" y="763"/>
                  </a:lnTo>
                  <a:lnTo>
                    <a:pt x="489" y="762"/>
                  </a:lnTo>
                  <a:lnTo>
                    <a:pt x="489" y="759"/>
                  </a:lnTo>
                  <a:lnTo>
                    <a:pt x="489" y="759"/>
                  </a:lnTo>
                  <a:lnTo>
                    <a:pt x="490" y="751"/>
                  </a:lnTo>
                  <a:lnTo>
                    <a:pt x="490" y="742"/>
                  </a:lnTo>
                  <a:lnTo>
                    <a:pt x="488" y="733"/>
                  </a:lnTo>
                  <a:lnTo>
                    <a:pt x="486" y="723"/>
                  </a:lnTo>
                  <a:lnTo>
                    <a:pt x="482" y="716"/>
                  </a:lnTo>
                  <a:lnTo>
                    <a:pt x="478" y="708"/>
                  </a:lnTo>
                  <a:lnTo>
                    <a:pt x="472" y="700"/>
                  </a:lnTo>
                  <a:lnTo>
                    <a:pt x="466" y="694"/>
                  </a:lnTo>
                  <a:lnTo>
                    <a:pt x="466" y="694"/>
                  </a:lnTo>
                  <a:lnTo>
                    <a:pt x="466" y="694"/>
                  </a:lnTo>
                  <a:lnTo>
                    <a:pt x="457" y="687"/>
                  </a:lnTo>
                  <a:lnTo>
                    <a:pt x="447" y="681"/>
                  </a:lnTo>
                  <a:lnTo>
                    <a:pt x="437" y="679"/>
                  </a:lnTo>
                  <a:lnTo>
                    <a:pt x="425" y="677"/>
                  </a:lnTo>
                  <a:lnTo>
                    <a:pt x="415" y="677"/>
                  </a:lnTo>
                  <a:lnTo>
                    <a:pt x="405" y="678"/>
                  </a:lnTo>
                  <a:lnTo>
                    <a:pt x="394" y="681"/>
                  </a:lnTo>
                  <a:lnTo>
                    <a:pt x="384" y="687"/>
                  </a:lnTo>
                  <a:lnTo>
                    <a:pt x="384" y="687"/>
                  </a:lnTo>
                  <a:lnTo>
                    <a:pt x="382" y="687"/>
                  </a:lnTo>
                  <a:lnTo>
                    <a:pt x="380" y="686"/>
                  </a:lnTo>
                  <a:lnTo>
                    <a:pt x="380" y="686"/>
                  </a:lnTo>
                  <a:lnTo>
                    <a:pt x="377" y="685"/>
                  </a:lnTo>
                  <a:lnTo>
                    <a:pt x="377" y="681"/>
                  </a:lnTo>
                  <a:lnTo>
                    <a:pt x="377" y="681"/>
                  </a:lnTo>
                  <a:lnTo>
                    <a:pt x="378" y="672"/>
                  </a:lnTo>
                  <a:lnTo>
                    <a:pt x="378" y="664"/>
                  </a:lnTo>
                  <a:lnTo>
                    <a:pt x="377" y="655"/>
                  </a:lnTo>
                  <a:lnTo>
                    <a:pt x="375" y="646"/>
                  </a:lnTo>
                  <a:lnTo>
                    <a:pt x="372" y="638"/>
                  </a:lnTo>
                  <a:lnTo>
                    <a:pt x="367" y="630"/>
                  </a:lnTo>
                  <a:lnTo>
                    <a:pt x="361" y="622"/>
                  </a:lnTo>
                  <a:lnTo>
                    <a:pt x="354" y="616"/>
                  </a:lnTo>
                  <a:lnTo>
                    <a:pt x="354" y="616"/>
                  </a:lnTo>
                  <a:lnTo>
                    <a:pt x="354" y="616"/>
                  </a:lnTo>
                  <a:lnTo>
                    <a:pt x="348" y="611"/>
                  </a:lnTo>
                  <a:lnTo>
                    <a:pt x="340" y="606"/>
                  </a:lnTo>
                  <a:lnTo>
                    <a:pt x="330" y="603"/>
                  </a:lnTo>
                  <a:lnTo>
                    <a:pt x="323" y="600"/>
                  </a:lnTo>
                  <a:lnTo>
                    <a:pt x="313" y="599"/>
                  </a:lnTo>
                  <a:lnTo>
                    <a:pt x="304" y="599"/>
                  </a:lnTo>
                  <a:lnTo>
                    <a:pt x="295" y="600"/>
                  </a:lnTo>
                  <a:lnTo>
                    <a:pt x="287" y="603"/>
                  </a:lnTo>
                  <a:lnTo>
                    <a:pt x="287" y="603"/>
                  </a:lnTo>
                  <a:lnTo>
                    <a:pt x="285" y="603"/>
                  </a:lnTo>
                  <a:lnTo>
                    <a:pt x="283" y="601"/>
                  </a:lnTo>
                  <a:lnTo>
                    <a:pt x="283" y="601"/>
                  </a:lnTo>
                  <a:lnTo>
                    <a:pt x="281" y="599"/>
                  </a:lnTo>
                  <a:lnTo>
                    <a:pt x="281" y="597"/>
                  </a:lnTo>
                  <a:lnTo>
                    <a:pt x="281" y="597"/>
                  </a:lnTo>
                  <a:lnTo>
                    <a:pt x="285" y="585"/>
                  </a:lnTo>
                  <a:lnTo>
                    <a:pt x="287" y="575"/>
                  </a:lnTo>
                  <a:lnTo>
                    <a:pt x="287" y="564"/>
                  </a:lnTo>
                  <a:lnTo>
                    <a:pt x="286" y="553"/>
                  </a:lnTo>
                  <a:lnTo>
                    <a:pt x="283" y="543"/>
                  </a:lnTo>
                  <a:lnTo>
                    <a:pt x="278" y="533"/>
                  </a:lnTo>
                  <a:lnTo>
                    <a:pt x="271" y="524"/>
                  </a:lnTo>
                  <a:lnTo>
                    <a:pt x="263" y="516"/>
                  </a:lnTo>
                  <a:lnTo>
                    <a:pt x="263" y="516"/>
                  </a:lnTo>
                  <a:lnTo>
                    <a:pt x="263" y="516"/>
                  </a:lnTo>
                  <a:lnTo>
                    <a:pt x="257" y="511"/>
                  </a:lnTo>
                  <a:lnTo>
                    <a:pt x="252" y="508"/>
                  </a:lnTo>
                  <a:lnTo>
                    <a:pt x="245" y="504"/>
                  </a:lnTo>
                  <a:lnTo>
                    <a:pt x="239" y="502"/>
                  </a:lnTo>
                  <a:lnTo>
                    <a:pt x="226" y="499"/>
                  </a:lnTo>
                  <a:lnTo>
                    <a:pt x="212" y="499"/>
                  </a:lnTo>
                  <a:lnTo>
                    <a:pt x="199" y="501"/>
                  </a:lnTo>
                  <a:lnTo>
                    <a:pt x="187" y="506"/>
                  </a:lnTo>
                  <a:lnTo>
                    <a:pt x="181" y="509"/>
                  </a:lnTo>
                  <a:lnTo>
                    <a:pt x="175" y="514"/>
                  </a:lnTo>
                  <a:lnTo>
                    <a:pt x="170" y="518"/>
                  </a:lnTo>
                  <a:lnTo>
                    <a:pt x="165" y="523"/>
                  </a:lnTo>
                  <a:lnTo>
                    <a:pt x="144" y="546"/>
                  </a:lnTo>
                  <a:lnTo>
                    <a:pt x="144" y="546"/>
                  </a:lnTo>
                  <a:lnTo>
                    <a:pt x="140" y="551"/>
                  </a:lnTo>
                  <a:lnTo>
                    <a:pt x="136" y="558"/>
                  </a:lnTo>
                  <a:lnTo>
                    <a:pt x="133" y="564"/>
                  </a:lnTo>
                  <a:lnTo>
                    <a:pt x="131" y="571"/>
                  </a:lnTo>
                  <a:lnTo>
                    <a:pt x="128" y="583"/>
                  </a:lnTo>
                  <a:lnTo>
                    <a:pt x="127" y="597"/>
                  </a:lnTo>
                  <a:lnTo>
                    <a:pt x="130" y="609"/>
                  </a:lnTo>
                  <a:lnTo>
                    <a:pt x="135" y="622"/>
                  </a:lnTo>
                  <a:lnTo>
                    <a:pt x="139" y="629"/>
                  </a:lnTo>
                  <a:lnTo>
                    <a:pt x="142" y="634"/>
                  </a:lnTo>
                  <a:lnTo>
                    <a:pt x="147" y="639"/>
                  </a:lnTo>
                  <a:lnTo>
                    <a:pt x="151" y="645"/>
                  </a:lnTo>
                  <a:lnTo>
                    <a:pt x="151" y="645"/>
                  </a:lnTo>
                  <a:lnTo>
                    <a:pt x="151" y="645"/>
                  </a:lnTo>
                  <a:lnTo>
                    <a:pt x="158" y="649"/>
                  </a:lnTo>
                  <a:lnTo>
                    <a:pt x="166" y="654"/>
                  </a:lnTo>
                  <a:lnTo>
                    <a:pt x="174" y="657"/>
                  </a:lnTo>
                  <a:lnTo>
                    <a:pt x="182" y="660"/>
                  </a:lnTo>
                  <a:lnTo>
                    <a:pt x="190" y="661"/>
                  </a:lnTo>
                  <a:lnTo>
                    <a:pt x="198" y="661"/>
                  </a:lnTo>
                  <a:lnTo>
                    <a:pt x="206" y="661"/>
                  </a:lnTo>
                  <a:lnTo>
                    <a:pt x="214" y="660"/>
                  </a:lnTo>
                  <a:lnTo>
                    <a:pt x="214" y="660"/>
                  </a:lnTo>
                  <a:lnTo>
                    <a:pt x="218" y="660"/>
                  </a:lnTo>
                  <a:lnTo>
                    <a:pt x="220" y="661"/>
                  </a:lnTo>
                  <a:lnTo>
                    <a:pt x="220" y="661"/>
                  </a:lnTo>
                  <a:lnTo>
                    <a:pt x="220" y="664"/>
                  </a:lnTo>
                  <a:lnTo>
                    <a:pt x="219" y="666"/>
                  </a:lnTo>
                  <a:lnTo>
                    <a:pt x="219" y="666"/>
                  </a:lnTo>
                  <a:lnTo>
                    <a:pt x="212" y="678"/>
                  </a:lnTo>
                  <a:lnTo>
                    <a:pt x="207" y="690"/>
                  </a:lnTo>
                  <a:lnTo>
                    <a:pt x="205" y="703"/>
                  </a:lnTo>
                  <a:lnTo>
                    <a:pt x="205" y="716"/>
                  </a:lnTo>
                  <a:lnTo>
                    <a:pt x="207" y="728"/>
                  </a:lnTo>
                  <a:lnTo>
                    <a:pt x="212" y="741"/>
                  </a:lnTo>
                  <a:lnTo>
                    <a:pt x="219" y="752"/>
                  </a:lnTo>
                  <a:lnTo>
                    <a:pt x="229" y="762"/>
                  </a:lnTo>
                  <a:lnTo>
                    <a:pt x="229" y="762"/>
                  </a:lnTo>
                  <a:lnTo>
                    <a:pt x="229" y="762"/>
                  </a:lnTo>
                  <a:lnTo>
                    <a:pt x="239" y="769"/>
                  </a:lnTo>
                  <a:lnTo>
                    <a:pt x="252" y="775"/>
                  </a:lnTo>
                  <a:lnTo>
                    <a:pt x="264" y="778"/>
                  </a:lnTo>
                  <a:lnTo>
                    <a:pt x="277" y="778"/>
                  </a:lnTo>
                  <a:lnTo>
                    <a:pt x="289" y="777"/>
                  </a:lnTo>
                  <a:lnTo>
                    <a:pt x="302" y="773"/>
                  </a:lnTo>
                  <a:lnTo>
                    <a:pt x="313" y="767"/>
                  </a:lnTo>
                  <a:lnTo>
                    <a:pt x="324" y="759"/>
                  </a:lnTo>
                  <a:lnTo>
                    <a:pt x="324" y="759"/>
                  </a:lnTo>
                  <a:lnTo>
                    <a:pt x="326" y="758"/>
                  </a:lnTo>
                  <a:lnTo>
                    <a:pt x="328" y="758"/>
                  </a:lnTo>
                  <a:lnTo>
                    <a:pt x="328" y="758"/>
                  </a:lnTo>
                  <a:lnTo>
                    <a:pt x="330" y="760"/>
                  </a:lnTo>
                  <a:lnTo>
                    <a:pt x="330" y="762"/>
                  </a:lnTo>
                  <a:lnTo>
                    <a:pt x="330" y="762"/>
                  </a:lnTo>
                  <a:lnTo>
                    <a:pt x="330" y="770"/>
                  </a:lnTo>
                  <a:lnTo>
                    <a:pt x="332" y="778"/>
                  </a:lnTo>
                  <a:lnTo>
                    <a:pt x="333" y="787"/>
                  </a:lnTo>
                  <a:lnTo>
                    <a:pt x="335" y="794"/>
                  </a:lnTo>
                  <a:lnTo>
                    <a:pt x="338" y="802"/>
                  </a:lnTo>
                  <a:lnTo>
                    <a:pt x="343" y="809"/>
                  </a:lnTo>
                  <a:lnTo>
                    <a:pt x="349" y="816"/>
                  </a:lnTo>
                  <a:lnTo>
                    <a:pt x="354" y="823"/>
                  </a:lnTo>
                  <a:lnTo>
                    <a:pt x="354" y="823"/>
                  </a:lnTo>
                  <a:lnTo>
                    <a:pt x="354" y="823"/>
                  </a:lnTo>
                  <a:lnTo>
                    <a:pt x="366" y="830"/>
                  </a:lnTo>
                  <a:lnTo>
                    <a:pt x="377" y="835"/>
                  </a:lnTo>
                  <a:lnTo>
                    <a:pt x="390" y="839"/>
                  </a:lnTo>
                  <a:lnTo>
                    <a:pt x="402" y="839"/>
                  </a:lnTo>
                  <a:lnTo>
                    <a:pt x="415" y="838"/>
                  </a:lnTo>
                  <a:lnTo>
                    <a:pt x="428" y="833"/>
                  </a:lnTo>
                  <a:lnTo>
                    <a:pt x="439" y="827"/>
                  </a:lnTo>
                  <a:lnTo>
                    <a:pt x="449" y="819"/>
                  </a:lnTo>
                  <a:lnTo>
                    <a:pt x="449" y="819"/>
                  </a:lnTo>
                  <a:lnTo>
                    <a:pt x="451" y="818"/>
                  </a:lnTo>
                  <a:lnTo>
                    <a:pt x="454" y="818"/>
                  </a:lnTo>
                  <a:lnTo>
                    <a:pt x="454" y="818"/>
                  </a:lnTo>
                  <a:lnTo>
                    <a:pt x="456" y="820"/>
                  </a:lnTo>
                  <a:lnTo>
                    <a:pt x="457" y="823"/>
                  </a:lnTo>
                  <a:lnTo>
                    <a:pt x="457" y="823"/>
                  </a:lnTo>
                  <a:lnTo>
                    <a:pt x="456" y="831"/>
                  </a:lnTo>
                  <a:lnTo>
                    <a:pt x="457" y="839"/>
                  </a:lnTo>
                  <a:lnTo>
                    <a:pt x="458" y="848"/>
                  </a:lnTo>
                  <a:lnTo>
                    <a:pt x="462" y="855"/>
                  </a:lnTo>
                  <a:lnTo>
                    <a:pt x="465" y="863"/>
                  </a:lnTo>
                  <a:lnTo>
                    <a:pt x="469" y="870"/>
                  </a:lnTo>
                  <a:lnTo>
                    <a:pt x="474" y="876"/>
                  </a:lnTo>
                  <a:lnTo>
                    <a:pt x="481" y="883"/>
                  </a:lnTo>
                  <a:lnTo>
                    <a:pt x="481" y="883"/>
                  </a:lnTo>
                  <a:lnTo>
                    <a:pt x="486" y="887"/>
                  </a:lnTo>
                  <a:lnTo>
                    <a:pt x="493" y="891"/>
                  </a:lnTo>
                  <a:lnTo>
                    <a:pt x="498" y="893"/>
                  </a:lnTo>
                  <a:lnTo>
                    <a:pt x="505" y="896"/>
                  </a:lnTo>
                  <a:lnTo>
                    <a:pt x="518" y="899"/>
                  </a:lnTo>
                  <a:lnTo>
                    <a:pt x="531" y="899"/>
                  </a:lnTo>
                  <a:lnTo>
                    <a:pt x="545" y="897"/>
                  </a:lnTo>
                  <a:lnTo>
                    <a:pt x="558" y="892"/>
                  </a:lnTo>
                  <a:lnTo>
                    <a:pt x="563" y="889"/>
                  </a:lnTo>
                  <a:lnTo>
                    <a:pt x="569" y="885"/>
                  </a:lnTo>
                  <a:lnTo>
                    <a:pt x="574" y="881"/>
                  </a:lnTo>
                  <a:lnTo>
                    <a:pt x="579" y="875"/>
                  </a:lnTo>
                  <a:lnTo>
                    <a:pt x="584" y="870"/>
                  </a:lnTo>
                  <a:lnTo>
                    <a:pt x="584" y="870"/>
                  </a:lnTo>
                  <a:lnTo>
                    <a:pt x="588" y="864"/>
                  </a:lnTo>
                  <a:lnTo>
                    <a:pt x="592" y="858"/>
                  </a:lnTo>
                  <a:lnTo>
                    <a:pt x="595" y="851"/>
                  </a:lnTo>
                  <a:lnTo>
                    <a:pt x="598" y="846"/>
                  </a:lnTo>
                  <a:lnTo>
                    <a:pt x="601" y="832"/>
                  </a:lnTo>
                  <a:lnTo>
                    <a:pt x="601" y="819"/>
                  </a:lnTo>
                  <a:lnTo>
                    <a:pt x="599" y="806"/>
                  </a:lnTo>
                  <a:lnTo>
                    <a:pt x="594" y="793"/>
                  </a:lnTo>
                  <a:lnTo>
                    <a:pt x="591" y="787"/>
                  </a:lnTo>
                  <a:lnTo>
                    <a:pt x="586" y="782"/>
                  </a:lnTo>
                  <a:lnTo>
                    <a:pt x="582" y="776"/>
                  </a:lnTo>
                  <a:lnTo>
                    <a:pt x="577" y="771"/>
                  </a:lnTo>
                  <a:lnTo>
                    <a:pt x="577" y="771"/>
                  </a:lnTo>
                  <a:close/>
                  <a:moveTo>
                    <a:pt x="764" y="245"/>
                  </a:moveTo>
                  <a:lnTo>
                    <a:pt x="764" y="245"/>
                  </a:lnTo>
                  <a:lnTo>
                    <a:pt x="947" y="421"/>
                  </a:lnTo>
                  <a:lnTo>
                    <a:pt x="947" y="421"/>
                  </a:lnTo>
                  <a:lnTo>
                    <a:pt x="954" y="426"/>
                  </a:lnTo>
                  <a:lnTo>
                    <a:pt x="960" y="429"/>
                  </a:lnTo>
                  <a:lnTo>
                    <a:pt x="968" y="431"/>
                  </a:lnTo>
                  <a:lnTo>
                    <a:pt x="978" y="430"/>
                  </a:lnTo>
                  <a:lnTo>
                    <a:pt x="978" y="430"/>
                  </a:lnTo>
                  <a:lnTo>
                    <a:pt x="986" y="428"/>
                  </a:lnTo>
                  <a:lnTo>
                    <a:pt x="992" y="425"/>
                  </a:lnTo>
                  <a:lnTo>
                    <a:pt x="999" y="419"/>
                  </a:lnTo>
                  <a:lnTo>
                    <a:pt x="1004" y="412"/>
                  </a:lnTo>
                  <a:lnTo>
                    <a:pt x="1004" y="412"/>
                  </a:lnTo>
                  <a:lnTo>
                    <a:pt x="1014" y="393"/>
                  </a:lnTo>
                  <a:lnTo>
                    <a:pt x="1022" y="372"/>
                  </a:lnTo>
                  <a:lnTo>
                    <a:pt x="1028" y="350"/>
                  </a:lnTo>
                  <a:lnTo>
                    <a:pt x="1034" y="328"/>
                  </a:lnTo>
                  <a:lnTo>
                    <a:pt x="1034" y="328"/>
                  </a:lnTo>
                  <a:lnTo>
                    <a:pt x="1036" y="317"/>
                  </a:lnTo>
                  <a:lnTo>
                    <a:pt x="1039" y="308"/>
                  </a:lnTo>
                  <a:lnTo>
                    <a:pt x="1045" y="300"/>
                  </a:lnTo>
                  <a:lnTo>
                    <a:pt x="1051" y="292"/>
                  </a:lnTo>
                  <a:lnTo>
                    <a:pt x="1083" y="258"/>
                  </a:lnTo>
                  <a:lnTo>
                    <a:pt x="1083" y="258"/>
                  </a:lnTo>
                  <a:lnTo>
                    <a:pt x="1092" y="248"/>
                  </a:lnTo>
                  <a:lnTo>
                    <a:pt x="1097" y="236"/>
                  </a:lnTo>
                  <a:lnTo>
                    <a:pt x="1101" y="224"/>
                  </a:lnTo>
                  <a:lnTo>
                    <a:pt x="1102" y="211"/>
                  </a:lnTo>
                  <a:lnTo>
                    <a:pt x="1101" y="200"/>
                  </a:lnTo>
                  <a:lnTo>
                    <a:pt x="1097" y="187"/>
                  </a:lnTo>
                  <a:lnTo>
                    <a:pt x="1092" y="176"/>
                  </a:lnTo>
                  <a:lnTo>
                    <a:pt x="1084" y="166"/>
                  </a:lnTo>
                  <a:lnTo>
                    <a:pt x="952" y="22"/>
                  </a:lnTo>
                  <a:lnTo>
                    <a:pt x="952" y="22"/>
                  </a:lnTo>
                  <a:lnTo>
                    <a:pt x="942" y="13"/>
                  </a:lnTo>
                  <a:lnTo>
                    <a:pt x="932" y="7"/>
                  </a:lnTo>
                  <a:lnTo>
                    <a:pt x="919" y="2"/>
                  </a:lnTo>
                  <a:lnTo>
                    <a:pt x="907" y="0"/>
                  </a:lnTo>
                  <a:lnTo>
                    <a:pt x="894" y="0"/>
                  </a:lnTo>
                  <a:lnTo>
                    <a:pt x="882" y="2"/>
                  </a:lnTo>
                  <a:lnTo>
                    <a:pt x="870" y="7"/>
                  </a:lnTo>
                  <a:lnTo>
                    <a:pt x="859" y="15"/>
                  </a:lnTo>
                  <a:lnTo>
                    <a:pt x="828" y="40"/>
                  </a:lnTo>
                  <a:lnTo>
                    <a:pt x="828" y="40"/>
                  </a:lnTo>
                  <a:lnTo>
                    <a:pt x="817" y="47"/>
                  </a:lnTo>
                  <a:lnTo>
                    <a:pt x="810" y="50"/>
                  </a:lnTo>
                  <a:lnTo>
                    <a:pt x="804" y="53"/>
                  </a:lnTo>
                  <a:lnTo>
                    <a:pt x="797" y="54"/>
                  </a:lnTo>
                  <a:lnTo>
                    <a:pt x="790" y="55"/>
                  </a:lnTo>
                  <a:lnTo>
                    <a:pt x="777" y="55"/>
                  </a:lnTo>
                  <a:lnTo>
                    <a:pt x="777" y="55"/>
                  </a:lnTo>
                  <a:lnTo>
                    <a:pt x="679" y="42"/>
                  </a:lnTo>
                  <a:lnTo>
                    <a:pt x="679" y="42"/>
                  </a:lnTo>
                  <a:lnTo>
                    <a:pt x="657" y="41"/>
                  </a:lnTo>
                  <a:lnTo>
                    <a:pt x="634" y="41"/>
                  </a:lnTo>
                  <a:lnTo>
                    <a:pt x="612" y="44"/>
                  </a:lnTo>
                  <a:lnTo>
                    <a:pt x="592" y="48"/>
                  </a:lnTo>
                  <a:lnTo>
                    <a:pt x="571" y="55"/>
                  </a:lnTo>
                  <a:lnTo>
                    <a:pt x="551" y="64"/>
                  </a:lnTo>
                  <a:lnTo>
                    <a:pt x="531" y="74"/>
                  </a:lnTo>
                  <a:lnTo>
                    <a:pt x="513" y="88"/>
                  </a:lnTo>
                  <a:lnTo>
                    <a:pt x="513" y="88"/>
                  </a:lnTo>
                  <a:lnTo>
                    <a:pt x="416" y="162"/>
                  </a:lnTo>
                  <a:lnTo>
                    <a:pt x="319" y="237"/>
                  </a:lnTo>
                  <a:lnTo>
                    <a:pt x="319" y="237"/>
                  </a:lnTo>
                  <a:lnTo>
                    <a:pt x="309" y="247"/>
                  </a:lnTo>
                  <a:lnTo>
                    <a:pt x="302" y="257"/>
                  </a:lnTo>
                  <a:lnTo>
                    <a:pt x="297" y="267"/>
                  </a:lnTo>
                  <a:lnTo>
                    <a:pt x="296" y="276"/>
                  </a:lnTo>
                  <a:lnTo>
                    <a:pt x="297" y="287"/>
                  </a:lnTo>
                  <a:lnTo>
                    <a:pt x="301" y="296"/>
                  </a:lnTo>
                  <a:lnTo>
                    <a:pt x="307" y="304"/>
                  </a:lnTo>
                  <a:lnTo>
                    <a:pt x="313" y="310"/>
                  </a:lnTo>
                  <a:lnTo>
                    <a:pt x="321" y="316"/>
                  </a:lnTo>
                  <a:lnTo>
                    <a:pt x="332" y="322"/>
                  </a:lnTo>
                  <a:lnTo>
                    <a:pt x="343" y="324"/>
                  </a:lnTo>
                  <a:lnTo>
                    <a:pt x="356" y="326"/>
                  </a:lnTo>
                  <a:lnTo>
                    <a:pt x="369" y="325"/>
                  </a:lnTo>
                  <a:lnTo>
                    <a:pt x="383" y="323"/>
                  </a:lnTo>
                  <a:lnTo>
                    <a:pt x="397" y="318"/>
                  </a:lnTo>
                  <a:lnTo>
                    <a:pt x="412" y="310"/>
                  </a:lnTo>
                  <a:lnTo>
                    <a:pt x="552" y="224"/>
                  </a:lnTo>
                  <a:lnTo>
                    <a:pt x="552" y="224"/>
                  </a:lnTo>
                  <a:lnTo>
                    <a:pt x="560" y="219"/>
                  </a:lnTo>
                  <a:lnTo>
                    <a:pt x="568" y="216"/>
                  </a:lnTo>
                  <a:lnTo>
                    <a:pt x="576" y="215"/>
                  </a:lnTo>
                  <a:lnTo>
                    <a:pt x="584" y="214"/>
                  </a:lnTo>
                  <a:lnTo>
                    <a:pt x="592" y="214"/>
                  </a:lnTo>
                  <a:lnTo>
                    <a:pt x="600" y="214"/>
                  </a:lnTo>
                  <a:lnTo>
                    <a:pt x="608" y="216"/>
                  </a:lnTo>
                  <a:lnTo>
                    <a:pt x="616" y="219"/>
                  </a:lnTo>
                  <a:lnTo>
                    <a:pt x="616" y="219"/>
                  </a:lnTo>
                  <a:lnTo>
                    <a:pt x="626" y="223"/>
                  </a:lnTo>
                  <a:lnTo>
                    <a:pt x="638" y="226"/>
                  </a:lnTo>
                  <a:lnTo>
                    <a:pt x="649" y="228"/>
                  </a:lnTo>
                  <a:lnTo>
                    <a:pt x="660" y="229"/>
                  </a:lnTo>
                  <a:lnTo>
                    <a:pt x="672" y="231"/>
                  </a:lnTo>
                  <a:lnTo>
                    <a:pt x="683" y="231"/>
                  </a:lnTo>
                  <a:lnTo>
                    <a:pt x="695" y="229"/>
                  </a:lnTo>
                  <a:lnTo>
                    <a:pt x="705" y="228"/>
                  </a:lnTo>
                  <a:lnTo>
                    <a:pt x="705" y="228"/>
                  </a:lnTo>
                  <a:lnTo>
                    <a:pt x="713" y="227"/>
                  </a:lnTo>
                  <a:lnTo>
                    <a:pt x="721" y="227"/>
                  </a:lnTo>
                  <a:lnTo>
                    <a:pt x="729" y="227"/>
                  </a:lnTo>
                  <a:lnTo>
                    <a:pt x="737" y="229"/>
                  </a:lnTo>
                  <a:lnTo>
                    <a:pt x="744" y="232"/>
                  </a:lnTo>
                  <a:lnTo>
                    <a:pt x="750" y="236"/>
                  </a:lnTo>
                  <a:lnTo>
                    <a:pt x="757" y="241"/>
                  </a:lnTo>
                  <a:lnTo>
                    <a:pt x="764" y="245"/>
                  </a:lnTo>
                  <a:lnTo>
                    <a:pt x="764" y="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400">
                <a:solidFill>
                  <a:schemeClr val="accent1"/>
                </a:solidFill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C0819EB-4F10-79F4-1B89-D7D397423523}"/>
              </a:ext>
            </a:extLst>
          </p:cNvPr>
          <p:cNvGrpSpPr/>
          <p:nvPr/>
        </p:nvGrpSpPr>
        <p:grpSpPr>
          <a:xfrm>
            <a:off x="2680927" y="1362197"/>
            <a:ext cx="4528509" cy="815567"/>
            <a:chOff x="1353005" y="1739095"/>
            <a:chExt cx="4528509" cy="81556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1495A09-9EC4-D28F-C5BE-65F29DD609A7}"/>
                </a:ext>
              </a:extLst>
            </p:cNvPr>
            <p:cNvSpPr txBox="1"/>
            <p:nvPr/>
          </p:nvSpPr>
          <p:spPr>
            <a:xfrm>
              <a:off x="1353005" y="1739095"/>
              <a:ext cx="30432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B7E031B-81DD-33DA-0CD8-3C1ECDFC1B58}"/>
                </a:ext>
              </a:extLst>
            </p:cNvPr>
            <p:cNvSpPr txBox="1"/>
            <p:nvPr/>
          </p:nvSpPr>
          <p:spPr>
            <a:xfrm>
              <a:off x="1362529" y="2049074"/>
              <a:ext cx="4518985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527C736-5527-F600-1F48-366AB6A0D964}"/>
              </a:ext>
            </a:extLst>
          </p:cNvPr>
          <p:cNvGrpSpPr/>
          <p:nvPr/>
        </p:nvGrpSpPr>
        <p:grpSpPr>
          <a:xfrm>
            <a:off x="2680927" y="3060960"/>
            <a:ext cx="4528509" cy="815567"/>
            <a:chOff x="1353005" y="1739095"/>
            <a:chExt cx="4528509" cy="81556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FCEFD7C-0841-154A-26ED-D0A0EF961515}"/>
                </a:ext>
              </a:extLst>
            </p:cNvPr>
            <p:cNvSpPr txBox="1"/>
            <p:nvPr/>
          </p:nvSpPr>
          <p:spPr>
            <a:xfrm>
              <a:off x="1353005" y="1739095"/>
              <a:ext cx="28271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779B37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3923F6D-3BF8-EA10-2795-201BFAF8E548}"/>
                </a:ext>
              </a:extLst>
            </p:cNvPr>
            <p:cNvSpPr txBox="1"/>
            <p:nvPr/>
          </p:nvSpPr>
          <p:spPr>
            <a:xfrm>
              <a:off x="1362529" y="2049074"/>
              <a:ext cx="4518985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91343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3275856" y="7836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257648E-2C36-C727-DA16-323350C6AF19}"/>
              </a:ext>
            </a:extLst>
          </p:cNvPr>
          <p:cNvGrpSpPr/>
          <p:nvPr/>
        </p:nvGrpSpPr>
        <p:grpSpPr>
          <a:xfrm>
            <a:off x="1611951" y="2266675"/>
            <a:ext cx="875985" cy="890764"/>
            <a:chOff x="1249363" y="2044477"/>
            <a:chExt cx="1035050" cy="1052513"/>
          </a:xfrm>
        </p:grpSpPr>
        <p:sp>
          <p:nvSpPr>
            <p:cNvPr id="4" name="Oval 4">
              <a:extLst>
                <a:ext uri="{FF2B5EF4-FFF2-40B4-BE49-F238E27FC236}">
                  <a16:creationId xmlns:a16="http://schemas.microsoft.com/office/drawing/2014/main" id="{29CB6030-75B4-17C4-CB63-235CBB3D013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249363" y="2044477"/>
              <a:ext cx="1035050" cy="10525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Text Box 61">
              <a:extLst>
                <a:ext uri="{FF2B5EF4-FFF2-40B4-BE49-F238E27FC236}">
                  <a16:creationId xmlns:a16="http://schemas.microsoft.com/office/drawing/2014/main" id="{4D105585-9F17-DB8C-65B4-A109FD8B6AB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66429" y="2339447"/>
              <a:ext cx="891035" cy="436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120650" indent="-1206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dirty="0">
                  <a:solidFill>
                    <a:schemeClr val="accent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0C05C2D-E07E-33F5-F191-FECDCBE0DE2C}"/>
              </a:ext>
            </a:extLst>
          </p:cNvPr>
          <p:cNvGrpSpPr/>
          <p:nvPr/>
        </p:nvGrpSpPr>
        <p:grpSpPr>
          <a:xfrm>
            <a:off x="1409077" y="3238054"/>
            <a:ext cx="4582800" cy="291547"/>
            <a:chOff x="1009650" y="3616989"/>
            <a:chExt cx="5414963" cy="344487"/>
          </a:xfrm>
        </p:grpSpPr>
        <p:sp>
          <p:nvSpPr>
            <p:cNvPr id="7" name="Line 58">
              <a:extLst>
                <a:ext uri="{FF2B5EF4-FFF2-40B4-BE49-F238E27FC236}">
                  <a16:creationId xmlns:a16="http://schemas.microsoft.com/office/drawing/2014/main" id="{49CC6A33-6622-69B3-7796-C16DD939CE2D}"/>
                </a:ext>
              </a:extLst>
            </p:cNvPr>
            <p:cNvSpPr>
              <a:spLocks noChangeShapeType="1"/>
            </p:cNvSpPr>
            <p:nvPr/>
          </p:nvSpPr>
          <p:spPr bwMode="black">
            <a:xfrm>
              <a:off x="1765300" y="3616989"/>
              <a:ext cx="0" cy="334962"/>
            </a:xfrm>
            <a:prstGeom prst="line">
              <a:avLst/>
            </a:prstGeom>
            <a:noFill/>
            <a:ln w="12700">
              <a:solidFill>
                <a:schemeClr val="accent2">
                  <a:lumMod val="75000"/>
                </a:schemeClr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5677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Line 59">
              <a:extLst>
                <a:ext uri="{FF2B5EF4-FFF2-40B4-BE49-F238E27FC236}">
                  <a16:creationId xmlns:a16="http://schemas.microsoft.com/office/drawing/2014/main" id="{43C77223-581E-D0D2-1D1B-D8B2E7496417}"/>
                </a:ext>
              </a:extLst>
            </p:cNvPr>
            <p:cNvSpPr>
              <a:spLocks noChangeShapeType="1"/>
            </p:cNvSpPr>
            <p:nvPr/>
          </p:nvSpPr>
          <p:spPr bwMode="black">
            <a:xfrm flipH="1">
              <a:off x="1009650" y="3961476"/>
              <a:ext cx="1495425" cy="0"/>
            </a:xfrm>
            <a:prstGeom prst="line">
              <a:avLst/>
            </a:prstGeom>
            <a:noFill/>
            <a:ln w="12700">
              <a:solidFill>
                <a:schemeClr val="accent2">
                  <a:lumMod val="75000"/>
                </a:schemeClr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5677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Line 71">
              <a:extLst>
                <a:ext uri="{FF2B5EF4-FFF2-40B4-BE49-F238E27FC236}">
                  <a16:creationId xmlns:a16="http://schemas.microsoft.com/office/drawing/2014/main" id="{A469A0DB-59CC-EB14-B073-D04B63CE7A0D}"/>
                </a:ext>
              </a:extLst>
            </p:cNvPr>
            <p:cNvSpPr>
              <a:spLocks noChangeShapeType="1"/>
            </p:cNvSpPr>
            <p:nvPr/>
          </p:nvSpPr>
          <p:spPr bwMode="black">
            <a:xfrm>
              <a:off x="5648325" y="3616989"/>
              <a:ext cx="0" cy="334962"/>
            </a:xfrm>
            <a:prstGeom prst="line">
              <a:avLst/>
            </a:prstGeom>
            <a:noFill/>
            <a:ln w="12700">
              <a:solidFill>
                <a:schemeClr val="accent2">
                  <a:lumMod val="75000"/>
                </a:schemeClr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5677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Line 72">
              <a:extLst>
                <a:ext uri="{FF2B5EF4-FFF2-40B4-BE49-F238E27FC236}">
                  <a16:creationId xmlns:a16="http://schemas.microsoft.com/office/drawing/2014/main" id="{DF649955-0B90-3CE5-4AAC-A451C53D1D51}"/>
                </a:ext>
              </a:extLst>
            </p:cNvPr>
            <p:cNvSpPr>
              <a:spLocks noChangeShapeType="1"/>
            </p:cNvSpPr>
            <p:nvPr/>
          </p:nvSpPr>
          <p:spPr bwMode="black">
            <a:xfrm flipH="1">
              <a:off x="4837113" y="3951951"/>
              <a:ext cx="1587500" cy="0"/>
            </a:xfrm>
            <a:prstGeom prst="line">
              <a:avLst/>
            </a:prstGeom>
            <a:noFill/>
            <a:ln w="12700">
              <a:solidFill>
                <a:schemeClr val="accent2">
                  <a:lumMod val="75000"/>
                </a:schemeClr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5677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3" name="Group 74">
            <a:extLst>
              <a:ext uri="{FF2B5EF4-FFF2-40B4-BE49-F238E27FC236}">
                <a16:creationId xmlns:a16="http://schemas.microsoft.com/office/drawing/2014/main" id="{3CB8914F-51C2-1A82-9239-197C3DE7954C}"/>
              </a:ext>
            </a:extLst>
          </p:cNvPr>
          <p:cNvGrpSpPr>
            <a:grpSpLocks/>
          </p:cNvGrpSpPr>
          <p:nvPr/>
        </p:nvGrpSpPr>
        <p:grpSpPr bwMode="auto">
          <a:xfrm>
            <a:off x="683568" y="2171284"/>
            <a:ext cx="7738764" cy="1061393"/>
            <a:chOff x="0" y="2006"/>
            <a:chExt cx="5760" cy="790"/>
          </a:xfrm>
          <a:effectLst/>
        </p:grpSpPr>
        <p:sp>
          <p:nvSpPr>
            <p:cNvPr id="14" name="Line 75">
              <a:extLst>
                <a:ext uri="{FF2B5EF4-FFF2-40B4-BE49-F238E27FC236}">
                  <a16:creationId xmlns:a16="http://schemas.microsoft.com/office/drawing/2014/main" id="{781D6719-743D-43A2-BFC9-5779FE74A839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0" y="2405"/>
              <a:ext cx="652" cy="0"/>
            </a:xfrm>
            <a:prstGeom prst="line">
              <a:avLst/>
            </a:prstGeom>
            <a:noFill/>
            <a:ln w="2857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5677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Line 76">
              <a:extLst>
                <a:ext uri="{FF2B5EF4-FFF2-40B4-BE49-F238E27FC236}">
                  <a16:creationId xmlns:a16="http://schemas.microsoft.com/office/drawing/2014/main" id="{8D64C5A9-CBE5-C968-B40F-CA0D7634CCA2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3839" y="2405"/>
              <a:ext cx="510" cy="0"/>
            </a:xfrm>
            <a:prstGeom prst="line">
              <a:avLst/>
            </a:prstGeom>
            <a:noFill/>
            <a:ln w="2857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5677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Arc 77">
              <a:extLst>
                <a:ext uri="{FF2B5EF4-FFF2-40B4-BE49-F238E27FC236}">
                  <a16:creationId xmlns:a16="http://schemas.microsoft.com/office/drawing/2014/main" id="{2E74B7B9-356E-00D4-491E-219A1E136281}"/>
                </a:ext>
              </a:extLst>
            </p:cNvPr>
            <p:cNvSpPr>
              <a:spLocks/>
            </p:cNvSpPr>
            <p:nvPr/>
          </p:nvSpPr>
          <p:spPr bwMode="gray">
            <a:xfrm rot="16200000" flipV="1">
              <a:off x="2052" y="1833"/>
              <a:ext cx="412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14 h 43200"/>
                <a:gd name="T4" fmla="*/ 0 w 22794"/>
                <a:gd name="T5" fmla="*/ 7 h 43200"/>
                <a:gd name="T6" fmla="*/ 0 60000 65536"/>
                <a:gd name="T7" fmla="*/ 0 60000 65536"/>
                <a:gd name="T8" fmla="*/ 0 60000 65536"/>
                <a:gd name="T9" fmla="*/ 0 w 22794"/>
                <a:gd name="T10" fmla="*/ 0 h 43200"/>
                <a:gd name="T11" fmla="*/ 22794 w 22794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2857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5677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Arc 78">
              <a:extLst>
                <a:ext uri="{FF2B5EF4-FFF2-40B4-BE49-F238E27FC236}">
                  <a16:creationId xmlns:a16="http://schemas.microsoft.com/office/drawing/2014/main" id="{0B9A35A9-B099-6197-BCEC-172A9CDBA60D}"/>
                </a:ext>
              </a:extLst>
            </p:cNvPr>
            <p:cNvSpPr>
              <a:spLocks/>
            </p:cNvSpPr>
            <p:nvPr/>
          </p:nvSpPr>
          <p:spPr bwMode="gray">
            <a:xfrm rot="16200000" flipV="1">
              <a:off x="4503" y="1831"/>
              <a:ext cx="418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14 h 43200"/>
                <a:gd name="T4" fmla="*/ 0 w 22794"/>
                <a:gd name="T5" fmla="*/ 7 h 43200"/>
                <a:gd name="T6" fmla="*/ 0 60000 65536"/>
                <a:gd name="T7" fmla="*/ 0 60000 65536"/>
                <a:gd name="T8" fmla="*/ 0 60000 65536"/>
                <a:gd name="T9" fmla="*/ 0 w 22794"/>
                <a:gd name="T10" fmla="*/ 0 h 43200"/>
                <a:gd name="T11" fmla="*/ 22794 w 22794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2857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5677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Line 79">
              <a:extLst>
                <a:ext uri="{FF2B5EF4-FFF2-40B4-BE49-F238E27FC236}">
                  <a16:creationId xmlns:a16="http://schemas.microsoft.com/office/drawing/2014/main" id="{BE760619-0010-E60C-5072-274FEA9729D3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2619" y="2405"/>
              <a:ext cx="496" cy="0"/>
            </a:xfrm>
            <a:prstGeom prst="line">
              <a:avLst/>
            </a:prstGeom>
            <a:noFill/>
            <a:ln w="2857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5677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Arc 80">
              <a:extLst>
                <a:ext uri="{FF2B5EF4-FFF2-40B4-BE49-F238E27FC236}">
                  <a16:creationId xmlns:a16="http://schemas.microsoft.com/office/drawing/2014/main" id="{FEAB299C-9A1B-9069-67A5-4290DBE82C74}"/>
                </a:ext>
              </a:extLst>
            </p:cNvPr>
            <p:cNvSpPr>
              <a:spLocks/>
            </p:cNvSpPr>
            <p:nvPr/>
          </p:nvSpPr>
          <p:spPr bwMode="gray">
            <a:xfrm rot="5400000">
              <a:off x="3278" y="2211"/>
              <a:ext cx="400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14 h 43200"/>
                <a:gd name="T4" fmla="*/ 0 w 22794"/>
                <a:gd name="T5" fmla="*/ 7 h 43200"/>
                <a:gd name="T6" fmla="*/ 0 60000 65536"/>
                <a:gd name="T7" fmla="*/ 0 60000 65536"/>
                <a:gd name="T8" fmla="*/ 0 60000 65536"/>
                <a:gd name="T9" fmla="*/ 0 w 22794"/>
                <a:gd name="T10" fmla="*/ 0 h 43200"/>
                <a:gd name="T11" fmla="*/ 22794 w 22794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2857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5677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Line 81">
              <a:extLst>
                <a:ext uri="{FF2B5EF4-FFF2-40B4-BE49-F238E27FC236}">
                  <a16:creationId xmlns:a16="http://schemas.microsoft.com/office/drawing/2014/main" id="{98DF476D-795B-3CF1-5334-E3EFE2CECF93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5071" y="2405"/>
              <a:ext cx="689" cy="0"/>
            </a:xfrm>
            <a:prstGeom prst="line">
              <a:avLst/>
            </a:prstGeom>
            <a:noFill/>
            <a:ln w="2857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5677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Line 82">
              <a:extLst>
                <a:ext uri="{FF2B5EF4-FFF2-40B4-BE49-F238E27FC236}">
                  <a16:creationId xmlns:a16="http://schemas.microsoft.com/office/drawing/2014/main" id="{54EF40C6-63E8-2D79-FA80-A47610DB9DA5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1377" y="2405"/>
              <a:ext cx="523" cy="0"/>
            </a:xfrm>
            <a:prstGeom prst="line">
              <a:avLst/>
            </a:prstGeom>
            <a:noFill/>
            <a:ln w="2857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5677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Arc 83">
              <a:extLst>
                <a:ext uri="{FF2B5EF4-FFF2-40B4-BE49-F238E27FC236}">
                  <a16:creationId xmlns:a16="http://schemas.microsoft.com/office/drawing/2014/main" id="{ADEB3592-23C6-E1F8-128E-A1FD2F403AF3}"/>
                </a:ext>
              </a:extLst>
            </p:cNvPr>
            <p:cNvSpPr>
              <a:spLocks/>
            </p:cNvSpPr>
            <p:nvPr/>
          </p:nvSpPr>
          <p:spPr bwMode="gray">
            <a:xfrm rot="5400000">
              <a:off x="815" y="2211"/>
              <a:ext cx="400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14 h 43200"/>
                <a:gd name="T4" fmla="*/ 0 w 22794"/>
                <a:gd name="T5" fmla="*/ 7 h 43200"/>
                <a:gd name="T6" fmla="*/ 0 60000 65536"/>
                <a:gd name="T7" fmla="*/ 0 60000 65536"/>
                <a:gd name="T8" fmla="*/ 0 60000 65536"/>
                <a:gd name="T9" fmla="*/ 0 w 22794"/>
                <a:gd name="T10" fmla="*/ 0 h 43200"/>
                <a:gd name="T11" fmla="*/ 22794 w 22794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2857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5677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936EBCB-15BE-A6F8-0009-EC0BC6D93D2B}"/>
              </a:ext>
            </a:extLst>
          </p:cNvPr>
          <p:cNvGrpSpPr/>
          <p:nvPr/>
        </p:nvGrpSpPr>
        <p:grpSpPr>
          <a:xfrm>
            <a:off x="4913017" y="2266675"/>
            <a:ext cx="884046" cy="890764"/>
            <a:chOff x="5149850" y="2044477"/>
            <a:chExt cx="1044575" cy="1052513"/>
          </a:xfrm>
        </p:grpSpPr>
        <p:sp>
          <p:nvSpPr>
            <p:cNvPr id="25" name="Oval 4">
              <a:extLst>
                <a:ext uri="{FF2B5EF4-FFF2-40B4-BE49-F238E27FC236}">
                  <a16:creationId xmlns:a16="http://schemas.microsoft.com/office/drawing/2014/main" id="{FECC2194-D3EF-0B33-6873-5D4F62657C5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5153025" y="2044477"/>
              <a:ext cx="1035050" cy="10525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Text Box 61">
              <a:extLst>
                <a:ext uri="{FF2B5EF4-FFF2-40B4-BE49-F238E27FC236}">
                  <a16:creationId xmlns:a16="http://schemas.microsoft.com/office/drawing/2014/main" id="{686B6AA0-1B88-C085-3E65-0BA0F3051D69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5149850" y="2326845"/>
              <a:ext cx="1044575" cy="436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20650" indent="-1206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dirty="0">
                  <a:solidFill>
                    <a:schemeClr val="accent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A8F6DAA-288F-5149-C9DE-E1BD774E5652}"/>
              </a:ext>
            </a:extLst>
          </p:cNvPr>
          <p:cNvGrpSpPr/>
          <p:nvPr/>
        </p:nvGrpSpPr>
        <p:grpSpPr>
          <a:xfrm>
            <a:off x="6570940" y="2266675"/>
            <a:ext cx="884046" cy="890764"/>
            <a:chOff x="7108825" y="2044477"/>
            <a:chExt cx="1044575" cy="1052513"/>
          </a:xfrm>
        </p:grpSpPr>
        <p:sp>
          <p:nvSpPr>
            <p:cNvPr id="28" name="Oval 4">
              <a:extLst>
                <a:ext uri="{FF2B5EF4-FFF2-40B4-BE49-F238E27FC236}">
                  <a16:creationId xmlns:a16="http://schemas.microsoft.com/office/drawing/2014/main" id="{2636BABD-03F1-DD9B-DAA7-D3B17583E0F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112000" y="2044477"/>
              <a:ext cx="1035050" cy="10525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Text Box 61">
              <a:extLst>
                <a:ext uri="{FF2B5EF4-FFF2-40B4-BE49-F238E27FC236}">
                  <a16:creationId xmlns:a16="http://schemas.microsoft.com/office/drawing/2014/main" id="{1E211715-0A19-74E8-7287-C8116F194DAB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7108825" y="2326845"/>
              <a:ext cx="1044575" cy="436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20650" indent="-1206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dirty="0">
                  <a:solidFill>
                    <a:schemeClr val="accent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2AB5A04-BB2E-38CD-0654-CB91829E5565}"/>
              </a:ext>
            </a:extLst>
          </p:cNvPr>
          <p:cNvGrpSpPr/>
          <p:nvPr/>
        </p:nvGrpSpPr>
        <p:grpSpPr>
          <a:xfrm>
            <a:off x="3273904" y="2266675"/>
            <a:ext cx="884046" cy="890764"/>
            <a:chOff x="3213100" y="2044477"/>
            <a:chExt cx="1044575" cy="1052513"/>
          </a:xfrm>
        </p:grpSpPr>
        <p:sp>
          <p:nvSpPr>
            <p:cNvPr id="31" name="Oval 4">
              <a:extLst>
                <a:ext uri="{FF2B5EF4-FFF2-40B4-BE49-F238E27FC236}">
                  <a16:creationId xmlns:a16="http://schemas.microsoft.com/office/drawing/2014/main" id="{40E01CAD-7E8B-B3C7-3AFE-47AC60F38A0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216275" y="2044477"/>
              <a:ext cx="1035050" cy="10525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Text Box 61">
              <a:extLst>
                <a:ext uri="{FF2B5EF4-FFF2-40B4-BE49-F238E27FC236}">
                  <a16:creationId xmlns:a16="http://schemas.microsoft.com/office/drawing/2014/main" id="{843D2EF6-077E-F9B8-6730-362A9646A12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213100" y="2326845"/>
              <a:ext cx="1044575" cy="436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20650" indent="-1206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dirty="0">
                  <a:solidFill>
                    <a:schemeClr val="accent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CA9D8AB-9D81-067C-950C-6B29AF88DC5A}"/>
              </a:ext>
            </a:extLst>
          </p:cNvPr>
          <p:cNvGrpSpPr/>
          <p:nvPr/>
        </p:nvGrpSpPr>
        <p:grpSpPr>
          <a:xfrm>
            <a:off x="2932646" y="1865907"/>
            <a:ext cx="4731931" cy="322842"/>
            <a:chOff x="2809875" y="1995686"/>
            <a:chExt cx="5591175" cy="381465"/>
          </a:xfrm>
        </p:grpSpPr>
        <p:sp>
          <p:nvSpPr>
            <p:cNvPr id="34" name="Line 65">
              <a:extLst>
                <a:ext uri="{FF2B5EF4-FFF2-40B4-BE49-F238E27FC236}">
                  <a16:creationId xmlns:a16="http://schemas.microsoft.com/office/drawing/2014/main" id="{AD832BB5-BA96-99CF-1B11-FBEC5733156D}"/>
                </a:ext>
              </a:extLst>
            </p:cNvPr>
            <p:cNvSpPr>
              <a:spLocks noChangeShapeType="1"/>
            </p:cNvSpPr>
            <p:nvPr/>
          </p:nvSpPr>
          <p:spPr bwMode="black">
            <a:xfrm>
              <a:off x="7632700" y="2042189"/>
              <a:ext cx="0" cy="334962"/>
            </a:xfrm>
            <a:prstGeom prst="line">
              <a:avLst/>
            </a:prstGeom>
            <a:noFill/>
            <a:ln w="12700">
              <a:solidFill>
                <a:schemeClr val="accent2">
                  <a:lumMod val="75000"/>
                </a:schemeClr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5677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Line 66">
              <a:extLst>
                <a:ext uri="{FF2B5EF4-FFF2-40B4-BE49-F238E27FC236}">
                  <a16:creationId xmlns:a16="http://schemas.microsoft.com/office/drawing/2014/main" id="{A9C477A4-0C03-CD3A-E83A-3E2948BE9047}"/>
                </a:ext>
              </a:extLst>
            </p:cNvPr>
            <p:cNvSpPr>
              <a:spLocks noChangeShapeType="1"/>
            </p:cNvSpPr>
            <p:nvPr/>
          </p:nvSpPr>
          <p:spPr bwMode="black">
            <a:xfrm flipH="1">
              <a:off x="6769100" y="2040601"/>
              <a:ext cx="1631950" cy="0"/>
            </a:xfrm>
            <a:prstGeom prst="line">
              <a:avLst/>
            </a:prstGeom>
            <a:noFill/>
            <a:ln w="12700">
              <a:solidFill>
                <a:schemeClr val="accent2">
                  <a:lumMod val="75000"/>
                </a:schemeClr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5677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Line 69">
              <a:extLst>
                <a:ext uri="{FF2B5EF4-FFF2-40B4-BE49-F238E27FC236}">
                  <a16:creationId xmlns:a16="http://schemas.microsoft.com/office/drawing/2014/main" id="{9EA7FA01-C676-B54F-B24E-22FA3A16BD29}"/>
                </a:ext>
              </a:extLst>
            </p:cNvPr>
            <p:cNvSpPr>
              <a:spLocks noChangeShapeType="1"/>
            </p:cNvSpPr>
            <p:nvPr/>
          </p:nvSpPr>
          <p:spPr bwMode="black">
            <a:xfrm flipH="1">
              <a:off x="2809875" y="1995686"/>
              <a:ext cx="1771650" cy="0"/>
            </a:xfrm>
            <a:prstGeom prst="line">
              <a:avLst/>
            </a:prstGeom>
            <a:noFill/>
            <a:ln w="12700">
              <a:solidFill>
                <a:schemeClr val="accent2">
                  <a:lumMod val="75000"/>
                </a:schemeClr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5677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Line 71">
              <a:extLst>
                <a:ext uri="{FF2B5EF4-FFF2-40B4-BE49-F238E27FC236}">
                  <a16:creationId xmlns:a16="http://schemas.microsoft.com/office/drawing/2014/main" id="{DADCCB77-BD81-5ED8-B020-A57233EB454C}"/>
                </a:ext>
              </a:extLst>
            </p:cNvPr>
            <p:cNvSpPr>
              <a:spLocks noChangeShapeType="1"/>
            </p:cNvSpPr>
            <p:nvPr/>
          </p:nvSpPr>
          <p:spPr bwMode="black">
            <a:xfrm>
              <a:off x="3736975" y="1995686"/>
              <a:ext cx="0" cy="334962"/>
            </a:xfrm>
            <a:prstGeom prst="line">
              <a:avLst/>
            </a:prstGeom>
            <a:noFill/>
            <a:ln w="12700">
              <a:solidFill>
                <a:schemeClr val="accent2">
                  <a:lumMod val="75000"/>
                </a:schemeClr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5677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C5B0A5B-0BAE-12B8-E3D9-1A40E6D6B231}"/>
              </a:ext>
            </a:extLst>
          </p:cNvPr>
          <p:cNvGrpSpPr/>
          <p:nvPr/>
        </p:nvGrpSpPr>
        <p:grpSpPr>
          <a:xfrm>
            <a:off x="1312891" y="3579862"/>
            <a:ext cx="2611037" cy="1026072"/>
            <a:chOff x="1353005" y="1739095"/>
            <a:chExt cx="2611037" cy="102607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31812D3-43F0-9CB8-20A5-678AC5C27501}"/>
                </a:ext>
              </a:extLst>
            </p:cNvPr>
            <p:cNvSpPr txBox="1"/>
            <p:nvPr/>
          </p:nvSpPr>
          <p:spPr>
            <a:xfrm>
              <a:off x="1353005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4B44FFE-A74A-7601-15C4-40F9E26D63FE}"/>
                </a:ext>
              </a:extLst>
            </p:cNvPr>
            <p:cNvSpPr txBox="1"/>
            <p:nvPr/>
          </p:nvSpPr>
          <p:spPr>
            <a:xfrm>
              <a:off x="1362529" y="2049074"/>
              <a:ext cx="2601513" cy="71609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A08671D-6A4A-4039-1B54-B95EE08C4E24}"/>
              </a:ext>
            </a:extLst>
          </p:cNvPr>
          <p:cNvGrpSpPr/>
          <p:nvPr/>
        </p:nvGrpSpPr>
        <p:grpSpPr>
          <a:xfrm>
            <a:off x="4599295" y="3579862"/>
            <a:ext cx="2611037" cy="1026072"/>
            <a:chOff x="1353005" y="1739095"/>
            <a:chExt cx="2611037" cy="102607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8F5A435-94CF-24D7-E78C-1EDF5A17C8CA}"/>
                </a:ext>
              </a:extLst>
            </p:cNvPr>
            <p:cNvSpPr txBox="1"/>
            <p:nvPr/>
          </p:nvSpPr>
          <p:spPr>
            <a:xfrm>
              <a:off x="1353005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89F3671-84FE-302B-3C3F-4AB4F14F3553}"/>
                </a:ext>
              </a:extLst>
            </p:cNvPr>
            <p:cNvSpPr txBox="1"/>
            <p:nvPr/>
          </p:nvSpPr>
          <p:spPr>
            <a:xfrm>
              <a:off x="1362529" y="2049074"/>
              <a:ext cx="2601513" cy="71609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A6E3DFC-1C3F-4855-D379-DD1A77B00AE7}"/>
              </a:ext>
            </a:extLst>
          </p:cNvPr>
          <p:cNvGrpSpPr/>
          <p:nvPr/>
        </p:nvGrpSpPr>
        <p:grpSpPr>
          <a:xfrm>
            <a:off x="5063064" y="798089"/>
            <a:ext cx="2601513" cy="1026072"/>
            <a:chOff x="1362529" y="1739095"/>
            <a:chExt cx="2601513" cy="102607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53E6E97-D2E4-3D41-5B72-33E2087BB23F}"/>
                </a:ext>
              </a:extLst>
            </p:cNvPr>
            <p:cNvSpPr txBox="1"/>
            <p:nvPr/>
          </p:nvSpPr>
          <p:spPr>
            <a:xfrm>
              <a:off x="2344287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779B37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97CD195-3C39-4BF6-A070-D298603E5760}"/>
                </a:ext>
              </a:extLst>
            </p:cNvPr>
            <p:cNvSpPr txBox="1"/>
            <p:nvPr/>
          </p:nvSpPr>
          <p:spPr>
            <a:xfrm>
              <a:off x="1362529" y="2049074"/>
              <a:ext cx="2601513" cy="71609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6A5A424-70DD-0F29-E86D-554814400445}"/>
              </a:ext>
            </a:extLst>
          </p:cNvPr>
          <p:cNvGrpSpPr/>
          <p:nvPr/>
        </p:nvGrpSpPr>
        <p:grpSpPr>
          <a:xfrm>
            <a:off x="1882806" y="798089"/>
            <a:ext cx="2601513" cy="1026072"/>
            <a:chOff x="1362529" y="1739095"/>
            <a:chExt cx="2601513" cy="102607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A7BD2FF-ED31-819D-D866-8CC5CEC3DA23}"/>
                </a:ext>
              </a:extLst>
            </p:cNvPr>
            <p:cNvSpPr txBox="1"/>
            <p:nvPr/>
          </p:nvSpPr>
          <p:spPr>
            <a:xfrm>
              <a:off x="2344287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779B37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62E8F24-903C-9993-33A4-715C0FC2DD8A}"/>
                </a:ext>
              </a:extLst>
            </p:cNvPr>
            <p:cNvSpPr txBox="1"/>
            <p:nvPr/>
          </p:nvSpPr>
          <p:spPr>
            <a:xfrm>
              <a:off x="1362529" y="2049074"/>
              <a:ext cx="2601513" cy="71609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71985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3275856" y="7836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添加标题文本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CD85C4C-118E-6169-1D39-BB857EDD1564}"/>
              </a:ext>
            </a:extLst>
          </p:cNvPr>
          <p:cNvGrpSpPr/>
          <p:nvPr/>
        </p:nvGrpSpPr>
        <p:grpSpPr>
          <a:xfrm>
            <a:off x="5922734" y="1325675"/>
            <a:ext cx="2796076" cy="2835506"/>
            <a:chOff x="1331640" y="1707654"/>
            <a:chExt cx="2796076" cy="2835506"/>
          </a:xfrm>
        </p:grpSpPr>
        <p:sp>
          <p:nvSpPr>
            <p:cNvPr id="14" name="等腰三角形 5">
              <a:extLst>
                <a:ext uri="{FF2B5EF4-FFF2-40B4-BE49-F238E27FC236}">
                  <a16:creationId xmlns:a16="http://schemas.microsoft.com/office/drawing/2014/main" id="{26C080B8-A67C-4527-C1ED-459EF65FBDF4}"/>
                </a:ext>
              </a:extLst>
            </p:cNvPr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等腰三角形 5">
              <a:extLst>
                <a:ext uri="{FF2B5EF4-FFF2-40B4-BE49-F238E27FC236}">
                  <a16:creationId xmlns:a16="http://schemas.microsoft.com/office/drawing/2014/main" id="{C2619733-4571-5B56-EA79-E7004F4CCAB6}"/>
                </a:ext>
              </a:extLst>
            </p:cNvPr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等腰三角形 5">
              <a:extLst>
                <a:ext uri="{FF2B5EF4-FFF2-40B4-BE49-F238E27FC236}">
                  <a16:creationId xmlns:a16="http://schemas.microsoft.com/office/drawing/2014/main" id="{E80230F8-F460-36E0-5419-C020B7DF4CF5}"/>
                </a:ext>
              </a:extLst>
            </p:cNvPr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等腰三角形 5">
              <a:extLst>
                <a:ext uri="{FF2B5EF4-FFF2-40B4-BE49-F238E27FC236}">
                  <a16:creationId xmlns:a16="http://schemas.microsoft.com/office/drawing/2014/main" id="{6794D5F1-D512-08AE-7E04-1AC45955A518}"/>
                </a:ext>
              </a:extLst>
            </p:cNvPr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圆角矩形 11">
              <a:extLst>
                <a:ext uri="{FF2B5EF4-FFF2-40B4-BE49-F238E27FC236}">
                  <a16:creationId xmlns:a16="http://schemas.microsoft.com/office/drawing/2014/main" id="{FB7B87C8-9B18-8F96-72B7-3C56BDBF7D46}"/>
                </a:ext>
              </a:extLst>
            </p:cNvPr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空心弧 15">
              <a:extLst>
                <a:ext uri="{FF2B5EF4-FFF2-40B4-BE49-F238E27FC236}">
                  <a16:creationId xmlns:a16="http://schemas.microsoft.com/office/drawing/2014/main" id="{87215250-DD3F-CF7D-1DBA-14E21E8F51B6}"/>
                </a:ext>
              </a:extLst>
            </p:cNvPr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104FE6A4-F4A1-47C3-CC68-D6F0E940A7DC}"/>
              </a:ext>
            </a:extLst>
          </p:cNvPr>
          <p:cNvCxnSpPr/>
          <p:nvPr/>
        </p:nvCxnSpPr>
        <p:spPr>
          <a:xfrm flipH="1">
            <a:off x="5005104" y="1636788"/>
            <a:ext cx="792087" cy="0"/>
          </a:xfrm>
          <a:prstGeom prst="line">
            <a:avLst/>
          </a:prstGeom>
          <a:ln w="6350">
            <a:solidFill>
              <a:schemeClr val="bg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12B6CF6F-6219-3704-05B6-A5A833822863}"/>
              </a:ext>
            </a:extLst>
          </p:cNvPr>
          <p:cNvCxnSpPr/>
          <p:nvPr/>
        </p:nvCxnSpPr>
        <p:spPr>
          <a:xfrm flipH="1">
            <a:off x="5005104" y="2363800"/>
            <a:ext cx="792087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147D1066-DA59-6474-C2E0-C6AD4BA77764}"/>
              </a:ext>
            </a:extLst>
          </p:cNvPr>
          <p:cNvCxnSpPr/>
          <p:nvPr/>
        </p:nvCxnSpPr>
        <p:spPr>
          <a:xfrm flipH="1">
            <a:off x="5005104" y="3090812"/>
            <a:ext cx="792087" cy="0"/>
          </a:xfrm>
          <a:prstGeom prst="line">
            <a:avLst/>
          </a:prstGeom>
          <a:ln w="6350">
            <a:solidFill>
              <a:schemeClr val="bg2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6C5EAB0F-8A8C-1D03-0DB6-E77976788DE6}"/>
              </a:ext>
            </a:extLst>
          </p:cNvPr>
          <p:cNvCxnSpPr/>
          <p:nvPr/>
        </p:nvCxnSpPr>
        <p:spPr>
          <a:xfrm flipH="1">
            <a:off x="5005104" y="3817825"/>
            <a:ext cx="792087" cy="0"/>
          </a:xfrm>
          <a:prstGeom prst="line">
            <a:avLst/>
          </a:prstGeom>
          <a:ln w="6350">
            <a:solidFill>
              <a:schemeClr val="tx2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E51FB5D-13A4-56FE-6341-F98BF33DD3A8}"/>
              </a:ext>
            </a:extLst>
          </p:cNvPr>
          <p:cNvGrpSpPr/>
          <p:nvPr/>
        </p:nvGrpSpPr>
        <p:grpSpPr>
          <a:xfrm>
            <a:off x="827584" y="1271913"/>
            <a:ext cx="3976138" cy="605060"/>
            <a:chOff x="-12095" y="1739095"/>
            <a:chExt cx="3976138" cy="60506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C1F79F9-CF87-F481-67BF-ECDFDA29ECBF}"/>
                </a:ext>
              </a:extLst>
            </p:cNvPr>
            <p:cNvSpPr txBox="1"/>
            <p:nvPr/>
          </p:nvSpPr>
          <p:spPr>
            <a:xfrm>
              <a:off x="2344287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EEF1613-263C-0430-758A-7B1E55AD4DF2}"/>
                </a:ext>
              </a:extLst>
            </p:cNvPr>
            <p:cNvSpPr txBox="1"/>
            <p:nvPr/>
          </p:nvSpPr>
          <p:spPr>
            <a:xfrm>
              <a:off x="-12095" y="2049074"/>
              <a:ext cx="3976138" cy="29508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</a:t>
              </a:r>
              <a:endParaRPr lang="en-US" altLang="zh-CN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9BEBFBF-D40D-0AEB-AD1B-7DA589DF16D2}"/>
              </a:ext>
            </a:extLst>
          </p:cNvPr>
          <p:cNvGrpSpPr/>
          <p:nvPr/>
        </p:nvGrpSpPr>
        <p:grpSpPr>
          <a:xfrm>
            <a:off x="827584" y="1998490"/>
            <a:ext cx="3976138" cy="605060"/>
            <a:chOff x="-12095" y="1739095"/>
            <a:chExt cx="3976138" cy="60506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4996BD5-CACE-829A-4229-243AC5974F92}"/>
                </a:ext>
              </a:extLst>
            </p:cNvPr>
            <p:cNvSpPr txBox="1"/>
            <p:nvPr/>
          </p:nvSpPr>
          <p:spPr>
            <a:xfrm>
              <a:off x="2344287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779B37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0738FA1-97A4-BE61-8347-A3A68C91BF0E}"/>
                </a:ext>
              </a:extLst>
            </p:cNvPr>
            <p:cNvSpPr txBox="1"/>
            <p:nvPr/>
          </p:nvSpPr>
          <p:spPr>
            <a:xfrm>
              <a:off x="-12095" y="2049074"/>
              <a:ext cx="3976138" cy="29508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</a:t>
              </a:r>
              <a:endParaRPr lang="en-US" altLang="zh-CN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E9E096A-6903-89B1-568A-025C50B4F0FA}"/>
              </a:ext>
            </a:extLst>
          </p:cNvPr>
          <p:cNvGrpSpPr/>
          <p:nvPr/>
        </p:nvGrpSpPr>
        <p:grpSpPr>
          <a:xfrm>
            <a:off x="827584" y="2800399"/>
            <a:ext cx="3976138" cy="605060"/>
            <a:chOff x="-12095" y="1739095"/>
            <a:chExt cx="3976138" cy="60506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8515207-C1FF-A30C-7B4A-6E585E05EBB9}"/>
                </a:ext>
              </a:extLst>
            </p:cNvPr>
            <p:cNvSpPr txBox="1"/>
            <p:nvPr/>
          </p:nvSpPr>
          <p:spPr>
            <a:xfrm>
              <a:off x="2344287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076B530-CE43-26A1-633C-080C7C893383}"/>
                </a:ext>
              </a:extLst>
            </p:cNvPr>
            <p:cNvSpPr txBox="1"/>
            <p:nvPr/>
          </p:nvSpPr>
          <p:spPr>
            <a:xfrm>
              <a:off x="-12095" y="2049074"/>
              <a:ext cx="3976138" cy="29508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</a:t>
              </a:r>
              <a:endParaRPr lang="en-US" altLang="zh-CN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3A2996E-3ADF-7ADF-5EDB-38EA6A5AA1F4}"/>
              </a:ext>
            </a:extLst>
          </p:cNvPr>
          <p:cNvGrpSpPr/>
          <p:nvPr/>
        </p:nvGrpSpPr>
        <p:grpSpPr>
          <a:xfrm>
            <a:off x="827584" y="3515295"/>
            <a:ext cx="3976138" cy="605060"/>
            <a:chOff x="-12095" y="1739095"/>
            <a:chExt cx="3976138" cy="60506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062FBED-1EA4-4673-84B5-308E0ED78FBF}"/>
                </a:ext>
              </a:extLst>
            </p:cNvPr>
            <p:cNvSpPr txBox="1"/>
            <p:nvPr/>
          </p:nvSpPr>
          <p:spPr>
            <a:xfrm>
              <a:off x="2344287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rgbClr val="779B37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38DCC1D-64B5-9053-A264-E8F1695EE83F}"/>
                </a:ext>
              </a:extLst>
            </p:cNvPr>
            <p:cNvSpPr txBox="1"/>
            <p:nvPr/>
          </p:nvSpPr>
          <p:spPr>
            <a:xfrm>
              <a:off x="-12095" y="2049074"/>
              <a:ext cx="3976138" cy="29508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</a:t>
              </a:r>
              <a:endParaRPr lang="en-US" altLang="zh-CN" sz="12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92783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84D8AA2-8F0E-4CD8-6B4E-205B3C7728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63977" y="375146"/>
            <a:ext cx="2708023" cy="270802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41A6F9A-6122-318B-1993-36274779D1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00000">
            <a:off x="7238007" y="577267"/>
            <a:ext cx="3157023" cy="315702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8032475-5604-C8A5-C626-7BAFD9B65C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588655">
            <a:off x="2016960" y="2620058"/>
            <a:ext cx="1725233" cy="17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7841DCF-EA39-99F2-576B-175D18C3FA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8636">
            <a:off x="735199" y="760905"/>
            <a:ext cx="1602973" cy="1602973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1108044" y="1197370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贰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1D3FC899-0DE8-3ED5-E2FE-22E2905D821D}"/>
              </a:ext>
            </a:extLst>
          </p:cNvPr>
          <p:cNvSpPr/>
          <p:nvPr/>
        </p:nvSpPr>
        <p:spPr>
          <a:xfrm>
            <a:off x="3954461" y="2427734"/>
            <a:ext cx="3329506" cy="45719"/>
          </a:xfrm>
          <a:custGeom>
            <a:avLst/>
            <a:gdLst>
              <a:gd name="connsiteX0" fmla="*/ 0 w 6105525"/>
              <a:gd name="connsiteY0" fmla="*/ 58350 h 172773"/>
              <a:gd name="connsiteX1" fmla="*/ 876300 w 6105525"/>
              <a:gd name="connsiteY1" fmla="*/ 172650 h 172773"/>
              <a:gd name="connsiteX2" fmla="*/ 2152650 w 6105525"/>
              <a:gd name="connsiteY2" fmla="*/ 39300 h 172773"/>
              <a:gd name="connsiteX3" fmla="*/ 3819525 w 6105525"/>
              <a:gd name="connsiteY3" fmla="*/ 86925 h 172773"/>
              <a:gd name="connsiteX4" fmla="*/ 5153025 w 6105525"/>
              <a:gd name="connsiteY4" fmla="*/ 1200 h 172773"/>
              <a:gd name="connsiteX5" fmla="*/ 6105525 w 6105525"/>
              <a:gd name="connsiteY5" fmla="*/ 163125 h 172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5525" h="172773">
                <a:moveTo>
                  <a:pt x="0" y="58350"/>
                </a:moveTo>
                <a:cubicBezTo>
                  <a:pt x="258762" y="117087"/>
                  <a:pt x="517525" y="175825"/>
                  <a:pt x="876300" y="172650"/>
                </a:cubicBezTo>
                <a:cubicBezTo>
                  <a:pt x="1235075" y="169475"/>
                  <a:pt x="1662113" y="53587"/>
                  <a:pt x="2152650" y="39300"/>
                </a:cubicBezTo>
                <a:cubicBezTo>
                  <a:pt x="2643188" y="25012"/>
                  <a:pt x="3319463" y="93275"/>
                  <a:pt x="3819525" y="86925"/>
                </a:cubicBezTo>
                <a:cubicBezTo>
                  <a:pt x="4319587" y="80575"/>
                  <a:pt x="4772025" y="-11500"/>
                  <a:pt x="5153025" y="1200"/>
                </a:cubicBezTo>
                <a:cubicBezTo>
                  <a:pt x="5534025" y="13900"/>
                  <a:pt x="5819775" y="88512"/>
                  <a:pt x="6105525" y="163125"/>
                </a:cubicBezTo>
              </a:path>
            </a:pathLst>
          </a:custGeom>
          <a:noFill/>
          <a:ln w="6350">
            <a:solidFill>
              <a:srgbClr val="84B3A4"/>
            </a:solidFill>
            <a:prstDash val="dash"/>
            <a:headEnd type="oval"/>
            <a:tailEnd type="oval"/>
          </a:ln>
          <a:effectLst>
            <a:outerShdw blurRad="50800" dist="1143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96A2E07-6F95-1705-E135-B5860D36CDB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12829">
            <a:off x="314266" y="2350210"/>
            <a:ext cx="1800200" cy="18002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D973EB3-2F55-9705-4905-4FFA4E856464}"/>
              </a:ext>
            </a:extLst>
          </p:cNvPr>
          <p:cNvSpPr txBox="1"/>
          <p:nvPr/>
        </p:nvSpPr>
        <p:spPr>
          <a:xfrm>
            <a:off x="3954461" y="1936033"/>
            <a:ext cx="28497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EB9AAF4-ADB7-94AE-C08E-3E5E934ECB51}"/>
              </a:ext>
            </a:extLst>
          </p:cNvPr>
          <p:cNvSpPr txBox="1"/>
          <p:nvPr/>
        </p:nvSpPr>
        <p:spPr>
          <a:xfrm>
            <a:off x="3918728" y="2679340"/>
            <a:ext cx="4469696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6895994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D74E15C1-72D8-3739-BA6C-94227F50D9DD}"/>
              </a:ext>
            </a:extLst>
          </p:cNvPr>
          <p:cNvSpPr txBox="1"/>
          <p:nvPr/>
        </p:nvSpPr>
        <p:spPr>
          <a:xfrm>
            <a:off x="3275856" y="7836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84B3A4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添加标题文本</a:t>
            </a:r>
          </a:p>
        </p:txBody>
      </p:sp>
      <p:grpSp>
        <p:nvGrpSpPr>
          <p:cNvPr id="2" name="Group 57">
            <a:extLst>
              <a:ext uri="{FF2B5EF4-FFF2-40B4-BE49-F238E27FC236}">
                <a16:creationId xmlns:a16="http://schemas.microsoft.com/office/drawing/2014/main" id="{98361EEA-6C49-3DFD-98C2-6F29A665DF51}"/>
              </a:ext>
            </a:extLst>
          </p:cNvPr>
          <p:cNvGrpSpPr/>
          <p:nvPr/>
        </p:nvGrpSpPr>
        <p:grpSpPr>
          <a:xfrm>
            <a:off x="1043608" y="1347614"/>
            <a:ext cx="3054563" cy="2712179"/>
            <a:chOff x="5625793" y="1599766"/>
            <a:chExt cx="4594903" cy="4080928"/>
          </a:xfrm>
          <a:solidFill>
            <a:srgbClr val="DC4415"/>
          </a:solidFill>
        </p:grpSpPr>
        <p:grpSp>
          <p:nvGrpSpPr>
            <p:cNvPr id="3" name="Group 58">
              <a:extLst>
                <a:ext uri="{FF2B5EF4-FFF2-40B4-BE49-F238E27FC236}">
                  <a16:creationId xmlns:a16="http://schemas.microsoft.com/office/drawing/2014/main" id="{A1088D3F-6C52-F6A9-5672-54A57E8A15EA}"/>
                </a:ext>
              </a:extLst>
            </p:cNvPr>
            <p:cNvGrpSpPr/>
            <p:nvPr/>
          </p:nvGrpSpPr>
          <p:grpSpPr>
            <a:xfrm>
              <a:off x="6191250" y="1599766"/>
              <a:ext cx="3473482" cy="1069614"/>
              <a:chOff x="6191250" y="1599766"/>
              <a:chExt cx="3473482" cy="1069614"/>
            </a:xfrm>
            <a:grpFill/>
          </p:grpSpPr>
          <p:sp>
            <p:nvSpPr>
              <p:cNvPr id="9" name="Freeform 64">
                <a:extLst>
                  <a:ext uri="{FF2B5EF4-FFF2-40B4-BE49-F238E27FC236}">
                    <a16:creationId xmlns:a16="http://schemas.microsoft.com/office/drawing/2014/main" id="{3BC6A327-E845-3C86-E8CC-C1FD0E0C9334}"/>
                  </a:ext>
                </a:extLst>
              </p:cNvPr>
              <p:cNvSpPr/>
              <p:nvPr/>
            </p:nvSpPr>
            <p:spPr bwMode="auto">
              <a:xfrm>
                <a:off x="6191250" y="1599766"/>
                <a:ext cx="1621631" cy="1069614"/>
              </a:xfrm>
              <a:custGeom>
                <a:avLst/>
                <a:gdLst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07636 w 4158105"/>
                  <a:gd name="connsiteY8" fmla="*/ 1069182 h 4110786"/>
                  <a:gd name="connsiteX9" fmla="*/ 398124 w 4158105"/>
                  <a:gd name="connsiteY9" fmla="*/ 919162 h 4110786"/>
                  <a:gd name="connsiteX10" fmla="*/ 2106264 w 4158105"/>
                  <a:gd name="connsiteY10" fmla="*/ 319178 h 4110786"/>
                  <a:gd name="connsiteX11" fmla="*/ 2198792 w 4158105"/>
                  <a:gd name="connsiteY11" fmla="*/ 323850 h 4110786"/>
                  <a:gd name="connsiteX12" fmla="*/ 2019755 w 4158105"/>
                  <a:gd name="connsiteY12" fmla="*/ 323850 h 4110786"/>
                  <a:gd name="connsiteX13" fmla="*/ 2019755 w 4158105"/>
                  <a:gd name="connsiteY13" fmla="*/ 323546 h 4110786"/>
                  <a:gd name="connsiteX14" fmla="*/ 2106264 w 4158105"/>
                  <a:gd name="connsiteY14" fmla="*/ 319178 h 4110786"/>
                  <a:gd name="connsiteX15" fmla="*/ 2224351 w 4158105"/>
                  <a:gd name="connsiteY15" fmla="*/ 13068 h 4110786"/>
                  <a:gd name="connsiteX16" fmla="*/ 4158105 w 4158105"/>
                  <a:gd name="connsiteY16" fmla="*/ 2058946 h 4110786"/>
                  <a:gd name="connsiteX17" fmla="*/ 2106265 w 4158105"/>
                  <a:gd name="connsiteY17" fmla="*/ 4110786 h 4110786"/>
                  <a:gd name="connsiteX18" fmla="*/ 54424 w 4158105"/>
                  <a:gd name="connsiteY18" fmla="*/ 2058946 h 4110786"/>
                  <a:gd name="connsiteX19" fmla="*/ 574232 w 4158105"/>
                  <a:gd name="connsiteY19" fmla="*/ 1234330 h 4110786"/>
                  <a:gd name="connsiteX20" fmla="*/ 366497 w 4158105"/>
                  <a:gd name="connsiteY20" fmla="*/ 2058945 h 4110786"/>
                  <a:gd name="connsiteX21" fmla="*/ 2106264 w 4158105"/>
                  <a:gd name="connsiteY21" fmla="*/ 3798712 h 4110786"/>
                  <a:gd name="connsiteX22" fmla="*/ 3846030 w 4158105"/>
                  <a:gd name="connsiteY22" fmla="*/ 2058945 h 4110786"/>
                  <a:gd name="connsiteX23" fmla="*/ 2198792 w 4158105"/>
                  <a:gd name="connsiteY23" fmla="*/ 323850 h 4110786"/>
                  <a:gd name="connsiteX24" fmla="*/ 2219780 w 4158105"/>
                  <a:gd name="connsiteY24" fmla="*/ 323850 h 4110786"/>
                  <a:gd name="connsiteX25" fmla="*/ 2224351 w 4158105"/>
                  <a:gd name="connsiteY25" fmla="*/ 13068 h 4110786"/>
                  <a:gd name="connsiteX26" fmla="*/ 2019755 w 4158105"/>
                  <a:gd name="connsiteY26" fmla="*/ 11473 h 4110786"/>
                  <a:gd name="connsiteX27" fmla="*/ 2019755 w 4158105"/>
                  <a:gd name="connsiteY27" fmla="*/ 323546 h 4110786"/>
                  <a:gd name="connsiteX28" fmla="*/ 668844 w 4158105"/>
                  <a:gd name="connsiteY28" fmla="*/ 1079241 h 4110786"/>
                  <a:gd name="connsiteX29" fmla="*/ 399753 w 4158105"/>
                  <a:gd name="connsiteY29" fmla="*/ 920125 h 4110786"/>
                  <a:gd name="connsiteX30" fmla="*/ 2019755 w 4158105"/>
                  <a:gd name="connsiteY30" fmla="*/ 11473 h 4110786"/>
                  <a:gd name="connsiteX31" fmla="*/ 2224543 w 4158105"/>
                  <a:gd name="connsiteY31" fmla="*/ 0 h 4110786"/>
                  <a:gd name="connsiteX32" fmla="*/ 2224351 w 4158105"/>
                  <a:gd name="connsiteY32" fmla="*/ 13068 h 4110786"/>
                  <a:gd name="connsiteX33" fmla="*/ 2106265 w 4158105"/>
                  <a:gd name="connsiteY33" fmla="*/ 7105 h 4110786"/>
                  <a:gd name="connsiteX34" fmla="*/ 2019755 w 4158105"/>
                  <a:gd name="connsiteY34" fmla="*/ 11473 h 4110786"/>
                  <a:gd name="connsiteX35" fmla="*/ 2019755 w 4158105"/>
                  <a:gd name="connsiteY35" fmla="*/ 2381 h 4110786"/>
                  <a:gd name="connsiteX36" fmla="*/ 2224543 w 4158105"/>
                  <a:gd name="connsiteY36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98124 w 4158105"/>
                  <a:gd name="connsiteY8" fmla="*/ 919162 h 4110786"/>
                  <a:gd name="connsiteX9" fmla="*/ 2106264 w 4158105"/>
                  <a:gd name="connsiteY9" fmla="*/ 319178 h 4110786"/>
                  <a:gd name="connsiteX10" fmla="*/ 2198792 w 4158105"/>
                  <a:gd name="connsiteY10" fmla="*/ 323850 h 4110786"/>
                  <a:gd name="connsiteX11" fmla="*/ 2019755 w 4158105"/>
                  <a:gd name="connsiteY11" fmla="*/ 323850 h 4110786"/>
                  <a:gd name="connsiteX12" fmla="*/ 2019755 w 4158105"/>
                  <a:gd name="connsiteY12" fmla="*/ 323546 h 4110786"/>
                  <a:gd name="connsiteX13" fmla="*/ 2106264 w 4158105"/>
                  <a:gd name="connsiteY13" fmla="*/ 319178 h 4110786"/>
                  <a:gd name="connsiteX14" fmla="*/ 2224351 w 4158105"/>
                  <a:gd name="connsiteY14" fmla="*/ 13068 h 4110786"/>
                  <a:gd name="connsiteX15" fmla="*/ 4158105 w 4158105"/>
                  <a:gd name="connsiteY15" fmla="*/ 2058946 h 4110786"/>
                  <a:gd name="connsiteX16" fmla="*/ 2106265 w 4158105"/>
                  <a:gd name="connsiteY16" fmla="*/ 4110786 h 4110786"/>
                  <a:gd name="connsiteX17" fmla="*/ 54424 w 4158105"/>
                  <a:gd name="connsiteY17" fmla="*/ 2058946 h 4110786"/>
                  <a:gd name="connsiteX18" fmla="*/ 574232 w 4158105"/>
                  <a:gd name="connsiteY18" fmla="*/ 1234330 h 4110786"/>
                  <a:gd name="connsiteX19" fmla="*/ 366497 w 4158105"/>
                  <a:gd name="connsiteY19" fmla="*/ 2058945 h 4110786"/>
                  <a:gd name="connsiteX20" fmla="*/ 2106264 w 4158105"/>
                  <a:gd name="connsiteY20" fmla="*/ 3798712 h 4110786"/>
                  <a:gd name="connsiteX21" fmla="*/ 3846030 w 4158105"/>
                  <a:gd name="connsiteY21" fmla="*/ 2058945 h 4110786"/>
                  <a:gd name="connsiteX22" fmla="*/ 2198792 w 4158105"/>
                  <a:gd name="connsiteY22" fmla="*/ 323850 h 4110786"/>
                  <a:gd name="connsiteX23" fmla="*/ 2219780 w 4158105"/>
                  <a:gd name="connsiteY23" fmla="*/ 323850 h 4110786"/>
                  <a:gd name="connsiteX24" fmla="*/ 2224351 w 4158105"/>
                  <a:gd name="connsiteY24" fmla="*/ 13068 h 4110786"/>
                  <a:gd name="connsiteX25" fmla="*/ 2019755 w 4158105"/>
                  <a:gd name="connsiteY25" fmla="*/ 11473 h 4110786"/>
                  <a:gd name="connsiteX26" fmla="*/ 2019755 w 4158105"/>
                  <a:gd name="connsiteY26" fmla="*/ 323546 h 4110786"/>
                  <a:gd name="connsiteX27" fmla="*/ 668844 w 4158105"/>
                  <a:gd name="connsiteY27" fmla="*/ 1079241 h 4110786"/>
                  <a:gd name="connsiteX28" fmla="*/ 399753 w 4158105"/>
                  <a:gd name="connsiteY28" fmla="*/ 920125 h 4110786"/>
                  <a:gd name="connsiteX29" fmla="*/ 2019755 w 4158105"/>
                  <a:gd name="connsiteY29" fmla="*/ 11473 h 4110786"/>
                  <a:gd name="connsiteX30" fmla="*/ 2224543 w 4158105"/>
                  <a:gd name="connsiteY30" fmla="*/ 0 h 4110786"/>
                  <a:gd name="connsiteX31" fmla="*/ 2224351 w 4158105"/>
                  <a:gd name="connsiteY31" fmla="*/ 13068 h 4110786"/>
                  <a:gd name="connsiteX32" fmla="*/ 2106265 w 4158105"/>
                  <a:gd name="connsiteY32" fmla="*/ 7105 h 4110786"/>
                  <a:gd name="connsiteX33" fmla="*/ 2019755 w 4158105"/>
                  <a:gd name="connsiteY33" fmla="*/ 11473 h 4110786"/>
                  <a:gd name="connsiteX34" fmla="*/ 2019755 w 4158105"/>
                  <a:gd name="connsiteY34" fmla="*/ 2381 h 4110786"/>
                  <a:gd name="connsiteX35" fmla="*/ 2224543 w 4158105"/>
                  <a:gd name="connsiteY35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98124 w 4158105"/>
                  <a:gd name="connsiteY7" fmla="*/ 919162 h 4110786"/>
                  <a:gd name="connsiteX8" fmla="*/ 2106264 w 4158105"/>
                  <a:gd name="connsiteY8" fmla="*/ 319178 h 4110786"/>
                  <a:gd name="connsiteX9" fmla="*/ 2198792 w 4158105"/>
                  <a:gd name="connsiteY9" fmla="*/ 323850 h 4110786"/>
                  <a:gd name="connsiteX10" fmla="*/ 2019755 w 4158105"/>
                  <a:gd name="connsiteY10" fmla="*/ 323850 h 4110786"/>
                  <a:gd name="connsiteX11" fmla="*/ 2019755 w 4158105"/>
                  <a:gd name="connsiteY11" fmla="*/ 323546 h 4110786"/>
                  <a:gd name="connsiteX12" fmla="*/ 2106264 w 4158105"/>
                  <a:gd name="connsiteY12" fmla="*/ 319178 h 4110786"/>
                  <a:gd name="connsiteX13" fmla="*/ 2224351 w 4158105"/>
                  <a:gd name="connsiteY13" fmla="*/ 13068 h 4110786"/>
                  <a:gd name="connsiteX14" fmla="*/ 4158105 w 4158105"/>
                  <a:gd name="connsiteY14" fmla="*/ 2058946 h 4110786"/>
                  <a:gd name="connsiteX15" fmla="*/ 2106265 w 4158105"/>
                  <a:gd name="connsiteY15" fmla="*/ 4110786 h 4110786"/>
                  <a:gd name="connsiteX16" fmla="*/ 54424 w 4158105"/>
                  <a:gd name="connsiteY16" fmla="*/ 2058946 h 4110786"/>
                  <a:gd name="connsiteX17" fmla="*/ 574232 w 4158105"/>
                  <a:gd name="connsiteY17" fmla="*/ 1234330 h 4110786"/>
                  <a:gd name="connsiteX18" fmla="*/ 366497 w 4158105"/>
                  <a:gd name="connsiteY18" fmla="*/ 2058945 h 4110786"/>
                  <a:gd name="connsiteX19" fmla="*/ 2106264 w 4158105"/>
                  <a:gd name="connsiteY19" fmla="*/ 3798712 h 4110786"/>
                  <a:gd name="connsiteX20" fmla="*/ 3846030 w 4158105"/>
                  <a:gd name="connsiteY20" fmla="*/ 2058945 h 4110786"/>
                  <a:gd name="connsiteX21" fmla="*/ 2198792 w 4158105"/>
                  <a:gd name="connsiteY21" fmla="*/ 323850 h 4110786"/>
                  <a:gd name="connsiteX22" fmla="*/ 2219780 w 4158105"/>
                  <a:gd name="connsiteY22" fmla="*/ 323850 h 4110786"/>
                  <a:gd name="connsiteX23" fmla="*/ 2224351 w 4158105"/>
                  <a:gd name="connsiteY23" fmla="*/ 13068 h 4110786"/>
                  <a:gd name="connsiteX24" fmla="*/ 2019755 w 4158105"/>
                  <a:gd name="connsiteY24" fmla="*/ 11473 h 4110786"/>
                  <a:gd name="connsiteX25" fmla="*/ 2019755 w 4158105"/>
                  <a:gd name="connsiteY25" fmla="*/ 323546 h 4110786"/>
                  <a:gd name="connsiteX26" fmla="*/ 668844 w 4158105"/>
                  <a:gd name="connsiteY26" fmla="*/ 1079241 h 4110786"/>
                  <a:gd name="connsiteX27" fmla="*/ 399753 w 4158105"/>
                  <a:gd name="connsiteY27" fmla="*/ 920125 h 4110786"/>
                  <a:gd name="connsiteX28" fmla="*/ 2019755 w 4158105"/>
                  <a:gd name="connsiteY28" fmla="*/ 11473 h 4110786"/>
                  <a:gd name="connsiteX29" fmla="*/ 2224543 w 4158105"/>
                  <a:gd name="connsiteY29" fmla="*/ 0 h 4110786"/>
                  <a:gd name="connsiteX30" fmla="*/ 2224351 w 4158105"/>
                  <a:gd name="connsiteY30" fmla="*/ 13068 h 4110786"/>
                  <a:gd name="connsiteX31" fmla="*/ 2106265 w 4158105"/>
                  <a:gd name="connsiteY31" fmla="*/ 7105 h 4110786"/>
                  <a:gd name="connsiteX32" fmla="*/ 2019755 w 4158105"/>
                  <a:gd name="connsiteY32" fmla="*/ 11473 h 4110786"/>
                  <a:gd name="connsiteX33" fmla="*/ 2019755 w 4158105"/>
                  <a:gd name="connsiteY33" fmla="*/ 2381 h 4110786"/>
                  <a:gd name="connsiteX34" fmla="*/ 2224543 w 4158105"/>
                  <a:gd name="connsiteY34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644913 w 4228786"/>
                  <a:gd name="connsiteY3" fmla="*/ 1234330 h 4110786"/>
                  <a:gd name="connsiteX4" fmla="*/ 739525 w 4228786"/>
                  <a:gd name="connsiteY4" fmla="*/ 1079241 h 4110786"/>
                  <a:gd name="connsiteX5" fmla="*/ 468805 w 4228786"/>
                  <a:gd name="connsiteY5" fmla="*/ 919162 h 4110786"/>
                  <a:gd name="connsiteX6" fmla="*/ 470434 w 4228786"/>
                  <a:gd name="connsiteY6" fmla="*/ 920125 h 4110786"/>
                  <a:gd name="connsiteX7" fmla="*/ 468805 w 4228786"/>
                  <a:gd name="connsiteY7" fmla="*/ 919162 h 4110786"/>
                  <a:gd name="connsiteX8" fmla="*/ 2176945 w 4228786"/>
                  <a:gd name="connsiteY8" fmla="*/ 319178 h 4110786"/>
                  <a:gd name="connsiteX9" fmla="*/ 2269473 w 4228786"/>
                  <a:gd name="connsiteY9" fmla="*/ 323850 h 4110786"/>
                  <a:gd name="connsiteX10" fmla="*/ 2090436 w 4228786"/>
                  <a:gd name="connsiteY10" fmla="*/ 323850 h 4110786"/>
                  <a:gd name="connsiteX11" fmla="*/ 2090436 w 4228786"/>
                  <a:gd name="connsiteY11" fmla="*/ 323546 h 4110786"/>
                  <a:gd name="connsiteX12" fmla="*/ 2176945 w 4228786"/>
                  <a:gd name="connsiteY12" fmla="*/ 319178 h 4110786"/>
                  <a:gd name="connsiteX13" fmla="*/ 2295032 w 4228786"/>
                  <a:gd name="connsiteY13" fmla="*/ 13068 h 4110786"/>
                  <a:gd name="connsiteX14" fmla="*/ 4228786 w 4228786"/>
                  <a:gd name="connsiteY14" fmla="*/ 2058946 h 4110786"/>
                  <a:gd name="connsiteX15" fmla="*/ 2176946 w 4228786"/>
                  <a:gd name="connsiteY15" fmla="*/ 4110786 h 4110786"/>
                  <a:gd name="connsiteX16" fmla="*/ 125105 w 4228786"/>
                  <a:gd name="connsiteY16" fmla="*/ 2058946 h 4110786"/>
                  <a:gd name="connsiteX17" fmla="*/ 437178 w 4228786"/>
                  <a:gd name="connsiteY17" fmla="*/ 2058945 h 4110786"/>
                  <a:gd name="connsiteX18" fmla="*/ 2176945 w 4228786"/>
                  <a:gd name="connsiteY18" fmla="*/ 3798712 h 4110786"/>
                  <a:gd name="connsiteX19" fmla="*/ 3916711 w 4228786"/>
                  <a:gd name="connsiteY19" fmla="*/ 2058945 h 4110786"/>
                  <a:gd name="connsiteX20" fmla="*/ 2269473 w 4228786"/>
                  <a:gd name="connsiteY20" fmla="*/ 323850 h 4110786"/>
                  <a:gd name="connsiteX21" fmla="*/ 2290461 w 4228786"/>
                  <a:gd name="connsiteY21" fmla="*/ 323850 h 4110786"/>
                  <a:gd name="connsiteX22" fmla="*/ 2295032 w 4228786"/>
                  <a:gd name="connsiteY22" fmla="*/ 13068 h 4110786"/>
                  <a:gd name="connsiteX23" fmla="*/ 2090436 w 4228786"/>
                  <a:gd name="connsiteY23" fmla="*/ 11473 h 4110786"/>
                  <a:gd name="connsiteX24" fmla="*/ 2090436 w 4228786"/>
                  <a:gd name="connsiteY24" fmla="*/ 323546 h 4110786"/>
                  <a:gd name="connsiteX25" fmla="*/ 739525 w 4228786"/>
                  <a:gd name="connsiteY25" fmla="*/ 1079241 h 4110786"/>
                  <a:gd name="connsiteX26" fmla="*/ 470434 w 4228786"/>
                  <a:gd name="connsiteY26" fmla="*/ 920125 h 4110786"/>
                  <a:gd name="connsiteX27" fmla="*/ 2090436 w 4228786"/>
                  <a:gd name="connsiteY27" fmla="*/ 11473 h 4110786"/>
                  <a:gd name="connsiteX28" fmla="*/ 2295224 w 4228786"/>
                  <a:gd name="connsiteY28" fmla="*/ 0 h 4110786"/>
                  <a:gd name="connsiteX29" fmla="*/ 2295032 w 4228786"/>
                  <a:gd name="connsiteY29" fmla="*/ 13068 h 4110786"/>
                  <a:gd name="connsiteX30" fmla="*/ 2176946 w 4228786"/>
                  <a:gd name="connsiteY30" fmla="*/ 7105 h 4110786"/>
                  <a:gd name="connsiteX31" fmla="*/ 2090436 w 4228786"/>
                  <a:gd name="connsiteY31" fmla="*/ 11473 h 4110786"/>
                  <a:gd name="connsiteX32" fmla="*/ 2090436 w 4228786"/>
                  <a:gd name="connsiteY32" fmla="*/ 2381 h 4110786"/>
                  <a:gd name="connsiteX33" fmla="*/ 2295224 w 4228786"/>
                  <a:gd name="connsiteY33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739525 w 4228786"/>
                  <a:gd name="connsiteY3" fmla="*/ 1079241 h 4110786"/>
                  <a:gd name="connsiteX4" fmla="*/ 468805 w 4228786"/>
                  <a:gd name="connsiteY4" fmla="*/ 919162 h 4110786"/>
                  <a:gd name="connsiteX5" fmla="*/ 470434 w 4228786"/>
                  <a:gd name="connsiteY5" fmla="*/ 920125 h 4110786"/>
                  <a:gd name="connsiteX6" fmla="*/ 468805 w 4228786"/>
                  <a:gd name="connsiteY6" fmla="*/ 919162 h 4110786"/>
                  <a:gd name="connsiteX7" fmla="*/ 2176945 w 4228786"/>
                  <a:gd name="connsiteY7" fmla="*/ 319178 h 4110786"/>
                  <a:gd name="connsiteX8" fmla="*/ 2269473 w 4228786"/>
                  <a:gd name="connsiteY8" fmla="*/ 323850 h 4110786"/>
                  <a:gd name="connsiteX9" fmla="*/ 2090436 w 4228786"/>
                  <a:gd name="connsiteY9" fmla="*/ 323850 h 4110786"/>
                  <a:gd name="connsiteX10" fmla="*/ 2090436 w 4228786"/>
                  <a:gd name="connsiteY10" fmla="*/ 323546 h 4110786"/>
                  <a:gd name="connsiteX11" fmla="*/ 2176945 w 4228786"/>
                  <a:gd name="connsiteY11" fmla="*/ 319178 h 4110786"/>
                  <a:gd name="connsiteX12" fmla="*/ 2295032 w 4228786"/>
                  <a:gd name="connsiteY12" fmla="*/ 13068 h 4110786"/>
                  <a:gd name="connsiteX13" fmla="*/ 4228786 w 4228786"/>
                  <a:gd name="connsiteY13" fmla="*/ 2058946 h 4110786"/>
                  <a:gd name="connsiteX14" fmla="*/ 2176946 w 4228786"/>
                  <a:gd name="connsiteY14" fmla="*/ 4110786 h 4110786"/>
                  <a:gd name="connsiteX15" fmla="*/ 125105 w 4228786"/>
                  <a:gd name="connsiteY15" fmla="*/ 2058946 h 4110786"/>
                  <a:gd name="connsiteX16" fmla="*/ 437178 w 4228786"/>
                  <a:gd name="connsiteY16" fmla="*/ 2058945 h 4110786"/>
                  <a:gd name="connsiteX17" fmla="*/ 2176945 w 4228786"/>
                  <a:gd name="connsiteY17" fmla="*/ 3798712 h 4110786"/>
                  <a:gd name="connsiteX18" fmla="*/ 3916711 w 4228786"/>
                  <a:gd name="connsiteY18" fmla="*/ 2058945 h 4110786"/>
                  <a:gd name="connsiteX19" fmla="*/ 2269473 w 4228786"/>
                  <a:gd name="connsiteY19" fmla="*/ 323850 h 4110786"/>
                  <a:gd name="connsiteX20" fmla="*/ 2290461 w 4228786"/>
                  <a:gd name="connsiteY20" fmla="*/ 323850 h 4110786"/>
                  <a:gd name="connsiteX21" fmla="*/ 2295032 w 4228786"/>
                  <a:gd name="connsiteY21" fmla="*/ 13068 h 4110786"/>
                  <a:gd name="connsiteX22" fmla="*/ 2090436 w 4228786"/>
                  <a:gd name="connsiteY22" fmla="*/ 11473 h 4110786"/>
                  <a:gd name="connsiteX23" fmla="*/ 2090436 w 4228786"/>
                  <a:gd name="connsiteY23" fmla="*/ 323546 h 4110786"/>
                  <a:gd name="connsiteX24" fmla="*/ 739525 w 4228786"/>
                  <a:gd name="connsiteY24" fmla="*/ 1079241 h 4110786"/>
                  <a:gd name="connsiteX25" fmla="*/ 470434 w 4228786"/>
                  <a:gd name="connsiteY25" fmla="*/ 920125 h 4110786"/>
                  <a:gd name="connsiteX26" fmla="*/ 2090436 w 4228786"/>
                  <a:gd name="connsiteY26" fmla="*/ 11473 h 4110786"/>
                  <a:gd name="connsiteX27" fmla="*/ 2295224 w 4228786"/>
                  <a:gd name="connsiteY27" fmla="*/ 0 h 4110786"/>
                  <a:gd name="connsiteX28" fmla="*/ 2295032 w 4228786"/>
                  <a:gd name="connsiteY28" fmla="*/ 13068 h 4110786"/>
                  <a:gd name="connsiteX29" fmla="*/ 2176946 w 4228786"/>
                  <a:gd name="connsiteY29" fmla="*/ 7105 h 4110786"/>
                  <a:gd name="connsiteX30" fmla="*/ 2090436 w 4228786"/>
                  <a:gd name="connsiteY30" fmla="*/ 11473 h 4110786"/>
                  <a:gd name="connsiteX31" fmla="*/ 2090436 w 4228786"/>
                  <a:gd name="connsiteY31" fmla="*/ 2381 h 4110786"/>
                  <a:gd name="connsiteX32" fmla="*/ 2295224 w 4228786"/>
                  <a:gd name="connsiteY32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295032 w 4228786"/>
                  <a:gd name="connsiteY27" fmla="*/ 13068 h 4110786"/>
                  <a:gd name="connsiteX28" fmla="*/ 2176946 w 4228786"/>
                  <a:gd name="connsiteY28" fmla="*/ 7105 h 4110786"/>
                  <a:gd name="connsiteX29" fmla="*/ 2090436 w 4228786"/>
                  <a:gd name="connsiteY29" fmla="*/ 11473 h 4110786"/>
                  <a:gd name="connsiteX30" fmla="*/ 2090436 w 4228786"/>
                  <a:gd name="connsiteY30" fmla="*/ 2381 h 4110786"/>
                  <a:gd name="connsiteX31" fmla="*/ 2295224 w 4228786"/>
                  <a:gd name="connsiteY31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176946 w 4228786"/>
                  <a:gd name="connsiteY27" fmla="*/ 7105 h 4110786"/>
                  <a:gd name="connsiteX28" fmla="*/ 2090436 w 4228786"/>
                  <a:gd name="connsiteY28" fmla="*/ 11473 h 4110786"/>
                  <a:gd name="connsiteX29" fmla="*/ 2090436 w 4228786"/>
                  <a:gd name="connsiteY29" fmla="*/ 2381 h 4110786"/>
                  <a:gd name="connsiteX30" fmla="*/ 2295224 w 4228786"/>
                  <a:gd name="connsiteY30" fmla="*/ 0 h 4110786"/>
                  <a:gd name="connsiteX0" fmla="*/ 739525 w 4228949"/>
                  <a:gd name="connsiteY0" fmla="*/ 1079241 h 4110786"/>
                  <a:gd name="connsiteX1" fmla="*/ 742648 w 4228949"/>
                  <a:gd name="connsiteY1" fmla="*/ 1081087 h 4110786"/>
                  <a:gd name="connsiteX2" fmla="*/ 739525 w 4228949"/>
                  <a:gd name="connsiteY2" fmla="*/ 1079241 h 4110786"/>
                  <a:gd name="connsiteX3" fmla="*/ 468805 w 4228949"/>
                  <a:gd name="connsiteY3" fmla="*/ 919162 h 4110786"/>
                  <a:gd name="connsiteX4" fmla="*/ 470434 w 4228949"/>
                  <a:gd name="connsiteY4" fmla="*/ 920125 h 4110786"/>
                  <a:gd name="connsiteX5" fmla="*/ 468805 w 4228949"/>
                  <a:gd name="connsiteY5" fmla="*/ 919162 h 4110786"/>
                  <a:gd name="connsiteX6" fmla="*/ 2176945 w 4228949"/>
                  <a:gd name="connsiteY6" fmla="*/ 319178 h 4110786"/>
                  <a:gd name="connsiteX7" fmla="*/ 2269473 w 4228949"/>
                  <a:gd name="connsiteY7" fmla="*/ 323850 h 4110786"/>
                  <a:gd name="connsiteX8" fmla="*/ 2090436 w 4228949"/>
                  <a:gd name="connsiteY8" fmla="*/ 323850 h 4110786"/>
                  <a:gd name="connsiteX9" fmla="*/ 2090436 w 4228949"/>
                  <a:gd name="connsiteY9" fmla="*/ 323546 h 4110786"/>
                  <a:gd name="connsiteX10" fmla="*/ 2176945 w 4228949"/>
                  <a:gd name="connsiteY10" fmla="*/ 319178 h 4110786"/>
                  <a:gd name="connsiteX11" fmla="*/ 2290461 w 4228949"/>
                  <a:gd name="connsiteY11" fmla="*/ 323850 h 4110786"/>
                  <a:gd name="connsiteX12" fmla="*/ 4228786 w 4228949"/>
                  <a:gd name="connsiteY12" fmla="*/ 2058946 h 4110786"/>
                  <a:gd name="connsiteX13" fmla="*/ 2176946 w 4228949"/>
                  <a:gd name="connsiteY13" fmla="*/ 4110786 h 4110786"/>
                  <a:gd name="connsiteX14" fmla="*/ 125105 w 4228949"/>
                  <a:gd name="connsiteY14" fmla="*/ 2058946 h 4110786"/>
                  <a:gd name="connsiteX15" fmla="*/ 437178 w 4228949"/>
                  <a:gd name="connsiteY15" fmla="*/ 2058945 h 4110786"/>
                  <a:gd name="connsiteX16" fmla="*/ 2176945 w 4228949"/>
                  <a:gd name="connsiteY16" fmla="*/ 3798712 h 4110786"/>
                  <a:gd name="connsiteX17" fmla="*/ 3916711 w 4228949"/>
                  <a:gd name="connsiteY17" fmla="*/ 2058945 h 4110786"/>
                  <a:gd name="connsiteX18" fmla="*/ 2269473 w 4228949"/>
                  <a:gd name="connsiteY18" fmla="*/ 323850 h 4110786"/>
                  <a:gd name="connsiteX19" fmla="*/ 2290461 w 4228949"/>
                  <a:gd name="connsiteY19" fmla="*/ 323850 h 4110786"/>
                  <a:gd name="connsiteX20" fmla="*/ 2090436 w 4228949"/>
                  <a:gd name="connsiteY20" fmla="*/ 11473 h 4110786"/>
                  <a:gd name="connsiteX21" fmla="*/ 2090436 w 4228949"/>
                  <a:gd name="connsiteY21" fmla="*/ 323546 h 4110786"/>
                  <a:gd name="connsiteX22" fmla="*/ 739525 w 4228949"/>
                  <a:gd name="connsiteY22" fmla="*/ 1079241 h 4110786"/>
                  <a:gd name="connsiteX23" fmla="*/ 470434 w 4228949"/>
                  <a:gd name="connsiteY23" fmla="*/ 920125 h 4110786"/>
                  <a:gd name="connsiteX24" fmla="*/ 2090436 w 4228949"/>
                  <a:gd name="connsiteY24" fmla="*/ 11473 h 4110786"/>
                  <a:gd name="connsiteX25" fmla="*/ 2295224 w 4228949"/>
                  <a:gd name="connsiteY25" fmla="*/ 0 h 4110786"/>
                  <a:gd name="connsiteX26" fmla="*/ 2176946 w 4228949"/>
                  <a:gd name="connsiteY26" fmla="*/ 7105 h 4110786"/>
                  <a:gd name="connsiteX27" fmla="*/ 2090436 w 4228949"/>
                  <a:gd name="connsiteY27" fmla="*/ 11473 h 4110786"/>
                  <a:gd name="connsiteX28" fmla="*/ 2090436 w 4228949"/>
                  <a:gd name="connsiteY28" fmla="*/ 2381 h 4110786"/>
                  <a:gd name="connsiteX29" fmla="*/ 2295224 w 4228949"/>
                  <a:gd name="connsiteY29" fmla="*/ 0 h 4110786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176946 w 4228949"/>
                  <a:gd name="connsiteY26" fmla="*/ 4724 h 4108405"/>
                  <a:gd name="connsiteX27" fmla="*/ 2090436 w 4228949"/>
                  <a:gd name="connsiteY27" fmla="*/ 9092 h 4108405"/>
                  <a:gd name="connsiteX28" fmla="*/ 2090436 w 4228949"/>
                  <a:gd name="connsiteY28" fmla="*/ 0 h 4108405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090436 w 4228949"/>
                  <a:gd name="connsiteY26" fmla="*/ 9092 h 4108405"/>
                  <a:gd name="connsiteX27" fmla="*/ 2090436 w 4228949"/>
                  <a:gd name="connsiteY27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269473 w 4228925"/>
                  <a:gd name="connsiteY7" fmla="*/ 321469 h 4108405"/>
                  <a:gd name="connsiteX8" fmla="*/ 2090436 w 4228925"/>
                  <a:gd name="connsiteY8" fmla="*/ 321469 h 4108405"/>
                  <a:gd name="connsiteX9" fmla="*/ 2090436 w 4228925"/>
                  <a:gd name="connsiteY9" fmla="*/ 321165 h 4108405"/>
                  <a:gd name="connsiteX10" fmla="*/ 2176945 w 4228925"/>
                  <a:gd name="connsiteY10" fmla="*/ 316797 h 4108405"/>
                  <a:gd name="connsiteX11" fmla="*/ 2290461 w 4228925"/>
                  <a:gd name="connsiteY11" fmla="*/ 321469 h 4108405"/>
                  <a:gd name="connsiteX12" fmla="*/ 4228786 w 4228925"/>
                  <a:gd name="connsiteY12" fmla="*/ 2056565 h 4108405"/>
                  <a:gd name="connsiteX13" fmla="*/ 2176946 w 4228925"/>
                  <a:gd name="connsiteY13" fmla="*/ 4108405 h 4108405"/>
                  <a:gd name="connsiteX14" fmla="*/ 125105 w 4228925"/>
                  <a:gd name="connsiteY14" fmla="*/ 2056565 h 4108405"/>
                  <a:gd name="connsiteX15" fmla="*/ 437178 w 4228925"/>
                  <a:gd name="connsiteY15" fmla="*/ 2056564 h 4108405"/>
                  <a:gd name="connsiteX16" fmla="*/ 2176945 w 4228925"/>
                  <a:gd name="connsiteY16" fmla="*/ 3796331 h 4108405"/>
                  <a:gd name="connsiteX17" fmla="*/ 3916711 w 4228925"/>
                  <a:gd name="connsiteY17" fmla="*/ 2056564 h 4108405"/>
                  <a:gd name="connsiteX18" fmla="*/ 2290461 w 4228925"/>
                  <a:gd name="connsiteY18" fmla="*/ 321469 h 4108405"/>
                  <a:gd name="connsiteX19" fmla="*/ 2090436 w 4228925"/>
                  <a:gd name="connsiteY19" fmla="*/ 9092 h 4108405"/>
                  <a:gd name="connsiteX20" fmla="*/ 2090436 w 4228925"/>
                  <a:gd name="connsiteY20" fmla="*/ 321165 h 4108405"/>
                  <a:gd name="connsiteX21" fmla="*/ 739525 w 4228925"/>
                  <a:gd name="connsiteY21" fmla="*/ 1076860 h 4108405"/>
                  <a:gd name="connsiteX22" fmla="*/ 470434 w 4228925"/>
                  <a:gd name="connsiteY22" fmla="*/ 917744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25" fmla="*/ 2090436 w 4228925"/>
                  <a:gd name="connsiteY25" fmla="*/ 9092 h 4108405"/>
                  <a:gd name="connsiteX26" fmla="*/ 2090436 w 4228925"/>
                  <a:gd name="connsiteY26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176945 w 4228925"/>
                  <a:gd name="connsiteY9" fmla="*/ 316797 h 4108405"/>
                  <a:gd name="connsiteX10" fmla="*/ 2290461 w 4228925"/>
                  <a:gd name="connsiteY10" fmla="*/ 321469 h 4108405"/>
                  <a:gd name="connsiteX11" fmla="*/ 4228786 w 4228925"/>
                  <a:gd name="connsiteY11" fmla="*/ 2056565 h 4108405"/>
                  <a:gd name="connsiteX12" fmla="*/ 2176946 w 4228925"/>
                  <a:gd name="connsiteY12" fmla="*/ 4108405 h 4108405"/>
                  <a:gd name="connsiteX13" fmla="*/ 125105 w 4228925"/>
                  <a:gd name="connsiteY13" fmla="*/ 2056565 h 4108405"/>
                  <a:gd name="connsiteX14" fmla="*/ 437178 w 4228925"/>
                  <a:gd name="connsiteY14" fmla="*/ 2056564 h 4108405"/>
                  <a:gd name="connsiteX15" fmla="*/ 2176945 w 4228925"/>
                  <a:gd name="connsiteY15" fmla="*/ 3796331 h 4108405"/>
                  <a:gd name="connsiteX16" fmla="*/ 3916711 w 4228925"/>
                  <a:gd name="connsiteY16" fmla="*/ 2056564 h 4108405"/>
                  <a:gd name="connsiteX17" fmla="*/ 2290461 w 4228925"/>
                  <a:gd name="connsiteY17" fmla="*/ 321469 h 4108405"/>
                  <a:gd name="connsiteX18" fmla="*/ 2090436 w 4228925"/>
                  <a:gd name="connsiteY18" fmla="*/ 9092 h 4108405"/>
                  <a:gd name="connsiteX19" fmla="*/ 2090436 w 4228925"/>
                  <a:gd name="connsiteY19" fmla="*/ 321165 h 4108405"/>
                  <a:gd name="connsiteX20" fmla="*/ 739525 w 4228925"/>
                  <a:gd name="connsiteY20" fmla="*/ 1076860 h 4108405"/>
                  <a:gd name="connsiteX21" fmla="*/ 470434 w 4228925"/>
                  <a:gd name="connsiteY21" fmla="*/ 917744 h 4108405"/>
                  <a:gd name="connsiteX22" fmla="*/ 2090436 w 4228925"/>
                  <a:gd name="connsiteY22" fmla="*/ 9092 h 4108405"/>
                  <a:gd name="connsiteX23" fmla="*/ 2090436 w 4228925"/>
                  <a:gd name="connsiteY23" fmla="*/ 0 h 4108405"/>
                  <a:gd name="connsiteX24" fmla="*/ 2090436 w 4228925"/>
                  <a:gd name="connsiteY24" fmla="*/ 9092 h 4108405"/>
                  <a:gd name="connsiteX25" fmla="*/ 2090436 w 4228925"/>
                  <a:gd name="connsiteY25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090436 w 4228925"/>
                  <a:gd name="connsiteY6" fmla="*/ 321165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290461 w 4228925"/>
                  <a:gd name="connsiteY9" fmla="*/ 321469 h 4108405"/>
                  <a:gd name="connsiteX10" fmla="*/ 4228786 w 4228925"/>
                  <a:gd name="connsiteY10" fmla="*/ 2056565 h 4108405"/>
                  <a:gd name="connsiteX11" fmla="*/ 2176946 w 4228925"/>
                  <a:gd name="connsiteY11" fmla="*/ 4108405 h 4108405"/>
                  <a:gd name="connsiteX12" fmla="*/ 125105 w 4228925"/>
                  <a:gd name="connsiteY12" fmla="*/ 2056565 h 4108405"/>
                  <a:gd name="connsiteX13" fmla="*/ 437178 w 4228925"/>
                  <a:gd name="connsiteY13" fmla="*/ 2056564 h 4108405"/>
                  <a:gd name="connsiteX14" fmla="*/ 2176945 w 4228925"/>
                  <a:gd name="connsiteY14" fmla="*/ 3796331 h 4108405"/>
                  <a:gd name="connsiteX15" fmla="*/ 3916711 w 4228925"/>
                  <a:gd name="connsiteY15" fmla="*/ 2056564 h 4108405"/>
                  <a:gd name="connsiteX16" fmla="*/ 2290461 w 4228925"/>
                  <a:gd name="connsiteY16" fmla="*/ 321469 h 4108405"/>
                  <a:gd name="connsiteX17" fmla="*/ 2090436 w 4228925"/>
                  <a:gd name="connsiteY17" fmla="*/ 9092 h 4108405"/>
                  <a:gd name="connsiteX18" fmla="*/ 2090436 w 4228925"/>
                  <a:gd name="connsiteY18" fmla="*/ 321165 h 4108405"/>
                  <a:gd name="connsiteX19" fmla="*/ 739525 w 4228925"/>
                  <a:gd name="connsiteY19" fmla="*/ 1076860 h 4108405"/>
                  <a:gd name="connsiteX20" fmla="*/ 470434 w 4228925"/>
                  <a:gd name="connsiteY20" fmla="*/ 917744 h 4108405"/>
                  <a:gd name="connsiteX21" fmla="*/ 2090436 w 4228925"/>
                  <a:gd name="connsiteY21" fmla="*/ 9092 h 4108405"/>
                  <a:gd name="connsiteX22" fmla="*/ 2090436 w 4228925"/>
                  <a:gd name="connsiteY22" fmla="*/ 0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0" fmla="*/ 739525 w 4228925"/>
                  <a:gd name="connsiteY0" fmla="*/ 1067768 h 4099313"/>
                  <a:gd name="connsiteX1" fmla="*/ 742648 w 4228925"/>
                  <a:gd name="connsiteY1" fmla="*/ 1069614 h 4099313"/>
                  <a:gd name="connsiteX2" fmla="*/ 739525 w 4228925"/>
                  <a:gd name="connsiteY2" fmla="*/ 1067768 h 4099313"/>
                  <a:gd name="connsiteX3" fmla="*/ 468805 w 4228925"/>
                  <a:gd name="connsiteY3" fmla="*/ 907689 h 4099313"/>
                  <a:gd name="connsiteX4" fmla="*/ 470434 w 4228925"/>
                  <a:gd name="connsiteY4" fmla="*/ 908652 h 4099313"/>
                  <a:gd name="connsiteX5" fmla="*/ 468805 w 4228925"/>
                  <a:gd name="connsiteY5" fmla="*/ 907689 h 4099313"/>
                  <a:gd name="connsiteX6" fmla="*/ 2090436 w 4228925"/>
                  <a:gd name="connsiteY6" fmla="*/ 312073 h 4099313"/>
                  <a:gd name="connsiteX7" fmla="*/ 2090436 w 4228925"/>
                  <a:gd name="connsiteY7" fmla="*/ 312377 h 4099313"/>
                  <a:gd name="connsiteX8" fmla="*/ 2090436 w 4228925"/>
                  <a:gd name="connsiteY8" fmla="*/ 312073 h 4099313"/>
                  <a:gd name="connsiteX9" fmla="*/ 2290461 w 4228925"/>
                  <a:gd name="connsiteY9" fmla="*/ 312377 h 4099313"/>
                  <a:gd name="connsiteX10" fmla="*/ 4228786 w 4228925"/>
                  <a:gd name="connsiteY10" fmla="*/ 2047473 h 4099313"/>
                  <a:gd name="connsiteX11" fmla="*/ 2176946 w 4228925"/>
                  <a:gd name="connsiteY11" fmla="*/ 4099313 h 4099313"/>
                  <a:gd name="connsiteX12" fmla="*/ 125105 w 4228925"/>
                  <a:gd name="connsiteY12" fmla="*/ 2047473 h 4099313"/>
                  <a:gd name="connsiteX13" fmla="*/ 437178 w 4228925"/>
                  <a:gd name="connsiteY13" fmla="*/ 2047472 h 4099313"/>
                  <a:gd name="connsiteX14" fmla="*/ 2176945 w 4228925"/>
                  <a:gd name="connsiteY14" fmla="*/ 3787239 h 4099313"/>
                  <a:gd name="connsiteX15" fmla="*/ 3916711 w 4228925"/>
                  <a:gd name="connsiteY15" fmla="*/ 2047472 h 4099313"/>
                  <a:gd name="connsiteX16" fmla="*/ 2290461 w 4228925"/>
                  <a:gd name="connsiteY16" fmla="*/ 312377 h 4099313"/>
                  <a:gd name="connsiteX17" fmla="*/ 2090436 w 4228925"/>
                  <a:gd name="connsiteY17" fmla="*/ 0 h 4099313"/>
                  <a:gd name="connsiteX18" fmla="*/ 2090436 w 4228925"/>
                  <a:gd name="connsiteY18" fmla="*/ 312073 h 4099313"/>
                  <a:gd name="connsiteX19" fmla="*/ 739525 w 4228925"/>
                  <a:gd name="connsiteY19" fmla="*/ 1067768 h 4099313"/>
                  <a:gd name="connsiteX20" fmla="*/ 470434 w 4228925"/>
                  <a:gd name="connsiteY20" fmla="*/ 908652 h 4099313"/>
                  <a:gd name="connsiteX21" fmla="*/ 2090436 w 4228925"/>
                  <a:gd name="connsiteY21" fmla="*/ 0 h 4099313"/>
                  <a:gd name="connsiteX0" fmla="*/ 739525 w 4353891"/>
                  <a:gd name="connsiteY0" fmla="*/ 1067768 h 4099313"/>
                  <a:gd name="connsiteX1" fmla="*/ 742648 w 4353891"/>
                  <a:gd name="connsiteY1" fmla="*/ 1069614 h 4099313"/>
                  <a:gd name="connsiteX2" fmla="*/ 739525 w 4353891"/>
                  <a:gd name="connsiteY2" fmla="*/ 1067768 h 4099313"/>
                  <a:gd name="connsiteX3" fmla="*/ 468805 w 4353891"/>
                  <a:gd name="connsiteY3" fmla="*/ 907689 h 4099313"/>
                  <a:gd name="connsiteX4" fmla="*/ 470434 w 4353891"/>
                  <a:gd name="connsiteY4" fmla="*/ 908652 h 4099313"/>
                  <a:gd name="connsiteX5" fmla="*/ 468805 w 4353891"/>
                  <a:gd name="connsiteY5" fmla="*/ 907689 h 4099313"/>
                  <a:gd name="connsiteX6" fmla="*/ 2090436 w 4353891"/>
                  <a:gd name="connsiteY6" fmla="*/ 312073 h 4099313"/>
                  <a:gd name="connsiteX7" fmla="*/ 2090436 w 4353891"/>
                  <a:gd name="connsiteY7" fmla="*/ 312377 h 4099313"/>
                  <a:gd name="connsiteX8" fmla="*/ 2090436 w 4353891"/>
                  <a:gd name="connsiteY8" fmla="*/ 312073 h 4099313"/>
                  <a:gd name="connsiteX9" fmla="*/ 3916711 w 4353891"/>
                  <a:gd name="connsiteY9" fmla="*/ 2047472 h 4099313"/>
                  <a:gd name="connsiteX10" fmla="*/ 4228786 w 4353891"/>
                  <a:gd name="connsiteY10" fmla="*/ 2047473 h 4099313"/>
                  <a:gd name="connsiteX11" fmla="*/ 2176946 w 4353891"/>
                  <a:gd name="connsiteY11" fmla="*/ 4099313 h 4099313"/>
                  <a:gd name="connsiteX12" fmla="*/ 125105 w 4353891"/>
                  <a:gd name="connsiteY12" fmla="*/ 2047473 h 4099313"/>
                  <a:gd name="connsiteX13" fmla="*/ 437178 w 4353891"/>
                  <a:gd name="connsiteY13" fmla="*/ 2047472 h 4099313"/>
                  <a:gd name="connsiteX14" fmla="*/ 2176945 w 4353891"/>
                  <a:gd name="connsiteY14" fmla="*/ 3787239 h 4099313"/>
                  <a:gd name="connsiteX15" fmla="*/ 3916711 w 4353891"/>
                  <a:gd name="connsiteY15" fmla="*/ 2047472 h 4099313"/>
                  <a:gd name="connsiteX16" fmla="*/ 2090436 w 4353891"/>
                  <a:gd name="connsiteY16" fmla="*/ 0 h 4099313"/>
                  <a:gd name="connsiteX17" fmla="*/ 2090436 w 4353891"/>
                  <a:gd name="connsiteY17" fmla="*/ 312073 h 4099313"/>
                  <a:gd name="connsiteX18" fmla="*/ 739525 w 4353891"/>
                  <a:gd name="connsiteY18" fmla="*/ 1067768 h 4099313"/>
                  <a:gd name="connsiteX19" fmla="*/ 470434 w 4353891"/>
                  <a:gd name="connsiteY19" fmla="*/ 908652 h 4099313"/>
                  <a:gd name="connsiteX20" fmla="*/ 2090436 w 4353891"/>
                  <a:gd name="connsiteY20" fmla="*/ 0 h 4099313"/>
                  <a:gd name="connsiteX0" fmla="*/ 614420 w 4228786"/>
                  <a:gd name="connsiteY0" fmla="*/ 1067768 h 4099313"/>
                  <a:gd name="connsiteX1" fmla="*/ 617543 w 4228786"/>
                  <a:gd name="connsiteY1" fmla="*/ 1069614 h 4099313"/>
                  <a:gd name="connsiteX2" fmla="*/ 614420 w 4228786"/>
                  <a:gd name="connsiteY2" fmla="*/ 1067768 h 4099313"/>
                  <a:gd name="connsiteX3" fmla="*/ 343700 w 4228786"/>
                  <a:gd name="connsiteY3" fmla="*/ 907689 h 4099313"/>
                  <a:gd name="connsiteX4" fmla="*/ 345329 w 4228786"/>
                  <a:gd name="connsiteY4" fmla="*/ 908652 h 4099313"/>
                  <a:gd name="connsiteX5" fmla="*/ 343700 w 4228786"/>
                  <a:gd name="connsiteY5" fmla="*/ 907689 h 4099313"/>
                  <a:gd name="connsiteX6" fmla="*/ 1965331 w 4228786"/>
                  <a:gd name="connsiteY6" fmla="*/ 312073 h 4099313"/>
                  <a:gd name="connsiteX7" fmla="*/ 1965331 w 4228786"/>
                  <a:gd name="connsiteY7" fmla="*/ 312377 h 4099313"/>
                  <a:gd name="connsiteX8" fmla="*/ 1965331 w 4228786"/>
                  <a:gd name="connsiteY8" fmla="*/ 312073 h 4099313"/>
                  <a:gd name="connsiteX9" fmla="*/ 3791606 w 4228786"/>
                  <a:gd name="connsiteY9" fmla="*/ 2047472 h 4099313"/>
                  <a:gd name="connsiteX10" fmla="*/ 4103681 w 4228786"/>
                  <a:gd name="connsiteY10" fmla="*/ 2047473 h 4099313"/>
                  <a:gd name="connsiteX11" fmla="*/ 2051841 w 4228786"/>
                  <a:gd name="connsiteY11" fmla="*/ 4099313 h 4099313"/>
                  <a:gd name="connsiteX12" fmla="*/ 0 w 4228786"/>
                  <a:gd name="connsiteY12" fmla="*/ 2047473 h 4099313"/>
                  <a:gd name="connsiteX13" fmla="*/ 2051840 w 4228786"/>
                  <a:gd name="connsiteY13" fmla="*/ 3787239 h 4099313"/>
                  <a:gd name="connsiteX14" fmla="*/ 3791606 w 4228786"/>
                  <a:gd name="connsiteY14" fmla="*/ 2047472 h 4099313"/>
                  <a:gd name="connsiteX15" fmla="*/ 1965331 w 4228786"/>
                  <a:gd name="connsiteY15" fmla="*/ 0 h 4099313"/>
                  <a:gd name="connsiteX16" fmla="*/ 1965331 w 4228786"/>
                  <a:gd name="connsiteY16" fmla="*/ 312073 h 4099313"/>
                  <a:gd name="connsiteX17" fmla="*/ 614420 w 4228786"/>
                  <a:gd name="connsiteY17" fmla="*/ 1067768 h 4099313"/>
                  <a:gd name="connsiteX18" fmla="*/ 345329 w 4228786"/>
                  <a:gd name="connsiteY18" fmla="*/ 908652 h 4099313"/>
                  <a:gd name="connsiteX19" fmla="*/ 1965331 w 4228786"/>
                  <a:gd name="connsiteY19" fmla="*/ 0 h 4099313"/>
                  <a:gd name="connsiteX0" fmla="*/ 270720 w 3885086"/>
                  <a:gd name="connsiteY0" fmla="*/ 1067768 h 4224418"/>
                  <a:gd name="connsiteX1" fmla="*/ 273843 w 3885086"/>
                  <a:gd name="connsiteY1" fmla="*/ 1069614 h 4224418"/>
                  <a:gd name="connsiteX2" fmla="*/ 270720 w 3885086"/>
                  <a:gd name="connsiteY2" fmla="*/ 1067768 h 4224418"/>
                  <a:gd name="connsiteX3" fmla="*/ 0 w 3885086"/>
                  <a:gd name="connsiteY3" fmla="*/ 907689 h 4224418"/>
                  <a:gd name="connsiteX4" fmla="*/ 1629 w 3885086"/>
                  <a:gd name="connsiteY4" fmla="*/ 908652 h 4224418"/>
                  <a:gd name="connsiteX5" fmla="*/ 0 w 3885086"/>
                  <a:gd name="connsiteY5" fmla="*/ 907689 h 4224418"/>
                  <a:gd name="connsiteX6" fmla="*/ 1621631 w 3885086"/>
                  <a:gd name="connsiteY6" fmla="*/ 312073 h 4224418"/>
                  <a:gd name="connsiteX7" fmla="*/ 1621631 w 3885086"/>
                  <a:gd name="connsiteY7" fmla="*/ 312377 h 4224418"/>
                  <a:gd name="connsiteX8" fmla="*/ 1621631 w 3885086"/>
                  <a:gd name="connsiteY8" fmla="*/ 312073 h 4224418"/>
                  <a:gd name="connsiteX9" fmla="*/ 3447906 w 3885086"/>
                  <a:gd name="connsiteY9" fmla="*/ 2047472 h 4224418"/>
                  <a:gd name="connsiteX10" fmla="*/ 3759981 w 3885086"/>
                  <a:gd name="connsiteY10" fmla="*/ 2047473 h 4224418"/>
                  <a:gd name="connsiteX11" fmla="*/ 1708141 w 3885086"/>
                  <a:gd name="connsiteY11" fmla="*/ 4099313 h 4224418"/>
                  <a:gd name="connsiteX12" fmla="*/ 1708140 w 3885086"/>
                  <a:gd name="connsiteY12" fmla="*/ 3787239 h 4224418"/>
                  <a:gd name="connsiteX13" fmla="*/ 3447906 w 3885086"/>
                  <a:gd name="connsiteY13" fmla="*/ 2047472 h 4224418"/>
                  <a:gd name="connsiteX14" fmla="*/ 1621631 w 3885086"/>
                  <a:gd name="connsiteY14" fmla="*/ 0 h 4224418"/>
                  <a:gd name="connsiteX15" fmla="*/ 1621631 w 3885086"/>
                  <a:gd name="connsiteY15" fmla="*/ 312073 h 4224418"/>
                  <a:gd name="connsiteX16" fmla="*/ 270720 w 3885086"/>
                  <a:gd name="connsiteY16" fmla="*/ 1067768 h 4224418"/>
                  <a:gd name="connsiteX17" fmla="*/ 1629 w 3885086"/>
                  <a:gd name="connsiteY17" fmla="*/ 908652 h 4224418"/>
                  <a:gd name="connsiteX18" fmla="*/ 1621631 w 3885086"/>
                  <a:gd name="connsiteY18" fmla="*/ 0 h 4224418"/>
                  <a:gd name="connsiteX0" fmla="*/ 270720 w 3885086"/>
                  <a:gd name="connsiteY0" fmla="*/ 1067768 h 4099313"/>
                  <a:gd name="connsiteX1" fmla="*/ 273843 w 3885086"/>
                  <a:gd name="connsiteY1" fmla="*/ 1069614 h 4099313"/>
                  <a:gd name="connsiteX2" fmla="*/ 270720 w 3885086"/>
                  <a:gd name="connsiteY2" fmla="*/ 1067768 h 4099313"/>
                  <a:gd name="connsiteX3" fmla="*/ 0 w 3885086"/>
                  <a:gd name="connsiteY3" fmla="*/ 907689 h 4099313"/>
                  <a:gd name="connsiteX4" fmla="*/ 1629 w 3885086"/>
                  <a:gd name="connsiteY4" fmla="*/ 908652 h 4099313"/>
                  <a:gd name="connsiteX5" fmla="*/ 0 w 3885086"/>
                  <a:gd name="connsiteY5" fmla="*/ 907689 h 4099313"/>
                  <a:gd name="connsiteX6" fmla="*/ 1621631 w 3885086"/>
                  <a:gd name="connsiteY6" fmla="*/ 312073 h 4099313"/>
                  <a:gd name="connsiteX7" fmla="*/ 1621631 w 3885086"/>
                  <a:gd name="connsiteY7" fmla="*/ 312377 h 4099313"/>
                  <a:gd name="connsiteX8" fmla="*/ 1621631 w 3885086"/>
                  <a:gd name="connsiteY8" fmla="*/ 312073 h 4099313"/>
                  <a:gd name="connsiteX9" fmla="*/ 3447906 w 3885086"/>
                  <a:gd name="connsiteY9" fmla="*/ 2047472 h 4099313"/>
                  <a:gd name="connsiteX10" fmla="*/ 3759981 w 3885086"/>
                  <a:gd name="connsiteY10" fmla="*/ 2047473 h 4099313"/>
                  <a:gd name="connsiteX11" fmla="*/ 1708141 w 3885086"/>
                  <a:gd name="connsiteY11" fmla="*/ 4099313 h 4099313"/>
                  <a:gd name="connsiteX12" fmla="*/ 3447906 w 3885086"/>
                  <a:gd name="connsiteY12" fmla="*/ 2047472 h 4099313"/>
                  <a:gd name="connsiteX13" fmla="*/ 1621631 w 3885086"/>
                  <a:gd name="connsiteY13" fmla="*/ 0 h 4099313"/>
                  <a:gd name="connsiteX14" fmla="*/ 1621631 w 3885086"/>
                  <a:gd name="connsiteY14" fmla="*/ 312073 h 4099313"/>
                  <a:gd name="connsiteX15" fmla="*/ 270720 w 3885086"/>
                  <a:gd name="connsiteY15" fmla="*/ 1067768 h 4099313"/>
                  <a:gd name="connsiteX16" fmla="*/ 1629 w 3885086"/>
                  <a:gd name="connsiteY16" fmla="*/ 908652 h 4099313"/>
                  <a:gd name="connsiteX17" fmla="*/ 1621631 w 3885086"/>
                  <a:gd name="connsiteY17" fmla="*/ 0 h 4099313"/>
                  <a:gd name="connsiteX0" fmla="*/ 270720 w 3760643"/>
                  <a:gd name="connsiteY0" fmla="*/ 1067768 h 2047473"/>
                  <a:gd name="connsiteX1" fmla="*/ 273843 w 3760643"/>
                  <a:gd name="connsiteY1" fmla="*/ 1069614 h 2047473"/>
                  <a:gd name="connsiteX2" fmla="*/ 270720 w 3760643"/>
                  <a:gd name="connsiteY2" fmla="*/ 1067768 h 2047473"/>
                  <a:gd name="connsiteX3" fmla="*/ 0 w 3760643"/>
                  <a:gd name="connsiteY3" fmla="*/ 907689 h 2047473"/>
                  <a:gd name="connsiteX4" fmla="*/ 1629 w 3760643"/>
                  <a:gd name="connsiteY4" fmla="*/ 908652 h 2047473"/>
                  <a:gd name="connsiteX5" fmla="*/ 0 w 3760643"/>
                  <a:gd name="connsiteY5" fmla="*/ 907689 h 2047473"/>
                  <a:gd name="connsiteX6" fmla="*/ 1621631 w 3760643"/>
                  <a:gd name="connsiteY6" fmla="*/ 312073 h 2047473"/>
                  <a:gd name="connsiteX7" fmla="*/ 1621631 w 3760643"/>
                  <a:gd name="connsiteY7" fmla="*/ 312377 h 2047473"/>
                  <a:gd name="connsiteX8" fmla="*/ 1621631 w 3760643"/>
                  <a:gd name="connsiteY8" fmla="*/ 312073 h 2047473"/>
                  <a:gd name="connsiteX9" fmla="*/ 3447906 w 3760643"/>
                  <a:gd name="connsiteY9" fmla="*/ 2047472 h 2047473"/>
                  <a:gd name="connsiteX10" fmla="*/ 3759981 w 3760643"/>
                  <a:gd name="connsiteY10" fmla="*/ 2047473 h 2047473"/>
                  <a:gd name="connsiteX11" fmla="*/ 3447906 w 3760643"/>
                  <a:gd name="connsiteY11" fmla="*/ 2047472 h 2047473"/>
                  <a:gd name="connsiteX12" fmla="*/ 1621631 w 3760643"/>
                  <a:gd name="connsiteY12" fmla="*/ 0 h 2047473"/>
                  <a:gd name="connsiteX13" fmla="*/ 1621631 w 3760643"/>
                  <a:gd name="connsiteY13" fmla="*/ 312073 h 2047473"/>
                  <a:gd name="connsiteX14" fmla="*/ 270720 w 3760643"/>
                  <a:gd name="connsiteY14" fmla="*/ 1067768 h 2047473"/>
                  <a:gd name="connsiteX15" fmla="*/ 1629 w 3760643"/>
                  <a:gd name="connsiteY15" fmla="*/ 908652 h 2047473"/>
                  <a:gd name="connsiteX16" fmla="*/ 1621631 w 3760643"/>
                  <a:gd name="connsiteY16" fmla="*/ 0 h 2047473"/>
                  <a:gd name="connsiteX0" fmla="*/ 270720 w 1621631"/>
                  <a:gd name="connsiteY0" fmla="*/ 1067768 h 1069614"/>
                  <a:gd name="connsiteX1" fmla="*/ 273843 w 1621631"/>
                  <a:gd name="connsiteY1" fmla="*/ 1069614 h 1069614"/>
                  <a:gd name="connsiteX2" fmla="*/ 270720 w 1621631"/>
                  <a:gd name="connsiteY2" fmla="*/ 1067768 h 1069614"/>
                  <a:gd name="connsiteX3" fmla="*/ 0 w 1621631"/>
                  <a:gd name="connsiteY3" fmla="*/ 907689 h 1069614"/>
                  <a:gd name="connsiteX4" fmla="*/ 1629 w 1621631"/>
                  <a:gd name="connsiteY4" fmla="*/ 908652 h 1069614"/>
                  <a:gd name="connsiteX5" fmla="*/ 0 w 1621631"/>
                  <a:gd name="connsiteY5" fmla="*/ 907689 h 1069614"/>
                  <a:gd name="connsiteX6" fmla="*/ 1621631 w 1621631"/>
                  <a:gd name="connsiteY6" fmla="*/ 312073 h 1069614"/>
                  <a:gd name="connsiteX7" fmla="*/ 1621631 w 1621631"/>
                  <a:gd name="connsiteY7" fmla="*/ 312377 h 1069614"/>
                  <a:gd name="connsiteX8" fmla="*/ 1621631 w 1621631"/>
                  <a:gd name="connsiteY8" fmla="*/ 312073 h 1069614"/>
                  <a:gd name="connsiteX9" fmla="*/ 1621631 w 1621631"/>
                  <a:gd name="connsiteY9" fmla="*/ 0 h 1069614"/>
                  <a:gd name="connsiteX10" fmla="*/ 1621631 w 1621631"/>
                  <a:gd name="connsiteY10" fmla="*/ 312073 h 1069614"/>
                  <a:gd name="connsiteX11" fmla="*/ 270720 w 1621631"/>
                  <a:gd name="connsiteY11" fmla="*/ 1067768 h 1069614"/>
                  <a:gd name="connsiteX12" fmla="*/ 1629 w 1621631"/>
                  <a:gd name="connsiteY12" fmla="*/ 908652 h 1069614"/>
                  <a:gd name="connsiteX13" fmla="*/ 1621631 w 1621631"/>
                  <a:gd name="connsiteY13" fmla="*/ 0 h 1069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21631" h="1069614">
                    <a:moveTo>
                      <a:pt x="270720" y="1067768"/>
                    </a:moveTo>
                    <a:lnTo>
                      <a:pt x="273843" y="1069614"/>
                    </a:lnTo>
                    <a:lnTo>
                      <a:pt x="270720" y="1067768"/>
                    </a:lnTo>
                    <a:close/>
                    <a:moveTo>
                      <a:pt x="0" y="907689"/>
                    </a:moveTo>
                    <a:lnTo>
                      <a:pt x="1629" y="908652"/>
                    </a:lnTo>
                    <a:lnTo>
                      <a:pt x="0" y="907689"/>
                    </a:lnTo>
                    <a:close/>
                    <a:moveTo>
                      <a:pt x="1621631" y="312073"/>
                    </a:moveTo>
                    <a:lnTo>
                      <a:pt x="1621631" y="312377"/>
                    </a:lnTo>
                    <a:lnTo>
                      <a:pt x="1621631" y="312073"/>
                    </a:lnTo>
                    <a:close/>
                    <a:moveTo>
                      <a:pt x="1621631" y="0"/>
                    </a:moveTo>
                    <a:lnTo>
                      <a:pt x="1621631" y="312073"/>
                    </a:lnTo>
                    <a:cubicBezTo>
                      <a:pt x="1059988" y="337356"/>
                      <a:pt x="568425" y="631117"/>
                      <a:pt x="270720" y="1067768"/>
                    </a:cubicBezTo>
                    <a:lnTo>
                      <a:pt x="1629" y="908652"/>
                    </a:lnTo>
                    <a:cubicBezTo>
                      <a:pt x="354259" y="380480"/>
                      <a:pt x="945677" y="25494"/>
                      <a:pt x="162163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98894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 spc="-38" dirty="0">
                  <a:solidFill>
                    <a:schemeClr val="accen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" name="Freeform 65">
                <a:extLst>
                  <a:ext uri="{FF2B5EF4-FFF2-40B4-BE49-F238E27FC236}">
                    <a16:creationId xmlns:a16="http://schemas.microsoft.com/office/drawing/2014/main" id="{D7B19F84-5039-94E3-B593-397A6287EC31}"/>
                  </a:ext>
                </a:extLst>
              </p:cNvPr>
              <p:cNvSpPr/>
              <p:nvPr/>
            </p:nvSpPr>
            <p:spPr bwMode="auto">
              <a:xfrm flipH="1">
                <a:off x="8043101" y="1599766"/>
                <a:ext cx="1621631" cy="1069614"/>
              </a:xfrm>
              <a:custGeom>
                <a:avLst/>
                <a:gdLst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07636 w 4158105"/>
                  <a:gd name="connsiteY8" fmla="*/ 1069182 h 4110786"/>
                  <a:gd name="connsiteX9" fmla="*/ 398124 w 4158105"/>
                  <a:gd name="connsiteY9" fmla="*/ 919162 h 4110786"/>
                  <a:gd name="connsiteX10" fmla="*/ 2106264 w 4158105"/>
                  <a:gd name="connsiteY10" fmla="*/ 319178 h 4110786"/>
                  <a:gd name="connsiteX11" fmla="*/ 2198792 w 4158105"/>
                  <a:gd name="connsiteY11" fmla="*/ 323850 h 4110786"/>
                  <a:gd name="connsiteX12" fmla="*/ 2019755 w 4158105"/>
                  <a:gd name="connsiteY12" fmla="*/ 323850 h 4110786"/>
                  <a:gd name="connsiteX13" fmla="*/ 2019755 w 4158105"/>
                  <a:gd name="connsiteY13" fmla="*/ 323546 h 4110786"/>
                  <a:gd name="connsiteX14" fmla="*/ 2106264 w 4158105"/>
                  <a:gd name="connsiteY14" fmla="*/ 319178 h 4110786"/>
                  <a:gd name="connsiteX15" fmla="*/ 2224351 w 4158105"/>
                  <a:gd name="connsiteY15" fmla="*/ 13068 h 4110786"/>
                  <a:gd name="connsiteX16" fmla="*/ 4158105 w 4158105"/>
                  <a:gd name="connsiteY16" fmla="*/ 2058946 h 4110786"/>
                  <a:gd name="connsiteX17" fmla="*/ 2106265 w 4158105"/>
                  <a:gd name="connsiteY17" fmla="*/ 4110786 h 4110786"/>
                  <a:gd name="connsiteX18" fmla="*/ 54424 w 4158105"/>
                  <a:gd name="connsiteY18" fmla="*/ 2058946 h 4110786"/>
                  <a:gd name="connsiteX19" fmla="*/ 574232 w 4158105"/>
                  <a:gd name="connsiteY19" fmla="*/ 1234330 h 4110786"/>
                  <a:gd name="connsiteX20" fmla="*/ 366497 w 4158105"/>
                  <a:gd name="connsiteY20" fmla="*/ 2058945 h 4110786"/>
                  <a:gd name="connsiteX21" fmla="*/ 2106264 w 4158105"/>
                  <a:gd name="connsiteY21" fmla="*/ 3798712 h 4110786"/>
                  <a:gd name="connsiteX22" fmla="*/ 3846030 w 4158105"/>
                  <a:gd name="connsiteY22" fmla="*/ 2058945 h 4110786"/>
                  <a:gd name="connsiteX23" fmla="*/ 2198792 w 4158105"/>
                  <a:gd name="connsiteY23" fmla="*/ 323850 h 4110786"/>
                  <a:gd name="connsiteX24" fmla="*/ 2219780 w 4158105"/>
                  <a:gd name="connsiteY24" fmla="*/ 323850 h 4110786"/>
                  <a:gd name="connsiteX25" fmla="*/ 2224351 w 4158105"/>
                  <a:gd name="connsiteY25" fmla="*/ 13068 h 4110786"/>
                  <a:gd name="connsiteX26" fmla="*/ 2019755 w 4158105"/>
                  <a:gd name="connsiteY26" fmla="*/ 11473 h 4110786"/>
                  <a:gd name="connsiteX27" fmla="*/ 2019755 w 4158105"/>
                  <a:gd name="connsiteY27" fmla="*/ 323546 h 4110786"/>
                  <a:gd name="connsiteX28" fmla="*/ 668844 w 4158105"/>
                  <a:gd name="connsiteY28" fmla="*/ 1079241 h 4110786"/>
                  <a:gd name="connsiteX29" fmla="*/ 399753 w 4158105"/>
                  <a:gd name="connsiteY29" fmla="*/ 920125 h 4110786"/>
                  <a:gd name="connsiteX30" fmla="*/ 2019755 w 4158105"/>
                  <a:gd name="connsiteY30" fmla="*/ 11473 h 4110786"/>
                  <a:gd name="connsiteX31" fmla="*/ 2224543 w 4158105"/>
                  <a:gd name="connsiteY31" fmla="*/ 0 h 4110786"/>
                  <a:gd name="connsiteX32" fmla="*/ 2224351 w 4158105"/>
                  <a:gd name="connsiteY32" fmla="*/ 13068 h 4110786"/>
                  <a:gd name="connsiteX33" fmla="*/ 2106265 w 4158105"/>
                  <a:gd name="connsiteY33" fmla="*/ 7105 h 4110786"/>
                  <a:gd name="connsiteX34" fmla="*/ 2019755 w 4158105"/>
                  <a:gd name="connsiteY34" fmla="*/ 11473 h 4110786"/>
                  <a:gd name="connsiteX35" fmla="*/ 2019755 w 4158105"/>
                  <a:gd name="connsiteY35" fmla="*/ 2381 h 4110786"/>
                  <a:gd name="connsiteX36" fmla="*/ 2224543 w 4158105"/>
                  <a:gd name="connsiteY36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98124 w 4158105"/>
                  <a:gd name="connsiteY8" fmla="*/ 919162 h 4110786"/>
                  <a:gd name="connsiteX9" fmla="*/ 2106264 w 4158105"/>
                  <a:gd name="connsiteY9" fmla="*/ 319178 h 4110786"/>
                  <a:gd name="connsiteX10" fmla="*/ 2198792 w 4158105"/>
                  <a:gd name="connsiteY10" fmla="*/ 323850 h 4110786"/>
                  <a:gd name="connsiteX11" fmla="*/ 2019755 w 4158105"/>
                  <a:gd name="connsiteY11" fmla="*/ 323850 h 4110786"/>
                  <a:gd name="connsiteX12" fmla="*/ 2019755 w 4158105"/>
                  <a:gd name="connsiteY12" fmla="*/ 323546 h 4110786"/>
                  <a:gd name="connsiteX13" fmla="*/ 2106264 w 4158105"/>
                  <a:gd name="connsiteY13" fmla="*/ 319178 h 4110786"/>
                  <a:gd name="connsiteX14" fmla="*/ 2224351 w 4158105"/>
                  <a:gd name="connsiteY14" fmla="*/ 13068 h 4110786"/>
                  <a:gd name="connsiteX15" fmla="*/ 4158105 w 4158105"/>
                  <a:gd name="connsiteY15" fmla="*/ 2058946 h 4110786"/>
                  <a:gd name="connsiteX16" fmla="*/ 2106265 w 4158105"/>
                  <a:gd name="connsiteY16" fmla="*/ 4110786 h 4110786"/>
                  <a:gd name="connsiteX17" fmla="*/ 54424 w 4158105"/>
                  <a:gd name="connsiteY17" fmla="*/ 2058946 h 4110786"/>
                  <a:gd name="connsiteX18" fmla="*/ 574232 w 4158105"/>
                  <a:gd name="connsiteY18" fmla="*/ 1234330 h 4110786"/>
                  <a:gd name="connsiteX19" fmla="*/ 366497 w 4158105"/>
                  <a:gd name="connsiteY19" fmla="*/ 2058945 h 4110786"/>
                  <a:gd name="connsiteX20" fmla="*/ 2106264 w 4158105"/>
                  <a:gd name="connsiteY20" fmla="*/ 3798712 h 4110786"/>
                  <a:gd name="connsiteX21" fmla="*/ 3846030 w 4158105"/>
                  <a:gd name="connsiteY21" fmla="*/ 2058945 h 4110786"/>
                  <a:gd name="connsiteX22" fmla="*/ 2198792 w 4158105"/>
                  <a:gd name="connsiteY22" fmla="*/ 323850 h 4110786"/>
                  <a:gd name="connsiteX23" fmla="*/ 2219780 w 4158105"/>
                  <a:gd name="connsiteY23" fmla="*/ 323850 h 4110786"/>
                  <a:gd name="connsiteX24" fmla="*/ 2224351 w 4158105"/>
                  <a:gd name="connsiteY24" fmla="*/ 13068 h 4110786"/>
                  <a:gd name="connsiteX25" fmla="*/ 2019755 w 4158105"/>
                  <a:gd name="connsiteY25" fmla="*/ 11473 h 4110786"/>
                  <a:gd name="connsiteX26" fmla="*/ 2019755 w 4158105"/>
                  <a:gd name="connsiteY26" fmla="*/ 323546 h 4110786"/>
                  <a:gd name="connsiteX27" fmla="*/ 668844 w 4158105"/>
                  <a:gd name="connsiteY27" fmla="*/ 1079241 h 4110786"/>
                  <a:gd name="connsiteX28" fmla="*/ 399753 w 4158105"/>
                  <a:gd name="connsiteY28" fmla="*/ 920125 h 4110786"/>
                  <a:gd name="connsiteX29" fmla="*/ 2019755 w 4158105"/>
                  <a:gd name="connsiteY29" fmla="*/ 11473 h 4110786"/>
                  <a:gd name="connsiteX30" fmla="*/ 2224543 w 4158105"/>
                  <a:gd name="connsiteY30" fmla="*/ 0 h 4110786"/>
                  <a:gd name="connsiteX31" fmla="*/ 2224351 w 4158105"/>
                  <a:gd name="connsiteY31" fmla="*/ 13068 h 4110786"/>
                  <a:gd name="connsiteX32" fmla="*/ 2106265 w 4158105"/>
                  <a:gd name="connsiteY32" fmla="*/ 7105 h 4110786"/>
                  <a:gd name="connsiteX33" fmla="*/ 2019755 w 4158105"/>
                  <a:gd name="connsiteY33" fmla="*/ 11473 h 4110786"/>
                  <a:gd name="connsiteX34" fmla="*/ 2019755 w 4158105"/>
                  <a:gd name="connsiteY34" fmla="*/ 2381 h 4110786"/>
                  <a:gd name="connsiteX35" fmla="*/ 2224543 w 4158105"/>
                  <a:gd name="connsiteY35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98124 w 4158105"/>
                  <a:gd name="connsiteY7" fmla="*/ 919162 h 4110786"/>
                  <a:gd name="connsiteX8" fmla="*/ 2106264 w 4158105"/>
                  <a:gd name="connsiteY8" fmla="*/ 319178 h 4110786"/>
                  <a:gd name="connsiteX9" fmla="*/ 2198792 w 4158105"/>
                  <a:gd name="connsiteY9" fmla="*/ 323850 h 4110786"/>
                  <a:gd name="connsiteX10" fmla="*/ 2019755 w 4158105"/>
                  <a:gd name="connsiteY10" fmla="*/ 323850 h 4110786"/>
                  <a:gd name="connsiteX11" fmla="*/ 2019755 w 4158105"/>
                  <a:gd name="connsiteY11" fmla="*/ 323546 h 4110786"/>
                  <a:gd name="connsiteX12" fmla="*/ 2106264 w 4158105"/>
                  <a:gd name="connsiteY12" fmla="*/ 319178 h 4110786"/>
                  <a:gd name="connsiteX13" fmla="*/ 2224351 w 4158105"/>
                  <a:gd name="connsiteY13" fmla="*/ 13068 h 4110786"/>
                  <a:gd name="connsiteX14" fmla="*/ 4158105 w 4158105"/>
                  <a:gd name="connsiteY14" fmla="*/ 2058946 h 4110786"/>
                  <a:gd name="connsiteX15" fmla="*/ 2106265 w 4158105"/>
                  <a:gd name="connsiteY15" fmla="*/ 4110786 h 4110786"/>
                  <a:gd name="connsiteX16" fmla="*/ 54424 w 4158105"/>
                  <a:gd name="connsiteY16" fmla="*/ 2058946 h 4110786"/>
                  <a:gd name="connsiteX17" fmla="*/ 574232 w 4158105"/>
                  <a:gd name="connsiteY17" fmla="*/ 1234330 h 4110786"/>
                  <a:gd name="connsiteX18" fmla="*/ 366497 w 4158105"/>
                  <a:gd name="connsiteY18" fmla="*/ 2058945 h 4110786"/>
                  <a:gd name="connsiteX19" fmla="*/ 2106264 w 4158105"/>
                  <a:gd name="connsiteY19" fmla="*/ 3798712 h 4110786"/>
                  <a:gd name="connsiteX20" fmla="*/ 3846030 w 4158105"/>
                  <a:gd name="connsiteY20" fmla="*/ 2058945 h 4110786"/>
                  <a:gd name="connsiteX21" fmla="*/ 2198792 w 4158105"/>
                  <a:gd name="connsiteY21" fmla="*/ 323850 h 4110786"/>
                  <a:gd name="connsiteX22" fmla="*/ 2219780 w 4158105"/>
                  <a:gd name="connsiteY22" fmla="*/ 323850 h 4110786"/>
                  <a:gd name="connsiteX23" fmla="*/ 2224351 w 4158105"/>
                  <a:gd name="connsiteY23" fmla="*/ 13068 h 4110786"/>
                  <a:gd name="connsiteX24" fmla="*/ 2019755 w 4158105"/>
                  <a:gd name="connsiteY24" fmla="*/ 11473 h 4110786"/>
                  <a:gd name="connsiteX25" fmla="*/ 2019755 w 4158105"/>
                  <a:gd name="connsiteY25" fmla="*/ 323546 h 4110786"/>
                  <a:gd name="connsiteX26" fmla="*/ 668844 w 4158105"/>
                  <a:gd name="connsiteY26" fmla="*/ 1079241 h 4110786"/>
                  <a:gd name="connsiteX27" fmla="*/ 399753 w 4158105"/>
                  <a:gd name="connsiteY27" fmla="*/ 920125 h 4110786"/>
                  <a:gd name="connsiteX28" fmla="*/ 2019755 w 4158105"/>
                  <a:gd name="connsiteY28" fmla="*/ 11473 h 4110786"/>
                  <a:gd name="connsiteX29" fmla="*/ 2224543 w 4158105"/>
                  <a:gd name="connsiteY29" fmla="*/ 0 h 4110786"/>
                  <a:gd name="connsiteX30" fmla="*/ 2224351 w 4158105"/>
                  <a:gd name="connsiteY30" fmla="*/ 13068 h 4110786"/>
                  <a:gd name="connsiteX31" fmla="*/ 2106265 w 4158105"/>
                  <a:gd name="connsiteY31" fmla="*/ 7105 h 4110786"/>
                  <a:gd name="connsiteX32" fmla="*/ 2019755 w 4158105"/>
                  <a:gd name="connsiteY32" fmla="*/ 11473 h 4110786"/>
                  <a:gd name="connsiteX33" fmla="*/ 2019755 w 4158105"/>
                  <a:gd name="connsiteY33" fmla="*/ 2381 h 4110786"/>
                  <a:gd name="connsiteX34" fmla="*/ 2224543 w 4158105"/>
                  <a:gd name="connsiteY34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644913 w 4228786"/>
                  <a:gd name="connsiteY3" fmla="*/ 1234330 h 4110786"/>
                  <a:gd name="connsiteX4" fmla="*/ 739525 w 4228786"/>
                  <a:gd name="connsiteY4" fmla="*/ 1079241 h 4110786"/>
                  <a:gd name="connsiteX5" fmla="*/ 468805 w 4228786"/>
                  <a:gd name="connsiteY5" fmla="*/ 919162 h 4110786"/>
                  <a:gd name="connsiteX6" fmla="*/ 470434 w 4228786"/>
                  <a:gd name="connsiteY6" fmla="*/ 920125 h 4110786"/>
                  <a:gd name="connsiteX7" fmla="*/ 468805 w 4228786"/>
                  <a:gd name="connsiteY7" fmla="*/ 919162 h 4110786"/>
                  <a:gd name="connsiteX8" fmla="*/ 2176945 w 4228786"/>
                  <a:gd name="connsiteY8" fmla="*/ 319178 h 4110786"/>
                  <a:gd name="connsiteX9" fmla="*/ 2269473 w 4228786"/>
                  <a:gd name="connsiteY9" fmla="*/ 323850 h 4110786"/>
                  <a:gd name="connsiteX10" fmla="*/ 2090436 w 4228786"/>
                  <a:gd name="connsiteY10" fmla="*/ 323850 h 4110786"/>
                  <a:gd name="connsiteX11" fmla="*/ 2090436 w 4228786"/>
                  <a:gd name="connsiteY11" fmla="*/ 323546 h 4110786"/>
                  <a:gd name="connsiteX12" fmla="*/ 2176945 w 4228786"/>
                  <a:gd name="connsiteY12" fmla="*/ 319178 h 4110786"/>
                  <a:gd name="connsiteX13" fmla="*/ 2295032 w 4228786"/>
                  <a:gd name="connsiteY13" fmla="*/ 13068 h 4110786"/>
                  <a:gd name="connsiteX14" fmla="*/ 4228786 w 4228786"/>
                  <a:gd name="connsiteY14" fmla="*/ 2058946 h 4110786"/>
                  <a:gd name="connsiteX15" fmla="*/ 2176946 w 4228786"/>
                  <a:gd name="connsiteY15" fmla="*/ 4110786 h 4110786"/>
                  <a:gd name="connsiteX16" fmla="*/ 125105 w 4228786"/>
                  <a:gd name="connsiteY16" fmla="*/ 2058946 h 4110786"/>
                  <a:gd name="connsiteX17" fmla="*/ 437178 w 4228786"/>
                  <a:gd name="connsiteY17" fmla="*/ 2058945 h 4110786"/>
                  <a:gd name="connsiteX18" fmla="*/ 2176945 w 4228786"/>
                  <a:gd name="connsiteY18" fmla="*/ 3798712 h 4110786"/>
                  <a:gd name="connsiteX19" fmla="*/ 3916711 w 4228786"/>
                  <a:gd name="connsiteY19" fmla="*/ 2058945 h 4110786"/>
                  <a:gd name="connsiteX20" fmla="*/ 2269473 w 4228786"/>
                  <a:gd name="connsiteY20" fmla="*/ 323850 h 4110786"/>
                  <a:gd name="connsiteX21" fmla="*/ 2290461 w 4228786"/>
                  <a:gd name="connsiteY21" fmla="*/ 323850 h 4110786"/>
                  <a:gd name="connsiteX22" fmla="*/ 2295032 w 4228786"/>
                  <a:gd name="connsiteY22" fmla="*/ 13068 h 4110786"/>
                  <a:gd name="connsiteX23" fmla="*/ 2090436 w 4228786"/>
                  <a:gd name="connsiteY23" fmla="*/ 11473 h 4110786"/>
                  <a:gd name="connsiteX24" fmla="*/ 2090436 w 4228786"/>
                  <a:gd name="connsiteY24" fmla="*/ 323546 h 4110786"/>
                  <a:gd name="connsiteX25" fmla="*/ 739525 w 4228786"/>
                  <a:gd name="connsiteY25" fmla="*/ 1079241 h 4110786"/>
                  <a:gd name="connsiteX26" fmla="*/ 470434 w 4228786"/>
                  <a:gd name="connsiteY26" fmla="*/ 920125 h 4110786"/>
                  <a:gd name="connsiteX27" fmla="*/ 2090436 w 4228786"/>
                  <a:gd name="connsiteY27" fmla="*/ 11473 h 4110786"/>
                  <a:gd name="connsiteX28" fmla="*/ 2295224 w 4228786"/>
                  <a:gd name="connsiteY28" fmla="*/ 0 h 4110786"/>
                  <a:gd name="connsiteX29" fmla="*/ 2295032 w 4228786"/>
                  <a:gd name="connsiteY29" fmla="*/ 13068 h 4110786"/>
                  <a:gd name="connsiteX30" fmla="*/ 2176946 w 4228786"/>
                  <a:gd name="connsiteY30" fmla="*/ 7105 h 4110786"/>
                  <a:gd name="connsiteX31" fmla="*/ 2090436 w 4228786"/>
                  <a:gd name="connsiteY31" fmla="*/ 11473 h 4110786"/>
                  <a:gd name="connsiteX32" fmla="*/ 2090436 w 4228786"/>
                  <a:gd name="connsiteY32" fmla="*/ 2381 h 4110786"/>
                  <a:gd name="connsiteX33" fmla="*/ 2295224 w 4228786"/>
                  <a:gd name="connsiteY33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739525 w 4228786"/>
                  <a:gd name="connsiteY3" fmla="*/ 1079241 h 4110786"/>
                  <a:gd name="connsiteX4" fmla="*/ 468805 w 4228786"/>
                  <a:gd name="connsiteY4" fmla="*/ 919162 h 4110786"/>
                  <a:gd name="connsiteX5" fmla="*/ 470434 w 4228786"/>
                  <a:gd name="connsiteY5" fmla="*/ 920125 h 4110786"/>
                  <a:gd name="connsiteX6" fmla="*/ 468805 w 4228786"/>
                  <a:gd name="connsiteY6" fmla="*/ 919162 h 4110786"/>
                  <a:gd name="connsiteX7" fmla="*/ 2176945 w 4228786"/>
                  <a:gd name="connsiteY7" fmla="*/ 319178 h 4110786"/>
                  <a:gd name="connsiteX8" fmla="*/ 2269473 w 4228786"/>
                  <a:gd name="connsiteY8" fmla="*/ 323850 h 4110786"/>
                  <a:gd name="connsiteX9" fmla="*/ 2090436 w 4228786"/>
                  <a:gd name="connsiteY9" fmla="*/ 323850 h 4110786"/>
                  <a:gd name="connsiteX10" fmla="*/ 2090436 w 4228786"/>
                  <a:gd name="connsiteY10" fmla="*/ 323546 h 4110786"/>
                  <a:gd name="connsiteX11" fmla="*/ 2176945 w 4228786"/>
                  <a:gd name="connsiteY11" fmla="*/ 319178 h 4110786"/>
                  <a:gd name="connsiteX12" fmla="*/ 2295032 w 4228786"/>
                  <a:gd name="connsiteY12" fmla="*/ 13068 h 4110786"/>
                  <a:gd name="connsiteX13" fmla="*/ 4228786 w 4228786"/>
                  <a:gd name="connsiteY13" fmla="*/ 2058946 h 4110786"/>
                  <a:gd name="connsiteX14" fmla="*/ 2176946 w 4228786"/>
                  <a:gd name="connsiteY14" fmla="*/ 4110786 h 4110786"/>
                  <a:gd name="connsiteX15" fmla="*/ 125105 w 4228786"/>
                  <a:gd name="connsiteY15" fmla="*/ 2058946 h 4110786"/>
                  <a:gd name="connsiteX16" fmla="*/ 437178 w 4228786"/>
                  <a:gd name="connsiteY16" fmla="*/ 2058945 h 4110786"/>
                  <a:gd name="connsiteX17" fmla="*/ 2176945 w 4228786"/>
                  <a:gd name="connsiteY17" fmla="*/ 3798712 h 4110786"/>
                  <a:gd name="connsiteX18" fmla="*/ 3916711 w 4228786"/>
                  <a:gd name="connsiteY18" fmla="*/ 2058945 h 4110786"/>
                  <a:gd name="connsiteX19" fmla="*/ 2269473 w 4228786"/>
                  <a:gd name="connsiteY19" fmla="*/ 323850 h 4110786"/>
                  <a:gd name="connsiteX20" fmla="*/ 2290461 w 4228786"/>
                  <a:gd name="connsiteY20" fmla="*/ 323850 h 4110786"/>
                  <a:gd name="connsiteX21" fmla="*/ 2295032 w 4228786"/>
                  <a:gd name="connsiteY21" fmla="*/ 13068 h 4110786"/>
                  <a:gd name="connsiteX22" fmla="*/ 2090436 w 4228786"/>
                  <a:gd name="connsiteY22" fmla="*/ 11473 h 4110786"/>
                  <a:gd name="connsiteX23" fmla="*/ 2090436 w 4228786"/>
                  <a:gd name="connsiteY23" fmla="*/ 323546 h 4110786"/>
                  <a:gd name="connsiteX24" fmla="*/ 739525 w 4228786"/>
                  <a:gd name="connsiteY24" fmla="*/ 1079241 h 4110786"/>
                  <a:gd name="connsiteX25" fmla="*/ 470434 w 4228786"/>
                  <a:gd name="connsiteY25" fmla="*/ 920125 h 4110786"/>
                  <a:gd name="connsiteX26" fmla="*/ 2090436 w 4228786"/>
                  <a:gd name="connsiteY26" fmla="*/ 11473 h 4110786"/>
                  <a:gd name="connsiteX27" fmla="*/ 2295224 w 4228786"/>
                  <a:gd name="connsiteY27" fmla="*/ 0 h 4110786"/>
                  <a:gd name="connsiteX28" fmla="*/ 2295032 w 4228786"/>
                  <a:gd name="connsiteY28" fmla="*/ 13068 h 4110786"/>
                  <a:gd name="connsiteX29" fmla="*/ 2176946 w 4228786"/>
                  <a:gd name="connsiteY29" fmla="*/ 7105 h 4110786"/>
                  <a:gd name="connsiteX30" fmla="*/ 2090436 w 4228786"/>
                  <a:gd name="connsiteY30" fmla="*/ 11473 h 4110786"/>
                  <a:gd name="connsiteX31" fmla="*/ 2090436 w 4228786"/>
                  <a:gd name="connsiteY31" fmla="*/ 2381 h 4110786"/>
                  <a:gd name="connsiteX32" fmla="*/ 2295224 w 4228786"/>
                  <a:gd name="connsiteY32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295032 w 4228786"/>
                  <a:gd name="connsiteY27" fmla="*/ 13068 h 4110786"/>
                  <a:gd name="connsiteX28" fmla="*/ 2176946 w 4228786"/>
                  <a:gd name="connsiteY28" fmla="*/ 7105 h 4110786"/>
                  <a:gd name="connsiteX29" fmla="*/ 2090436 w 4228786"/>
                  <a:gd name="connsiteY29" fmla="*/ 11473 h 4110786"/>
                  <a:gd name="connsiteX30" fmla="*/ 2090436 w 4228786"/>
                  <a:gd name="connsiteY30" fmla="*/ 2381 h 4110786"/>
                  <a:gd name="connsiteX31" fmla="*/ 2295224 w 4228786"/>
                  <a:gd name="connsiteY31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176946 w 4228786"/>
                  <a:gd name="connsiteY27" fmla="*/ 7105 h 4110786"/>
                  <a:gd name="connsiteX28" fmla="*/ 2090436 w 4228786"/>
                  <a:gd name="connsiteY28" fmla="*/ 11473 h 4110786"/>
                  <a:gd name="connsiteX29" fmla="*/ 2090436 w 4228786"/>
                  <a:gd name="connsiteY29" fmla="*/ 2381 h 4110786"/>
                  <a:gd name="connsiteX30" fmla="*/ 2295224 w 4228786"/>
                  <a:gd name="connsiteY30" fmla="*/ 0 h 4110786"/>
                  <a:gd name="connsiteX0" fmla="*/ 739525 w 4228949"/>
                  <a:gd name="connsiteY0" fmla="*/ 1079241 h 4110786"/>
                  <a:gd name="connsiteX1" fmla="*/ 742648 w 4228949"/>
                  <a:gd name="connsiteY1" fmla="*/ 1081087 h 4110786"/>
                  <a:gd name="connsiteX2" fmla="*/ 739525 w 4228949"/>
                  <a:gd name="connsiteY2" fmla="*/ 1079241 h 4110786"/>
                  <a:gd name="connsiteX3" fmla="*/ 468805 w 4228949"/>
                  <a:gd name="connsiteY3" fmla="*/ 919162 h 4110786"/>
                  <a:gd name="connsiteX4" fmla="*/ 470434 w 4228949"/>
                  <a:gd name="connsiteY4" fmla="*/ 920125 h 4110786"/>
                  <a:gd name="connsiteX5" fmla="*/ 468805 w 4228949"/>
                  <a:gd name="connsiteY5" fmla="*/ 919162 h 4110786"/>
                  <a:gd name="connsiteX6" fmla="*/ 2176945 w 4228949"/>
                  <a:gd name="connsiteY6" fmla="*/ 319178 h 4110786"/>
                  <a:gd name="connsiteX7" fmla="*/ 2269473 w 4228949"/>
                  <a:gd name="connsiteY7" fmla="*/ 323850 h 4110786"/>
                  <a:gd name="connsiteX8" fmla="*/ 2090436 w 4228949"/>
                  <a:gd name="connsiteY8" fmla="*/ 323850 h 4110786"/>
                  <a:gd name="connsiteX9" fmla="*/ 2090436 w 4228949"/>
                  <a:gd name="connsiteY9" fmla="*/ 323546 h 4110786"/>
                  <a:gd name="connsiteX10" fmla="*/ 2176945 w 4228949"/>
                  <a:gd name="connsiteY10" fmla="*/ 319178 h 4110786"/>
                  <a:gd name="connsiteX11" fmla="*/ 2290461 w 4228949"/>
                  <a:gd name="connsiteY11" fmla="*/ 323850 h 4110786"/>
                  <a:gd name="connsiteX12" fmla="*/ 4228786 w 4228949"/>
                  <a:gd name="connsiteY12" fmla="*/ 2058946 h 4110786"/>
                  <a:gd name="connsiteX13" fmla="*/ 2176946 w 4228949"/>
                  <a:gd name="connsiteY13" fmla="*/ 4110786 h 4110786"/>
                  <a:gd name="connsiteX14" fmla="*/ 125105 w 4228949"/>
                  <a:gd name="connsiteY14" fmla="*/ 2058946 h 4110786"/>
                  <a:gd name="connsiteX15" fmla="*/ 437178 w 4228949"/>
                  <a:gd name="connsiteY15" fmla="*/ 2058945 h 4110786"/>
                  <a:gd name="connsiteX16" fmla="*/ 2176945 w 4228949"/>
                  <a:gd name="connsiteY16" fmla="*/ 3798712 h 4110786"/>
                  <a:gd name="connsiteX17" fmla="*/ 3916711 w 4228949"/>
                  <a:gd name="connsiteY17" fmla="*/ 2058945 h 4110786"/>
                  <a:gd name="connsiteX18" fmla="*/ 2269473 w 4228949"/>
                  <a:gd name="connsiteY18" fmla="*/ 323850 h 4110786"/>
                  <a:gd name="connsiteX19" fmla="*/ 2290461 w 4228949"/>
                  <a:gd name="connsiteY19" fmla="*/ 323850 h 4110786"/>
                  <a:gd name="connsiteX20" fmla="*/ 2090436 w 4228949"/>
                  <a:gd name="connsiteY20" fmla="*/ 11473 h 4110786"/>
                  <a:gd name="connsiteX21" fmla="*/ 2090436 w 4228949"/>
                  <a:gd name="connsiteY21" fmla="*/ 323546 h 4110786"/>
                  <a:gd name="connsiteX22" fmla="*/ 739525 w 4228949"/>
                  <a:gd name="connsiteY22" fmla="*/ 1079241 h 4110786"/>
                  <a:gd name="connsiteX23" fmla="*/ 470434 w 4228949"/>
                  <a:gd name="connsiteY23" fmla="*/ 920125 h 4110786"/>
                  <a:gd name="connsiteX24" fmla="*/ 2090436 w 4228949"/>
                  <a:gd name="connsiteY24" fmla="*/ 11473 h 4110786"/>
                  <a:gd name="connsiteX25" fmla="*/ 2295224 w 4228949"/>
                  <a:gd name="connsiteY25" fmla="*/ 0 h 4110786"/>
                  <a:gd name="connsiteX26" fmla="*/ 2176946 w 4228949"/>
                  <a:gd name="connsiteY26" fmla="*/ 7105 h 4110786"/>
                  <a:gd name="connsiteX27" fmla="*/ 2090436 w 4228949"/>
                  <a:gd name="connsiteY27" fmla="*/ 11473 h 4110786"/>
                  <a:gd name="connsiteX28" fmla="*/ 2090436 w 4228949"/>
                  <a:gd name="connsiteY28" fmla="*/ 2381 h 4110786"/>
                  <a:gd name="connsiteX29" fmla="*/ 2295224 w 4228949"/>
                  <a:gd name="connsiteY29" fmla="*/ 0 h 4110786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176946 w 4228949"/>
                  <a:gd name="connsiteY26" fmla="*/ 4724 h 4108405"/>
                  <a:gd name="connsiteX27" fmla="*/ 2090436 w 4228949"/>
                  <a:gd name="connsiteY27" fmla="*/ 9092 h 4108405"/>
                  <a:gd name="connsiteX28" fmla="*/ 2090436 w 4228949"/>
                  <a:gd name="connsiteY28" fmla="*/ 0 h 4108405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090436 w 4228949"/>
                  <a:gd name="connsiteY26" fmla="*/ 9092 h 4108405"/>
                  <a:gd name="connsiteX27" fmla="*/ 2090436 w 4228949"/>
                  <a:gd name="connsiteY27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269473 w 4228925"/>
                  <a:gd name="connsiteY7" fmla="*/ 321469 h 4108405"/>
                  <a:gd name="connsiteX8" fmla="*/ 2090436 w 4228925"/>
                  <a:gd name="connsiteY8" fmla="*/ 321469 h 4108405"/>
                  <a:gd name="connsiteX9" fmla="*/ 2090436 w 4228925"/>
                  <a:gd name="connsiteY9" fmla="*/ 321165 h 4108405"/>
                  <a:gd name="connsiteX10" fmla="*/ 2176945 w 4228925"/>
                  <a:gd name="connsiteY10" fmla="*/ 316797 h 4108405"/>
                  <a:gd name="connsiteX11" fmla="*/ 2290461 w 4228925"/>
                  <a:gd name="connsiteY11" fmla="*/ 321469 h 4108405"/>
                  <a:gd name="connsiteX12" fmla="*/ 4228786 w 4228925"/>
                  <a:gd name="connsiteY12" fmla="*/ 2056565 h 4108405"/>
                  <a:gd name="connsiteX13" fmla="*/ 2176946 w 4228925"/>
                  <a:gd name="connsiteY13" fmla="*/ 4108405 h 4108405"/>
                  <a:gd name="connsiteX14" fmla="*/ 125105 w 4228925"/>
                  <a:gd name="connsiteY14" fmla="*/ 2056565 h 4108405"/>
                  <a:gd name="connsiteX15" fmla="*/ 437178 w 4228925"/>
                  <a:gd name="connsiteY15" fmla="*/ 2056564 h 4108405"/>
                  <a:gd name="connsiteX16" fmla="*/ 2176945 w 4228925"/>
                  <a:gd name="connsiteY16" fmla="*/ 3796331 h 4108405"/>
                  <a:gd name="connsiteX17" fmla="*/ 3916711 w 4228925"/>
                  <a:gd name="connsiteY17" fmla="*/ 2056564 h 4108405"/>
                  <a:gd name="connsiteX18" fmla="*/ 2290461 w 4228925"/>
                  <a:gd name="connsiteY18" fmla="*/ 321469 h 4108405"/>
                  <a:gd name="connsiteX19" fmla="*/ 2090436 w 4228925"/>
                  <a:gd name="connsiteY19" fmla="*/ 9092 h 4108405"/>
                  <a:gd name="connsiteX20" fmla="*/ 2090436 w 4228925"/>
                  <a:gd name="connsiteY20" fmla="*/ 321165 h 4108405"/>
                  <a:gd name="connsiteX21" fmla="*/ 739525 w 4228925"/>
                  <a:gd name="connsiteY21" fmla="*/ 1076860 h 4108405"/>
                  <a:gd name="connsiteX22" fmla="*/ 470434 w 4228925"/>
                  <a:gd name="connsiteY22" fmla="*/ 917744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25" fmla="*/ 2090436 w 4228925"/>
                  <a:gd name="connsiteY25" fmla="*/ 9092 h 4108405"/>
                  <a:gd name="connsiteX26" fmla="*/ 2090436 w 4228925"/>
                  <a:gd name="connsiteY26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176945 w 4228925"/>
                  <a:gd name="connsiteY9" fmla="*/ 316797 h 4108405"/>
                  <a:gd name="connsiteX10" fmla="*/ 2290461 w 4228925"/>
                  <a:gd name="connsiteY10" fmla="*/ 321469 h 4108405"/>
                  <a:gd name="connsiteX11" fmla="*/ 4228786 w 4228925"/>
                  <a:gd name="connsiteY11" fmla="*/ 2056565 h 4108405"/>
                  <a:gd name="connsiteX12" fmla="*/ 2176946 w 4228925"/>
                  <a:gd name="connsiteY12" fmla="*/ 4108405 h 4108405"/>
                  <a:gd name="connsiteX13" fmla="*/ 125105 w 4228925"/>
                  <a:gd name="connsiteY13" fmla="*/ 2056565 h 4108405"/>
                  <a:gd name="connsiteX14" fmla="*/ 437178 w 4228925"/>
                  <a:gd name="connsiteY14" fmla="*/ 2056564 h 4108405"/>
                  <a:gd name="connsiteX15" fmla="*/ 2176945 w 4228925"/>
                  <a:gd name="connsiteY15" fmla="*/ 3796331 h 4108405"/>
                  <a:gd name="connsiteX16" fmla="*/ 3916711 w 4228925"/>
                  <a:gd name="connsiteY16" fmla="*/ 2056564 h 4108405"/>
                  <a:gd name="connsiteX17" fmla="*/ 2290461 w 4228925"/>
                  <a:gd name="connsiteY17" fmla="*/ 321469 h 4108405"/>
                  <a:gd name="connsiteX18" fmla="*/ 2090436 w 4228925"/>
                  <a:gd name="connsiteY18" fmla="*/ 9092 h 4108405"/>
                  <a:gd name="connsiteX19" fmla="*/ 2090436 w 4228925"/>
                  <a:gd name="connsiteY19" fmla="*/ 321165 h 4108405"/>
                  <a:gd name="connsiteX20" fmla="*/ 739525 w 4228925"/>
                  <a:gd name="connsiteY20" fmla="*/ 1076860 h 4108405"/>
                  <a:gd name="connsiteX21" fmla="*/ 470434 w 4228925"/>
                  <a:gd name="connsiteY21" fmla="*/ 917744 h 4108405"/>
                  <a:gd name="connsiteX22" fmla="*/ 2090436 w 4228925"/>
                  <a:gd name="connsiteY22" fmla="*/ 9092 h 4108405"/>
                  <a:gd name="connsiteX23" fmla="*/ 2090436 w 4228925"/>
                  <a:gd name="connsiteY23" fmla="*/ 0 h 4108405"/>
                  <a:gd name="connsiteX24" fmla="*/ 2090436 w 4228925"/>
                  <a:gd name="connsiteY24" fmla="*/ 9092 h 4108405"/>
                  <a:gd name="connsiteX25" fmla="*/ 2090436 w 4228925"/>
                  <a:gd name="connsiteY25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090436 w 4228925"/>
                  <a:gd name="connsiteY6" fmla="*/ 321165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290461 w 4228925"/>
                  <a:gd name="connsiteY9" fmla="*/ 321469 h 4108405"/>
                  <a:gd name="connsiteX10" fmla="*/ 4228786 w 4228925"/>
                  <a:gd name="connsiteY10" fmla="*/ 2056565 h 4108405"/>
                  <a:gd name="connsiteX11" fmla="*/ 2176946 w 4228925"/>
                  <a:gd name="connsiteY11" fmla="*/ 4108405 h 4108405"/>
                  <a:gd name="connsiteX12" fmla="*/ 125105 w 4228925"/>
                  <a:gd name="connsiteY12" fmla="*/ 2056565 h 4108405"/>
                  <a:gd name="connsiteX13" fmla="*/ 437178 w 4228925"/>
                  <a:gd name="connsiteY13" fmla="*/ 2056564 h 4108405"/>
                  <a:gd name="connsiteX14" fmla="*/ 2176945 w 4228925"/>
                  <a:gd name="connsiteY14" fmla="*/ 3796331 h 4108405"/>
                  <a:gd name="connsiteX15" fmla="*/ 3916711 w 4228925"/>
                  <a:gd name="connsiteY15" fmla="*/ 2056564 h 4108405"/>
                  <a:gd name="connsiteX16" fmla="*/ 2290461 w 4228925"/>
                  <a:gd name="connsiteY16" fmla="*/ 321469 h 4108405"/>
                  <a:gd name="connsiteX17" fmla="*/ 2090436 w 4228925"/>
                  <a:gd name="connsiteY17" fmla="*/ 9092 h 4108405"/>
                  <a:gd name="connsiteX18" fmla="*/ 2090436 w 4228925"/>
                  <a:gd name="connsiteY18" fmla="*/ 321165 h 4108405"/>
                  <a:gd name="connsiteX19" fmla="*/ 739525 w 4228925"/>
                  <a:gd name="connsiteY19" fmla="*/ 1076860 h 4108405"/>
                  <a:gd name="connsiteX20" fmla="*/ 470434 w 4228925"/>
                  <a:gd name="connsiteY20" fmla="*/ 917744 h 4108405"/>
                  <a:gd name="connsiteX21" fmla="*/ 2090436 w 4228925"/>
                  <a:gd name="connsiteY21" fmla="*/ 9092 h 4108405"/>
                  <a:gd name="connsiteX22" fmla="*/ 2090436 w 4228925"/>
                  <a:gd name="connsiteY22" fmla="*/ 0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0" fmla="*/ 739525 w 4228925"/>
                  <a:gd name="connsiteY0" fmla="*/ 1067768 h 4099313"/>
                  <a:gd name="connsiteX1" fmla="*/ 742648 w 4228925"/>
                  <a:gd name="connsiteY1" fmla="*/ 1069614 h 4099313"/>
                  <a:gd name="connsiteX2" fmla="*/ 739525 w 4228925"/>
                  <a:gd name="connsiteY2" fmla="*/ 1067768 h 4099313"/>
                  <a:gd name="connsiteX3" fmla="*/ 468805 w 4228925"/>
                  <a:gd name="connsiteY3" fmla="*/ 907689 h 4099313"/>
                  <a:gd name="connsiteX4" fmla="*/ 470434 w 4228925"/>
                  <a:gd name="connsiteY4" fmla="*/ 908652 h 4099313"/>
                  <a:gd name="connsiteX5" fmla="*/ 468805 w 4228925"/>
                  <a:gd name="connsiteY5" fmla="*/ 907689 h 4099313"/>
                  <a:gd name="connsiteX6" fmla="*/ 2090436 w 4228925"/>
                  <a:gd name="connsiteY6" fmla="*/ 312073 h 4099313"/>
                  <a:gd name="connsiteX7" fmla="*/ 2090436 w 4228925"/>
                  <a:gd name="connsiteY7" fmla="*/ 312377 h 4099313"/>
                  <a:gd name="connsiteX8" fmla="*/ 2090436 w 4228925"/>
                  <a:gd name="connsiteY8" fmla="*/ 312073 h 4099313"/>
                  <a:gd name="connsiteX9" fmla="*/ 2290461 w 4228925"/>
                  <a:gd name="connsiteY9" fmla="*/ 312377 h 4099313"/>
                  <a:gd name="connsiteX10" fmla="*/ 4228786 w 4228925"/>
                  <a:gd name="connsiteY10" fmla="*/ 2047473 h 4099313"/>
                  <a:gd name="connsiteX11" fmla="*/ 2176946 w 4228925"/>
                  <a:gd name="connsiteY11" fmla="*/ 4099313 h 4099313"/>
                  <a:gd name="connsiteX12" fmla="*/ 125105 w 4228925"/>
                  <a:gd name="connsiteY12" fmla="*/ 2047473 h 4099313"/>
                  <a:gd name="connsiteX13" fmla="*/ 437178 w 4228925"/>
                  <a:gd name="connsiteY13" fmla="*/ 2047472 h 4099313"/>
                  <a:gd name="connsiteX14" fmla="*/ 2176945 w 4228925"/>
                  <a:gd name="connsiteY14" fmla="*/ 3787239 h 4099313"/>
                  <a:gd name="connsiteX15" fmla="*/ 3916711 w 4228925"/>
                  <a:gd name="connsiteY15" fmla="*/ 2047472 h 4099313"/>
                  <a:gd name="connsiteX16" fmla="*/ 2290461 w 4228925"/>
                  <a:gd name="connsiteY16" fmla="*/ 312377 h 4099313"/>
                  <a:gd name="connsiteX17" fmla="*/ 2090436 w 4228925"/>
                  <a:gd name="connsiteY17" fmla="*/ 0 h 4099313"/>
                  <a:gd name="connsiteX18" fmla="*/ 2090436 w 4228925"/>
                  <a:gd name="connsiteY18" fmla="*/ 312073 h 4099313"/>
                  <a:gd name="connsiteX19" fmla="*/ 739525 w 4228925"/>
                  <a:gd name="connsiteY19" fmla="*/ 1067768 h 4099313"/>
                  <a:gd name="connsiteX20" fmla="*/ 470434 w 4228925"/>
                  <a:gd name="connsiteY20" fmla="*/ 908652 h 4099313"/>
                  <a:gd name="connsiteX21" fmla="*/ 2090436 w 4228925"/>
                  <a:gd name="connsiteY21" fmla="*/ 0 h 4099313"/>
                  <a:gd name="connsiteX0" fmla="*/ 739525 w 4353891"/>
                  <a:gd name="connsiteY0" fmla="*/ 1067768 h 4099313"/>
                  <a:gd name="connsiteX1" fmla="*/ 742648 w 4353891"/>
                  <a:gd name="connsiteY1" fmla="*/ 1069614 h 4099313"/>
                  <a:gd name="connsiteX2" fmla="*/ 739525 w 4353891"/>
                  <a:gd name="connsiteY2" fmla="*/ 1067768 h 4099313"/>
                  <a:gd name="connsiteX3" fmla="*/ 468805 w 4353891"/>
                  <a:gd name="connsiteY3" fmla="*/ 907689 h 4099313"/>
                  <a:gd name="connsiteX4" fmla="*/ 470434 w 4353891"/>
                  <a:gd name="connsiteY4" fmla="*/ 908652 h 4099313"/>
                  <a:gd name="connsiteX5" fmla="*/ 468805 w 4353891"/>
                  <a:gd name="connsiteY5" fmla="*/ 907689 h 4099313"/>
                  <a:gd name="connsiteX6" fmla="*/ 2090436 w 4353891"/>
                  <a:gd name="connsiteY6" fmla="*/ 312073 h 4099313"/>
                  <a:gd name="connsiteX7" fmla="*/ 2090436 w 4353891"/>
                  <a:gd name="connsiteY7" fmla="*/ 312377 h 4099313"/>
                  <a:gd name="connsiteX8" fmla="*/ 2090436 w 4353891"/>
                  <a:gd name="connsiteY8" fmla="*/ 312073 h 4099313"/>
                  <a:gd name="connsiteX9" fmla="*/ 3916711 w 4353891"/>
                  <a:gd name="connsiteY9" fmla="*/ 2047472 h 4099313"/>
                  <a:gd name="connsiteX10" fmla="*/ 4228786 w 4353891"/>
                  <a:gd name="connsiteY10" fmla="*/ 2047473 h 4099313"/>
                  <a:gd name="connsiteX11" fmla="*/ 2176946 w 4353891"/>
                  <a:gd name="connsiteY11" fmla="*/ 4099313 h 4099313"/>
                  <a:gd name="connsiteX12" fmla="*/ 125105 w 4353891"/>
                  <a:gd name="connsiteY12" fmla="*/ 2047473 h 4099313"/>
                  <a:gd name="connsiteX13" fmla="*/ 437178 w 4353891"/>
                  <a:gd name="connsiteY13" fmla="*/ 2047472 h 4099313"/>
                  <a:gd name="connsiteX14" fmla="*/ 2176945 w 4353891"/>
                  <a:gd name="connsiteY14" fmla="*/ 3787239 h 4099313"/>
                  <a:gd name="connsiteX15" fmla="*/ 3916711 w 4353891"/>
                  <a:gd name="connsiteY15" fmla="*/ 2047472 h 4099313"/>
                  <a:gd name="connsiteX16" fmla="*/ 2090436 w 4353891"/>
                  <a:gd name="connsiteY16" fmla="*/ 0 h 4099313"/>
                  <a:gd name="connsiteX17" fmla="*/ 2090436 w 4353891"/>
                  <a:gd name="connsiteY17" fmla="*/ 312073 h 4099313"/>
                  <a:gd name="connsiteX18" fmla="*/ 739525 w 4353891"/>
                  <a:gd name="connsiteY18" fmla="*/ 1067768 h 4099313"/>
                  <a:gd name="connsiteX19" fmla="*/ 470434 w 4353891"/>
                  <a:gd name="connsiteY19" fmla="*/ 908652 h 4099313"/>
                  <a:gd name="connsiteX20" fmla="*/ 2090436 w 4353891"/>
                  <a:gd name="connsiteY20" fmla="*/ 0 h 4099313"/>
                  <a:gd name="connsiteX0" fmla="*/ 614420 w 4228786"/>
                  <a:gd name="connsiteY0" fmla="*/ 1067768 h 4099313"/>
                  <a:gd name="connsiteX1" fmla="*/ 617543 w 4228786"/>
                  <a:gd name="connsiteY1" fmla="*/ 1069614 h 4099313"/>
                  <a:gd name="connsiteX2" fmla="*/ 614420 w 4228786"/>
                  <a:gd name="connsiteY2" fmla="*/ 1067768 h 4099313"/>
                  <a:gd name="connsiteX3" fmla="*/ 343700 w 4228786"/>
                  <a:gd name="connsiteY3" fmla="*/ 907689 h 4099313"/>
                  <a:gd name="connsiteX4" fmla="*/ 345329 w 4228786"/>
                  <a:gd name="connsiteY4" fmla="*/ 908652 h 4099313"/>
                  <a:gd name="connsiteX5" fmla="*/ 343700 w 4228786"/>
                  <a:gd name="connsiteY5" fmla="*/ 907689 h 4099313"/>
                  <a:gd name="connsiteX6" fmla="*/ 1965331 w 4228786"/>
                  <a:gd name="connsiteY6" fmla="*/ 312073 h 4099313"/>
                  <a:gd name="connsiteX7" fmla="*/ 1965331 w 4228786"/>
                  <a:gd name="connsiteY7" fmla="*/ 312377 h 4099313"/>
                  <a:gd name="connsiteX8" fmla="*/ 1965331 w 4228786"/>
                  <a:gd name="connsiteY8" fmla="*/ 312073 h 4099313"/>
                  <a:gd name="connsiteX9" fmla="*/ 3791606 w 4228786"/>
                  <a:gd name="connsiteY9" fmla="*/ 2047472 h 4099313"/>
                  <a:gd name="connsiteX10" fmla="*/ 4103681 w 4228786"/>
                  <a:gd name="connsiteY10" fmla="*/ 2047473 h 4099313"/>
                  <a:gd name="connsiteX11" fmla="*/ 2051841 w 4228786"/>
                  <a:gd name="connsiteY11" fmla="*/ 4099313 h 4099313"/>
                  <a:gd name="connsiteX12" fmla="*/ 0 w 4228786"/>
                  <a:gd name="connsiteY12" fmla="*/ 2047473 h 4099313"/>
                  <a:gd name="connsiteX13" fmla="*/ 2051840 w 4228786"/>
                  <a:gd name="connsiteY13" fmla="*/ 3787239 h 4099313"/>
                  <a:gd name="connsiteX14" fmla="*/ 3791606 w 4228786"/>
                  <a:gd name="connsiteY14" fmla="*/ 2047472 h 4099313"/>
                  <a:gd name="connsiteX15" fmla="*/ 1965331 w 4228786"/>
                  <a:gd name="connsiteY15" fmla="*/ 0 h 4099313"/>
                  <a:gd name="connsiteX16" fmla="*/ 1965331 w 4228786"/>
                  <a:gd name="connsiteY16" fmla="*/ 312073 h 4099313"/>
                  <a:gd name="connsiteX17" fmla="*/ 614420 w 4228786"/>
                  <a:gd name="connsiteY17" fmla="*/ 1067768 h 4099313"/>
                  <a:gd name="connsiteX18" fmla="*/ 345329 w 4228786"/>
                  <a:gd name="connsiteY18" fmla="*/ 908652 h 4099313"/>
                  <a:gd name="connsiteX19" fmla="*/ 1965331 w 4228786"/>
                  <a:gd name="connsiteY19" fmla="*/ 0 h 4099313"/>
                  <a:gd name="connsiteX0" fmla="*/ 270720 w 3885086"/>
                  <a:gd name="connsiteY0" fmla="*/ 1067768 h 4224418"/>
                  <a:gd name="connsiteX1" fmla="*/ 273843 w 3885086"/>
                  <a:gd name="connsiteY1" fmla="*/ 1069614 h 4224418"/>
                  <a:gd name="connsiteX2" fmla="*/ 270720 w 3885086"/>
                  <a:gd name="connsiteY2" fmla="*/ 1067768 h 4224418"/>
                  <a:gd name="connsiteX3" fmla="*/ 0 w 3885086"/>
                  <a:gd name="connsiteY3" fmla="*/ 907689 h 4224418"/>
                  <a:gd name="connsiteX4" fmla="*/ 1629 w 3885086"/>
                  <a:gd name="connsiteY4" fmla="*/ 908652 h 4224418"/>
                  <a:gd name="connsiteX5" fmla="*/ 0 w 3885086"/>
                  <a:gd name="connsiteY5" fmla="*/ 907689 h 4224418"/>
                  <a:gd name="connsiteX6" fmla="*/ 1621631 w 3885086"/>
                  <a:gd name="connsiteY6" fmla="*/ 312073 h 4224418"/>
                  <a:gd name="connsiteX7" fmla="*/ 1621631 w 3885086"/>
                  <a:gd name="connsiteY7" fmla="*/ 312377 h 4224418"/>
                  <a:gd name="connsiteX8" fmla="*/ 1621631 w 3885086"/>
                  <a:gd name="connsiteY8" fmla="*/ 312073 h 4224418"/>
                  <a:gd name="connsiteX9" fmla="*/ 3447906 w 3885086"/>
                  <a:gd name="connsiteY9" fmla="*/ 2047472 h 4224418"/>
                  <a:gd name="connsiteX10" fmla="*/ 3759981 w 3885086"/>
                  <a:gd name="connsiteY10" fmla="*/ 2047473 h 4224418"/>
                  <a:gd name="connsiteX11" fmla="*/ 1708141 w 3885086"/>
                  <a:gd name="connsiteY11" fmla="*/ 4099313 h 4224418"/>
                  <a:gd name="connsiteX12" fmla="*/ 1708140 w 3885086"/>
                  <a:gd name="connsiteY12" fmla="*/ 3787239 h 4224418"/>
                  <a:gd name="connsiteX13" fmla="*/ 3447906 w 3885086"/>
                  <a:gd name="connsiteY13" fmla="*/ 2047472 h 4224418"/>
                  <a:gd name="connsiteX14" fmla="*/ 1621631 w 3885086"/>
                  <a:gd name="connsiteY14" fmla="*/ 0 h 4224418"/>
                  <a:gd name="connsiteX15" fmla="*/ 1621631 w 3885086"/>
                  <a:gd name="connsiteY15" fmla="*/ 312073 h 4224418"/>
                  <a:gd name="connsiteX16" fmla="*/ 270720 w 3885086"/>
                  <a:gd name="connsiteY16" fmla="*/ 1067768 h 4224418"/>
                  <a:gd name="connsiteX17" fmla="*/ 1629 w 3885086"/>
                  <a:gd name="connsiteY17" fmla="*/ 908652 h 4224418"/>
                  <a:gd name="connsiteX18" fmla="*/ 1621631 w 3885086"/>
                  <a:gd name="connsiteY18" fmla="*/ 0 h 4224418"/>
                  <a:gd name="connsiteX0" fmla="*/ 270720 w 3885086"/>
                  <a:gd name="connsiteY0" fmla="*/ 1067768 h 4099313"/>
                  <a:gd name="connsiteX1" fmla="*/ 273843 w 3885086"/>
                  <a:gd name="connsiteY1" fmla="*/ 1069614 h 4099313"/>
                  <a:gd name="connsiteX2" fmla="*/ 270720 w 3885086"/>
                  <a:gd name="connsiteY2" fmla="*/ 1067768 h 4099313"/>
                  <a:gd name="connsiteX3" fmla="*/ 0 w 3885086"/>
                  <a:gd name="connsiteY3" fmla="*/ 907689 h 4099313"/>
                  <a:gd name="connsiteX4" fmla="*/ 1629 w 3885086"/>
                  <a:gd name="connsiteY4" fmla="*/ 908652 h 4099313"/>
                  <a:gd name="connsiteX5" fmla="*/ 0 w 3885086"/>
                  <a:gd name="connsiteY5" fmla="*/ 907689 h 4099313"/>
                  <a:gd name="connsiteX6" fmla="*/ 1621631 w 3885086"/>
                  <a:gd name="connsiteY6" fmla="*/ 312073 h 4099313"/>
                  <a:gd name="connsiteX7" fmla="*/ 1621631 w 3885086"/>
                  <a:gd name="connsiteY7" fmla="*/ 312377 h 4099313"/>
                  <a:gd name="connsiteX8" fmla="*/ 1621631 w 3885086"/>
                  <a:gd name="connsiteY8" fmla="*/ 312073 h 4099313"/>
                  <a:gd name="connsiteX9" fmla="*/ 3447906 w 3885086"/>
                  <a:gd name="connsiteY9" fmla="*/ 2047472 h 4099313"/>
                  <a:gd name="connsiteX10" fmla="*/ 3759981 w 3885086"/>
                  <a:gd name="connsiteY10" fmla="*/ 2047473 h 4099313"/>
                  <a:gd name="connsiteX11" fmla="*/ 1708141 w 3885086"/>
                  <a:gd name="connsiteY11" fmla="*/ 4099313 h 4099313"/>
                  <a:gd name="connsiteX12" fmla="*/ 3447906 w 3885086"/>
                  <a:gd name="connsiteY12" fmla="*/ 2047472 h 4099313"/>
                  <a:gd name="connsiteX13" fmla="*/ 1621631 w 3885086"/>
                  <a:gd name="connsiteY13" fmla="*/ 0 h 4099313"/>
                  <a:gd name="connsiteX14" fmla="*/ 1621631 w 3885086"/>
                  <a:gd name="connsiteY14" fmla="*/ 312073 h 4099313"/>
                  <a:gd name="connsiteX15" fmla="*/ 270720 w 3885086"/>
                  <a:gd name="connsiteY15" fmla="*/ 1067768 h 4099313"/>
                  <a:gd name="connsiteX16" fmla="*/ 1629 w 3885086"/>
                  <a:gd name="connsiteY16" fmla="*/ 908652 h 4099313"/>
                  <a:gd name="connsiteX17" fmla="*/ 1621631 w 3885086"/>
                  <a:gd name="connsiteY17" fmla="*/ 0 h 4099313"/>
                  <a:gd name="connsiteX0" fmla="*/ 270720 w 3760643"/>
                  <a:gd name="connsiteY0" fmla="*/ 1067768 h 2047473"/>
                  <a:gd name="connsiteX1" fmla="*/ 273843 w 3760643"/>
                  <a:gd name="connsiteY1" fmla="*/ 1069614 h 2047473"/>
                  <a:gd name="connsiteX2" fmla="*/ 270720 w 3760643"/>
                  <a:gd name="connsiteY2" fmla="*/ 1067768 h 2047473"/>
                  <a:gd name="connsiteX3" fmla="*/ 0 w 3760643"/>
                  <a:gd name="connsiteY3" fmla="*/ 907689 h 2047473"/>
                  <a:gd name="connsiteX4" fmla="*/ 1629 w 3760643"/>
                  <a:gd name="connsiteY4" fmla="*/ 908652 h 2047473"/>
                  <a:gd name="connsiteX5" fmla="*/ 0 w 3760643"/>
                  <a:gd name="connsiteY5" fmla="*/ 907689 h 2047473"/>
                  <a:gd name="connsiteX6" fmla="*/ 1621631 w 3760643"/>
                  <a:gd name="connsiteY6" fmla="*/ 312073 h 2047473"/>
                  <a:gd name="connsiteX7" fmla="*/ 1621631 w 3760643"/>
                  <a:gd name="connsiteY7" fmla="*/ 312377 h 2047473"/>
                  <a:gd name="connsiteX8" fmla="*/ 1621631 w 3760643"/>
                  <a:gd name="connsiteY8" fmla="*/ 312073 h 2047473"/>
                  <a:gd name="connsiteX9" fmla="*/ 3447906 w 3760643"/>
                  <a:gd name="connsiteY9" fmla="*/ 2047472 h 2047473"/>
                  <a:gd name="connsiteX10" fmla="*/ 3759981 w 3760643"/>
                  <a:gd name="connsiteY10" fmla="*/ 2047473 h 2047473"/>
                  <a:gd name="connsiteX11" fmla="*/ 3447906 w 3760643"/>
                  <a:gd name="connsiteY11" fmla="*/ 2047472 h 2047473"/>
                  <a:gd name="connsiteX12" fmla="*/ 1621631 w 3760643"/>
                  <a:gd name="connsiteY12" fmla="*/ 0 h 2047473"/>
                  <a:gd name="connsiteX13" fmla="*/ 1621631 w 3760643"/>
                  <a:gd name="connsiteY13" fmla="*/ 312073 h 2047473"/>
                  <a:gd name="connsiteX14" fmla="*/ 270720 w 3760643"/>
                  <a:gd name="connsiteY14" fmla="*/ 1067768 h 2047473"/>
                  <a:gd name="connsiteX15" fmla="*/ 1629 w 3760643"/>
                  <a:gd name="connsiteY15" fmla="*/ 908652 h 2047473"/>
                  <a:gd name="connsiteX16" fmla="*/ 1621631 w 3760643"/>
                  <a:gd name="connsiteY16" fmla="*/ 0 h 2047473"/>
                  <a:gd name="connsiteX0" fmla="*/ 270720 w 1621631"/>
                  <a:gd name="connsiteY0" fmla="*/ 1067768 h 1069614"/>
                  <a:gd name="connsiteX1" fmla="*/ 273843 w 1621631"/>
                  <a:gd name="connsiteY1" fmla="*/ 1069614 h 1069614"/>
                  <a:gd name="connsiteX2" fmla="*/ 270720 w 1621631"/>
                  <a:gd name="connsiteY2" fmla="*/ 1067768 h 1069614"/>
                  <a:gd name="connsiteX3" fmla="*/ 0 w 1621631"/>
                  <a:gd name="connsiteY3" fmla="*/ 907689 h 1069614"/>
                  <a:gd name="connsiteX4" fmla="*/ 1629 w 1621631"/>
                  <a:gd name="connsiteY4" fmla="*/ 908652 h 1069614"/>
                  <a:gd name="connsiteX5" fmla="*/ 0 w 1621631"/>
                  <a:gd name="connsiteY5" fmla="*/ 907689 h 1069614"/>
                  <a:gd name="connsiteX6" fmla="*/ 1621631 w 1621631"/>
                  <a:gd name="connsiteY6" fmla="*/ 312073 h 1069614"/>
                  <a:gd name="connsiteX7" fmla="*/ 1621631 w 1621631"/>
                  <a:gd name="connsiteY7" fmla="*/ 312377 h 1069614"/>
                  <a:gd name="connsiteX8" fmla="*/ 1621631 w 1621631"/>
                  <a:gd name="connsiteY8" fmla="*/ 312073 h 1069614"/>
                  <a:gd name="connsiteX9" fmla="*/ 1621631 w 1621631"/>
                  <a:gd name="connsiteY9" fmla="*/ 0 h 1069614"/>
                  <a:gd name="connsiteX10" fmla="*/ 1621631 w 1621631"/>
                  <a:gd name="connsiteY10" fmla="*/ 312073 h 1069614"/>
                  <a:gd name="connsiteX11" fmla="*/ 270720 w 1621631"/>
                  <a:gd name="connsiteY11" fmla="*/ 1067768 h 1069614"/>
                  <a:gd name="connsiteX12" fmla="*/ 1629 w 1621631"/>
                  <a:gd name="connsiteY12" fmla="*/ 908652 h 1069614"/>
                  <a:gd name="connsiteX13" fmla="*/ 1621631 w 1621631"/>
                  <a:gd name="connsiteY13" fmla="*/ 0 h 1069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21631" h="1069614">
                    <a:moveTo>
                      <a:pt x="270720" y="1067768"/>
                    </a:moveTo>
                    <a:lnTo>
                      <a:pt x="273843" y="1069614"/>
                    </a:lnTo>
                    <a:lnTo>
                      <a:pt x="270720" y="1067768"/>
                    </a:lnTo>
                    <a:close/>
                    <a:moveTo>
                      <a:pt x="0" y="907689"/>
                    </a:moveTo>
                    <a:lnTo>
                      <a:pt x="1629" y="908652"/>
                    </a:lnTo>
                    <a:lnTo>
                      <a:pt x="0" y="907689"/>
                    </a:lnTo>
                    <a:close/>
                    <a:moveTo>
                      <a:pt x="1621631" y="312073"/>
                    </a:moveTo>
                    <a:lnTo>
                      <a:pt x="1621631" y="312377"/>
                    </a:lnTo>
                    <a:lnTo>
                      <a:pt x="1621631" y="312073"/>
                    </a:lnTo>
                    <a:close/>
                    <a:moveTo>
                      <a:pt x="1621631" y="0"/>
                    </a:moveTo>
                    <a:lnTo>
                      <a:pt x="1621631" y="312073"/>
                    </a:lnTo>
                    <a:cubicBezTo>
                      <a:pt x="1059988" y="337356"/>
                      <a:pt x="568425" y="631117"/>
                      <a:pt x="270720" y="1067768"/>
                    </a:cubicBezTo>
                    <a:lnTo>
                      <a:pt x="1629" y="908652"/>
                    </a:lnTo>
                    <a:cubicBezTo>
                      <a:pt x="354259" y="380480"/>
                      <a:pt x="945677" y="25494"/>
                      <a:pt x="162163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98894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 spc="-38" dirty="0">
                  <a:solidFill>
                    <a:schemeClr val="accen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4" name="Group 59">
              <a:extLst>
                <a:ext uri="{FF2B5EF4-FFF2-40B4-BE49-F238E27FC236}">
                  <a16:creationId xmlns:a16="http://schemas.microsoft.com/office/drawing/2014/main" id="{51183F63-608C-75A1-E7A6-08C929F173F0}"/>
                </a:ext>
              </a:extLst>
            </p:cNvPr>
            <p:cNvGrpSpPr/>
            <p:nvPr/>
          </p:nvGrpSpPr>
          <p:grpSpPr>
            <a:xfrm flipV="1">
              <a:off x="6191251" y="4611080"/>
              <a:ext cx="3473482" cy="1069614"/>
              <a:chOff x="6191251" y="1599766"/>
              <a:chExt cx="3473482" cy="1069614"/>
            </a:xfrm>
            <a:grpFill/>
          </p:grpSpPr>
          <p:sp>
            <p:nvSpPr>
              <p:cNvPr id="7" name="Freeform 62">
                <a:extLst>
                  <a:ext uri="{FF2B5EF4-FFF2-40B4-BE49-F238E27FC236}">
                    <a16:creationId xmlns:a16="http://schemas.microsoft.com/office/drawing/2014/main" id="{6ED47A3E-FE7B-2E3F-B06A-9ED7E55FAD17}"/>
                  </a:ext>
                </a:extLst>
              </p:cNvPr>
              <p:cNvSpPr/>
              <p:nvPr/>
            </p:nvSpPr>
            <p:spPr bwMode="auto">
              <a:xfrm>
                <a:off x="6191251" y="1599766"/>
                <a:ext cx="1621631" cy="1069614"/>
              </a:xfrm>
              <a:custGeom>
                <a:avLst/>
                <a:gdLst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07636 w 4158105"/>
                  <a:gd name="connsiteY8" fmla="*/ 1069182 h 4110786"/>
                  <a:gd name="connsiteX9" fmla="*/ 398124 w 4158105"/>
                  <a:gd name="connsiteY9" fmla="*/ 919162 h 4110786"/>
                  <a:gd name="connsiteX10" fmla="*/ 2106264 w 4158105"/>
                  <a:gd name="connsiteY10" fmla="*/ 319178 h 4110786"/>
                  <a:gd name="connsiteX11" fmla="*/ 2198792 w 4158105"/>
                  <a:gd name="connsiteY11" fmla="*/ 323850 h 4110786"/>
                  <a:gd name="connsiteX12" fmla="*/ 2019755 w 4158105"/>
                  <a:gd name="connsiteY12" fmla="*/ 323850 h 4110786"/>
                  <a:gd name="connsiteX13" fmla="*/ 2019755 w 4158105"/>
                  <a:gd name="connsiteY13" fmla="*/ 323546 h 4110786"/>
                  <a:gd name="connsiteX14" fmla="*/ 2106264 w 4158105"/>
                  <a:gd name="connsiteY14" fmla="*/ 319178 h 4110786"/>
                  <a:gd name="connsiteX15" fmla="*/ 2224351 w 4158105"/>
                  <a:gd name="connsiteY15" fmla="*/ 13068 h 4110786"/>
                  <a:gd name="connsiteX16" fmla="*/ 4158105 w 4158105"/>
                  <a:gd name="connsiteY16" fmla="*/ 2058946 h 4110786"/>
                  <a:gd name="connsiteX17" fmla="*/ 2106265 w 4158105"/>
                  <a:gd name="connsiteY17" fmla="*/ 4110786 h 4110786"/>
                  <a:gd name="connsiteX18" fmla="*/ 54424 w 4158105"/>
                  <a:gd name="connsiteY18" fmla="*/ 2058946 h 4110786"/>
                  <a:gd name="connsiteX19" fmla="*/ 574232 w 4158105"/>
                  <a:gd name="connsiteY19" fmla="*/ 1234330 h 4110786"/>
                  <a:gd name="connsiteX20" fmla="*/ 366497 w 4158105"/>
                  <a:gd name="connsiteY20" fmla="*/ 2058945 h 4110786"/>
                  <a:gd name="connsiteX21" fmla="*/ 2106264 w 4158105"/>
                  <a:gd name="connsiteY21" fmla="*/ 3798712 h 4110786"/>
                  <a:gd name="connsiteX22" fmla="*/ 3846030 w 4158105"/>
                  <a:gd name="connsiteY22" fmla="*/ 2058945 h 4110786"/>
                  <a:gd name="connsiteX23" fmla="*/ 2198792 w 4158105"/>
                  <a:gd name="connsiteY23" fmla="*/ 323850 h 4110786"/>
                  <a:gd name="connsiteX24" fmla="*/ 2219780 w 4158105"/>
                  <a:gd name="connsiteY24" fmla="*/ 323850 h 4110786"/>
                  <a:gd name="connsiteX25" fmla="*/ 2224351 w 4158105"/>
                  <a:gd name="connsiteY25" fmla="*/ 13068 h 4110786"/>
                  <a:gd name="connsiteX26" fmla="*/ 2019755 w 4158105"/>
                  <a:gd name="connsiteY26" fmla="*/ 11473 h 4110786"/>
                  <a:gd name="connsiteX27" fmla="*/ 2019755 w 4158105"/>
                  <a:gd name="connsiteY27" fmla="*/ 323546 h 4110786"/>
                  <a:gd name="connsiteX28" fmla="*/ 668844 w 4158105"/>
                  <a:gd name="connsiteY28" fmla="*/ 1079241 h 4110786"/>
                  <a:gd name="connsiteX29" fmla="*/ 399753 w 4158105"/>
                  <a:gd name="connsiteY29" fmla="*/ 920125 h 4110786"/>
                  <a:gd name="connsiteX30" fmla="*/ 2019755 w 4158105"/>
                  <a:gd name="connsiteY30" fmla="*/ 11473 h 4110786"/>
                  <a:gd name="connsiteX31" fmla="*/ 2224543 w 4158105"/>
                  <a:gd name="connsiteY31" fmla="*/ 0 h 4110786"/>
                  <a:gd name="connsiteX32" fmla="*/ 2224351 w 4158105"/>
                  <a:gd name="connsiteY32" fmla="*/ 13068 h 4110786"/>
                  <a:gd name="connsiteX33" fmla="*/ 2106265 w 4158105"/>
                  <a:gd name="connsiteY33" fmla="*/ 7105 h 4110786"/>
                  <a:gd name="connsiteX34" fmla="*/ 2019755 w 4158105"/>
                  <a:gd name="connsiteY34" fmla="*/ 11473 h 4110786"/>
                  <a:gd name="connsiteX35" fmla="*/ 2019755 w 4158105"/>
                  <a:gd name="connsiteY35" fmla="*/ 2381 h 4110786"/>
                  <a:gd name="connsiteX36" fmla="*/ 2224543 w 4158105"/>
                  <a:gd name="connsiteY36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98124 w 4158105"/>
                  <a:gd name="connsiteY8" fmla="*/ 919162 h 4110786"/>
                  <a:gd name="connsiteX9" fmla="*/ 2106264 w 4158105"/>
                  <a:gd name="connsiteY9" fmla="*/ 319178 h 4110786"/>
                  <a:gd name="connsiteX10" fmla="*/ 2198792 w 4158105"/>
                  <a:gd name="connsiteY10" fmla="*/ 323850 h 4110786"/>
                  <a:gd name="connsiteX11" fmla="*/ 2019755 w 4158105"/>
                  <a:gd name="connsiteY11" fmla="*/ 323850 h 4110786"/>
                  <a:gd name="connsiteX12" fmla="*/ 2019755 w 4158105"/>
                  <a:gd name="connsiteY12" fmla="*/ 323546 h 4110786"/>
                  <a:gd name="connsiteX13" fmla="*/ 2106264 w 4158105"/>
                  <a:gd name="connsiteY13" fmla="*/ 319178 h 4110786"/>
                  <a:gd name="connsiteX14" fmla="*/ 2224351 w 4158105"/>
                  <a:gd name="connsiteY14" fmla="*/ 13068 h 4110786"/>
                  <a:gd name="connsiteX15" fmla="*/ 4158105 w 4158105"/>
                  <a:gd name="connsiteY15" fmla="*/ 2058946 h 4110786"/>
                  <a:gd name="connsiteX16" fmla="*/ 2106265 w 4158105"/>
                  <a:gd name="connsiteY16" fmla="*/ 4110786 h 4110786"/>
                  <a:gd name="connsiteX17" fmla="*/ 54424 w 4158105"/>
                  <a:gd name="connsiteY17" fmla="*/ 2058946 h 4110786"/>
                  <a:gd name="connsiteX18" fmla="*/ 574232 w 4158105"/>
                  <a:gd name="connsiteY18" fmla="*/ 1234330 h 4110786"/>
                  <a:gd name="connsiteX19" fmla="*/ 366497 w 4158105"/>
                  <a:gd name="connsiteY19" fmla="*/ 2058945 h 4110786"/>
                  <a:gd name="connsiteX20" fmla="*/ 2106264 w 4158105"/>
                  <a:gd name="connsiteY20" fmla="*/ 3798712 h 4110786"/>
                  <a:gd name="connsiteX21" fmla="*/ 3846030 w 4158105"/>
                  <a:gd name="connsiteY21" fmla="*/ 2058945 h 4110786"/>
                  <a:gd name="connsiteX22" fmla="*/ 2198792 w 4158105"/>
                  <a:gd name="connsiteY22" fmla="*/ 323850 h 4110786"/>
                  <a:gd name="connsiteX23" fmla="*/ 2219780 w 4158105"/>
                  <a:gd name="connsiteY23" fmla="*/ 323850 h 4110786"/>
                  <a:gd name="connsiteX24" fmla="*/ 2224351 w 4158105"/>
                  <a:gd name="connsiteY24" fmla="*/ 13068 h 4110786"/>
                  <a:gd name="connsiteX25" fmla="*/ 2019755 w 4158105"/>
                  <a:gd name="connsiteY25" fmla="*/ 11473 h 4110786"/>
                  <a:gd name="connsiteX26" fmla="*/ 2019755 w 4158105"/>
                  <a:gd name="connsiteY26" fmla="*/ 323546 h 4110786"/>
                  <a:gd name="connsiteX27" fmla="*/ 668844 w 4158105"/>
                  <a:gd name="connsiteY27" fmla="*/ 1079241 h 4110786"/>
                  <a:gd name="connsiteX28" fmla="*/ 399753 w 4158105"/>
                  <a:gd name="connsiteY28" fmla="*/ 920125 h 4110786"/>
                  <a:gd name="connsiteX29" fmla="*/ 2019755 w 4158105"/>
                  <a:gd name="connsiteY29" fmla="*/ 11473 h 4110786"/>
                  <a:gd name="connsiteX30" fmla="*/ 2224543 w 4158105"/>
                  <a:gd name="connsiteY30" fmla="*/ 0 h 4110786"/>
                  <a:gd name="connsiteX31" fmla="*/ 2224351 w 4158105"/>
                  <a:gd name="connsiteY31" fmla="*/ 13068 h 4110786"/>
                  <a:gd name="connsiteX32" fmla="*/ 2106265 w 4158105"/>
                  <a:gd name="connsiteY32" fmla="*/ 7105 h 4110786"/>
                  <a:gd name="connsiteX33" fmla="*/ 2019755 w 4158105"/>
                  <a:gd name="connsiteY33" fmla="*/ 11473 h 4110786"/>
                  <a:gd name="connsiteX34" fmla="*/ 2019755 w 4158105"/>
                  <a:gd name="connsiteY34" fmla="*/ 2381 h 4110786"/>
                  <a:gd name="connsiteX35" fmla="*/ 2224543 w 4158105"/>
                  <a:gd name="connsiteY35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98124 w 4158105"/>
                  <a:gd name="connsiteY7" fmla="*/ 919162 h 4110786"/>
                  <a:gd name="connsiteX8" fmla="*/ 2106264 w 4158105"/>
                  <a:gd name="connsiteY8" fmla="*/ 319178 h 4110786"/>
                  <a:gd name="connsiteX9" fmla="*/ 2198792 w 4158105"/>
                  <a:gd name="connsiteY9" fmla="*/ 323850 h 4110786"/>
                  <a:gd name="connsiteX10" fmla="*/ 2019755 w 4158105"/>
                  <a:gd name="connsiteY10" fmla="*/ 323850 h 4110786"/>
                  <a:gd name="connsiteX11" fmla="*/ 2019755 w 4158105"/>
                  <a:gd name="connsiteY11" fmla="*/ 323546 h 4110786"/>
                  <a:gd name="connsiteX12" fmla="*/ 2106264 w 4158105"/>
                  <a:gd name="connsiteY12" fmla="*/ 319178 h 4110786"/>
                  <a:gd name="connsiteX13" fmla="*/ 2224351 w 4158105"/>
                  <a:gd name="connsiteY13" fmla="*/ 13068 h 4110786"/>
                  <a:gd name="connsiteX14" fmla="*/ 4158105 w 4158105"/>
                  <a:gd name="connsiteY14" fmla="*/ 2058946 h 4110786"/>
                  <a:gd name="connsiteX15" fmla="*/ 2106265 w 4158105"/>
                  <a:gd name="connsiteY15" fmla="*/ 4110786 h 4110786"/>
                  <a:gd name="connsiteX16" fmla="*/ 54424 w 4158105"/>
                  <a:gd name="connsiteY16" fmla="*/ 2058946 h 4110786"/>
                  <a:gd name="connsiteX17" fmla="*/ 574232 w 4158105"/>
                  <a:gd name="connsiteY17" fmla="*/ 1234330 h 4110786"/>
                  <a:gd name="connsiteX18" fmla="*/ 366497 w 4158105"/>
                  <a:gd name="connsiteY18" fmla="*/ 2058945 h 4110786"/>
                  <a:gd name="connsiteX19" fmla="*/ 2106264 w 4158105"/>
                  <a:gd name="connsiteY19" fmla="*/ 3798712 h 4110786"/>
                  <a:gd name="connsiteX20" fmla="*/ 3846030 w 4158105"/>
                  <a:gd name="connsiteY20" fmla="*/ 2058945 h 4110786"/>
                  <a:gd name="connsiteX21" fmla="*/ 2198792 w 4158105"/>
                  <a:gd name="connsiteY21" fmla="*/ 323850 h 4110786"/>
                  <a:gd name="connsiteX22" fmla="*/ 2219780 w 4158105"/>
                  <a:gd name="connsiteY22" fmla="*/ 323850 h 4110786"/>
                  <a:gd name="connsiteX23" fmla="*/ 2224351 w 4158105"/>
                  <a:gd name="connsiteY23" fmla="*/ 13068 h 4110786"/>
                  <a:gd name="connsiteX24" fmla="*/ 2019755 w 4158105"/>
                  <a:gd name="connsiteY24" fmla="*/ 11473 h 4110786"/>
                  <a:gd name="connsiteX25" fmla="*/ 2019755 w 4158105"/>
                  <a:gd name="connsiteY25" fmla="*/ 323546 h 4110786"/>
                  <a:gd name="connsiteX26" fmla="*/ 668844 w 4158105"/>
                  <a:gd name="connsiteY26" fmla="*/ 1079241 h 4110786"/>
                  <a:gd name="connsiteX27" fmla="*/ 399753 w 4158105"/>
                  <a:gd name="connsiteY27" fmla="*/ 920125 h 4110786"/>
                  <a:gd name="connsiteX28" fmla="*/ 2019755 w 4158105"/>
                  <a:gd name="connsiteY28" fmla="*/ 11473 h 4110786"/>
                  <a:gd name="connsiteX29" fmla="*/ 2224543 w 4158105"/>
                  <a:gd name="connsiteY29" fmla="*/ 0 h 4110786"/>
                  <a:gd name="connsiteX30" fmla="*/ 2224351 w 4158105"/>
                  <a:gd name="connsiteY30" fmla="*/ 13068 h 4110786"/>
                  <a:gd name="connsiteX31" fmla="*/ 2106265 w 4158105"/>
                  <a:gd name="connsiteY31" fmla="*/ 7105 h 4110786"/>
                  <a:gd name="connsiteX32" fmla="*/ 2019755 w 4158105"/>
                  <a:gd name="connsiteY32" fmla="*/ 11473 h 4110786"/>
                  <a:gd name="connsiteX33" fmla="*/ 2019755 w 4158105"/>
                  <a:gd name="connsiteY33" fmla="*/ 2381 h 4110786"/>
                  <a:gd name="connsiteX34" fmla="*/ 2224543 w 4158105"/>
                  <a:gd name="connsiteY34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644913 w 4228786"/>
                  <a:gd name="connsiteY3" fmla="*/ 1234330 h 4110786"/>
                  <a:gd name="connsiteX4" fmla="*/ 739525 w 4228786"/>
                  <a:gd name="connsiteY4" fmla="*/ 1079241 h 4110786"/>
                  <a:gd name="connsiteX5" fmla="*/ 468805 w 4228786"/>
                  <a:gd name="connsiteY5" fmla="*/ 919162 h 4110786"/>
                  <a:gd name="connsiteX6" fmla="*/ 470434 w 4228786"/>
                  <a:gd name="connsiteY6" fmla="*/ 920125 h 4110786"/>
                  <a:gd name="connsiteX7" fmla="*/ 468805 w 4228786"/>
                  <a:gd name="connsiteY7" fmla="*/ 919162 h 4110786"/>
                  <a:gd name="connsiteX8" fmla="*/ 2176945 w 4228786"/>
                  <a:gd name="connsiteY8" fmla="*/ 319178 h 4110786"/>
                  <a:gd name="connsiteX9" fmla="*/ 2269473 w 4228786"/>
                  <a:gd name="connsiteY9" fmla="*/ 323850 h 4110786"/>
                  <a:gd name="connsiteX10" fmla="*/ 2090436 w 4228786"/>
                  <a:gd name="connsiteY10" fmla="*/ 323850 h 4110786"/>
                  <a:gd name="connsiteX11" fmla="*/ 2090436 w 4228786"/>
                  <a:gd name="connsiteY11" fmla="*/ 323546 h 4110786"/>
                  <a:gd name="connsiteX12" fmla="*/ 2176945 w 4228786"/>
                  <a:gd name="connsiteY12" fmla="*/ 319178 h 4110786"/>
                  <a:gd name="connsiteX13" fmla="*/ 2295032 w 4228786"/>
                  <a:gd name="connsiteY13" fmla="*/ 13068 h 4110786"/>
                  <a:gd name="connsiteX14" fmla="*/ 4228786 w 4228786"/>
                  <a:gd name="connsiteY14" fmla="*/ 2058946 h 4110786"/>
                  <a:gd name="connsiteX15" fmla="*/ 2176946 w 4228786"/>
                  <a:gd name="connsiteY15" fmla="*/ 4110786 h 4110786"/>
                  <a:gd name="connsiteX16" fmla="*/ 125105 w 4228786"/>
                  <a:gd name="connsiteY16" fmla="*/ 2058946 h 4110786"/>
                  <a:gd name="connsiteX17" fmla="*/ 437178 w 4228786"/>
                  <a:gd name="connsiteY17" fmla="*/ 2058945 h 4110786"/>
                  <a:gd name="connsiteX18" fmla="*/ 2176945 w 4228786"/>
                  <a:gd name="connsiteY18" fmla="*/ 3798712 h 4110786"/>
                  <a:gd name="connsiteX19" fmla="*/ 3916711 w 4228786"/>
                  <a:gd name="connsiteY19" fmla="*/ 2058945 h 4110786"/>
                  <a:gd name="connsiteX20" fmla="*/ 2269473 w 4228786"/>
                  <a:gd name="connsiteY20" fmla="*/ 323850 h 4110786"/>
                  <a:gd name="connsiteX21" fmla="*/ 2290461 w 4228786"/>
                  <a:gd name="connsiteY21" fmla="*/ 323850 h 4110786"/>
                  <a:gd name="connsiteX22" fmla="*/ 2295032 w 4228786"/>
                  <a:gd name="connsiteY22" fmla="*/ 13068 h 4110786"/>
                  <a:gd name="connsiteX23" fmla="*/ 2090436 w 4228786"/>
                  <a:gd name="connsiteY23" fmla="*/ 11473 h 4110786"/>
                  <a:gd name="connsiteX24" fmla="*/ 2090436 w 4228786"/>
                  <a:gd name="connsiteY24" fmla="*/ 323546 h 4110786"/>
                  <a:gd name="connsiteX25" fmla="*/ 739525 w 4228786"/>
                  <a:gd name="connsiteY25" fmla="*/ 1079241 h 4110786"/>
                  <a:gd name="connsiteX26" fmla="*/ 470434 w 4228786"/>
                  <a:gd name="connsiteY26" fmla="*/ 920125 h 4110786"/>
                  <a:gd name="connsiteX27" fmla="*/ 2090436 w 4228786"/>
                  <a:gd name="connsiteY27" fmla="*/ 11473 h 4110786"/>
                  <a:gd name="connsiteX28" fmla="*/ 2295224 w 4228786"/>
                  <a:gd name="connsiteY28" fmla="*/ 0 h 4110786"/>
                  <a:gd name="connsiteX29" fmla="*/ 2295032 w 4228786"/>
                  <a:gd name="connsiteY29" fmla="*/ 13068 h 4110786"/>
                  <a:gd name="connsiteX30" fmla="*/ 2176946 w 4228786"/>
                  <a:gd name="connsiteY30" fmla="*/ 7105 h 4110786"/>
                  <a:gd name="connsiteX31" fmla="*/ 2090436 w 4228786"/>
                  <a:gd name="connsiteY31" fmla="*/ 11473 h 4110786"/>
                  <a:gd name="connsiteX32" fmla="*/ 2090436 w 4228786"/>
                  <a:gd name="connsiteY32" fmla="*/ 2381 h 4110786"/>
                  <a:gd name="connsiteX33" fmla="*/ 2295224 w 4228786"/>
                  <a:gd name="connsiteY33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739525 w 4228786"/>
                  <a:gd name="connsiteY3" fmla="*/ 1079241 h 4110786"/>
                  <a:gd name="connsiteX4" fmla="*/ 468805 w 4228786"/>
                  <a:gd name="connsiteY4" fmla="*/ 919162 h 4110786"/>
                  <a:gd name="connsiteX5" fmla="*/ 470434 w 4228786"/>
                  <a:gd name="connsiteY5" fmla="*/ 920125 h 4110786"/>
                  <a:gd name="connsiteX6" fmla="*/ 468805 w 4228786"/>
                  <a:gd name="connsiteY6" fmla="*/ 919162 h 4110786"/>
                  <a:gd name="connsiteX7" fmla="*/ 2176945 w 4228786"/>
                  <a:gd name="connsiteY7" fmla="*/ 319178 h 4110786"/>
                  <a:gd name="connsiteX8" fmla="*/ 2269473 w 4228786"/>
                  <a:gd name="connsiteY8" fmla="*/ 323850 h 4110786"/>
                  <a:gd name="connsiteX9" fmla="*/ 2090436 w 4228786"/>
                  <a:gd name="connsiteY9" fmla="*/ 323850 h 4110786"/>
                  <a:gd name="connsiteX10" fmla="*/ 2090436 w 4228786"/>
                  <a:gd name="connsiteY10" fmla="*/ 323546 h 4110786"/>
                  <a:gd name="connsiteX11" fmla="*/ 2176945 w 4228786"/>
                  <a:gd name="connsiteY11" fmla="*/ 319178 h 4110786"/>
                  <a:gd name="connsiteX12" fmla="*/ 2295032 w 4228786"/>
                  <a:gd name="connsiteY12" fmla="*/ 13068 h 4110786"/>
                  <a:gd name="connsiteX13" fmla="*/ 4228786 w 4228786"/>
                  <a:gd name="connsiteY13" fmla="*/ 2058946 h 4110786"/>
                  <a:gd name="connsiteX14" fmla="*/ 2176946 w 4228786"/>
                  <a:gd name="connsiteY14" fmla="*/ 4110786 h 4110786"/>
                  <a:gd name="connsiteX15" fmla="*/ 125105 w 4228786"/>
                  <a:gd name="connsiteY15" fmla="*/ 2058946 h 4110786"/>
                  <a:gd name="connsiteX16" fmla="*/ 437178 w 4228786"/>
                  <a:gd name="connsiteY16" fmla="*/ 2058945 h 4110786"/>
                  <a:gd name="connsiteX17" fmla="*/ 2176945 w 4228786"/>
                  <a:gd name="connsiteY17" fmla="*/ 3798712 h 4110786"/>
                  <a:gd name="connsiteX18" fmla="*/ 3916711 w 4228786"/>
                  <a:gd name="connsiteY18" fmla="*/ 2058945 h 4110786"/>
                  <a:gd name="connsiteX19" fmla="*/ 2269473 w 4228786"/>
                  <a:gd name="connsiteY19" fmla="*/ 323850 h 4110786"/>
                  <a:gd name="connsiteX20" fmla="*/ 2290461 w 4228786"/>
                  <a:gd name="connsiteY20" fmla="*/ 323850 h 4110786"/>
                  <a:gd name="connsiteX21" fmla="*/ 2295032 w 4228786"/>
                  <a:gd name="connsiteY21" fmla="*/ 13068 h 4110786"/>
                  <a:gd name="connsiteX22" fmla="*/ 2090436 w 4228786"/>
                  <a:gd name="connsiteY22" fmla="*/ 11473 h 4110786"/>
                  <a:gd name="connsiteX23" fmla="*/ 2090436 w 4228786"/>
                  <a:gd name="connsiteY23" fmla="*/ 323546 h 4110786"/>
                  <a:gd name="connsiteX24" fmla="*/ 739525 w 4228786"/>
                  <a:gd name="connsiteY24" fmla="*/ 1079241 h 4110786"/>
                  <a:gd name="connsiteX25" fmla="*/ 470434 w 4228786"/>
                  <a:gd name="connsiteY25" fmla="*/ 920125 h 4110786"/>
                  <a:gd name="connsiteX26" fmla="*/ 2090436 w 4228786"/>
                  <a:gd name="connsiteY26" fmla="*/ 11473 h 4110786"/>
                  <a:gd name="connsiteX27" fmla="*/ 2295224 w 4228786"/>
                  <a:gd name="connsiteY27" fmla="*/ 0 h 4110786"/>
                  <a:gd name="connsiteX28" fmla="*/ 2295032 w 4228786"/>
                  <a:gd name="connsiteY28" fmla="*/ 13068 h 4110786"/>
                  <a:gd name="connsiteX29" fmla="*/ 2176946 w 4228786"/>
                  <a:gd name="connsiteY29" fmla="*/ 7105 h 4110786"/>
                  <a:gd name="connsiteX30" fmla="*/ 2090436 w 4228786"/>
                  <a:gd name="connsiteY30" fmla="*/ 11473 h 4110786"/>
                  <a:gd name="connsiteX31" fmla="*/ 2090436 w 4228786"/>
                  <a:gd name="connsiteY31" fmla="*/ 2381 h 4110786"/>
                  <a:gd name="connsiteX32" fmla="*/ 2295224 w 4228786"/>
                  <a:gd name="connsiteY32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295032 w 4228786"/>
                  <a:gd name="connsiteY27" fmla="*/ 13068 h 4110786"/>
                  <a:gd name="connsiteX28" fmla="*/ 2176946 w 4228786"/>
                  <a:gd name="connsiteY28" fmla="*/ 7105 h 4110786"/>
                  <a:gd name="connsiteX29" fmla="*/ 2090436 w 4228786"/>
                  <a:gd name="connsiteY29" fmla="*/ 11473 h 4110786"/>
                  <a:gd name="connsiteX30" fmla="*/ 2090436 w 4228786"/>
                  <a:gd name="connsiteY30" fmla="*/ 2381 h 4110786"/>
                  <a:gd name="connsiteX31" fmla="*/ 2295224 w 4228786"/>
                  <a:gd name="connsiteY31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176946 w 4228786"/>
                  <a:gd name="connsiteY27" fmla="*/ 7105 h 4110786"/>
                  <a:gd name="connsiteX28" fmla="*/ 2090436 w 4228786"/>
                  <a:gd name="connsiteY28" fmla="*/ 11473 h 4110786"/>
                  <a:gd name="connsiteX29" fmla="*/ 2090436 w 4228786"/>
                  <a:gd name="connsiteY29" fmla="*/ 2381 h 4110786"/>
                  <a:gd name="connsiteX30" fmla="*/ 2295224 w 4228786"/>
                  <a:gd name="connsiteY30" fmla="*/ 0 h 4110786"/>
                  <a:gd name="connsiteX0" fmla="*/ 739525 w 4228949"/>
                  <a:gd name="connsiteY0" fmla="*/ 1079241 h 4110786"/>
                  <a:gd name="connsiteX1" fmla="*/ 742648 w 4228949"/>
                  <a:gd name="connsiteY1" fmla="*/ 1081087 h 4110786"/>
                  <a:gd name="connsiteX2" fmla="*/ 739525 w 4228949"/>
                  <a:gd name="connsiteY2" fmla="*/ 1079241 h 4110786"/>
                  <a:gd name="connsiteX3" fmla="*/ 468805 w 4228949"/>
                  <a:gd name="connsiteY3" fmla="*/ 919162 h 4110786"/>
                  <a:gd name="connsiteX4" fmla="*/ 470434 w 4228949"/>
                  <a:gd name="connsiteY4" fmla="*/ 920125 h 4110786"/>
                  <a:gd name="connsiteX5" fmla="*/ 468805 w 4228949"/>
                  <a:gd name="connsiteY5" fmla="*/ 919162 h 4110786"/>
                  <a:gd name="connsiteX6" fmla="*/ 2176945 w 4228949"/>
                  <a:gd name="connsiteY6" fmla="*/ 319178 h 4110786"/>
                  <a:gd name="connsiteX7" fmla="*/ 2269473 w 4228949"/>
                  <a:gd name="connsiteY7" fmla="*/ 323850 h 4110786"/>
                  <a:gd name="connsiteX8" fmla="*/ 2090436 w 4228949"/>
                  <a:gd name="connsiteY8" fmla="*/ 323850 h 4110786"/>
                  <a:gd name="connsiteX9" fmla="*/ 2090436 w 4228949"/>
                  <a:gd name="connsiteY9" fmla="*/ 323546 h 4110786"/>
                  <a:gd name="connsiteX10" fmla="*/ 2176945 w 4228949"/>
                  <a:gd name="connsiteY10" fmla="*/ 319178 h 4110786"/>
                  <a:gd name="connsiteX11" fmla="*/ 2290461 w 4228949"/>
                  <a:gd name="connsiteY11" fmla="*/ 323850 h 4110786"/>
                  <a:gd name="connsiteX12" fmla="*/ 4228786 w 4228949"/>
                  <a:gd name="connsiteY12" fmla="*/ 2058946 h 4110786"/>
                  <a:gd name="connsiteX13" fmla="*/ 2176946 w 4228949"/>
                  <a:gd name="connsiteY13" fmla="*/ 4110786 h 4110786"/>
                  <a:gd name="connsiteX14" fmla="*/ 125105 w 4228949"/>
                  <a:gd name="connsiteY14" fmla="*/ 2058946 h 4110786"/>
                  <a:gd name="connsiteX15" fmla="*/ 437178 w 4228949"/>
                  <a:gd name="connsiteY15" fmla="*/ 2058945 h 4110786"/>
                  <a:gd name="connsiteX16" fmla="*/ 2176945 w 4228949"/>
                  <a:gd name="connsiteY16" fmla="*/ 3798712 h 4110786"/>
                  <a:gd name="connsiteX17" fmla="*/ 3916711 w 4228949"/>
                  <a:gd name="connsiteY17" fmla="*/ 2058945 h 4110786"/>
                  <a:gd name="connsiteX18" fmla="*/ 2269473 w 4228949"/>
                  <a:gd name="connsiteY18" fmla="*/ 323850 h 4110786"/>
                  <a:gd name="connsiteX19" fmla="*/ 2290461 w 4228949"/>
                  <a:gd name="connsiteY19" fmla="*/ 323850 h 4110786"/>
                  <a:gd name="connsiteX20" fmla="*/ 2090436 w 4228949"/>
                  <a:gd name="connsiteY20" fmla="*/ 11473 h 4110786"/>
                  <a:gd name="connsiteX21" fmla="*/ 2090436 w 4228949"/>
                  <a:gd name="connsiteY21" fmla="*/ 323546 h 4110786"/>
                  <a:gd name="connsiteX22" fmla="*/ 739525 w 4228949"/>
                  <a:gd name="connsiteY22" fmla="*/ 1079241 h 4110786"/>
                  <a:gd name="connsiteX23" fmla="*/ 470434 w 4228949"/>
                  <a:gd name="connsiteY23" fmla="*/ 920125 h 4110786"/>
                  <a:gd name="connsiteX24" fmla="*/ 2090436 w 4228949"/>
                  <a:gd name="connsiteY24" fmla="*/ 11473 h 4110786"/>
                  <a:gd name="connsiteX25" fmla="*/ 2295224 w 4228949"/>
                  <a:gd name="connsiteY25" fmla="*/ 0 h 4110786"/>
                  <a:gd name="connsiteX26" fmla="*/ 2176946 w 4228949"/>
                  <a:gd name="connsiteY26" fmla="*/ 7105 h 4110786"/>
                  <a:gd name="connsiteX27" fmla="*/ 2090436 w 4228949"/>
                  <a:gd name="connsiteY27" fmla="*/ 11473 h 4110786"/>
                  <a:gd name="connsiteX28" fmla="*/ 2090436 w 4228949"/>
                  <a:gd name="connsiteY28" fmla="*/ 2381 h 4110786"/>
                  <a:gd name="connsiteX29" fmla="*/ 2295224 w 4228949"/>
                  <a:gd name="connsiteY29" fmla="*/ 0 h 4110786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176946 w 4228949"/>
                  <a:gd name="connsiteY26" fmla="*/ 4724 h 4108405"/>
                  <a:gd name="connsiteX27" fmla="*/ 2090436 w 4228949"/>
                  <a:gd name="connsiteY27" fmla="*/ 9092 h 4108405"/>
                  <a:gd name="connsiteX28" fmla="*/ 2090436 w 4228949"/>
                  <a:gd name="connsiteY28" fmla="*/ 0 h 4108405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090436 w 4228949"/>
                  <a:gd name="connsiteY26" fmla="*/ 9092 h 4108405"/>
                  <a:gd name="connsiteX27" fmla="*/ 2090436 w 4228949"/>
                  <a:gd name="connsiteY27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269473 w 4228925"/>
                  <a:gd name="connsiteY7" fmla="*/ 321469 h 4108405"/>
                  <a:gd name="connsiteX8" fmla="*/ 2090436 w 4228925"/>
                  <a:gd name="connsiteY8" fmla="*/ 321469 h 4108405"/>
                  <a:gd name="connsiteX9" fmla="*/ 2090436 w 4228925"/>
                  <a:gd name="connsiteY9" fmla="*/ 321165 h 4108405"/>
                  <a:gd name="connsiteX10" fmla="*/ 2176945 w 4228925"/>
                  <a:gd name="connsiteY10" fmla="*/ 316797 h 4108405"/>
                  <a:gd name="connsiteX11" fmla="*/ 2290461 w 4228925"/>
                  <a:gd name="connsiteY11" fmla="*/ 321469 h 4108405"/>
                  <a:gd name="connsiteX12" fmla="*/ 4228786 w 4228925"/>
                  <a:gd name="connsiteY12" fmla="*/ 2056565 h 4108405"/>
                  <a:gd name="connsiteX13" fmla="*/ 2176946 w 4228925"/>
                  <a:gd name="connsiteY13" fmla="*/ 4108405 h 4108405"/>
                  <a:gd name="connsiteX14" fmla="*/ 125105 w 4228925"/>
                  <a:gd name="connsiteY14" fmla="*/ 2056565 h 4108405"/>
                  <a:gd name="connsiteX15" fmla="*/ 437178 w 4228925"/>
                  <a:gd name="connsiteY15" fmla="*/ 2056564 h 4108405"/>
                  <a:gd name="connsiteX16" fmla="*/ 2176945 w 4228925"/>
                  <a:gd name="connsiteY16" fmla="*/ 3796331 h 4108405"/>
                  <a:gd name="connsiteX17" fmla="*/ 3916711 w 4228925"/>
                  <a:gd name="connsiteY17" fmla="*/ 2056564 h 4108405"/>
                  <a:gd name="connsiteX18" fmla="*/ 2290461 w 4228925"/>
                  <a:gd name="connsiteY18" fmla="*/ 321469 h 4108405"/>
                  <a:gd name="connsiteX19" fmla="*/ 2090436 w 4228925"/>
                  <a:gd name="connsiteY19" fmla="*/ 9092 h 4108405"/>
                  <a:gd name="connsiteX20" fmla="*/ 2090436 w 4228925"/>
                  <a:gd name="connsiteY20" fmla="*/ 321165 h 4108405"/>
                  <a:gd name="connsiteX21" fmla="*/ 739525 w 4228925"/>
                  <a:gd name="connsiteY21" fmla="*/ 1076860 h 4108405"/>
                  <a:gd name="connsiteX22" fmla="*/ 470434 w 4228925"/>
                  <a:gd name="connsiteY22" fmla="*/ 917744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25" fmla="*/ 2090436 w 4228925"/>
                  <a:gd name="connsiteY25" fmla="*/ 9092 h 4108405"/>
                  <a:gd name="connsiteX26" fmla="*/ 2090436 w 4228925"/>
                  <a:gd name="connsiteY26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176945 w 4228925"/>
                  <a:gd name="connsiteY9" fmla="*/ 316797 h 4108405"/>
                  <a:gd name="connsiteX10" fmla="*/ 2290461 w 4228925"/>
                  <a:gd name="connsiteY10" fmla="*/ 321469 h 4108405"/>
                  <a:gd name="connsiteX11" fmla="*/ 4228786 w 4228925"/>
                  <a:gd name="connsiteY11" fmla="*/ 2056565 h 4108405"/>
                  <a:gd name="connsiteX12" fmla="*/ 2176946 w 4228925"/>
                  <a:gd name="connsiteY12" fmla="*/ 4108405 h 4108405"/>
                  <a:gd name="connsiteX13" fmla="*/ 125105 w 4228925"/>
                  <a:gd name="connsiteY13" fmla="*/ 2056565 h 4108405"/>
                  <a:gd name="connsiteX14" fmla="*/ 437178 w 4228925"/>
                  <a:gd name="connsiteY14" fmla="*/ 2056564 h 4108405"/>
                  <a:gd name="connsiteX15" fmla="*/ 2176945 w 4228925"/>
                  <a:gd name="connsiteY15" fmla="*/ 3796331 h 4108405"/>
                  <a:gd name="connsiteX16" fmla="*/ 3916711 w 4228925"/>
                  <a:gd name="connsiteY16" fmla="*/ 2056564 h 4108405"/>
                  <a:gd name="connsiteX17" fmla="*/ 2290461 w 4228925"/>
                  <a:gd name="connsiteY17" fmla="*/ 321469 h 4108405"/>
                  <a:gd name="connsiteX18" fmla="*/ 2090436 w 4228925"/>
                  <a:gd name="connsiteY18" fmla="*/ 9092 h 4108405"/>
                  <a:gd name="connsiteX19" fmla="*/ 2090436 w 4228925"/>
                  <a:gd name="connsiteY19" fmla="*/ 321165 h 4108405"/>
                  <a:gd name="connsiteX20" fmla="*/ 739525 w 4228925"/>
                  <a:gd name="connsiteY20" fmla="*/ 1076860 h 4108405"/>
                  <a:gd name="connsiteX21" fmla="*/ 470434 w 4228925"/>
                  <a:gd name="connsiteY21" fmla="*/ 917744 h 4108405"/>
                  <a:gd name="connsiteX22" fmla="*/ 2090436 w 4228925"/>
                  <a:gd name="connsiteY22" fmla="*/ 9092 h 4108405"/>
                  <a:gd name="connsiteX23" fmla="*/ 2090436 w 4228925"/>
                  <a:gd name="connsiteY23" fmla="*/ 0 h 4108405"/>
                  <a:gd name="connsiteX24" fmla="*/ 2090436 w 4228925"/>
                  <a:gd name="connsiteY24" fmla="*/ 9092 h 4108405"/>
                  <a:gd name="connsiteX25" fmla="*/ 2090436 w 4228925"/>
                  <a:gd name="connsiteY25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090436 w 4228925"/>
                  <a:gd name="connsiteY6" fmla="*/ 321165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290461 w 4228925"/>
                  <a:gd name="connsiteY9" fmla="*/ 321469 h 4108405"/>
                  <a:gd name="connsiteX10" fmla="*/ 4228786 w 4228925"/>
                  <a:gd name="connsiteY10" fmla="*/ 2056565 h 4108405"/>
                  <a:gd name="connsiteX11" fmla="*/ 2176946 w 4228925"/>
                  <a:gd name="connsiteY11" fmla="*/ 4108405 h 4108405"/>
                  <a:gd name="connsiteX12" fmla="*/ 125105 w 4228925"/>
                  <a:gd name="connsiteY12" fmla="*/ 2056565 h 4108405"/>
                  <a:gd name="connsiteX13" fmla="*/ 437178 w 4228925"/>
                  <a:gd name="connsiteY13" fmla="*/ 2056564 h 4108405"/>
                  <a:gd name="connsiteX14" fmla="*/ 2176945 w 4228925"/>
                  <a:gd name="connsiteY14" fmla="*/ 3796331 h 4108405"/>
                  <a:gd name="connsiteX15" fmla="*/ 3916711 w 4228925"/>
                  <a:gd name="connsiteY15" fmla="*/ 2056564 h 4108405"/>
                  <a:gd name="connsiteX16" fmla="*/ 2290461 w 4228925"/>
                  <a:gd name="connsiteY16" fmla="*/ 321469 h 4108405"/>
                  <a:gd name="connsiteX17" fmla="*/ 2090436 w 4228925"/>
                  <a:gd name="connsiteY17" fmla="*/ 9092 h 4108405"/>
                  <a:gd name="connsiteX18" fmla="*/ 2090436 w 4228925"/>
                  <a:gd name="connsiteY18" fmla="*/ 321165 h 4108405"/>
                  <a:gd name="connsiteX19" fmla="*/ 739525 w 4228925"/>
                  <a:gd name="connsiteY19" fmla="*/ 1076860 h 4108405"/>
                  <a:gd name="connsiteX20" fmla="*/ 470434 w 4228925"/>
                  <a:gd name="connsiteY20" fmla="*/ 917744 h 4108405"/>
                  <a:gd name="connsiteX21" fmla="*/ 2090436 w 4228925"/>
                  <a:gd name="connsiteY21" fmla="*/ 9092 h 4108405"/>
                  <a:gd name="connsiteX22" fmla="*/ 2090436 w 4228925"/>
                  <a:gd name="connsiteY22" fmla="*/ 0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0" fmla="*/ 739525 w 4228925"/>
                  <a:gd name="connsiteY0" fmla="*/ 1067768 h 4099313"/>
                  <a:gd name="connsiteX1" fmla="*/ 742648 w 4228925"/>
                  <a:gd name="connsiteY1" fmla="*/ 1069614 h 4099313"/>
                  <a:gd name="connsiteX2" fmla="*/ 739525 w 4228925"/>
                  <a:gd name="connsiteY2" fmla="*/ 1067768 h 4099313"/>
                  <a:gd name="connsiteX3" fmla="*/ 468805 w 4228925"/>
                  <a:gd name="connsiteY3" fmla="*/ 907689 h 4099313"/>
                  <a:gd name="connsiteX4" fmla="*/ 470434 w 4228925"/>
                  <a:gd name="connsiteY4" fmla="*/ 908652 h 4099313"/>
                  <a:gd name="connsiteX5" fmla="*/ 468805 w 4228925"/>
                  <a:gd name="connsiteY5" fmla="*/ 907689 h 4099313"/>
                  <a:gd name="connsiteX6" fmla="*/ 2090436 w 4228925"/>
                  <a:gd name="connsiteY6" fmla="*/ 312073 h 4099313"/>
                  <a:gd name="connsiteX7" fmla="*/ 2090436 w 4228925"/>
                  <a:gd name="connsiteY7" fmla="*/ 312377 h 4099313"/>
                  <a:gd name="connsiteX8" fmla="*/ 2090436 w 4228925"/>
                  <a:gd name="connsiteY8" fmla="*/ 312073 h 4099313"/>
                  <a:gd name="connsiteX9" fmla="*/ 2290461 w 4228925"/>
                  <a:gd name="connsiteY9" fmla="*/ 312377 h 4099313"/>
                  <a:gd name="connsiteX10" fmla="*/ 4228786 w 4228925"/>
                  <a:gd name="connsiteY10" fmla="*/ 2047473 h 4099313"/>
                  <a:gd name="connsiteX11" fmla="*/ 2176946 w 4228925"/>
                  <a:gd name="connsiteY11" fmla="*/ 4099313 h 4099313"/>
                  <a:gd name="connsiteX12" fmla="*/ 125105 w 4228925"/>
                  <a:gd name="connsiteY12" fmla="*/ 2047473 h 4099313"/>
                  <a:gd name="connsiteX13" fmla="*/ 437178 w 4228925"/>
                  <a:gd name="connsiteY13" fmla="*/ 2047472 h 4099313"/>
                  <a:gd name="connsiteX14" fmla="*/ 2176945 w 4228925"/>
                  <a:gd name="connsiteY14" fmla="*/ 3787239 h 4099313"/>
                  <a:gd name="connsiteX15" fmla="*/ 3916711 w 4228925"/>
                  <a:gd name="connsiteY15" fmla="*/ 2047472 h 4099313"/>
                  <a:gd name="connsiteX16" fmla="*/ 2290461 w 4228925"/>
                  <a:gd name="connsiteY16" fmla="*/ 312377 h 4099313"/>
                  <a:gd name="connsiteX17" fmla="*/ 2090436 w 4228925"/>
                  <a:gd name="connsiteY17" fmla="*/ 0 h 4099313"/>
                  <a:gd name="connsiteX18" fmla="*/ 2090436 w 4228925"/>
                  <a:gd name="connsiteY18" fmla="*/ 312073 h 4099313"/>
                  <a:gd name="connsiteX19" fmla="*/ 739525 w 4228925"/>
                  <a:gd name="connsiteY19" fmla="*/ 1067768 h 4099313"/>
                  <a:gd name="connsiteX20" fmla="*/ 470434 w 4228925"/>
                  <a:gd name="connsiteY20" fmla="*/ 908652 h 4099313"/>
                  <a:gd name="connsiteX21" fmla="*/ 2090436 w 4228925"/>
                  <a:gd name="connsiteY21" fmla="*/ 0 h 4099313"/>
                  <a:gd name="connsiteX0" fmla="*/ 739525 w 4353891"/>
                  <a:gd name="connsiteY0" fmla="*/ 1067768 h 4099313"/>
                  <a:gd name="connsiteX1" fmla="*/ 742648 w 4353891"/>
                  <a:gd name="connsiteY1" fmla="*/ 1069614 h 4099313"/>
                  <a:gd name="connsiteX2" fmla="*/ 739525 w 4353891"/>
                  <a:gd name="connsiteY2" fmla="*/ 1067768 h 4099313"/>
                  <a:gd name="connsiteX3" fmla="*/ 468805 w 4353891"/>
                  <a:gd name="connsiteY3" fmla="*/ 907689 h 4099313"/>
                  <a:gd name="connsiteX4" fmla="*/ 470434 w 4353891"/>
                  <a:gd name="connsiteY4" fmla="*/ 908652 h 4099313"/>
                  <a:gd name="connsiteX5" fmla="*/ 468805 w 4353891"/>
                  <a:gd name="connsiteY5" fmla="*/ 907689 h 4099313"/>
                  <a:gd name="connsiteX6" fmla="*/ 2090436 w 4353891"/>
                  <a:gd name="connsiteY6" fmla="*/ 312073 h 4099313"/>
                  <a:gd name="connsiteX7" fmla="*/ 2090436 w 4353891"/>
                  <a:gd name="connsiteY7" fmla="*/ 312377 h 4099313"/>
                  <a:gd name="connsiteX8" fmla="*/ 2090436 w 4353891"/>
                  <a:gd name="connsiteY8" fmla="*/ 312073 h 4099313"/>
                  <a:gd name="connsiteX9" fmla="*/ 3916711 w 4353891"/>
                  <a:gd name="connsiteY9" fmla="*/ 2047472 h 4099313"/>
                  <a:gd name="connsiteX10" fmla="*/ 4228786 w 4353891"/>
                  <a:gd name="connsiteY10" fmla="*/ 2047473 h 4099313"/>
                  <a:gd name="connsiteX11" fmla="*/ 2176946 w 4353891"/>
                  <a:gd name="connsiteY11" fmla="*/ 4099313 h 4099313"/>
                  <a:gd name="connsiteX12" fmla="*/ 125105 w 4353891"/>
                  <a:gd name="connsiteY12" fmla="*/ 2047473 h 4099313"/>
                  <a:gd name="connsiteX13" fmla="*/ 437178 w 4353891"/>
                  <a:gd name="connsiteY13" fmla="*/ 2047472 h 4099313"/>
                  <a:gd name="connsiteX14" fmla="*/ 2176945 w 4353891"/>
                  <a:gd name="connsiteY14" fmla="*/ 3787239 h 4099313"/>
                  <a:gd name="connsiteX15" fmla="*/ 3916711 w 4353891"/>
                  <a:gd name="connsiteY15" fmla="*/ 2047472 h 4099313"/>
                  <a:gd name="connsiteX16" fmla="*/ 2090436 w 4353891"/>
                  <a:gd name="connsiteY16" fmla="*/ 0 h 4099313"/>
                  <a:gd name="connsiteX17" fmla="*/ 2090436 w 4353891"/>
                  <a:gd name="connsiteY17" fmla="*/ 312073 h 4099313"/>
                  <a:gd name="connsiteX18" fmla="*/ 739525 w 4353891"/>
                  <a:gd name="connsiteY18" fmla="*/ 1067768 h 4099313"/>
                  <a:gd name="connsiteX19" fmla="*/ 470434 w 4353891"/>
                  <a:gd name="connsiteY19" fmla="*/ 908652 h 4099313"/>
                  <a:gd name="connsiteX20" fmla="*/ 2090436 w 4353891"/>
                  <a:gd name="connsiteY20" fmla="*/ 0 h 4099313"/>
                  <a:gd name="connsiteX0" fmla="*/ 614420 w 4228786"/>
                  <a:gd name="connsiteY0" fmla="*/ 1067768 h 4099313"/>
                  <a:gd name="connsiteX1" fmla="*/ 617543 w 4228786"/>
                  <a:gd name="connsiteY1" fmla="*/ 1069614 h 4099313"/>
                  <a:gd name="connsiteX2" fmla="*/ 614420 w 4228786"/>
                  <a:gd name="connsiteY2" fmla="*/ 1067768 h 4099313"/>
                  <a:gd name="connsiteX3" fmla="*/ 343700 w 4228786"/>
                  <a:gd name="connsiteY3" fmla="*/ 907689 h 4099313"/>
                  <a:gd name="connsiteX4" fmla="*/ 345329 w 4228786"/>
                  <a:gd name="connsiteY4" fmla="*/ 908652 h 4099313"/>
                  <a:gd name="connsiteX5" fmla="*/ 343700 w 4228786"/>
                  <a:gd name="connsiteY5" fmla="*/ 907689 h 4099313"/>
                  <a:gd name="connsiteX6" fmla="*/ 1965331 w 4228786"/>
                  <a:gd name="connsiteY6" fmla="*/ 312073 h 4099313"/>
                  <a:gd name="connsiteX7" fmla="*/ 1965331 w 4228786"/>
                  <a:gd name="connsiteY7" fmla="*/ 312377 h 4099313"/>
                  <a:gd name="connsiteX8" fmla="*/ 1965331 w 4228786"/>
                  <a:gd name="connsiteY8" fmla="*/ 312073 h 4099313"/>
                  <a:gd name="connsiteX9" fmla="*/ 3791606 w 4228786"/>
                  <a:gd name="connsiteY9" fmla="*/ 2047472 h 4099313"/>
                  <a:gd name="connsiteX10" fmla="*/ 4103681 w 4228786"/>
                  <a:gd name="connsiteY10" fmla="*/ 2047473 h 4099313"/>
                  <a:gd name="connsiteX11" fmla="*/ 2051841 w 4228786"/>
                  <a:gd name="connsiteY11" fmla="*/ 4099313 h 4099313"/>
                  <a:gd name="connsiteX12" fmla="*/ 0 w 4228786"/>
                  <a:gd name="connsiteY12" fmla="*/ 2047473 h 4099313"/>
                  <a:gd name="connsiteX13" fmla="*/ 2051840 w 4228786"/>
                  <a:gd name="connsiteY13" fmla="*/ 3787239 h 4099313"/>
                  <a:gd name="connsiteX14" fmla="*/ 3791606 w 4228786"/>
                  <a:gd name="connsiteY14" fmla="*/ 2047472 h 4099313"/>
                  <a:gd name="connsiteX15" fmla="*/ 1965331 w 4228786"/>
                  <a:gd name="connsiteY15" fmla="*/ 0 h 4099313"/>
                  <a:gd name="connsiteX16" fmla="*/ 1965331 w 4228786"/>
                  <a:gd name="connsiteY16" fmla="*/ 312073 h 4099313"/>
                  <a:gd name="connsiteX17" fmla="*/ 614420 w 4228786"/>
                  <a:gd name="connsiteY17" fmla="*/ 1067768 h 4099313"/>
                  <a:gd name="connsiteX18" fmla="*/ 345329 w 4228786"/>
                  <a:gd name="connsiteY18" fmla="*/ 908652 h 4099313"/>
                  <a:gd name="connsiteX19" fmla="*/ 1965331 w 4228786"/>
                  <a:gd name="connsiteY19" fmla="*/ 0 h 4099313"/>
                  <a:gd name="connsiteX0" fmla="*/ 270720 w 3885086"/>
                  <a:gd name="connsiteY0" fmla="*/ 1067768 h 4224418"/>
                  <a:gd name="connsiteX1" fmla="*/ 273843 w 3885086"/>
                  <a:gd name="connsiteY1" fmla="*/ 1069614 h 4224418"/>
                  <a:gd name="connsiteX2" fmla="*/ 270720 w 3885086"/>
                  <a:gd name="connsiteY2" fmla="*/ 1067768 h 4224418"/>
                  <a:gd name="connsiteX3" fmla="*/ 0 w 3885086"/>
                  <a:gd name="connsiteY3" fmla="*/ 907689 h 4224418"/>
                  <a:gd name="connsiteX4" fmla="*/ 1629 w 3885086"/>
                  <a:gd name="connsiteY4" fmla="*/ 908652 h 4224418"/>
                  <a:gd name="connsiteX5" fmla="*/ 0 w 3885086"/>
                  <a:gd name="connsiteY5" fmla="*/ 907689 h 4224418"/>
                  <a:gd name="connsiteX6" fmla="*/ 1621631 w 3885086"/>
                  <a:gd name="connsiteY6" fmla="*/ 312073 h 4224418"/>
                  <a:gd name="connsiteX7" fmla="*/ 1621631 w 3885086"/>
                  <a:gd name="connsiteY7" fmla="*/ 312377 h 4224418"/>
                  <a:gd name="connsiteX8" fmla="*/ 1621631 w 3885086"/>
                  <a:gd name="connsiteY8" fmla="*/ 312073 h 4224418"/>
                  <a:gd name="connsiteX9" fmla="*/ 3447906 w 3885086"/>
                  <a:gd name="connsiteY9" fmla="*/ 2047472 h 4224418"/>
                  <a:gd name="connsiteX10" fmla="*/ 3759981 w 3885086"/>
                  <a:gd name="connsiteY10" fmla="*/ 2047473 h 4224418"/>
                  <a:gd name="connsiteX11" fmla="*/ 1708141 w 3885086"/>
                  <a:gd name="connsiteY11" fmla="*/ 4099313 h 4224418"/>
                  <a:gd name="connsiteX12" fmla="*/ 1708140 w 3885086"/>
                  <a:gd name="connsiteY12" fmla="*/ 3787239 h 4224418"/>
                  <a:gd name="connsiteX13" fmla="*/ 3447906 w 3885086"/>
                  <a:gd name="connsiteY13" fmla="*/ 2047472 h 4224418"/>
                  <a:gd name="connsiteX14" fmla="*/ 1621631 w 3885086"/>
                  <a:gd name="connsiteY14" fmla="*/ 0 h 4224418"/>
                  <a:gd name="connsiteX15" fmla="*/ 1621631 w 3885086"/>
                  <a:gd name="connsiteY15" fmla="*/ 312073 h 4224418"/>
                  <a:gd name="connsiteX16" fmla="*/ 270720 w 3885086"/>
                  <a:gd name="connsiteY16" fmla="*/ 1067768 h 4224418"/>
                  <a:gd name="connsiteX17" fmla="*/ 1629 w 3885086"/>
                  <a:gd name="connsiteY17" fmla="*/ 908652 h 4224418"/>
                  <a:gd name="connsiteX18" fmla="*/ 1621631 w 3885086"/>
                  <a:gd name="connsiteY18" fmla="*/ 0 h 4224418"/>
                  <a:gd name="connsiteX0" fmla="*/ 270720 w 3885086"/>
                  <a:gd name="connsiteY0" fmla="*/ 1067768 h 4099313"/>
                  <a:gd name="connsiteX1" fmla="*/ 273843 w 3885086"/>
                  <a:gd name="connsiteY1" fmla="*/ 1069614 h 4099313"/>
                  <a:gd name="connsiteX2" fmla="*/ 270720 w 3885086"/>
                  <a:gd name="connsiteY2" fmla="*/ 1067768 h 4099313"/>
                  <a:gd name="connsiteX3" fmla="*/ 0 w 3885086"/>
                  <a:gd name="connsiteY3" fmla="*/ 907689 h 4099313"/>
                  <a:gd name="connsiteX4" fmla="*/ 1629 w 3885086"/>
                  <a:gd name="connsiteY4" fmla="*/ 908652 h 4099313"/>
                  <a:gd name="connsiteX5" fmla="*/ 0 w 3885086"/>
                  <a:gd name="connsiteY5" fmla="*/ 907689 h 4099313"/>
                  <a:gd name="connsiteX6" fmla="*/ 1621631 w 3885086"/>
                  <a:gd name="connsiteY6" fmla="*/ 312073 h 4099313"/>
                  <a:gd name="connsiteX7" fmla="*/ 1621631 w 3885086"/>
                  <a:gd name="connsiteY7" fmla="*/ 312377 h 4099313"/>
                  <a:gd name="connsiteX8" fmla="*/ 1621631 w 3885086"/>
                  <a:gd name="connsiteY8" fmla="*/ 312073 h 4099313"/>
                  <a:gd name="connsiteX9" fmla="*/ 3447906 w 3885086"/>
                  <a:gd name="connsiteY9" fmla="*/ 2047472 h 4099313"/>
                  <a:gd name="connsiteX10" fmla="*/ 3759981 w 3885086"/>
                  <a:gd name="connsiteY10" fmla="*/ 2047473 h 4099313"/>
                  <a:gd name="connsiteX11" fmla="*/ 1708141 w 3885086"/>
                  <a:gd name="connsiteY11" fmla="*/ 4099313 h 4099313"/>
                  <a:gd name="connsiteX12" fmla="*/ 3447906 w 3885086"/>
                  <a:gd name="connsiteY12" fmla="*/ 2047472 h 4099313"/>
                  <a:gd name="connsiteX13" fmla="*/ 1621631 w 3885086"/>
                  <a:gd name="connsiteY13" fmla="*/ 0 h 4099313"/>
                  <a:gd name="connsiteX14" fmla="*/ 1621631 w 3885086"/>
                  <a:gd name="connsiteY14" fmla="*/ 312073 h 4099313"/>
                  <a:gd name="connsiteX15" fmla="*/ 270720 w 3885086"/>
                  <a:gd name="connsiteY15" fmla="*/ 1067768 h 4099313"/>
                  <a:gd name="connsiteX16" fmla="*/ 1629 w 3885086"/>
                  <a:gd name="connsiteY16" fmla="*/ 908652 h 4099313"/>
                  <a:gd name="connsiteX17" fmla="*/ 1621631 w 3885086"/>
                  <a:gd name="connsiteY17" fmla="*/ 0 h 4099313"/>
                  <a:gd name="connsiteX0" fmla="*/ 270720 w 3760643"/>
                  <a:gd name="connsiteY0" fmla="*/ 1067768 h 2047473"/>
                  <a:gd name="connsiteX1" fmla="*/ 273843 w 3760643"/>
                  <a:gd name="connsiteY1" fmla="*/ 1069614 h 2047473"/>
                  <a:gd name="connsiteX2" fmla="*/ 270720 w 3760643"/>
                  <a:gd name="connsiteY2" fmla="*/ 1067768 h 2047473"/>
                  <a:gd name="connsiteX3" fmla="*/ 0 w 3760643"/>
                  <a:gd name="connsiteY3" fmla="*/ 907689 h 2047473"/>
                  <a:gd name="connsiteX4" fmla="*/ 1629 w 3760643"/>
                  <a:gd name="connsiteY4" fmla="*/ 908652 h 2047473"/>
                  <a:gd name="connsiteX5" fmla="*/ 0 w 3760643"/>
                  <a:gd name="connsiteY5" fmla="*/ 907689 h 2047473"/>
                  <a:gd name="connsiteX6" fmla="*/ 1621631 w 3760643"/>
                  <a:gd name="connsiteY6" fmla="*/ 312073 h 2047473"/>
                  <a:gd name="connsiteX7" fmla="*/ 1621631 w 3760643"/>
                  <a:gd name="connsiteY7" fmla="*/ 312377 h 2047473"/>
                  <a:gd name="connsiteX8" fmla="*/ 1621631 w 3760643"/>
                  <a:gd name="connsiteY8" fmla="*/ 312073 h 2047473"/>
                  <a:gd name="connsiteX9" fmla="*/ 3447906 w 3760643"/>
                  <a:gd name="connsiteY9" fmla="*/ 2047472 h 2047473"/>
                  <a:gd name="connsiteX10" fmla="*/ 3759981 w 3760643"/>
                  <a:gd name="connsiteY10" fmla="*/ 2047473 h 2047473"/>
                  <a:gd name="connsiteX11" fmla="*/ 3447906 w 3760643"/>
                  <a:gd name="connsiteY11" fmla="*/ 2047472 h 2047473"/>
                  <a:gd name="connsiteX12" fmla="*/ 1621631 w 3760643"/>
                  <a:gd name="connsiteY12" fmla="*/ 0 h 2047473"/>
                  <a:gd name="connsiteX13" fmla="*/ 1621631 w 3760643"/>
                  <a:gd name="connsiteY13" fmla="*/ 312073 h 2047473"/>
                  <a:gd name="connsiteX14" fmla="*/ 270720 w 3760643"/>
                  <a:gd name="connsiteY14" fmla="*/ 1067768 h 2047473"/>
                  <a:gd name="connsiteX15" fmla="*/ 1629 w 3760643"/>
                  <a:gd name="connsiteY15" fmla="*/ 908652 h 2047473"/>
                  <a:gd name="connsiteX16" fmla="*/ 1621631 w 3760643"/>
                  <a:gd name="connsiteY16" fmla="*/ 0 h 2047473"/>
                  <a:gd name="connsiteX0" fmla="*/ 270720 w 1621631"/>
                  <a:gd name="connsiteY0" fmla="*/ 1067768 h 1069614"/>
                  <a:gd name="connsiteX1" fmla="*/ 273843 w 1621631"/>
                  <a:gd name="connsiteY1" fmla="*/ 1069614 h 1069614"/>
                  <a:gd name="connsiteX2" fmla="*/ 270720 w 1621631"/>
                  <a:gd name="connsiteY2" fmla="*/ 1067768 h 1069614"/>
                  <a:gd name="connsiteX3" fmla="*/ 0 w 1621631"/>
                  <a:gd name="connsiteY3" fmla="*/ 907689 h 1069614"/>
                  <a:gd name="connsiteX4" fmla="*/ 1629 w 1621631"/>
                  <a:gd name="connsiteY4" fmla="*/ 908652 h 1069614"/>
                  <a:gd name="connsiteX5" fmla="*/ 0 w 1621631"/>
                  <a:gd name="connsiteY5" fmla="*/ 907689 h 1069614"/>
                  <a:gd name="connsiteX6" fmla="*/ 1621631 w 1621631"/>
                  <a:gd name="connsiteY6" fmla="*/ 312073 h 1069614"/>
                  <a:gd name="connsiteX7" fmla="*/ 1621631 w 1621631"/>
                  <a:gd name="connsiteY7" fmla="*/ 312377 h 1069614"/>
                  <a:gd name="connsiteX8" fmla="*/ 1621631 w 1621631"/>
                  <a:gd name="connsiteY8" fmla="*/ 312073 h 1069614"/>
                  <a:gd name="connsiteX9" fmla="*/ 1621631 w 1621631"/>
                  <a:gd name="connsiteY9" fmla="*/ 0 h 1069614"/>
                  <a:gd name="connsiteX10" fmla="*/ 1621631 w 1621631"/>
                  <a:gd name="connsiteY10" fmla="*/ 312073 h 1069614"/>
                  <a:gd name="connsiteX11" fmla="*/ 270720 w 1621631"/>
                  <a:gd name="connsiteY11" fmla="*/ 1067768 h 1069614"/>
                  <a:gd name="connsiteX12" fmla="*/ 1629 w 1621631"/>
                  <a:gd name="connsiteY12" fmla="*/ 908652 h 1069614"/>
                  <a:gd name="connsiteX13" fmla="*/ 1621631 w 1621631"/>
                  <a:gd name="connsiteY13" fmla="*/ 0 h 1069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21631" h="1069614">
                    <a:moveTo>
                      <a:pt x="270720" y="1067768"/>
                    </a:moveTo>
                    <a:lnTo>
                      <a:pt x="273843" y="1069614"/>
                    </a:lnTo>
                    <a:lnTo>
                      <a:pt x="270720" y="1067768"/>
                    </a:lnTo>
                    <a:close/>
                    <a:moveTo>
                      <a:pt x="0" y="907689"/>
                    </a:moveTo>
                    <a:lnTo>
                      <a:pt x="1629" y="908652"/>
                    </a:lnTo>
                    <a:lnTo>
                      <a:pt x="0" y="907689"/>
                    </a:lnTo>
                    <a:close/>
                    <a:moveTo>
                      <a:pt x="1621631" y="312073"/>
                    </a:moveTo>
                    <a:lnTo>
                      <a:pt x="1621631" y="312377"/>
                    </a:lnTo>
                    <a:lnTo>
                      <a:pt x="1621631" y="312073"/>
                    </a:lnTo>
                    <a:close/>
                    <a:moveTo>
                      <a:pt x="1621631" y="0"/>
                    </a:moveTo>
                    <a:lnTo>
                      <a:pt x="1621631" y="312073"/>
                    </a:lnTo>
                    <a:cubicBezTo>
                      <a:pt x="1059988" y="337356"/>
                      <a:pt x="568425" y="631117"/>
                      <a:pt x="270720" y="1067768"/>
                    </a:cubicBezTo>
                    <a:lnTo>
                      <a:pt x="1629" y="908652"/>
                    </a:lnTo>
                    <a:cubicBezTo>
                      <a:pt x="354259" y="380480"/>
                      <a:pt x="945677" y="25494"/>
                      <a:pt x="1621631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98894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 spc="-38" dirty="0">
                  <a:solidFill>
                    <a:schemeClr val="accen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" name="Freeform 63">
                <a:extLst>
                  <a:ext uri="{FF2B5EF4-FFF2-40B4-BE49-F238E27FC236}">
                    <a16:creationId xmlns:a16="http://schemas.microsoft.com/office/drawing/2014/main" id="{33629761-1E7F-E2CD-0EDC-F52072B774EB}"/>
                  </a:ext>
                </a:extLst>
              </p:cNvPr>
              <p:cNvSpPr/>
              <p:nvPr/>
            </p:nvSpPr>
            <p:spPr bwMode="auto">
              <a:xfrm flipH="1">
                <a:off x="8043102" y="1599766"/>
                <a:ext cx="1621631" cy="1069614"/>
              </a:xfrm>
              <a:custGeom>
                <a:avLst/>
                <a:gdLst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07636 w 4158105"/>
                  <a:gd name="connsiteY8" fmla="*/ 1069182 h 4110786"/>
                  <a:gd name="connsiteX9" fmla="*/ 398124 w 4158105"/>
                  <a:gd name="connsiteY9" fmla="*/ 919162 h 4110786"/>
                  <a:gd name="connsiteX10" fmla="*/ 2106264 w 4158105"/>
                  <a:gd name="connsiteY10" fmla="*/ 319178 h 4110786"/>
                  <a:gd name="connsiteX11" fmla="*/ 2198792 w 4158105"/>
                  <a:gd name="connsiteY11" fmla="*/ 323850 h 4110786"/>
                  <a:gd name="connsiteX12" fmla="*/ 2019755 w 4158105"/>
                  <a:gd name="connsiteY12" fmla="*/ 323850 h 4110786"/>
                  <a:gd name="connsiteX13" fmla="*/ 2019755 w 4158105"/>
                  <a:gd name="connsiteY13" fmla="*/ 323546 h 4110786"/>
                  <a:gd name="connsiteX14" fmla="*/ 2106264 w 4158105"/>
                  <a:gd name="connsiteY14" fmla="*/ 319178 h 4110786"/>
                  <a:gd name="connsiteX15" fmla="*/ 2224351 w 4158105"/>
                  <a:gd name="connsiteY15" fmla="*/ 13068 h 4110786"/>
                  <a:gd name="connsiteX16" fmla="*/ 4158105 w 4158105"/>
                  <a:gd name="connsiteY16" fmla="*/ 2058946 h 4110786"/>
                  <a:gd name="connsiteX17" fmla="*/ 2106265 w 4158105"/>
                  <a:gd name="connsiteY17" fmla="*/ 4110786 h 4110786"/>
                  <a:gd name="connsiteX18" fmla="*/ 54424 w 4158105"/>
                  <a:gd name="connsiteY18" fmla="*/ 2058946 h 4110786"/>
                  <a:gd name="connsiteX19" fmla="*/ 574232 w 4158105"/>
                  <a:gd name="connsiteY19" fmla="*/ 1234330 h 4110786"/>
                  <a:gd name="connsiteX20" fmla="*/ 366497 w 4158105"/>
                  <a:gd name="connsiteY20" fmla="*/ 2058945 h 4110786"/>
                  <a:gd name="connsiteX21" fmla="*/ 2106264 w 4158105"/>
                  <a:gd name="connsiteY21" fmla="*/ 3798712 h 4110786"/>
                  <a:gd name="connsiteX22" fmla="*/ 3846030 w 4158105"/>
                  <a:gd name="connsiteY22" fmla="*/ 2058945 h 4110786"/>
                  <a:gd name="connsiteX23" fmla="*/ 2198792 w 4158105"/>
                  <a:gd name="connsiteY23" fmla="*/ 323850 h 4110786"/>
                  <a:gd name="connsiteX24" fmla="*/ 2219780 w 4158105"/>
                  <a:gd name="connsiteY24" fmla="*/ 323850 h 4110786"/>
                  <a:gd name="connsiteX25" fmla="*/ 2224351 w 4158105"/>
                  <a:gd name="connsiteY25" fmla="*/ 13068 h 4110786"/>
                  <a:gd name="connsiteX26" fmla="*/ 2019755 w 4158105"/>
                  <a:gd name="connsiteY26" fmla="*/ 11473 h 4110786"/>
                  <a:gd name="connsiteX27" fmla="*/ 2019755 w 4158105"/>
                  <a:gd name="connsiteY27" fmla="*/ 323546 h 4110786"/>
                  <a:gd name="connsiteX28" fmla="*/ 668844 w 4158105"/>
                  <a:gd name="connsiteY28" fmla="*/ 1079241 h 4110786"/>
                  <a:gd name="connsiteX29" fmla="*/ 399753 w 4158105"/>
                  <a:gd name="connsiteY29" fmla="*/ 920125 h 4110786"/>
                  <a:gd name="connsiteX30" fmla="*/ 2019755 w 4158105"/>
                  <a:gd name="connsiteY30" fmla="*/ 11473 h 4110786"/>
                  <a:gd name="connsiteX31" fmla="*/ 2224543 w 4158105"/>
                  <a:gd name="connsiteY31" fmla="*/ 0 h 4110786"/>
                  <a:gd name="connsiteX32" fmla="*/ 2224351 w 4158105"/>
                  <a:gd name="connsiteY32" fmla="*/ 13068 h 4110786"/>
                  <a:gd name="connsiteX33" fmla="*/ 2106265 w 4158105"/>
                  <a:gd name="connsiteY33" fmla="*/ 7105 h 4110786"/>
                  <a:gd name="connsiteX34" fmla="*/ 2019755 w 4158105"/>
                  <a:gd name="connsiteY34" fmla="*/ 11473 h 4110786"/>
                  <a:gd name="connsiteX35" fmla="*/ 2019755 w 4158105"/>
                  <a:gd name="connsiteY35" fmla="*/ 2381 h 4110786"/>
                  <a:gd name="connsiteX36" fmla="*/ 2224543 w 4158105"/>
                  <a:gd name="connsiteY36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98124 w 4158105"/>
                  <a:gd name="connsiteY8" fmla="*/ 919162 h 4110786"/>
                  <a:gd name="connsiteX9" fmla="*/ 2106264 w 4158105"/>
                  <a:gd name="connsiteY9" fmla="*/ 319178 h 4110786"/>
                  <a:gd name="connsiteX10" fmla="*/ 2198792 w 4158105"/>
                  <a:gd name="connsiteY10" fmla="*/ 323850 h 4110786"/>
                  <a:gd name="connsiteX11" fmla="*/ 2019755 w 4158105"/>
                  <a:gd name="connsiteY11" fmla="*/ 323850 h 4110786"/>
                  <a:gd name="connsiteX12" fmla="*/ 2019755 w 4158105"/>
                  <a:gd name="connsiteY12" fmla="*/ 323546 h 4110786"/>
                  <a:gd name="connsiteX13" fmla="*/ 2106264 w 4158105"/>
                  <a:gd name="connsiteY13" fmla="*/ 319178 h 4110786"/>
                  <a:gd name="connsiteX14" fmla="*/ 2224351 w 4158105"/>
                  <a:gd name="connsiteY14" fmla="*/ 13068 h 4110786"/>
                  <a:gd name="connsiteX15" fmla="*/ 4158105 w 4158105"/>
                  <a:gd name="connsiteY15" fmla="*/ 2058946 h 4110786"/>
                  <a:gd name="connsiteX16" fmla="*/ 2106265 w 4158105"/>
                  <a:gd name="connsiteY16" fmla="*/ 4110786 h 4110786"/>
                  <a:gd name="connsiteX17" fmla="*/ 54424 w 4158105"/>
                  <a:gd name="connsiteY17" fmla="*/ 2058946 h 4110786"/>
                  <a:gd name="connsiteX18" fmla="*/ 574232 w 4158105"/>
                  <a:gd name="connsiteY18" fmla="*/ 1234330 h 4110786"/>
                  <a:gd name="connsiteX19" fmla="*/ 366497 w 4158105"/>
                  <a:gd name="connsiteY19" fmla="*/ 2058945 h 4110786"/>
                  <a:gd name="connsiteX20" fmla="*/ 2106264 w 4158105"/>
                  <a:gd name="connsiteY20" fmla="*/ 3798712 h 4110786"/>
                  <a:gd name="connsiteX21" fmla="*/ 3846030 w 4158105"/>
                  <a:gd name="connsiteY21" fmla="*/ 2058945 h 4110786"/>
                  <a:gd name="connsiteX22" fmla="*/ 2198792 w 4158105"/>
                  <a:gd name="connsiteY22" fmla="*/ 323850 h 4110786"/>
                  <a:gd name="connsiteX23" fmla="*/ 2219780 w 4158105"/>
                  <a:gd name="connsiteY23" fmla="*/ 323850 h 4110786"/>
                  <a:gd name="connsiteX24" fmla="*/ 2224351 w 4158105"/>
                  <a:gd name="connsiteY24" fmla="*/ 13068 h 4110786"/>
                  <a:gd name="connsiteX25" fmla="*/ 2019755 w 4158105"/>
                  <a:gd name="connsiteY25" fmla="*/ 11473 h 4110786"/>
                  <a:gd name="connsiteX26" fmla="*/ 2019755 w 4158105"/>
                  <a:gd name="connsiteY26" fmla="*/ 323546 h 4110786"/>
                  <a:gd name="connsiteX27" fmla="*/ 668844 w 4158105"/>
                  <a:gd name="connsiteY27" fmla="*/ 1079241 h 4110786"/>
                  <a:gd name="connsiteX28" fmla="*/ 399753 w 4158105"/>
                  <a:gd name="connsiteY28" fmla="*/ 920125 h 4110786"/>
                  <a:gd name="connsiteX29" fmla="*/ 2019755 w 4158105"/>
                  <a:gd name="connsiteY29" fmla="*/ 11473 h 4110786"/>
                  <a:gd name="connsiteX30" fmla="*/ 2224543 w 4158105"/>
                  <a:gd name="connsiteY30" fmla="*/ 0 h 4110786"/>
                  <a:gd name="connsiteX31" fmla="*/ 2224351 w 4158105"/>
                  <a:gd name="connsiteY31" fmla="*/ 13068 h 4110786"/>
                  <a:gd name="connsiteX32" fmla="*/ 2106265 w 4158105"/>
                  <a:gd name="connsiteY32" fmla="*/ 7105 h 4110786"/>
                  <a:gd name="connsiteX33" fmla="*/ 2019755 w 4158105"/>
                  <a:gd name="connsiteY33" fmla="*/ 11473 h 4110786"/>
                  <a:gd name="connsiteX34" fmla="*/ 2019755 w 4158105"/>
                  <a:gd name="connsiteY34" fmla="*/ 2381 h 4110786"/>
                  <a:gd name="connsiteX35" fmla="*/ 2224543 w 4158105"/>
                  <a:gd name="connsiteY35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98124 w 4158105"/>
                  <a:gd name="connsiteY7" fmla="*/ 919162 h 4110786"/>
                  <a:gd name="connsiteX8" fmla="*/ 2106264 w 4158105"/>
                  <a:gd name="connsiteY8" fmla="*/ 319178 h 4110786"/>
                  <a:gd name="connsiteX9" fmla="*/ 2198792 w 4158105"/>
                  <a:gd name="connsiteY9" fmla="*/ 323850 h 4110786"/>
                  <a:gd name="connsiteX10" fmla="*/ 2019755 w 4158105"/>
                  <a:gd name="connsiteY10" fmla="*/ 323850 h 4110786"/>
                  <a:gd name="connsiteX11" fmla="*/ 2019755 w 4158105"/>
                  <a:gd name="connsiteY11" fmla="*/ 323546 h 4110786"/>
                  <a:gd name="connsiteX12" fmla="*/ 2106264 w 4158105"/>
                  <a:gd name="connsiteY12" fmla="*/ 319178 h 4110786"/>
                  <a:gd name="connsiteX13" fmla="*/ 2224351 w 4158105"/>
                  <a:gd name="connsiteY13" fmla="*/ 13068 h 4110786"/>
                  <a:gd name="connsiteX14" fmla="*/ 4158105 w 4158105"/>
                  <a:gd name="connsiteY14" fmla="*/ 2058946 h 4110786"/>
                  <a:gd name="connsiteX15" fmla="*/ 2106265 w 4158105"/>
                  <a:gd name="connsiteY15" fmla="*/ 4110786 h 4110786"/>
                  <a:gd name="connsiteX16" fmla="*/ 54424 w 4158105"/>
                  <a:gd name="connsiteY16" fmla="*/ 2058946 h 4110786"/>
                  <a:gd name="connsiteX17" fmla="*/ 574232 w 4158105"/>
                  <a:gd name="connsiteY17" fmla="*/ 1234330 h 4110786"/>
                  <a:gd name="connsiteX18" fmla="*/ 366497 w 4158105"/>
                  <a:gd name="connsiteY18" fmla="*/ 2058945 h 4110786"/>
                  <a:gd name="connsiteX19" fmla="*/ 2106264 w 4158105"/>
                  <a:gd name="connsiteY19" fmla="*/ 3798712 h 4110786"/>
                  <a:gd name="connsiteX20" fmla="*/ 3846030 w 4158105"/>
                  <a:gd name="connsiteY20" fmla="*/ 2058945 h 4110786"/>
                  <a:gd name="connsiteX21" fmla="*/ 2198792 w 4158105"/>
                  <a:gd name="connsiteY21" fmla="*/ 323850 h 4110786"/>
                  <a:gd name="connsiteX22" fmla="*/ 2219780 w 4158105"/>
                  <a:gd name="connsiteY22" fmla="*/ 323850 h 4110786"/>
                  <a:gd name="connsiteX23" fmla="*/ 2224351 w 4158105"/>
                  <a:gd name="connsiteY23" fmla="*/ 13068 h 4110786"/>
                  <a:gd name="connsiteX24" fmla="*/ 2019755 w 4158105"/>
                  <a:gd name="connsiteY24" fmla="*/ 11473 h 4110786"/>
                  <a:gd name="connsiteX25" fmla="*/ 2019755 w 4158105"/>
                  <a:gd name="connsiteY25" fmla="*/ 323546 h 4110786"/>
                  <a:gd name="connsiteX26" fmla="*/ 668844 w 4158105"/>
                  <a:gd name="connsiteY26" fmla="*/ 1079241 h 4110786"/>
                  <a:gd name="connsiteX27" fmla="*/ 399753 w 4158105"/>
                  <a:gd name="connsiteY27" fmla="*/ 920125 h 4110786"/>
                  <a:gd name="connsiteX28" fmla="*/ 2019755 w 4158105"/>
                  <a:gd name="connsiteY28" fmla="*/ 11473 h 4110786"/>
                  <a:gd name="connsiteX29" fmla="*/ 2224543 w 4158105"/>
                  <a:gd name="connsiteY29" fmla="*/ 0 h 4110786"/>
                  <a:gd name="connsiteX30" fmla="*/ 2224351 w 4158105"/>
                  <a:gd name="connsiteY30" fmla="*/ 13068 h 4110786"/>
                  <a:gd name="connsiteX31" fmla="*/ 2106265 w 4158105"/>
                  <a:gd name="connsiteY31" fmla="*/ 7105 h 4110786"/>
                  <a:gd name="connsiteX32" fmla="*/ 2019755 w 4158105"/>
                  <a:gd name="connsiteY32" fmla="*/ 11473 h 4110786"/>
                  <a:gd name="connsiteX33" fmla="*/ 2019755 w 4158105"/>
                  <a:gd name="connsiteY33" fmla="*/ 2381 h 4110786"/>
                  <a:gd name="connsiteX34" fmla="*/ 2224543 w 4158105"/>
                  <a:gd name="connsiteY34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644913 w 4228786"/>
                  <a:gd name="connsiteY3" fmla="*/ 1234330 h 4110786"/>
                  <a:gd name="connsiteX4" fmla="*/ 739525 w 4228786"/>
                  <a:gd name="connsiteY4" fmla="*/ 1079241 h 4110786"/>
                  <a:gd name="connsiteX5" fmla="*/ 468805 w 4228786"/>
                  <a:gd name="connsiteY5" fmla="*/ 919162 h 4110786"/>
                  <a:gd name="connsiteX6" fmla="*/ 470434 w 4228786"/>
                  <a:gd name="connsiteY6" fmla="*/ 920125 h 4110786"/>
                  <a:gd name="connsiteX7" fmla="*/ 468805 w 4228786"/>
                  <a:gd name="connsiteY7" fmla="*/ 919162 h 4110786"/>
                  <a:gd name="connsiteX8" fmla="*/ 2176945 w 4228786"/>
                  <a:gd name="connsiteY8" fmla="*/ 319178 h 4110786"/>
                  <a:gd name="connsiteX9" fmla="*/ 2269473 w 4228786"/>
                  <a:gd name="connsiteY9" fmla="*/ 323850 h 4110786"/>
                  <a:gd name="connsiteX10" fmla="*/ 2090436 w 4228786"/>
                  <a:gd name="connsiteY10" fmla="*/ 323850 h 4110786"/>
                  <a:gd name="connsiteX11" fmla="*/ 2090436 w 4228786"/>
                  <a:gd name="connsiteY11" fmla="*/ 323546 h 4110786"/>
                  <a:gd name="connsiteX12" fmla="*/ 2176945 w 4228786"/>
                  <a:gd name="connsiteY12" fmla="*/ 319178 h 4110786"/>
                  <a:gd name="connsiteX13" fmla="*/ 2295032 w 4228786"/>
                  <a:gd name="connsiteY13" fmla="*/ 13068 h 4110786"/>
                  <a:gd name="connsiteX14" fmla="*/ 4228786 w 4228786"/>
                  <a:gd name="connsiteY14" fmla="*/ 2058946 h 4110786"/>
                  <a:gd name="connsiteX15" fmla="*/ 2176946 w 4228786"/>
                  <a:gd name="connsiteY15" fmla="*/ 4110786 h 4110786"/>
                  <a:gd name="connsiteX16" fmla="*/ 125105 w 4228786"/>
                  <a:gd name="connsiteY16" fmla="*/ 2058946 h 4110786"/>
                  <a:gd name="connsiteX17" fmla="*/ 437178 w 4228786"/>
                  <a:gd name="connsiteY17" fmla="*/ 2058945 h 4110786"/>
                  <a:gd name="connsiteX18" fmla="*/ 2176945 w 4228786"/>
                  <a:gd name="connsiteY18" fmla="*/ 3798712 h 4110786"/>
                  <a:gd name="connsiteX19" fmla="*/ 3916711 w 4228786"/>
                  <a:gd name="connsiteY19" fmla="*/ 2058945 h 4110786"/>
                  <a:gd name="connsiteX20" fmla="*/ 2269473 w 4228786"/>
                  <a:gd name="connsiteY20" fmla="*/ 323850 h 4110786"/>
                  <a:gd name="connsiteX21" fmla="*/ 2290461 w 4228786"/>
                  <a:gd name="connsiteY21" fmla="*/ 323850 h 4110786"/>
                  <a:gd name="connsiteX22" fmla="*/ 2295032 w 4228786"/>
                  <a:gd name="connsiteY22" fmla="*/ 13068 h 4110786"/>
                  <a:gd name="connsiteX23" fmla="*/ 2090436 w 4228786"/>
                  <a:gd name="connsiteY23" fmla="*/ 11473 h 4110786"/>
                  <a:gd name="connsiteX24" fmla="*/ 2090436 w 4228786"/>
                  <a:gd name="connsiteY24" fmla="*/ 323546 h 4110786"/>
                  <a:gd name="connsiteX25" fmla="*/ 739525 w 4228786"/>
                  <a:gd name="connsiteY25" fmla="*/ 1079241 h 4110786"/>
                  <a:gd name="connsiteX26" fmla="*/ 470434 w 4228786"/>
                  <a:gd name="connsiteY26" fmla="*/ 920125 h 4110786"/>
                  <a:gd name="connsiteX27" fmla="*/ 2090436 w 4228786"/>
                  <a:gd name="connsiteY27" fmla="*/ 11473 h 4110786"/>
                  <a:gd name="connsiteX28" fmla="*/ 2295224 w 4228786"/>
                  <a:gd name="connsiteY28" fmla="*/ 0 h 4110786"/>
                  <a:gd name="connsiteX29" fmla="*/ 2295032 w 4228786"/>
                  <a:gd name="connsiteY29" fmla="*/ 13068 h 4110786"/>
                  <a:gd name="connsiteX30" fmla="*/ 2176946 w 4228786"/>
                  <a:gd name="connsiteY30" fmla="*/ 7105 h 4110786"/>
                  <a:gd name="connsiteX31" fmla="*/ 2090436 w 4228786"/>
                  <a:gd name="connsiteY31" fmla="*/ 11473 h 4110786"/>
                  <a:gd name="connsiteX32" fmla="*/ 2090436 w 4228786"/>
                  <a:gd name="connsiteY32" fmla="*/ 2381 h 4110786"/>
                  <a:gd name="connsiteX33" fmla="*/ 2295224 w 4228786"/>
                  <a:gd name="connsiteY33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739525 w 4228786"/>
                  <a:gd name="connsiteY3" fmla="*/ 1079241 h 4110786"/>
                  <a:gd name="connsiteX4" fmla="*/ 468805 w 4228786"/>
                  <a:gd name="connsiteY4" fmla="*/ 919162 h 4110786"/>
                  <a:gd name="connsiteX5" fmla="*/ 470434 w 4228786"/>
                  <a:gd name="connsiteY5" fmla="*/ 920125 h 4110786"/>
                  <a:gd name="connsiteX6" fmla="*/ 468805 w 4228786"/>
                  <a:gd name="connsiteY6" fmla="*/ 919162 h 4110786"/>
                  <a:gd name="connsiteX7" fmla="*/ 2176945 w 4228786"/>
                  <a:gd name="connsiteY7" fmla="*/ 319178 h 4110786"/>
                  <a:gd name="connsiteX8" fmla="*/ 2269473 w 4228786"/>
                  <a:gd name="connsiteY8" fmla="*/ 323850 h 4110786"/>
                  <a:gd name="connsiteX9" fmla="*/ 2090436 w 4228786"/>
                  <a:gd name="connsiteY9" fmla="*/ 323850 h 4110786"/>
                  <a:gd name="connsiteX10" fmla="*/ 2090436 w 4228786"/>
                  <a:gd name="connsiteY10" fmla="*/ 323546 h 4110786"/>
                  <a:gd name="connsiteX11" fmla="*/ 2176945 w 4228786"/>
                  <a:gd name="connsiteY11" fmla="*/ 319178 h 4110786"/>
                  <a:gd name="connsiteX12" fmla="*/ 2295032 w 4228786"/>
                  <a:gd name="connsiteY12" fmla="*/ 13068 h 4110786"/>
                  <a:gd name="connsiteX13" fmla="*/ 4228786 w 4228786"/>
                  <a:gd name="connsiteY13" fmla="*/ 2058946 h 4110786"/>
                  <a:gd name="connsiteX14" fmla="*/ 2176946 w 4228786"/>
                  <a:gd name="connsiteY14" fmla="*/ 4110786 h 4110786"/>
                  <a:gd name="connsiteX15" fmla="*/ 125105 w 4228786"/>
                  <a:gd name="connsiteY15" fmla="*/ 2058946 h 4110786"/>
                  <a:gd name="connsiteX16" fmla="*/ 437178 w 4228786"/>
                  <a:gd name="connsiteY16" fmla="*/ 2058945 h 4110786"/>
                  <a:gd name="connsiteX17" fmla="*/ 2176945 w 4228786"/>
                  <a:gd name="connsiteY17" fmla="*/ 3798712 h 4110786"/>
                  <a:gd name="connsiteX18" fmla="*/ 3916711 w 4228786"/>
                  <a:gd name="connsiteY18" fmla="*/ 2058945 h 4110786"/>
                  <a:gd name="connsiteX19" fmla="*/ 2269473 w 4228786"/>
                  <a:gd name="connsiteY19" fmla="*/ 323850 h 4110786"/>
                  <a:gd name="connsiteX20" fmla="*/ 2290461 w 4228786"/>
                  <a:gd name="connsiteY20" fmla="*/ 323850 h 4110786"/>
                  <a:gd name="connsiteX21" fmla="*/ 2295032 w 4228786"/>
                  <a:gd name="connsiteY21" fmla="*/ 13068 h 4110786"/>
                  <a:gd name="connsiteX22" fmla="*/ 2090436 w 4228786"/>
                  <a:gd name="connsiteY22" fmla="*/ 11473 h 4110786"/>
                  <a:gd name="connsiteX23" fmla="*/ 2090436 w 4228786"/>
                  <a:gd name="connsiteY23" fmla="*/ 323546 h 4110786"/>
                  <a:gd name="connsiteX24" fmla="*/ 739525 w 4228786"/>
                  <a:gd name="connsiteY24" fmla="*/ 1079241 h 4110786"/>
                  <a:gd name="connsiteX25" fmla="*/ 470434 w 4228786"/>
                  <a:gd name="connsiteY25" fmla="*/ 920125 h 4110786"/>
                  <a:gd name="connsiteX26" fmla="*/ 2090436 w 4228786"/>
                  <a:gd name="connsiteY26" fmla="*/ 11473 h 4110786"/>
                  <a:gd name="connsiteX27" fmla="*/ 2295224 w 4228786"/>
                  <a:gd name="connsiteY27" fmla="*/ 0 h 4110786"/>
                  <a:gd name="connsiteX28" fmla="*/ 2295032 w 4228786"/>
                  <a:gd name="connsiteY28" fmla="*/ 13068 h 4110786"/>
                  <a:gd name="connsiteX29" fmla="*/ 2176946 w 4228786"/>
                  <a:gd name="connsiteY29" fmla="*/ 7105 h 4110786"/>
                  <a:gd name="connsiteX30" fmla="*/ 2090436 w 4228786"/>
                  <a:gd name="connsiteY30" fmla="*/ 11473 h 4110786"/>
                  <a:gd name="connsiteX31" fmla="*/ 2090436 w 4228786"/>
                  <a:gd name="connsiteY31" fmla="*/ 2381 h 4110786"/>
                  <a:gd name="connsiteX32" fmla="*/ 2295224 w 4228786"/>
                  <a:gd name="connsiteY32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295032 w 4228786"/>
                  <a:gd name="connsiteY27" fmla="*/ 13068 h 4110786"/>
                  <a:gd name="connsiteX28" fmla="*/ 2176946 w 4228786"/>
                  <a:gd name="connsiteY28" fmla="*/ 7105 h 4110786"/>
                  <a:gd name="connsiteX29" fmla="*/ 2090436 w 4228786"/>
                  <a:gd name="connsiteY29" fmla="*/ 11473 h 4110786"/>
                  <a:gd name="connsiteX30" fmla="*/ 2090436 w 4228786"/>
                  <a:gd name="connsiteY30" fmla="*/ 2381 h 4110786"/>
                  <a:gd name="connsiteX31" fmla="*/ 2295224 w 4228786"/>
                  <a:gd name="connsiteY31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176946 w 4228786"/>
                  <a:gd name="connsiteY27" fmla="*/ 7105 h 4110786"/>
                  <a:gd name="connsiteX28" fmla="*/ 2090436 w 4228786"/>
                  <a:gd name="connsiteY28" fmla="*/ 11473 h 4110786"/>
                  <a:gd name="connsiteX29" fmla="*/ 2090436 w 4228786"/>
                  <a:gd name="connsiteY29" fmla="*/ 2381 h 4110786"/>
                  <a:gd name="connsiteX30" fmla="*/ 2295224 w 4228786"/>
                  <a:gd name="connsiteY30" fmla="*/ 0 h 4110786"/>
                  <a:gd name="connsiteX0" fmla="*/ 739525 w 4228949"/>
                  <a:gd name="connsiteY0" fmla="*/ 1079241 h 4110786"/>
                  <a:gd name="connsiteX1" fmla="*/ 742648 w 4228949"/>
                  <a:gd name="connsiteY1" fmla="*/ 1081087 h 4110786"/>
                  <a:gd name="connsiteX2" fmla="*/ 739525 w 4228949"/>
                  <a:gd name="connsiteY2" fmla="*/ 1079241 h 4110786"/>
                  <a:gd name="connsiteX3" fmla="*/ 468805 w 4228949"/>
                  <a:gd name="connsiteY3" fmla="*/ 919162 h 4110786"/>
                  <a:gd name="connsiteX4" fmla="*/ 470434 w 4228949"/>
                  <a:gd name="connsiteY4" fmla="*/ 920125 h 4110786"/>
                  <a:gd name="connsiteX5" fmla="*/ 468805 w 4228949"/>
                  <a:gd name="connsiteY5" fmla="*/ 919162 h 4110786"/>
                  <a:gd name="connsiteX6" fmla="*/ 2176945 w 4228949"/>
                  <a:gd name="connsiteY6" fmla="*/ 319178 h 4110786"/>
                  <a:gd name="connsiteX7" fmla="*/ 2269473 w 4228949"/>
                  <a:gd name="connsiteY7" fmla="*/ 323850 h 4110786"/>
                  <a:gd name="connsiteX8" fmla="*/ 2090436 w 4228949"/>
                  <a:gd name="connsiteY8" fmla="*/ 323850 h 4110786"/>
                  <a:gd name="connsiteX9" fmla="*/ 2090436 w 4228949"/>
                  <a:gd name="connsiteY9" fmla="*/ 323546 h 4110786"/>
                  <a:gd name="connsiteX10" fmla="*/ 2176945 w 4228949"/>
                  <a:gd name="connsiteY10" fmla="*/ 319178 h 4110786"/>
                  <a:gd name="connsiteX11" fmla="*/ 2290461 w 4228949"/>
                  <a:gd name="connsiteY11" fmla="*/ 323850 h 4110786"/>
                  <a:gd name="connsiteX12" fmla="*/ 4228786 w 4228949"/>
                  <a:gd name="connsiteY12" fmla="*/ 2058946 h 4110786"/>
                  <a:gd name="connsiteX13" fmla="*/ 2176946 w 4228949"/>
                  <a:gd name="connsiteY13" fmla="*/ 4110786 h 4110786"/>
                  <a:gd name="connsiteX14" fmla="*/ 125105 w 4228949"/>
                  <a:gd name="connsiteY14" fmla="*/ 2058946 h 4110786"/>
                  <a:gd name="connsiteX15" fmla="*/ 437178 w 4228949"/>
                  <a:gd name="connsiteY15" fmla="*/ 2058945 h 4110786"/>
                  <a:gd name="connsiteX16" fmla="*/ 2176945 w 4228949"/>
                  <a:gd name="connsiteY16" fmla="*/ 3798712 h 4110786"/>
                  <a:gd name="connsiteX17" fmla="*/ 3916711 w 4228949"/>
                  <a:gd name="connsiteY17" fmla="*/ 2058945 h 4110786"/>
                  <a:gd name="connsiteX18" fmla="*/ 2269473 w 4228949"/>
                  <a:gd name="connsiteY18" fmla="*/ 323850 h 4110786"/>
                  <a:gd name="connsiteX19" fmla="*/ 2290461 w 4228949"/>
                  <a:gd name="connsiteY19" fmla="*/ 323850 h 4110786"/>
                  <a:gd name="connsiteX20" fmla="*/ 2090436 w 4228949"/>
                  <a:gd name="connsiteY20" fmla="*/ 11473 h 4110786"/>
                  <a:gd name="connsiteX21" fmla="*/ 2090436 w 4228949"/>
                  <a:gd name="connsiteY21" fmla="*/ 323546 h 4110786"/>
                  <a:gd name="connsiteX22" fmla="*/ 739525 w 4228949"/>
                  <a:gd name="connsiteY22" fmla="*/ 1079241 h 4110786"/>
                  <a:gd name="connsiteX23" fmla="*/ 470434 w 4228949"/>
                  <a:gd name="connsiteY23" fmla="*/ 920125 h 4110786"/>
                  <a:gd name="connsiteX24" fmla="*/ 2090436 w 4228949"/>
                  <a:gd name="connsiteY24" fmla="*/ 11473 h 4110786"/>
                  <a:gd name="connsiteX25" fmla="*/ 2295224 w 4228949"/>
                  <a:gd name="connsiteY25" fmla="*/ 0 h 4110786"/>
                  <a:gd name="connsiteX26" fmla="*/ 2176946 w 4228949"/>
                  <a:gd name="connsiteY26" fmla="*/ 7105 h 4110786"/>
                  <a:gd name="connsiteX27" fmla="*/ 2090436 w 4228949"/>
                  <a:gd name="connsiteY27" fmla="*/ 11473 h 4110786"/>
                  <a:gd name="connsiteX28" fmla="*/ 2090436 w 4228949"/>
                  <a:gd name="connsiteY28" fmla="*/ 2381 h 4110786"/>
                  <a:gd name="connsiteX29" fmla="*/ 2295224 w 4228949"/>
                  <a:gd name="connsiteY29" fmla="*/ 0 h 4110786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176946 w 4228949"/>
                  <a:gd name="connsiteY26" fmla="*/ 4724 h 4108405"/>
                  <a:gd name="connsiteX27" fmla="*/ 2090436 w 4228949"/>
                  <a:gd name="connsiteY27" fmla="*/ 9092 h 4108405"/>
                  <a:gd name="connsiteX28" fmla="*/ 2090436 w 4228949"/>
                  <a:gd name="connsiteY28" fmla="*/ 0 h 4108405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090436 w 4228949"/>
                  <a:gd name="connsiteY26" fmla="*/ 9092 h 4108405"/>
                  <a:gd name="connsiteX27" fmla="*/ 2090436 w 4228949"/>
                  <a:gd name="connsiteY27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269473 w 4228925"/>
                  <a:gd name="connsiteY7" fmla="*/ 321469 h 4108405"/>
                  <a:gd name="connsiteX8" fmla="*/ 2090436 w 4228925"/>
                  <a:gd name="connsiteY8" fmla="*/ 321469 h 4108405"/>
                  <a:gd name="connsiteX9" fmla="*/ 2090436 w 4228925"/>
                  <a:gd name="connsiteY9" fmla="*/ 321165 h 4108405"/>
                  <a:gd name="connsiteX10" fmla="*/ 2176945 w 4228925"/>
                  <a:gd name="connsiteY10" fmla="*/ 316797 h 4108405"/>
                  <a:gd name="connsiteX11" fmla="*/ 2290461 w 4228925"/>
                  <a:gd name="connsiteY11" fmla="*/ 321469 h 4108405"/>
                  <a:gd name="connsiteX12" fmla="*/ 4228786 w 4228925"/>
                  <a:gd name="connsiteY12" fmla="*/ 2056565 h 4108405"/>
                  <a:gd name="connsiteX13" fmla="*/ 2176946 w 4228925"/>
                  <a:gd name="connsiteY13" fmla="*/ 4108405 h 4108405"/>
                  <a:gd name="connsiteX14" fmla="*/ 125105 w 4228925"/>
                  <a:gd name="connsiteY14" fmla="*/ 2056565 h 4108405"/>
                  <a:gd name="connsiteX15" fmla="*/ 437178 w 4228925"/>
                  <a:gd name="connsiteY15" fmla="*/ 2056564 h 4108405"/>
                  <a:gd name="connsiteX16" fmla="*/ 2176945 w 4228925"/>
                  <a:gd name="connsiteY16" fmla="*/ 3796331 h 4108405"/>
                  <a:gd name="connsiteX17" fmla="*/ 3916711 w 4228925"/>
                  <a:gd name="connsiteY17" fmla="*/ 2056564 h 4108405"/>
                  <a:gd name="connsiteX18" fmla="*/ 2290461 w 4228925"/>
                  <a:gd name="connsiteY18" fmla="*/ 321469 h 4108405"/>
                  <a:gd name="connsiteX19" fmla="*/ 2090436 w 4228925"/>
                  <a:gd name="connsiteY19" fmla="*/ 9092 h 4108405"/>
                  <a:gd name="connsiteX20" fmla="*/ 2090436 w 4228925"/>
                  <a:gd name="connsiteY20" fmla="*/ 321165 h 4108405"/>
                  <a:gd name="connsiteX21" fmla="*/ 739525 w 4228925"/>
                  <a:gd name="connsiteY21" fmla="*/ 1076860 h 4108405"/>
                  <a:gd name="connsiteX22" fmla="*/ 470434 w 4228925"/>
                  <a:gd name="connsiteY22" fmla="*/ 917744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25" fmla="*/ 2090436 w 4228925"/>
                  <a:gd name="connsiteY25" fmla="*/ 9092 h 4108405"/>
                  <a:gd name="connsiteX26" fmla="*/ 2090436 w 4228925"/>
                  <a:gd name="connsiteY26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176945 w 4228925"/>
                  <a:gd name="connsiteY9" fmla="*/ 316797 h 4108405"/>
                  <a:gd name="connsiteX10" fmla="*/ 2290461 w 4228925"/>
                  <a:gd name="connsiteY10" fmla="*/ 321469 h 4108405"/>
                  <a:gd name="connsiteX11" fmla="*/ 4228786 w 4228925"/>
                  <a:gd name="connsiteY11" fmla="*/ 2056565 h 4108405"/>
                  <a:gd name="connsiteX12" fmla="*/ 2176946 w 4228925"/>
                  <a:gd name="connsiteY12" fmla="*/ 4108405 h 4108405"/>
                  <a:gd name="connsiteX13" fmla="*/ 125105 w 4228925"/>
                  <a:gd name="connsiteY13" fmla="*/ 2056565 h 4108405"/>
                  <a:gd name="connsiteX14" fmla="*/ 437178 w 4228925"/>
                  <a:gd name="connsiteY14" fmla="*/ 2056564 h 4108405"/>
                  <a:gd name="connsiteX15" fmla="*/ 2176945 w 4228925"/>
                  <a:gd name="connsiteY15" fmla="*/ 3796331 h 4108405"/>
                  <a:gd name="connsiteX16" fmla="*/ 3916711 w 4228925"/>
                  <a:gd name="connsiteY16" fmla="*/ 2056564 h 4108405"/>
                  <a:gd name="connsiteX17" fmla="*/ 2290461 w 4228925"/>
                  <a:gd name="connsiteY17" fmla="*/ 321469 h 4108405"/>
                  <a:gd name="connsiteX18" fmla="*/ 2090436 w 4228925"/>
                  <a:gd name="connsiteY18" fmla="*/ 9092 h 4108405"/>
                  <a:gd name="connsiteX19" fmla="*/ 2090436 w 4228925"/>
                  <a:gd name="connsiteY19" fmla="*/ 321165 h 4108405"/>
                  <a:gd name="connsiteX20" fmla="*/ 739525 w 4228925"/>
                  <a:gd name="connsiteY20" fmla="*/ 1076860 h 4108405"/>
                  <a:gd name="connsiteX21" fmla="*/ 470434 w 4228925"/>
                  <a:gd name="connsiteY21" fmla="*/ 917744 h 4108405"/>
                  <a:gd name="connsiteX22" fmla="*/ 2090436 w 4228925"/>
                  <a:gd name="connsiteY22" fmla="*/ 9092 h 4108405"/>
                  <a:gd name="connsiteX23" fmla="*/ 2090436 w 4228925"/>
                  <a:gd name="connsiteY23" fmla="*/ 0 h 4108405"/>
                  <a:gd name="connsiteX24" fmla="*/ 2090436 w 4228925"/>
                  <a:gd name="connsiteY24" fmla="*/ 9092 h 4108405"/>
                  <a:gd name="connsiteX25" fmla="*/ 2090436 w 4228925"/>
                  <a:gd name="connsiteY25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090436 w 4228925"/>
                  <a:gd name="connsiteY6" fmla="*/ 321165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290461 w 4228925"/>
                  <a:gd name="connsiteY9" fmla="*/ 321469 h 4108405"/>
                  <a:gd name="connsiteX10" fmla="*/ 4228786 w 4228925"/>
                  <a:gd name="connsiteY10" fmla="*/ 2056565 h 4108405"/>
                  <a:gd name="connsiteX11" fmla="*/ 2176946 w 4228925"/>
                  <a:gd name="connsiteY11" fmla="*/ 4108405 h 4108405"/>
                  <a:gd name="connsiteX12" fmla="*/ 125105 w 4228925"/>
                  <a:gd name="connsiteY12" fmla="*/ 2056565 h 4108405"/>
                  <a:gd name="connsiteX13" fmla="*/ 437178 w 4228925"/>
                  <a:gd name="connsiteY13" fmla="*/ 2056564 h 4108405"/>
                  <a:gd name="connsiteX14" fmla="*/ 2176945 w 4228925"/>
                  <a:gd name="connsiteY14" fmla="*/ 3796331 h 4108405"/>
                  <a:gd name="connsiteX15" fmla="*/ 3916711 w 4228925"/>
                  <a:gd name="connsiteY15" fmla="*/ 2056564 h 4108405"/>
                  <a:gd name="connsiteX16" fmla="*/ 2290461 w 4228925"/>
                  <a:gd name="connsiteY16" fmla="*/ 321469 h 4108405"/>
                  <a:gd name="connsiteX17" fmla="*/ 2090436 w 4228925"/>
                  <a:gd name="connsiteY17" fmla="*/ 9092 h 4108405"/>
                  <a:gd name="connsiteX18" fmla="*/ 2090436 w 4228925"/>
                  <a:gd name="connsiteY18" fmla="*/ 321165 h 4108405"/>
                  <a:gd name="connsiteX19" fmla="*/ 739525 w 4228925"/>
                  <a:gd name="connsiteY19" fmla="*/ 1076860 h 4108405"/>
                  <a:gd name="connsiteX20" fmla="*/ 470434 w 4228925"/>
                  <a:gd name="connsiteY20" fmla="*/ 917744 h 4108405"/>
                  <a:gd name="connsiteX21" fmla="*/ 2090436 w 4228925"/>
                  <a:gd name="connsiteY21" fmla="*/ 9092 h 4108405"/>
                  <a:gd name="connsiteX22" fmla="*/ 2090436 w 4228925"/>
                  <a:gd name="connsiteY22" fmla="*/ 0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0" fmla="*/ 739525 w 4228925"/>
                  <a:gd name="connsiteY0" fmla="*/ 1067768 h 4099313"/>
                  <a:gd name="connsiteX1" fmla="*/ 742648 w 4228925"/>
                  <a:gd name="connsiteY1" fmla="*/ 1069614 h 4099313"/>
                  <a:gd name="connsiteX2" fmla="*/ 739525 w 4228925"/>
                  <a:gd name="connsiteY2" fmla="*/ 1067768 h 4099313"/>
                  <a:gd name="connsiteX3" fmla="*/ 468805 w 4228925"/>
                  <a:gd name="connsiteY3" fmla="*/ 907689 h 4099313"/>
                  <a:gd name="connsiteX4" fmla="*/ 470434 w 4228925"/>
                  <a:gd name="connsiteY4" fmla="*/ 908652 h 4099313"/>
                  <a:gd name="connsiteX5" fmla="*/ 468805 w 4228925"/>
                  <a:gd name="connsiteY5" fmla="*/ 907689 h 4099313"/>
                  <a:gd name="connsiteX6" fmla="*/ 2090436 w 4228925"/>
                  <a:gd name="connsiteY6" fmla="*/ 312073 h 4099313"/>
                  <a:gd name="connsiteX7" fmla="*/ 2090436 w 4228925"/>
                  <a:gd name="connsiteY7" fmla="*/ 312377 h 4099313"/>
                  <a:gd name="connsiteX8" fmla="*/ 2090436 w 4228925"/>
                  <a:gd name="connsiteY8" fmla="*/ 312073 h 4099313"/>
                  <a:gd name="connsiteX9" fmla="*/ 2290461 w 4228925"/>
                  <a:gd name="connsiteY9" fmla="*/ 312377 h 4099313"/>
                  <a:gd name="connsiteX10" fmla="*/ 4228786 w 4228925"/>
                  <a:gd name="connsiteY10" fmla="*/ 2047473 h 4099313"/>
                  <a:gd name="connsiteX11" fmla="*/ 2176946 w 4228925"/>
                  <a:gd name="connsiteY11" fmla="*/ 4099313 h 4099313"/>
                  <a:gd name="connsiteX12" fmla="*/ 125105 w 4228925"/>
                  <a:gd name="connsiteY12" fmla="*/ 2047473 h 4099313"/>
                  <a:gd name="connsiteX13" fmla="*/ 437178 w 4228925"/>
                  <a:gd name="connsiteY13" fmla="*/ 2047472 h 4099313"/>
                  <a:gd name="connsiteX14" fmla="*/ 2176945 w 4228925"/>
                  <a:gd name="connsiteY14" fmla="*/ 3787239 h 4099313"/>
                  <a:gd name="connsiteX15" fmla="*/ 3916711 w 4228925"/>
                  <a:gd name="connsiteY15" fmla="*/ 2047472 h 4099313"/>
                  <a:gd name="connsiteX16" fmla="*/ 2290461 w 4228925"/>
                  <a:gd name="connsiteY16" fmla="*/ 312377 h 4099313"/>
                  <a:gd name="connsiteX17" fmla="*/ 2090436 w 4228925"/>
                  <a:gd name="connsiteY17" fmla="*/ 0 h 4099313"/>
                  <a:gd name="connsiteX18" fmla="*/ 2090436 w 4228925"/>
                  <a:gd name="connsiteY18" fmla="*/ 312073 h 4099313"/>
                  <a:gd name="connsiteX19" fmla="*/ 739525 w 4228925"/>
                  <a:gd name="connsiteY19" fmla="*/ 1067768 h 4099313"/>
                  <a:gd name="connsiteX20" fmla="*/ 470434 w 4228925"/>
                  <a:gd name="connsiteY20" fmla="*/ 908652 h 4099313"/>
                  <a:gd name="connsiteX21" fmla="*/ 2090436 w 4228925"/>
                  <a:gd name="connsiteY21" fmla="*/ 0 h 4099313"/>
                  <a:gd name="connsiteX0" fmla="*/ 739525 w 4353891"/>
                  <a:gd name="connsiteY0" fmla="*/ 1067768 h 4099313"/>
                  <a:gd name="connsiteX1" fmla="*/ 742648 w 4353891"/>
                  <a:gd name="connsiteY1" fmla="*/ 1069614 h 4099313"/>
                  <a:gd name="connsiteX2" fmla="*/ 739525 w 4353891"/>
                  <a:gd name="connsiteY2" fmla="*/ 1067768 h 4099313"/>
                  <a:gd name="connsiteX3" fmla="*/ 468805 w 4353891"/>
                  <a:gd name="connsiteY3" fmla="*/ 907689 h 4099313"/>
                  <a:gd name="connsiteX4" fmla="*/ 470434 w 4353891"/>
                  <a:gd name="connsiteY4" fmla="*/ 908652 h 4099313"/>
                  <a:gd name="connsiteX5" fmla="*/ 468805 w 4353891"/>
                  <a:gd name="connsiteY5" fmla="*/ 907689 h 4099313"/>
                  <a:gd name="connsiteX6" fmla="*/ 2090436 w 4353891"/>
                  <a:gd name="connsiteY6" fmla="*/ 312073 h 4099313"/>
                  <a:gd name="connsiteX7" fmla="*/ 2090436 w 4353891"/>
                  <a:gd name="connsiteY7" fmla="*/ 312377 h 4099313"/>
                  <a:gd name="connsiteX8" fmla="*/ 2090436 w 4353891"/>
                  <a:gd name="connsiteY8" fmla="*/ 312073 h 4099313"/>
                  <a:gd name="connsiteX9" fmla="*/ 3916711 w 4353891"/>
                  <a:gd name="connsiteY9" fmla="*/ 2047472 h 4099313"/>
                  <a:gd name="connsiteX10" fmla="*/ 4228786 w 4353891"/>
                  <a:gd name="connsiteY10" fmla="*/ 2047473 h 4099313"/>
                  <a:gd name="connsiteX11" fmla="*/ 2176946 w 4353891"/>
                  <a:gd name="connsiteY11" fmla="*/ 4099313 h 4099313"/>
                  <a:gd name="connsiteX12" fmla="*/ 125105 w 4353891"/>
                  <a:gd name="connsiteY12" fmla="*/ 2047473 h 4099313"/>
                  <a:gd name="connsiteX13" fmla="*/ 437178 w 4353891"/>
                  <a:gd name="connsiteY13" fmla="*/ 2047472 h 4099313"/>
                  <a:gd name="connsiteX14" fmla="*/ 2176945 w 4353891"/>
                  <a:gd name="connsiteY14" fmla="*/ 3787239 h 4099313"/>
                  <a:gd name="connsiteX15" fmla="*/ 3916711 w 4353891"/>
                  <a:gd name="connsiteY15" fmla="*/ 2047472 h 4099313"/>
                  <a:gd name="connsiteX16" fmla="*/ 2090436 w 4353891"/>
                  <a:gd name="connsiteY16" fmla="*/ 0 h 4099313"/>
                  <a:gd name="connsiteX17" fmla="*/ 2090436 w 4353891"/>
                  <a:gd name="connsiteY17" fmla="*/ 312073 h 4099313"/>
                  <a:gd name="connsiteX18" fmla="*/ 739525 w 4353891"/>
                  <a:gd name="connsiteY18" fmla="*/ 1067768 h 4099313"/>
                  <a:gd name="connsiteX19" fmla="*/ 470434 w 4353891"/>
                  <a:gd name="connsiteY19" fmla="*/ 908652 h 4099313"/>
                  <a:gd name="connsiteX20" fmla="*/ 2090436 w 4353891"/>
                  <a:gd name="connsiteY20" fmla="*/ 0 h 4099313"/>
                  <a:gd name="connsiteX0" fmla="*/ 614420 w 4228786"/>
                  <a:gd name="connsiteY0" fmla="*/ 1067768 h 4099313"/>
                  <a:gd name="connsiteX1" fmla="*/ 617543 w 4228786"/>
                  <a:gd name="connsiteY1" fmla="*/ 1069614 h 4099313"/>
                  <a:gd name="connsiteX2" fmla="*/ 614420 w 4228786"/>
                  <a:gd name="connsiteY2" fmla="*/ 1067768 h 4099313"/>
                  <a:gd name="connsiteX3" fmla="*/ 343700 w 4228786"/>
                  <a:gd name="connsiteY3" fmla="*/ 907689 h 4099313"/>
                  <a:gd name="connsiteX4" fmla="*/ 345329 w 4228786"/>
                  <a:gd name="connsiteY4" fmla="*/ 908652 h 4099313"/>
                  <a:gd name="connsiteX5" fmla="*/ 343700 w 4228786"/>
                  <a:gd name="connsiteY5" fmla="*/ 907689 h 4099313"/>
                  <a:gd name="connsiteX6" fmla="*/ 1965331 w 4228786"/>
                  <a:gd name="connsiteY6" fmla="*/ 312073 h 4099313"/>
                  <a:gd name="connsiteX7" fmla="*/ 1965331 w 4228786"/>
                  <a:gd name="connsiteY7" fmla="*/ 312377 h 4099313"/>
                  <a:gd name="connsiteX8" fmla="*/ 1965331 w 4228786"/>
                  <a:gd name="connsiteY8" fmla="*/ 312073 h 4099313"/>
                  <a:gd name="connsiteX9" fmla="*/ 3791606 w 4228786"/>
                  <a:gd name="connsiteY9" fmla="*/ 2047472 h 4099313"/>
                  <a:gd name="connsiteX10" fmla="*/ 4103681 w 4228786"/>
                  <a:gd name="connsiteY10" fmla="*/ 2047473 h 4099313"/>
                  <a:gd name="connsiteX11" fmla="*/ 2051841 w 4228786"/>
                  <a:gd name="connsiteY11" fmla="*/ 4099313 h 4099313"/>
                  <a:gd name="connsiteX12" fmla="*/ 0 w 4228786"/>
                  <a:gd name="connsiteY12" fmla="*/ 2047473 h 4099313"/>
                  <a:gd name="connsiteX13" fmla="*/ 2051840 w 4228786"/>
                  <a:gd name="connsiteY13" fmla="*/ 3787239 h 4099313"/>
                  <a:gd name="connsiteX14" fmla="*/ 3791606 w 4228786"/>
                  <a:gd name="connsiteY14" fmla="*/ 2047472 h 4099313"/>
                  <a:gd name="connsiteX15" fmla="*/ 1965331 w 4228786"/>
                  <a:gd name="connsiteY15" fmla="*/ 0 h 4099313"/>
                  <a:gd name="connsiteX16" fmla="*/ 1965331 w 4228786"/>
                  <a:gd name="connsiteY16" fmla="*/ 312073 h 4099313"/>
                  <a:gd name="connsiteX17" fmla="*/ 614420 w 4228786"/>
                  <a:gd name="connsiteY17" fmla="*/ 1067768 h 4099313"/>
                  <a:gd name="connsiteX18" fmla="*/ 345329 w 4228786"/>
                  <a:gd name="connsiteY18" fmla="*/ 908652 h 4099313"/>
                  <a:gd name="connsiteX19" fmla="*/ 1965331 w 4228786"/>
                  <a:gd name="connsiteY19" fmla="*/ 0 h 4099313"/>
                  <a:gd name="connsiteX0" fmla="*/ 270720 w 3885086"/>
                  <a:gd name="connsiteY0" fmla="*/ 1067768 h 4224418"/>
                  <a:gd name="connsiteX1" fmla="*/ 273843 w 3885086"/>
                  <a:gd name="connsiteY1" fmla="*/ 1069614 h 4224418"/>
                  <a:gd name="connsiteX2" fmla="*/ 270720 w 3885086"/>
                  <a:gd name="connsiteY2" fmla="*/ 1067768 h 4224418"/>
                  <a:gd name="connsiteX3" fmla="*/ 0 w 3885086"/>
                  <a:gd name="connsiteY3" fmla="*/ 907689 h 4224418"/>
                  <a:gd name="connsiteX4" fmla="*/ 1629 w 3885086"/>
                  <a:gd name="connsiteY4" fmla="*/ 908652 h 4224418"/>
                  <a:gd name="connsiteX5" fmla="*/ 0 w 3885086"/>
                  <a:gd name="connsiteY5" fmla="*/ 907689 h 4224418"/>
                  <a:gd name="connsiteX6" fmla="*/ 1621631 w 3885086"/>
                  <a:gd name="connsiteY6" fmla="*/ 312073 h 4224418"/>
                  <a:gd name="connsiteX7" fmla="*/ 1621631 w 3885086"/>
                  <a:gd name="connsiteY7" fmla="*/ 312377 h 4224418"/>
                  <a:gd name="connsiteX8" fmla="*/ 1621631 w 3885086"/>
                  <a:gd name="connsiteY8" fmla="*/ 312073 h 4224418"/>
                  <a:gd name="connsiteX9" fmla="*/ 3447906 w 3885086"/>
                  <a:gd name="connsiteY9" fmla="*/ 2047472 h 4224418"/>
                  <a:gd name="connsiteX10" fmla="*/ 3759981 w 3885086"/>
                  <a:gd name="connsiteY10" fmla="*/ 2047473 h 4224418"/>
                  <a:gd name="connsiteX11" fmla="*/ 1708141 w 3885086"/>
                  <a:gd name="connsiteY11" fmla="*/ 4099313 h 4224418"/>
                  <a:gd name="connsiteX12" fmla="*/ 1708140 w 3885086"/>
                  <a:gd name="connsiteY12" fmla="*/ 3787239 h 4224418"/>
                  <a:gd name="connsiteX13" fmla="*/ 3447906 w 3885086"/>
                  <a:gd name="connsiteY13" fmla="*/ 2047472 h 4224418"/>
                  <a:gd name="connsiteX14" fmla="*/ 1621631 w 3885086"/>
                  <a:gd name="connsiteY14" fmla="*/ 0 h 4224418"/>
                  <a:gd name="connsiteX15" fmla="*/ 1621631 w 3885086"/>
                  <a:gd name="connsiteY15" fmla="*/ 312073 h 4224418"/>
                  <a:gd name="connsiteX16" fmla="*/ 270720 w 3885086"/>
                  <a:gd name="connsiteY16" fmla="*/ 1067768 h 4224418"/>
                  <a:gd name="connsiteX17" fmla="*/ 1629 w 3885086"/>
                  <a:gd name="connsiteY17" fmla="*/ 908652 h 4224418"/>
                  <a:gd name="connsiteX18" fmla="*/ 1621631 w 3885086"/>
                  <a:gd name="connsiteY18" fmla="*/ 0 h 4224418"/>
                  <a:gd name="connsiteX0" fmla="*/ 270720 w 3885086"/>
                  <a:gd name="connsiteY0" fmla="*/ 1067768 h 4099313"/>
                  <a:gd name="connsiteX1" fmla="*/ 273843 w 3885086"/>
                  <a:gd name="connsiteY1" fmla="*/ 1069614 h 4099313"/>
                  <a:gd name="connsiteX2" fmla="*/ 270720 w 3885086"/>
                  <a:gd name="connsiteY2" fmla="*/ 1067768 h 4099313"/>
                  <a:gd name="connsiteX3" fmla="*/ 0 w 3885086"/>
                  <a:gd name="connsiteY3" fmla="*/ 907689 h 4099313"/>
                  <a:gd name="connsiteX4" fmla="*/ 1629 w 3885086"/>
                  <a:gd name="connsiteY4" fmla="*/ 908652 h 4099313"/>
                  <a:gd name="connsiteX5" fmla="*/ 0 w 3885086"/>
                  <a:gd name="connsiteY5" fmla="*/ 907689 h 4099313"/>
                  <a:gd name="connsiteX6" fmla="*/ 1621631 w 3885086"/>
                  <a:gd name="connsiteY6" fmla="*/ 312073 h 4099313"/>
                  <a:gd name="connsiteX7" fmla="*/ 1621631 w 3885086"/>
                  <a:gd name="connsiteY7" fmla="*/ 312377 h 4099313"/>
                  <a:gd name="connsiteX8" fmla="*/ 1621631 w 3885086"/>
                  <a:gd name="connsiteY8" fmla="*/ 312073 h 4099313"/>
                  <a:gd name="connsiteX9" fmla="*/ 3447906 w 3885086"/>
                  <a:gd name="connsiteY9" fmla="*/ 2047472 h 4099313"/>
                  <a:gd name="connsiteX10" fmla="*/ 3759981 w 3885086"/>
                  <a:gd name="connsiteY10" fmla="*/ 2047473 h 4099313"/>
                  <a:gd name="connsiteX11" fmla="*/ 1708141 w 3885086"/>
                  <a:gd name="connsiteY11" fmla="*/ 4099313 h 4099313"/>
                  <a:gd name="connsiteX12" fmla="*/ 3447906 w 3885086"/>
                  <a:gd name="connsiteY12" fmla="*/ 2047472 h 4099313"/>
                  <a:gd name="connsiteX13" fmla="*/ 1621631 w 3885086"/>
                  <a:gd name="connsiteY13" fmla="*/ 0 h 4099313"/>
                  <a:gd name="connsiteX14" fmla="*/ 1621631 w 3885086"/>
                  <a:gd name="connsiteY14" fmla="*/ 312073 h 4099313"/>
                  <a:gd name="connsiteX15" fmla="*/ 270720 w 3885086"/>
                  <a:gd name="connsiteY15" fmla="*/ 1067768 h 4099313"/>
                  <a:gd name="connsiteX16" fmla="*/ 1629 w 3885086"/>
                  <a:gd name="connsiteY16" fmla="*/ 908652 h 4099313"/>
                  <a:gd name="connsiteX17" fmla="*/ 1621631 w 3885086"/>
                  <a:gd name="connsiteY17" fmla="*/ 0 h 4099313"/>
                  <a:gd name="connsiteX0" fmla="*/ 270720 w 3760643"/>
                  <a:gd name="connsiteY0" fmla="*/ 1067768 h 2047473"/>
                  <a:gd name="connsiteX1" fmla="*/ 273843 w 3760643"/>
                  <a:gd name="connsiteY1" fmla="*/ 1069614 h 2047473"/>
                  <a:gd name="connsiteX2" fmla="*/ 270720 w 3760643"/>
                  <a:gd name="connsiteY2" fmla="*/ 1067768 h 2047473"/>
                  <a:gd name="connsiteX3" fmla="*/ 0 w 3760643"/>
                  <a:gd name="connsiteY3" fmla="*/ 907689 h 2047473"/>
                  <a:gd name="connsiteX4" fmla="*/ 1629 w 3760643"/>
                  <a:gd name="connsiteY4" fmla="*/ 908652 h 2047473"/>
                  <a:gd name="connsiteX5" fmla="*/ 0 w 3760643"/>
                  <a:gd name="connsiteY5" fmla="*/ 907689 h 2047473"/>
                  <a:gd name="connsiteX6" fmla="*/ 1621631 w 3760643"/>
                  <a:gd name="connsiteY6" fmla="*/ 312073 h 2047473"/>
                  <a:gd name="connsiteX7" fmla="*/ 1621631 w 3760643"/>
                  <a:gd name="connsiteY7" fmla="*/ 312377 h 2047473"/>
                  <a:gd name="connsiteX8" fmla="*/ 1621631 w 3760643"/>
                  <a:gd name="connsiteY8" fmla="*/ 312073 h 2047473"/>
                  <a:gd name="connsiteX9" fmla="*/ 3447906 w 3760643"/>
                  <a:gd name="connsiteY9" fmla="*/ 2047472 h 2047473"/>
                  <a:gd name="connsiteX10" fmla="*/ 3759981 w 3760643"/>
                  <a:gd name="connsiteY10" fmla="*/ 2047473 h 2047473"/>
                  <a:gd name="connsiteX11" fmla="*/ 3447906 w 3760643"/>
                  <a:gd name="connsiteY11" fmla="*/ 2047472 h 2047473"/>
                  <a:gd name="connsiteX12" fmla="*/ 1621631 w 3760643"/>
                  <a:gd name="connsiteY12" fmla="*/ 0 h 2047473"/>
                  <a:gd name="connsiteX13" fmla="*/ 1621631 w 3760643"/>
                  <a:gd name="connsiteY13" fmla="*/ 312073 h 2047473"/>
                  <a:gd name="connsiteX14" fmla="*/ 270720 w 3760643"/>
                  <a:gd name="connsiteY14" fmla="*/ 1067768 h 2047473"/>
                  <a:gd name="connsiteX15" fmla="*/ 1629 w 3760643"/>
                  <a:gd name="connsiteY15" fmla="*/ 908652 h 2047473"/>
                  <a:gd name="connsiteX16" fmla="*/ 1621631 w 3760643"/>
                  <a:gd name="connsiteY16" fmla="*/ 0 h 2047473"/>
                  <a:gd name="connsiteX0" fmla="*/ 270720 w 1621631"/>
                  <a:gd name="connsiteY0" fmla="*/ 1067768 h 1069614"/>
                  <a:gd name="connsiteX1" fmla="*/ 273843 w 1621631"/>
                  <a:gd name="connsiteY1" fmla="*/ 1069614 h 1069614"/>
                  <a:gd name="connsiteX2" fmla="*/ 270720 w 1621631"/>
                  <a:gd name="connsiteY2" fmla="*/ 1067768 h 1069614"/>
                  <a:gd name="connsiteX3" fmla="*/ 0 w 1621631"/>
                  <a:gd name="connsiteY3" fmla="*/ 907689 h 1069614"/>
                  <a:gd name="connsiteX4" fmla="*/ 1629 w 1621631"/>
                  <a:gd name="connsiteY4" fmla="*/ 908652 h 1069614"/>
                  <a:gd name="connsiteX5" fmla="*/ 0 w 1621631"/>
                  <a:gd name="connsiteY5" fmla="*/ 907689 h 1069614"/>
                  <a:gd name="connsiteX6" fmla="*/ 1621631 w 1621631"/>
                  <a:gd name="connsiteY6" fmla="*/ 312073 h 1069614"/>
                  <a:gd name="connsiteX7" fmla="*/ 1621631 w 1621631"/>
                  <a:gd name="connsiteY7" fmla="*/ 312377 h 1069614"/>
                  <a:gd name="connsiteX8" fmla="*/ 1621631 w 1621631"/>
                  <a:gd name="connsiteY8" fmla="*/ 312073 h 1069614"/>
                  <a:gd name="connsiteX9" fmla="*/ 1621631 w 1621631"/>
                  <a:gd name="connsiteY9" fmla="*/ 0 h 1069614"/>
                  <a:gd name="connsiteX10" fmla="*/ 1621631 w 1621631"/>
                  <a:gd name="connsiteY10" fmla="*/ 312073 h 1069614"/>
                  <a:gd name="connsiteX11" fmla="*/ 270720 w 1621631"/>
                  <a:gd name="connsiteY11" fmla="*/ 1067768 h 1069614"/>
                  <a:gd name="connsiteX12" fmla="*/ 1629 w 1621631"/>
                  <a:gd name="connsiteY12" fmla="*/ 908652 h 1069614"/>
                  <a:gd name="connsiteX13" fmla="*/ 1621631 w 1621631"/>
                  <a:gd name="connsiteY13" fmla="*/ 0 h 1069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21631" h="1069614">
                    <a:moveTo>
                      <a:pt x="270720" y="1067768"/>
                    </a:moveTo>
                    <a:lnTo>
                      <a:pt x="273843" y="1069614"/>
                    </a:lnTo>
                    <a:lnTo>
                      <a:pt x="270720" y="1067768"/>
                    </a:lnTo>
                    <a:close/>
                    <a:moveTo>
                      <a:pt x="0" y="907689"/>
                    </a:moveTo>
                    <a:lnTo>
                      <a:pt x="1629" y="908652"/>
                    </a:lnTo>
                    <a:lnTo>
                      <a:pt x="0" y="907689"/>
                    </a:lnTo>
                    <a:close/>
                    <a:moveTo>
                      <a:pt x="1621631" y="312073"/>
                    </a:moveTo>
                    <a:lnTo>
                      <a:pt x="1621631" y="312377"/>
                    </a:lnTo>
                    <a:lnTo>
                      <a:pt x="1621631" y="312073"/>
                    </a:lnTo>
                    <a:close/>
                    <a:moveTo>
                      <a:pt x="1621631" y="0"/>
                    </a:moveTo>
                    <a:lnTo>
                      <a:pt x="1621631" y="312073"/>
                    </a:lnTo>
                    <a:cubicBezTo>
                      <a:pt x="1059988" y="337356"/>
                      <a:pt x="568425" y="631117"/>
                      <a:pt x="270720" y="1067768"/>
                    </a:cubicBezTo>
                    <a:lnTo>
                      <a:pt x="1629" y="908652"/>
                    </a:lnTo>
                    <a:cubicBezTo>
                      <a:pt x="354259" y="380480"/>
                      <a:pt x="945677" y="25494"/>
                      <a:pt x="1621631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98894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 spc="-38" dirty="0">
                  <a:solidFill>
                    <a:schemeClr val="accen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5" name="Freeform 60">
              <a:extLst>
                <a:ext uri="{FF2B5EF4-FFF2-40B4-BE49-F238E27FC236}">
                  <a16:creationId xmlns:a16="http://schemas.microsoft.com/office/drawing/2014/main" id="{0AAB1291-CAEE-0163-0715-D6BEE5C3650D}"/>
                </a:ext>
              </a:extLst>
            </p:cNvPr>
            <p:cNvSpPr/>
            <p:nvPr/>
          </p:nvSpPr>
          <p:spPr bwMode="auto">
            <a:xfrm rot="17954294">
              <a:off x="5349784" y="3127550"/>
              <a:ext cx="1621631" cy="1069614"/>
            </a:xfrm>
            <a:custGeom>
              <a:avLst/>
              <a:gdLst>
                <a:gd name="connsiteX0" fmla="*/ 668844 w 4158105"/>
                <a:gd name="connsiteY0" fmla="*/ 1079241 h 4110786"/>
                <a:gd name="connsiteX1" fmla="*/ 671967 w 4158105"/>
                <a:gd name="connsiteY1" fmla="*/ 1081087 h 4110786"/>
                <a:gd name="connsiteX2" fmla="*/ 576717 w 4158105"/>
                <a:gd name="connsiteY2" fmla="*/ 1235869 h 4110786"/>
                <a:gd name="connsiteX3" fmla="*/ 574232 w 4158105"/>
                <a:gd name="connsiteY3" fmla="*/ 1234330 h 4110786"/>
                <a:gd name="connsiteX4" fmla="*/ 668844 w 4158105"/>
                <a:gd name="connsiteY4" fmla="*/ 1079241 h 4110786"/>
                <a:gd name="connsiteX5" fmla="*/ 398124 w 4158105"/>
                <a:gd name="connsiteY5" fmla="*/ 919162 h 4110786"/>
                <a:gd name="connsiteX6" fmla="*/ 399753 w 4158105"/>
                <a:gd name="connsiteY6" fmla="*/ 920125 h 4110786"/>
                <a:gd name="connsiteX7" fmla="*/ 308772 w 4158105"/>
                <a:gd name="connsiteY7" fmla="*/ 1069886 h 4110786"/>
                <a:gd name="connsiteX8" fmla="*/ 307636 w 4158105"/>
                <a:gd name="connsiteY8" fmla="*/ 1069182 h 4110786"/>
                <a:gd name="connsiteX9" fmla="*/ 398124 w 4158105"/>
                <a:gd name="connsiteY9" fmla="*/ 919162 h 4110786"/>
                <a:gd name="connsiteX10" fmla="*/ 2106264 w 4158105"/>
                <a:gd name="connsiteY10" fmla="*/ 319178 h 4110786"/>
                <a:gd name="connsiteX11" fmla="*/ 2198792 w 4158105"/>
                <a:gd name="connsiteY11" fmla="*/ 323850 h 4110786"/>
                <a:gd name="connsiteX12" fmla="*/ 2019755 w 4158105"/>
                <a:gd name="connsiteY12" fmla="*/ 323850 h 4110786"/>
                <a:gd name="connsiteX13" fmla="*/ 2019755 w 4158105"/>
                <a:gd name="connsiteY13" fmla="*/ 323546 h 4110786"/>
                <a:gd name="connsiteX14" fmla="*/ 2106264 w 4158105"/>
                <a:gd name="connsiteY14" fmla="*/ 319178 h 4110786"/>
                <a:gd name="connsiteX15" fmla="*/ 2224351 w 4158105"/>
                <a:gd name="connsiteY15" fmla="*/ 13068 h 4110786"/>
                <a:gd name="connsiteX16" fmla="*/ 4158105 w 4158105"/>
                <a:gd name="connsiteY16" fmla="*/ 2058946 h 4110786"/>
                <a:gd name="connsiteX17" fmla="*/ 2106265 w 4158105"/>
                <a:gd name="connsiteY17" fmla="*/ 4110786 h 4110786"/>
                <a:gd name="connsiteX18" fmla="*/ 54424 w 4158105"/>
                <a:gd name="connsiteY18" fmla="*/ 2058946 h 4110786"/>
                <a:gd name="connsiteX19" fmla="*/ 574232 w 4158105"/>
                <a:gd name="connsiteY19" fmla="*/ 1234330 h 4110786"/>
                <a:gd name="connsiteX20" fmla="*/ 366497 w 4158105"/>
                <a:gd name="connsiteY20" fmla="*/ 2058945 h 4110786"/>
                <a:gd name="connsiteX21" fmla="*/ 2106264 w 4158105"/>
                <a:gd name="connsiteY21" fmla="*/ 3798712 h 4110786"/>
                <a:gd name="connsiteX22" fmla="*/ 3846030 w 4158105"/>
                <a:gd name="connsiteY22" fmla="*/ 2058945 h 4110786"/>
                <a:gd name="connsiteX23" fmla="*/ 2198792 w 4158105"/>
                <a:gd name="connsiteY23" fmla="*/ 323850 h 4110786"/>
                <a:gd name="connsiteX24" fmla="*/ 2219780 w 4158105"/>
                <a:gd name="connsiteY24" fmla="*/ 323850 h 4110786"/>
                <a:gd name="connsiteX25" fmla="*/ 2224351 w 4158105"/>
                <a:gd name="connsiteY25" fmla="*/ 13068 h 4110786"/>
                <a:gd name="connsiteX26" fmla="*/ 2019755 w 4158105"/>
                <a:gd name="connsiteY26" fmla="*/ 11473 h 4110786"/>
                <a:gd name="connsiteX27" fmla="*/ 2019755 w 4158105"/>
                <a:gd name="connsiteY27" fmla="*/ 323546 h 4110786"/>
                <a:gd name="connsiteX28" fmla="*/ 668844 w 4158105"/>
                <a:gd name="connsiteY28" fmla="*/ 1079241 h 4110786"/>
                <a:gd name="connsiteX29" fmla="*/ 399753 w 4158105"/>
                <a:gd name="connsiteY29" fmla="*/ 920125 h 4110786"/>
                <a:gd name="connsiteX30" fmla="*/ 2019755 w 4158105"/>
                <a:gd name="connsiteY30" fmla="*/ 11473 h 4110786"/>
                <a:gd name="connsiteX31" fmla="*/ 2224543 w 4158105"/>
                <a:gd name="connsiteY31" fmla="*/ 0 h 4110786"/>
                <a:gd name="connsiteX32" fmla="*/ 2224351 w 4158105"/>
                <a:gd name="connsiteY32" fmla="*/ 13068 h 4110786"/>
                <a:gd name="connsiteX33" fmla="*/ 2106265 w 4158105"/>
                <a:gd name="connsiteY33" fmla="*/ 7105 h 4110786"/>
                <a:gd name="connsiteX34" fmla="*/ 2019755 w 4158105"/>
                <a:gd name="connsiteY34" fmla="*/ 11473 h 4110786"/>
                <a:gd name="connsiteX35" fmla="*/ 2019755 w 4158105"/>
                <a:gd name="connsiteY35" fmla="*/ 2381 h 4110786"/>
                <a:gd name="connsiteX36" fmla="*/ 2224543 w 4158105"/>
                <a:gd name="connsiteY36" fmla="*/ 0 h 4110786"/>
                <a:gd name="connsiteX0" fmla="*/ 668844 w 4158105"/>
                <a:gd name="connsiteY0" fmla="*/ 1079241 h 4110786"/>
                <a:gd name="connsiteX1" fmla="*/ 671967 w 4158105"/>
                <a:gd name="connsiteY1" fmla="*/ 1081087 h 4110786"/>
                <a:gd name="connsiteX2" fmla="*/ 576717 w 4158105"/>
                <a:gd name="connsiteY2" fmla="*/ 1235869 h 4110786"/>
                <a:gd name="connsiteX3" fmla="*/ 574232 w 4158105"/>
                <a:gd name="connsiteY3" fmla="*/ 1234330 h 4110786"/>
                <a:gd name="connsiteX4" fmla="*/ 668844 w 4158105"/>
                <a:gd name="connsiteY4" fmla="*/ 1079241 h 4110786"/>
                <a:gd name="connsiteX5" fmla="*/ 398124 w 4158105"/>
                <a:gd name="connsiteY5" fmla="*/ 919162 h 4110786"/>
                <a:gd name="connsiteX6" fmla="*/ 399753 w 4158105"/>
                <a:gd name="connsiteY6" fmla="*/ 920125 h 4110786"/>
                <a:gd name="connsiteX7" fmla="*/ 308772 w 4158105"/>
                <a:gd name="connsiteY7" fmla="*/ 1069886 h 4110786"/>
                <a:gd name="connsiteX8" fmla="*/ 398124 w 4158105"/>
                <a:gd name="connsiteY8" fmla="*/ 919162 h 4110786"/>
                <a:gd name="connsiteX9" fmla="*/ 2106264 w 4158105"/>
                <a:gd name="connsiteY9" fmla="*/ 319178 h 4110786"/>
                <a:gd name="connsiteX10" fmla="*/ 2198792 w 4158105"/>
                <a:gd name="connsiteY10" fmla="*/ 323850 h 4110786"/>
                <a:gd name="connsiteX11" fmla="*/ 2019755 w 4158105"/>
                <a:gd name="connsiteY11" fmla="*/ 323850 h 4110786"/>
                <a:gd name="connsiteX12" fmla="*/ 2019755 w 4158105"/>
                <a:gd name="connsiteY12" fmla="*/ 323546 h 4110786"/>
                <a:gd name="connsiteX13" fmla="*/ 2106264 w 4158105"/>
                <a:gd name="connsiteY13" fmla="*/ 319178 h 4110786"/>
                <a:gd name="connsiteX14" fmla="*/ 2224351 w 4158105"/>
                <a:gd name="connsiteY14" fmla="*/ 13068 h 4110786"/>
                <a:gd name="connsiteX15" fmla="*/ 4158105 w 4158105"/>
                <a:gd name="connsiteY15" fmla="*/ 2058946 h 4110786"/>
                <a:gd name="connsiteX16" fmla="*/ 2106265 w 4158105"/>
                <a:gd name="connsiteY16" fmla="*/ 4110786 h 4110786"/>
                <a:gd name="connsiteX17" fmla="*/ 54424 w 4158105"/>
                <a:gd name="connsiteY17" fmla="*/ 2058946 h 4110786"/>
                <a:gd name="connsiteX18" fmla="*/ 574232 w 4158105"/>
                <a:gd name="connsiteY18" fmla="*/ 1234330 h 4110786"/>
                <a:gd name="connsiteX19" fmla="*/ 366497 w 4158105"/>
                <a:gd name="connsiteY19" fmla="*/ 2058945 h 4110786"/>
                <a:gd name="connsiteX20" fmla="*/ 2106264 w 4158105"/>
                <a:gd name="connsiteY20" fmla="*/ 3798712 h 4110786"/>
                <a:gd name="connsiteX21" fmla="*/ 3846030 w 4158105"/>
                <a:gd name="connsiteY21" fmla="*/ 2058945 h 4110786"/>
                <a:gd name="connsiteX22" fmla="*/ 2198792 w 4158105"/>
                <a:gd name="connsiteY22" fmla="*/ 323850 h 4110786"/>
                <a:gd name="connsiteX23" fmla="*/ 2219780 w 4158105"/>
                <a:gd name="connsiteY23" fmla="*/ 323850 h 4110786"/>
                <a:gd name="connsiteX24" fmla="*/ 2224351 w 4158105"/>
                <a:gd name="connsiteY24" fmla="*/ 13068 h 4110786"/>
                <a:gd name="connsiteX25" fmla="*/ 2019755 w 4158105"/>
                <a:gd name="connsiteY25" fmla="*/ 11473 h 4110786"/>
                <a:gd name="connsiteX26" fmla="*/ 2019755 w 4158105"/>
                <a:gd name="connsiteY26" fmla="*/ 323546 h 4110786"/>
                <a:gd name="connsiteX27" fmla="*/ 668844 w 4158105"/>
                <a:gd name="connsiteY27" fmla="*/ 1079241 h 4110786"/>
                <a:gd name="connsiteX28" fmla="*/ 399753 w 4158105"/>
                <a:gd name="connsiteY28" fmla="*/ 920125 h 4110786"/>
                <a:gd name="connsiteX29" fmla="*/ 2019755 w 4158105"/>
                <a:gd name="connsiteY29" fmla="*/ 11473 h 4110786"/>
                <a:gd name="connsiteX30" fmla="*/ 2224543 w 4158105"/>
                <a:gd name="connsiteY30" fmla="*/ 0 h 4110786"/>
                <a:gd name="connsiteX31" fmla="*/ 2224351 w 4158105"/>
                <a:gd name="connsiteY31" fmla="*/ 13068 h 4110786"/>
                <a:gd name="connsiteX32" fmla="*/ 2106265 w 4158105"/>
                <a:gd name="connsiteY32" fmla="*/ 7105 h 4110786"/>
                <a:gd name="connsiteX33" fmla="*/ 2019755 w 4158105"/>
                <a:gd name="connsiteY33" fmla="*/ 11473 h 4110786"/>
                <a:gd name="connsiteX34" fmla="*/ 2019755 w 4158105"/>
                <a:gd name="connsiteY34" fmla="*/ 2381 h 4110786"/>
                <a:gd name="connsiteX35" fmla="*/ 2224543 w 4158105"/>
                <a:gd name="connsiteY35" fmla="*/ 0 h 4110786"/>
                <a:gd name="connsiteX0" fmla="*/ 668844 w 4158105"/>
                <a:gd name="connsiteY0" fmla="*/ 1079241 h 4110786"/>
                <a:gd name="connsiteX1" fmla="*/ 671967 w 4158105"/>
                <a:gd name="connsiteY1" fmla="*/ 1081087 h 4110786"/>
                <a:gd name="connsiteX2" fmla="*/ 576717 w 4158105"/>
                <a:gd name="connsiteY2" fmla="*/ 1235869 h 4110786"/>
                <a:gd name="connsiteX3" fmla="*/ 574232 w 4158105"/>
                <a:gd name="connsiteY3" fmla="*/ 1234330 h 4110786"/>
                <a:gd name="connsiteX4" fmla="*/ 668844 w 4158105"/>
                <a:gd name="connsiteY4" fmla="*/ 1079241 h 4110786"/>
                <a:gd name="connsiteX5" fmla="*/ 398124 w 4158105"/>
                <a:gd name="connsiteY5" fmla="*/ 919162 h 4110786"/>
                <a:gd name="connsiteX6" fmla="*/ 399753 w 4158105"/>
                <a:gd name="connsiteY6" fmla="*/ 920125 h 4110786"/>
                <a:gd name="connsiteX7" fmla="*/ 398124 w 4158105"/>
                <a:gd name="connsiteY7" fmla="*/ 919162 h 4110786"/>
                <a:gd name="connsiteX8" fmla="*/ 2106264 w 4158105"/>
                <a:gd name="connsiteY8" fmla="*/ 319178 h 4110786"/>
                <a:gd name="connsiteX9" fmla="*/ 2198792 w 4158105"/>
                <a:gd name="connsiteY9" fmla="*/ 323850 h 4110786"/>
                <a:gd name="connsiteX10" fmla="*/ 2019755 w 4158105"/>
                <a:gd name="connsiteY10" fmla="*/ 323850 h 4110786"/>
                <a:gd name="connsiteX11" fmla="*/ 2019755 w 4158105"/>
                <a:gd name="connsiteY11" fmla="*/ 323546 h 4110786"/>
                <a:gd name="connsiteX12" fmla="*/ 2106264 w 4158105"/>
                <a:gd name="connsiteY12" fmla="*/ 319178 h 4110786"/>
                <a:gd name="connsiteX13" fmla="*/ 2224351 w 4158105"/>
                <a:gd name="connsiteY13" fmla="*/ 13068 h 4110786"/>
                <a:gd name="connsiteX14" fmla="*/ 4158105 w 4158105"/>
                <a:gd name="connsiteY14" fmla="*/ 2058946 h 4110786"/>
                <a:gd name="connsiteX15" fmla="*/ 2106265 w 4158105"/>
                <a:gd name="connsiteY15" fmla="*/ 4110786 h 4110786"/>
                <a:gd name="connsiteX16" fmla="*/ 54424 w 4158105"/>
                <a:gd name="connsiteY16" fmla="*/ 2058946 h 4110786"/>
                <a:gd name="connsiteX17" fmla="*/ 574232 w 4158105"/>
                <a:gd name="connsiteY17" fmla="*/ 1234330 h 4110786"/>
                <a:gd name="connsiteX18" fmla="*/ 366497 w 4158105"/>
                <a:gd name="connsiteY18" fmla="*/ 2058945 h 4110786"/>
                <a:gd name="connsiteX19" fmla="*/ 2106264 w 4158105"/>
                <a:gd name="connsiteY19" fmla="*/ 3798712 h 4110786"/>
                <a:gd name="connsiteX20" fmla="*/ 3846030 w 4158105"/>
                <a:gd name="connsiteY20" fmla="*/ 2058945 h 4110786"/>
                <a:gd name="connsiteX21" fmla="*/ 2198792 w 4158105"/>
                <a:gd name="connsiteY21" fmla="*/ 323850 h 4110786"/>
                <a:gd name="connsiteX22" fmla="*/ 2219780 w 4158105"/>
                <a:gd name="connsiteY22" fmla="*/ 323850 h 4110786"/>
                <a:gd name="connsiteX23" fmla="*/ 2224351 w 4158105"/>
                <a:gd name="connsiteY23" fmla="*/ 13068 h 4110786"/>
                <a:gd name="connsiteX24" fmla="*/ 2019755 w 4158105"/>
                <a:gd name="connsiteY24" fmla="*/ 11473 h 4110786"/>
                <a:gd name="connsiteX25" fmla="*/ 2019755 w 4158105"/>
                <a:gd name="connsiteY25" fmla="*/ 323546 h 4110786"/>
                <a:gd name="connsiteX26" fmla="*/ 668844 w 4158105"/>
                <a:gd name="connsiteY26" fmla="*/ 1079241 h 4110786"/>
                <a:gd name="connsiteX27" fmla="*/ 399753 w 4158105"/>
                <a:gd name="connsiteY27" fmla="*/ 920125 h 4110786"/>
                <a:gd name="connsiteX28" fmla="*/ 2019755 w 4158105"/>
                <a:gd name="connsiteY28" fmla="*/ 11473 h 4110786"/>
                <a:gd name="connsiteX29" fmla="*/ 2224543 w 4158105"/>
                <a:gd name="connsiteY29" fmla="*/ 0 h 4110786"/>
                <a:gd name="connsiteX30" fmla="*/ 2224351 w 4158105"/>
                <a:gd name="connsiteY30" fmla="*/ 13068 h 4110786"/>
                <a:gd name="connsiteX31" fmla="*/ 2106265 w 4158105"/>
                <a:gd name="connsiteY31" fmla="*/ 7105 h 4110786"/>
                <a:gd name="connsiteX32" fmla="*/ 2019755 w 4158105"/>
                <a:gd name="connsiteY32" fmla="*/ 11473 h 4110786"/>
                <a:gd name="connsiteX33" fmla="*/ 2019755 w 4158105"/>
                <a:gd name="connsiteY33" fmla="*/ 2381 h 4110786"/>
                <a:gd name="connsiteX34" fmla="*/ 2224543 w 4158105"/>
                <a:gd name="connsiteY34" fmla="*/ 0 h 4110786"/>
                <a:gd name="connsiteX0" fmla="*/ 739525 w 4228786"/>
                <a:gd name="connsiteY0" fmla="*/ 1079241 h 4110786"/>
                <a:gd name="connsiteX1" fmla="*/ 742648 w 4228786"/>
                <a:gd name="connsiteY1" fmla="*/ 1081087 h 4110786"/>
                <a:gd name="connsiteX2" fmla="*/ 647398 w 4228786"/>
                <a:gd name="connsiteY2" fmla="*/ 1235869 h 4110786"/>
                <a:gd name="connsiteX3" fmla="*/ 644913 w 4228786"/>
                <a:gd name="connsiteY3" fmla="*/ 1234330 h 4110786"/>
                <a:gd name="connsiteX4" fmla="*/ 739525 w 4228786"/>
                <a:gd name="connsiteY4" fmla="*/ 1079241 h 4110786"/>
                <a:gd name="connsiteX5" fmla="*/ 468805 w 4228786"/>
                <a:gd name="connsiteY5" fmla="*/ 919162 h 4110786"/>
                <a:gd name="connsiteX6" fmla="*/ 470434 w 4228786"/>
                <a:gd name="connsiteY6" fmla="*/ 920125 h 4110786"/>
                <a:gd name="connsiteX7" fmla="*/ 468805 w 4228786"/>
                <a:gd name="connsiteY7" fmla="*/ 919162 h 4110786"/>
                <a:gd name="connsiteX8" fmla="*/ 2176945 w 4228786"/>
                <a:gd name="connsiteY8" fmla="*/ 319178 h 4110786"/>
                <a:gd name="connsiteX9" fmla="*/ 2269473 w 4228786"/>
                <a:gd name="connsiteY9" fmla="*/ 323850 h 4110786"/>
                <a:gd name="connsiteX10" fmla="*/ 2090436 w 4228786"/>
                <a:gd name="connsiteY10" fmla="*/ 323850 h 4110786"/>
                <a:gd name="connsiteX11" fmla="*/ 2090436 w 4228786"/>
                <a:gd name="connsiteY11" fmla="*/ 323546 h 4110786"/>
                <a:gd name="connsiteX12" fmla="*/ 2176945 w 4228786"/>
                <a:gd name="connsiteY12" fmla="*/ 319178 h 4110786"/>
                <a:gd name="connsiteX13" fmla="*/ 2295032 w 4228786"/>
                <a:gd name="connsiteY13" fmla="*/ 13068 h 4110786"/>
                <a:gd name="connsiteX14" fmla="*/ 4228786 w 4228786"/>
                <a:gd name="connsiteY14" fmla="*/ 2058946 h 4110786"/>
                <a:gd name="connsiteX15" fmla="*/ 2176946 w 4228786"/>
                <a:gd name="connsiteY15" fmla="*/ 4110786 h 4110786"/>
                <a:gd name="connsiteX16" fmla="*/ 125105 w 4228786"/>
                <a:gd name="connsiteY16" fmla="*/ 2058946 h 4110786"/>
                <a:gd name="connsiteX17" fmla="*/ 437178 w 4228786"/>
                <a:gd name="connsiteY17" fmla="*/ 2058945 h 4110786"/>
                <a:gd name="connsiteX18" fmla="*/ 2176945 w 4228786"/>
                <a:gd name="connsiteY18" fmla="*/ 3798712 h 4110786"/>
                <a:gd name="connsiteX19" fmla="*/ 3916711 w 4228786"/>
                <a:gd name="connsiteY19" fmla="*/ 2058945 h 4110786"/>
                <a:gd name="connsiteX20" fmla="*/ 2269473 w 4228786"/>
                <a:gd name="connsiteY20" fmla="*/ 323850 h 4110786"/>
                <a:gd name="connsiteX21" fmla="*/ 2290461 w 4228786"/>
                <a:gd name="connsiteY21" fmla="*/ 323850 h 4110786"/>
                <a:gd name="connsiteX22" fmla="*/ 2295032 w 4228786"/>
                <a:gd name="connsiteY22" fmla="*/ 13068 h 4110786"/>
                <a:gd name="connsiteX23" fmla="*/ 2090436 w 4228786"/>
                <a:gd name="connsiteY23" fmla="*/ 11473 h 4110786"/>
                <a:gd name="connsiteX24" fmla="*/ 2090436 w 4228786"/>
                <a:gd name="connsiteY24" fmla="*/ 323546 h 4110786"/>
                <a:gd name="connsiteX25" fmla="*/ 739525 w 4228786"/>
                <a:gd name="connsiteY25" fmla="*/ 1079241 h 4110786"/>
                <a:gd name="connsiteX26" fmla="*/ 470434 w 4228786"/>
                <a:gd name="connsiteY26" fmla="*/ 920125 h 4110786"/>
                <a:gd name="connsiteX27" fmla="*/ 2090436 w 4228786"/>
                <a:gd name="connsiteY27" fmla="*/ 11473 h 4110786"/>
                <a:gd name="connsiteX28" fmla="*/ 2295224 w 4228786"/>
                <a:gd name="connsiteY28" fmla="*/ 0 h 4110786"/>
                <a:gd name="connsiteX29" fmla="*/ 2295032 w 4228786"/>
                <a:gd name="connsiteY29" fmla="*/ 13068 h 4110786"/>
                <a:gd name="connsiteX30" fmla="*/ 2176946 w 4228786"/>
                <a:gd name="connsiteY30" fmla="*/ 7105 h 4110786"/>
                <a:gd name="connsiteX31" fmla="*/ 2090436 w 4228786"/>
                <a:gd name="connsiteY31" fmla="*/ 11473 h 4110786"/>
                <a:gd name="connsiteX32" fmla="*/ 2090436 w 4228786"/>
                <a:gd name="connsiteY32" fmla="*/ 2381 h 4110786"/>
                <a:gd name="connsiteX33" fmla="*/ 2295224 w 4228786"/>
                <a:gd name="connsiteY33" fmla="*/ 0 h 4110786"/>
                <a:gd name="connsiteX0" fmla="*/ 739525 w 4228786"/>
                <a:gd name="connsiteY0" fmla="*/ 1079241 h 4110786"/>
                <a:gd name="connsiteX1" fmla="*/ 742648 w 4228786"/>
                <a:gd name="connsiteY1" fmla="*/ 1081087 h 4110786"/>
                <a:gd name="connsiteX2" fmla="*/ 647398 w 4228786"/>
                <a:gd name="connsiteY2" fmla="*/ 1235869 h 4110786"/>
                <a:gd name="connsiteX3" fmla="*/ 739525 w 4228786"/>
                <a:gd name="connsiteY3" fmla="*/ 1079241 h 4110786"/>
                <a:gd name="connsiteX4" fmla="*/ 468805 w 4228786"/>
                <a:gd name="connsiteY4" fmla="*/ 919162 h 4110786"/>
                <a:gd name="connsiteX5" fmla="*/ 470434 w 4228786"/>
                <a:gd name="connsiteY5" fmla="*/ 920125 h 4110786"/>
                <a:gd name="connsiteX6" fmla="*/ 468805 w 4228786"/>
                <a:gd name="connsiteY6" fmla="*/ 919162 h 4110786"/>
                <a:gd name="connsiteX7" fmla="*/ 2176945 w 4228786"/>
                <a:gd name="connsiteY7" fmla="*/ 319178 h 4110786"/>
                <a:gd name="connsiteX8" fmla="*/ 2269473 w 4228786"/>
                <a:gd name="connsiteY8" fmla="*/ 323850 h 4110786"/>
                <a:gd name="connsiteX9" fmla="*/ 2090436 w 4228786"/>
                <a:gd name="connsiteY9" fmla="*/ 323850 h 4110786"/>
                <a:gd name="connsiteX10" fmla="*/ 2090436 w 4228786"/>
                <a:gd name="connsiteY10" fmla="*/ 323546 h 4110786"/>
                <a:gd name="connsiteX11" fmla="*/ 2176945 w 4228786"/>
                <a:gd name="connsiteY11" fmla="*/ 319178 h 4110786"/>
                <a:gd name="connsiteX12" fmla="*/ 2295032 w 4228786"/>
                <a:gd name="connsiteY12" fmla="*/ 13068 h 4110786"/>
                <a:gd name="connsiteX13" fmla="*/ 4228786 w 4228786"/>
                <a:gd name="connsiteY13" fmla="*/ 2058946 h 4110786"/>
                <a:gd name="connsiteX14" fmla="*/ 2176946 w 4228786"/>
                <a:gd name="connsiteY14" fmla="*/ 4110786 h 4110786"/>
                <a:gd name="connsiteX15" fmla="*/ 125105 w 4228786"/>
                <a:gd name="connsiteY15" fmla="*/ 2058946 h 4110786"/>
                <a:gd name="connsiteX16" fmla="*/ 437178 w 4228786"/>
                <a:gd name="connsiteY16" fmla="*/ 2058945 h 4110786"/>
                <a:gd name="connsiteX17" fmla="*/ 2176945 w 4228786"/>
                <a:gd name="connsiteY17" fmla="*/ 3798712 h 4110786"/>
                <a:gd name="connsiteX18" fmla="*/ 3916711 w 4228786"/>
                <a:gd name="connsiteY18" fmla="*/ 2058945 h 4110786"/>
                <a:gd name="connsiteX19" fmla="*/ 2269473 w 4228786"/>
                <a:gd name="connsiteY19" fmla="*/ 323850 h 4110786"/>
                <a:gd name="connsiteX20" fmla="*/ 2290461 w 4228786"/>
                <a:gd name="connsiteY20" fmla="*/ 323850 h 4110786"/>
                <a:gd name="connsiteX21" fmla="*/ 2295032 w 4228786"/>
                <a:gd name="connsiteY21" fmla="*/ 13068 h 4110786"/>
                <a:gd name="connsiteX22" fmla="*/ 2090436 w 4228786"/>
                <a:gd name="connsiteY22" fmla="*/ 11473 h 4110786"/>
                <a:gd name="connsiteX23" fmla="*/ 2090436 w 4228786"/>
                <a:gd name="connsiteY23" fmla="*/ 323546 h 4110786"/>
                <a:gd name="connsiteX24" fmla="*/ 739525 w 4228786"/>
                <a:gd name="connsiteY24" fmla="*/ 1079241 h 4110786"/>
                <a:gd name="connsiteX25" fmla="*/ 470434 w 4228786"/>
                <a:gd name="connsiteY25" fmla="*/ 920125 h 4110786"/>
                <a:gd name="connsiteX26" fmla="*/ 2090436 w 4228786"/>
                <a:gd name="connsiteY26" fmla="*/ 11473 h 4110786"/>
                <a:gd name="connsiteX27" fmla="*/ 2295224 w 4228786"/>
                <a:gd name="connsiteY27" fmla="*/ 0 h 4110786"/>
                <a:gd name="connsiteX28" fmla="*/ 2295032 w 4228786"/>
                <a:gd name="connsiteY28" fmla="*/ 13068 h 4110786"/>
                <a:gd name="connsiteX29" fmla="*/ 2176946 w 4228786"/>
                <a:gd name="connsiteY29" fmla="*/ 7105 h 4110786"/>
                <a:gd name="connsiteX30" fmla="*/ 2090436 w 4228786"/>
                <a:gd name="connsiteY30" fmla="*/ 11473 h 4110786"/>
                <a:gd name="connsiteX31" fmla="*/ 2090436 w 4228786"/>
                <a:gd name="connsiteY31" fmla="*/ 2381 h 4110786"/>
                <a:gd name="connsiteX32" fmla="*/ 2295224 w 4228786"/>
                <a:gd name="connsiteY32" fmla="*/ 0 h 4110786"/>
                <a:gd name="connsiteX0" fmla="*/ 739525 w 4228786"/>
                <a:gd name="connsiteY0" fmla="*/ 1079241 h 4110786"/>
                <a:gd name="connsiteX1" fmla="*/ 742648 w 4228786"/>
                <a:gd name="connsiteY1" fmla="*/ 1081087 h 4110786"/>
                <a:gd name="connsiteX2" fmla="*/ 739525 w 4228786"/>
                <a:gd name="connsiteY2" fmla="*/ 1079241 h 4110786"/>
                <a:gd name="connsiteX3" fmla="*/ 468805 w 4228786"/>
                <a:gd name="connsiteY3" fmla="*/ 919162 h 4110786"/>
                <a:gd name="connsiteX4" fmla="*/ 470434 w 4228786"/>
                <a:gd name="connsiteY4" fmla="*/ 920125 h 4110786"/>
                <a:gd name="connsiteX5" fmla="*/ 468805 w 4228786"/>
                <a:gd name="connsiteY5" fmla="*/ 919162 h 4110786"/>
                <a:gd name="connsiteX6" fmla="*/ 2176945 w 4228786"/>
                <a:gd name="connsiteY6" fmla="*/ 319178 h 4110786"/>
                <a:gd name="connsiteX7" fmla="*/ 2269473 w 4228786"/>
                <a:gd name="connsiteY7" fmla="*/ 323850 h 4110786"/>
                <a:gd name="connsiteX8" fmla="*/ 2090436 w 4228786"/>
                <a:gd name="connsiteY8" fmla="*/ 323850 h 4110786"/>
                <a:gd name="connsiteX9" fmla="*/ 2090436 w 4228786"/>
                <a:gd name="connsiteY9" fmla="*/ 323546 h 4110786"/>
                <a:gd name="connsiteX10" fmla="*/ 2176945 w 4228786"/>
                <a:gd name="connsiteY10" fmla="*/ 319178 h 4110786"/>
                <a:gd name="connsiteX11" fmla="*/ 2295032 w 4228786"/>
                <a:gd name="connsiteY11" fmla="*/ 13068 h 4110786"/>
                <a:gd name="connsiteX12" fmla="*/ 4228786 w 4228786"/>
                <a:gd name="connsiteY12" fmla="*/ 2058946 h 4110786"/>
                <a:gd name="connsiteX13" fmla="*/ 2176946 w 4228786"/>
                <a:gd name="connsiteY13" fmla="*/ 4110786 h 4110786"/>
                <a:gd name="connsiteX14" fmla="*/ 125105 w 4228786"/>
                <a:gd name="connsiteY14" fmla="*/ 2058946 h 4110786"/>
                <a:gd name="connsiteX15" fmla="*/ 437178 w 4228786"/>
                <a:gd name="connsiteY15" fmla="*/ 2058945 h 4110786"/>
                <a:gd name="connsiteX16" fmla="*/ 2176945 w 4228786"/>
                <a:gd name="connsiteY16" fmla="*/ 3798712 h 4110786"/>
                <a:gd name="connsiteX17" fmla="*/ 3916711 w 4228786"/>
                <a:gd name="connsiteY17" fmla="*/ 2058945 h 4110786"/>
                <a:gd name="connsiteX18" fmla="*/ 2269473 w 4228786"/>
                <a:gd name="connsiteY18" fmla="*/ 323850 h 4110786"/>
                <a:gd name="connsiteX19" fmla="*/ 2290461 w 4228786"/>
                <a:gd name="connsiteY19" fmla="*/ 323850 h 4110786"/>
                <a:gd name="connsiteX20" fmla="*/ 2295032 w 4228786"/>
                <a:gd name="connsiteY20" fmla="*/ 13068 h 4110786"/>
                <a:gd name="connsiteX21" fmla="*/ 2090436 w 4228786"/>
                <a:gd name="connsiteY21" fmla="*/ 11473 h 4110786"/>
                <a:gd name="connsiteX22" fmla="*/ 2090436 w 4228786"/>
                <a:gd name="connsiteY22" fmla="*/ 323546 h 4110786"/>
                <a:gd name="connsiteX23" fmla="*/ 739525 w 4228786"/>
                <a:gd name="connsiteY23" fmla="*/ 1079241 h 4110786"/>
                <a:gd name="connsiteX24" fmla="*/ 470434 w 4228786"/>
                <a:gd name="connsiteY24" fmla="*/ 920125 h 4110786"/>
                <a:gd name="connsiteX25" fmla="*/ 2090436 w 4228786"/>
                <a:gd name="connsiteY25" fmla="*/ 11473 h 4110786"/>
                <a:gd name="connsiteX26" fmla="*/ 2295224 w 4228786"/>
                <a:gd name="connsiteY26" fmla="*/ 0 h 4110786"/>
                <a:gd name="connsiteX27" fmla="*/ 2295032 w 4228786"/>
                <a:gd name="connsiteY27" fmla="*/ 13068 h 4110786"/>
                <a:gd name="connsiteX28" fmla="*/ 2176946 w 4228786"/>
                <a:gd name="connsiteY28" fmla="*/ 7105 h 4110786"/>
                <a:gd name="connsiteX29" fmla="*/ 2090436 w 4228786"/>
                <a:gd name="connsiteY29" fmla="*/ 11473 h 4110786"/>
                <a:gd name="connsiteX30" fmla="*/ 2090436 w 4228786"/>
                <a:gd name="connsiteY30" fmla="*/ 2381 h 4110786"/>
                <a:gd name="connsiteX31" fmla="*/ 2295224 w 4228786"/>
                <a:gd name="connsiteY31" fmla="*/ 0 h 4110786"/>
                <a:gd name="connsiteX0" fmla="*/ 739525 w 4228786"/>
                <a:gd name="connsiteY0" fmla="*/ 1079241 h 4110786"/>
                <a:gd name="connsiteX1" fmla="*/ 742648 w 4228786"/>
                <a:gd name="connsiteY1" fmla="*/ 1081087 h 4110786"/>
                <a:gd name="connsiteX2" fmla="*/ 739525 w 4228786"/>
                <a:gd name="connsiteY2" fmla="*/ 1079241 h 4110786"/>
                <a:gd name="connsiteX3" fmla="*/ 468805 w 4228786"/>
                <a:gd name="connsiteY3" fmla="*/ 919162 h 4110786"/>
                <a:gd name="connsiteX4" fmla="*/ 470434 w 4228786"/>
                <a:gd name="connsiteY4" fmla="*/ 920125 h 4110786"/>
                <a:gd name="connsiteX5" fmla="*/ 468805 w 4228786"/>
                <a:gd name="connsiteY5" fmla="*/ 919162 h 4110786"/>
                <a:gd name="connsiteX6" fmla="*/ 2176945 w 4228786"/>
                <a:gd name="connsiteY6" fmla="*/ 319178 h 4110786"/>
                <a:gd name="connsiteX7" fmla="*/ 2269473 w 4228786"/>
                <a:gd name="connsiteY7" fmla="*/ 323850 h 4110786"/>
                <a:gd name="connsiteX8" fmla="*/ 2090436 w 4228786"/>
                <a:gd name="connsiteY8" fmla="*/ 323850 h 4110786"/>
                <a:gd name="connsiteX9" fmla="*/ 2090436 w 4228786"/>
                <a:gd name="connsiteY9" fmla="*/ 323546 h 4110786"/>
                <a:gd name="connsiteX10" fmla="*/ 2176945 w 4228786"/>
                <a:gd name="connsiteY10" fmla="*/ 319178 h 4110786"/>
                <a:gd name="connsiteX11" fmla="*/ 2295032 w 4228786"/>
                <a:gd name="connsiteY11" fmla="*/ 13068 h 4110786"/>
                <a:gd name="connsiteX12" fmla="*/ 4228786 w 4228786"/>
                <a:gd name="connsiteY12" fmla="*/ 2058946 h 4110786"/>
                <a:gd name="connsiteX13" fmla="*/ 2176946 w 4228786"/>
                <a:gd name="connsiteY13" fmla="*/ 4110786 h 4110786"/>
                <a:gd name="connsiteX14" fmla="*/ 125105 w 4228786"/>
                <a:gd name="connsiteY14" fmla="*/ 2058946 h 4110786"/>
                <a:gd name="connsiteX15" fmla="*/ 437178 w 4228786"/>
                <a:gd name="connsiteY15" fmla="*/ 2058945 h 4110786"/>
                <a:gd name="connsiteX16" fmla="*/ 2176945 w 4228786"/>
                <a:gd name="connsiteY16" fmla="*/ 3798712 h 4110786"/>
                <a:gd name="connsiteX17" fmla="*/ 3916711 w 4228786"/>
                <a:gd name="connsiteY17" fmla="*/ 2058945 h 4110786"/>
                <a:gd name="connsiteX18" fmla="*/ 2269473 w 4228786"/>
                <a:gd name="connsiteY18" fmla="*/ 323850 h 4110786"/>
                <a:gd name="connsiteX19" fmla="*/ 2290461 w 4228786"/>
                <a:gd name="connsiteY19" fmla="*/ 323850 h 4110786"/>
                <a:gd name="connsiteX20" fmla="*/ 2295032 w 4228786"/>
                <a:gd name="connsiteY20" fmla="*/ 13068 h 4110786"/>
                <a:gd name="connsiteX21" fmla="*/ 2090436 w 4228786"/>
                <a:gd name="connsiteY21" fmla="*/ 11473 h 4110786"/>
                <a:gd name="connsiteX22" fmla="*/ 2090436 w 4228786"/>
                <a:gd name="connsiteY22" fmla="*/ 323546 h 4110786"/>
                <a:gd name="connsiteX23" fmla="*/ 739525 w 4228786"/>
                <a:gd name="connsiteY23" fmla="*/ 1079241 h 4110786"/>
                <a:gd name="connsiteX24" fmla="*/ 470434 w 4228786"/>
                <a:gd name="connsiteY24" fmla="*/ 920125 h 4110786"/>
                <a:gd name="connsiteX25" fmla="*/ 2090436 w 4228786"/>
                <a:gd name="connsiteY25" fmla="*/ 11473 h 4110786"/>
                <a:gd name="connsiteX26" fmla="*/ 2295224 w 4228786"/>
                <a:gd name="connsiteY26" fmla="*/ 0 h 4110786"/>
                <a:gd name="connsiteX27" fmla="*/ 2176946 w 4228786"/>
                <a:gd name="connsiteY27" fmla="*/ 7105 h 4110786"/>
                <a:gd name="connsiteX28" fmla="*/ 2090436 w 4228786"/>
                <a:gd name="connsiteY28" fmla="*/ 11473 h 4110786"/>
                <a:gd name="connsiteX29" fmla="*/ 2090436 w 4228786"/>
                <a:gd name="connsiteY29" fmla="*/ 2381 h 4110786"/>
                <a:gd name="connsiteX30" fmla="*/ 2295224 w 4228786"/>
                <a:gd name="connsiteY30" fmla="*/ 0 h 4110786"/>
                <a:gd name="connsiteX0" fmla="*/ 739525 w 4228949"/>
                <a:gd name="connsiteY0" fmla="*/ 1079241 h 4110786"/>
                <a:gd name="connsiteX1" fmla="*/ 742648 w 4228949"/>
                <a:gd name="connsiteY1" fmla="*/ 1081087 h 4110786"/>
                <a:gd name="connsiteX2" fmla="*/ 739525 w 4228949"/>
                <a:gd name="connsiteY2" fmla="*/ 1079241 h 4110786"/>
                <a:gd name="connsiteX3" fmla="*/ 468805 w 4228949"/>
                <a:gd name="connsiteY3" fmla="*/ 919162 h 4110786"/>
                <a:gd name="connsiteX4" fmla="*/ 470434 w 4228949"/>
                <a:gd name="connsiteY4" fmla="*/ 920125 h 4110786"/>
                <a:gd name="connsiteX5" fmla="*/ 468805 w 4228949"/>
                <a:gd name="connsiteY5" fmla="*/ 919162 h 4110786"/>
                <a:gd name="connsiteX6" fmla="*/ 2176945 w 4228949"/>
                <a:gd name="connsiteY6" fmla="*/ 319178 h 4110786"/>
                <a:gd name="connsiteX7" fmla="*/ 2269473 w 4228949"/>
                <a:gd name="connsiteY7" fmla="*/ 323850 h 4110786"/>
                <a:gd name="connsiteX8" fmla="*/ 2090436 w 4228949"/>
                <a:gd name="connsiteY8" fmla="*/ 323850 h 4110786"/>
                <a:gd name="connsiteX9" fmla="*/ 2090436 w 4228949"/>
                <a:gd name="connsiteY9" fmla="*/ 323546 h 4110786"/>
                <a:gd name="connsiteX10" fmla="*/ 2176945 w 4228949"/>
                <a:gd name="connsiteY10" fmla="*/ 319178 h 4110786"/>
                <a:gd name="connsiteX11" fmla="*/ 2290461 w 4228949"/>
                <a:gd name="connsiteY11" fmla="*/ 323850 h 4110786"/>
                <a:gd name="connsiteX12" fmla="*/ 4228786 w 4228949"/>
                <a:gd name="connsiteY12" fmla="*/ 2058946 h 4110786"/>
                <a:gd name="connsiteX13" fmla="*/ 2176946 w 4228949"/>
                <a:gd name="connsiteY13" fmla="*/ 4110786 h 4110786"/>
                <a:gd name="connsiteX14" fmla="*/ 125105 w 4228949"/>
                <a:gd name="connsiteY14" fmla="*/ 2058946 h 4110786"/>
                <a:gd name="connsiteX15" fmla="*/ 437178 w 4228949"/>
                <a:gd name="connsiteY15" fmla="*/ 2058945 h 4110786"/>
                <a:gd name="connsiteX16" fmla="*/ 2176945 w 4228949"/>
                <a:gd name="connsiteY16" fmla="*/ 3798712 h 4110786"/>
                <a:gd name="connsiteX17" fmla="*/ 3916711 w 4228949"/>
                <a:gd name="connsiteY17" fmla="*/ 2058945 h 4110786"/>
                <a:gd name="connsiteX18" fmla="*/ 2269473 w 4228949"/>
                <a:gd name="connsiteY18" fmla="*/ 323850 h 4110786"/>
                <a:gd name="connsiteX19" fmla="*/ 2290461 w 4228949"/>
                <a:gd name="connsiteY19" fmla="*/ 323850 h 4110786"/>
                <a:gd name="connsiteX20" fmla="*/ 2090436 w 4228949"/>
                <a:gd name="connsiteY20" fmla="*/ 11473 h 4110786"/>
                <a:gd name="connsiteX21" fmla="*/ 2090436 w 4228949"/>
                <a:gd name="connsiteY21" fmla="*/ 323546 h 4110786"/>
                <a:gd name="connsiteX22" fmla="*/ 739525 w 4228949"/>
                <a:gd name="connsiteY22" fmla="*/ 1079241 h 4110786"/>
                <a:gd name="connsiteX23" fmla="*/ 470434 w 4228949"/>
                <a:gd name="connsiteY23" fmla="*/ 920125 h 4110786"/>
                <a:gd name="connsiteX24" fmla="*/ 2090436 w 4228949"/>
                <a:gd name="connsiteY24" fmla="*/ 11473 h 4110786"/>
                <a:gd name="connsiteX25" fmla="*/ 2295224 w 4228949"/>
                <a:gd name="connsiteY25" fmla="*/ 0 h 4110786"/>
                <a:gd name="connsiteX26" fmla="*/ 2176946 w 4228949"/>
                <a:gd name="connsiteY26" fmla="*/ 7105 h 4110786"/>
                <a:gd name="connsiteX27" fmla="*/ 2090436 w 4228949"/>
                <a:gd name="connsiteY27" fmla="*/ 11473 h 4110786"/>
                <a:gd name="connsiteX28" fmla="*/ 2090436 w 4228949"/>
                <a:gd name="connsiteY28" fmla="*/ 2381 h 4110786"/>
                <a:gd name="connsiteX29" fmla="*/ 2295224 w 4228949"/>
                <a:gd name="connsiteY29" fmla="*/ 0 h 4110786"/>
                <a:gd name="connsiteX0" fmla="*/ 739525 w 4228949"/>
                <a:gd name="connsiteY0" fmla="*/ 1076860 h 4108405"/>
                <a:gd name="connsiteX1" fmla="*/ 742648 w 4228949"/>
                <a:gd name="connsiteY1" fmla="*/ 1078706 h 4108405"/>
                <a:gd name="connsiteX2" fmla="*/ 739525 w 4228949"/>
                <a:gd name="connsiteY2" fmla="*/ 1076860 h 4108405"/>
                <a:gd name="connsiteX3" fmla="*/ 468805 w 4228949"/>
                <a:gd name="connsiteY3" fmla="*/ 916781 h 4108405"/>
                <a:gd name="connsiteX4" fmla="*/ 470434 w 4228949"/>
                <a:gd name="connsiteY4" fmla="*/ 917744 h 4108405"/>
                <a:gd name="connsiteX5" fmla="*/ 468805 w 4228949"/>
                <a:gd name="connsiteY5" fmla="*/ 916781 h 4108405"/>
                <a:gd name="connsiteX6" fmla="*/ 2176945 w 4228949"/>
                <a:gd name="connsiteY6" fmla="*/ 316797 h 4108405"/>
                <a:gd name="connsiteX7" fmla="*/ 2269473 w 4228949"/>
                <a:gd name="connsiteY7" fmla="*/ 321469 h 4108405"/>
                <a:gd name="connsiteX8" fmla="*/ 2090436 w 4228949"/>
                <a:gd name="connsiteY8" fmla="*/ 321469 h 4108405"/>
                <a:gd name="connsiteX9" fmla="*/ 2090436 w 4228949"/>
                <a:gd name="connsiteY9" fmla="*/ 321165 h 4108405"/>
                <a:gd name="connsiteX10" fmla="*/ 2176945 w 4228949"/>
                <a:gd name="connsiteY10" fmla="*/ 316797 h 4108405"/>
                <a:gd name="connsiteX11" fmla="*/ 2290461 w 4228949"/>
                <a:gd name="connsiteY11" fmla="*/ 321469 h 4108405"/>
                <a:gd name="connsiteX12" fmla="*/ 4228786 w 4228949"/>
                <a:gd name="connsiteY12" fmla="*/ 2056565 h 4108405"/>
                <a:gd name="connsiteX13" fmla="*/ 2176946 w 4228949"/>
                <a:gd name="connsiteY13" fmla="*/ 4108405 h 4108405"/>
                <a:gd name="connsiteX14" fmla="*/ 125105 w 4228949"/>
                <a:gd name="connsiteY14" fmla="*/ 2056565 h 4108405"/>
                <a:gd name="connsiteX15" fmla="*/ 437178 w 4228949"/>
                <a:gd name="connsiteY15" fmla="*/ 2056564 h 4108405"/>
                <a:gd name="connsiteX16" fmla="*/ 2176945 w 4228949"/>
                <a:gd name="connsiteY16" fmla="*/ 3796331 h 4108405"/>
                <a:gd name="connsiteX17" fmla="*/ 3916711 w 4228949"/>
                <a:gd name="connsiteY17" fmla="*/ 2056564 h 4108405"/>
                <a:gd name="connsiteX18" fmla="*/ 2269473 w 4228949"/>
                <a:gd name="connsiteY18" fmla="*/ 321469 h 4108405"/>
                <a:gd name="connsiteX19" fmla="*/ 2290461 w 4228949"/>
                <a:gd name="connsiteY19" fmla="*/ 321469 h 4108405"/>
                <a:gd name="connsiteX20" fmla="*/ 2090436 w 4228949"/>
                <a:gd name="connsiteY20" fmla="*/ 9092 h 4108405"/>
                <a:gd name="connsiteX21" fmla="*/ 2090436 w 4228949"/>
                <a:gd name="connsiteY21" fmla="*/ 321165 h 4108405"/>
                <a:gd name="connsiteX22" fmla="*/ 739525 w 4228949"/>
                <a:gd name="connsiteY22" fmla="*/ 1076860 h 4108405"/>
                <a:gd name="connsiteX23" fmla="*/ 470434 w 4228949"/>
                <a:gd name="connsiteY23" fmla="*/ 917744 h 4108405"/>
                <a:gd name="connsiteX24" fmla="*/ 2090436 w 4228949"/>
                <a:gd name="connsiteY24" fmla="*/ 9092 h 4108405"/>
                <a:gd name="connsiteX25" fmla="*/ 2090436 w 4228949"/>
                <a:gd name="connsiteY25" fmla="*/ 0 h 4108405"/>
                <a:gd name="connsiteX26" fmla="*/ 2176946 w 4228949"/>
                <a:gd name="connsiteY26" fmla="*/ 4724 h 4108405"/>
                <a:gd name="connsiteX27" fmla="*/ 2090436 w 4228949"/>
                <a:gd name="connsiteY27" fmla="*/ 9092 h 4108405"/>
                <a:gd name="connsiteX28" fmla="*/ 2090436 w 4228949"/>
                <a:gd name="connsiteY28" fmla="*/ 0 h 4108405"/>
                <a:gd name="connsiteX0" fmla="*/ 739525 w 4228949"/>
                <a:gd name="connsiteY0" fmla="*/ 1076860 h 4108405"/>
                <a:gd name="connsiteX1" fmla="*/ 742648 w 4228949"/>
                <a:gd name="connsiteY1" fmla="*/ 1078706 h 4108405"/>
                <a:gd name="connsiteX2" fmla="*/ 739525 w 4228949"/>
                <a:gd name="connsiteY2" fmla="*/ 1076860 h 4108405"/>
                <a:gd name="connsiteX3" fmla="*/ 468805 w 4228949"/>
                <a:gd name="connsiteY3" fmla="*/ 916781 h 4108405"/>
                <a:gd name="connsiteX4" fmla="*/ 470434 w 4228949"/>
                <a:gd name="connsiteY4" fmla="*/ 917744 h 4108405"/>
                <a:gd name="connsiteX5" fmla="*/ 468805 w 4228949"/>
                <a:gd name="connsiteY5" fmla="*/ 916781 h 4108405"/>
                <a:gd name="connsiteX6" fmla="*/ 2176945 w 4228949"/>
                <a:gd name="connsiteY6" fmla="*/ 316797 h 4108405"/>
                <a:gd name="connsiteX7" fmla="*/ 2269473 w 4228949"/>
                <a:gd name="connsiteY7" fmla="*/ 321469 h 4108405"/>
                <a:gd name="connsiteX8" fmla="*/ 2090436 w 4228949"/>
                <a:gd name="connsiteY8" fmla="*/ 321469 h 4108405"/>
                <a:gd name="connsiteX9" fmla="*/ 2090436 w 4228949"/>
                <a:gd name="connsiteY9" fmla="*/ 321165 h 4108405"/>
                <a:gd name="connsiteX10" fmla="*/ 2176945 w 4228949"/>
                <a:gd name="connsiteY10" fmla="*/ 316797 h 4108405"/>
                <a:gd name="connsiteX11" fmla="*/ 2290461 w 4228949"/>
                <a:gd name="connsiteY11" fmla="*/ 321469 h 4108405"/>
                <a:gd name="connsiteX12" fmla="*/ 4228786 w 4228949"/>
                <a:gd name="connsiteY12" fmla="*/ 2056565 h 4108405"/>
                <a:gd name="connsiteX13" fmla="*/ 2176946 w 4228949"/>
                <a:gd name="connsiteY13" fmla="*/ 4108405 h 4108405"/>
                <a:gd name="connsiteX14" fmla="*/ 125105 w 4228949"/>
                <a:gd name="connsiteY14" fmla="*/ 2056565 h 4108405"/>
                <a:gd name="connsiteX15" fmla="*/ 437178 w 4228949"/>
                <a:gd name="connsiteY15" fmla="*/ 2056564 h 4108405"/>
                <a:gd name="connsiteX16" fmla="*/ 2176945 w 4228949"/>
                <a:gd name="connsiteY16" fmla="*/ 3796331 h 4108405"/>
                <a:gd name="connsiteX17" fmla="*/ 3916711 w 4228949"/>
                <a:gd name="connsiteY17" fmla="*/ 2056564 h 4108405"/>
                <a:gd name="connsiteX18" fmla="*/ 2269473 w 4228949"/>
                <a:gd name="connsiteY18" fmla="*/ 321469 h 4108405"/>
                <a:gd name="connsiteX19" fmla="*/ 2290461 w 4228949"/>
                <a:gd name="connsiteY19" fmla="*/ 321469 h 4108405"/>
                <a:gd name="connsiteX20" fmla="*/ 2090436 w 4228949"/>
                <a:gd name="connsiteY20" fmla="*/ 9092 h 4108405"/>
                <a:gd name="connsiteX21" fmla="*/ 2090436 w 4228949"/>
                <a:gd name="connsiteY21" fmla="*/ 321165 h 4108405"/>
                <a:gd name="connsiteX22" fmla="*/ 739525 w 4228949"/>
                <a:gd name="connsiteY22" fmla="*/ 1076860 h 4108405"/>
                <a:gd name="connsiteX23" fmla="*/ 470434 w 4228949"/>
                <a:gd name="connsiteY23" fmla="*/ 917744 h 4108405"/>
                <a:gd name="connsiteX24" fmla="*/ 2090436 w 4228949"/>
                <a:gd name="connsiteY24" fmla="*/ 9092 h 4108405"/>
                <a:gd name="connsiteX25" fmla="*/ 2090436 w 4228949"/>
                <a:gd name="connsiteY25" fmla="*/ 0 h 4108405"/>
                <a:gd name="connsiteX26" fmla="*/ 2090436 w 4228949"/>
                <a:gd name="connsiteY26" fmla="*/ 9092 h 4108405"/>
                <a:gd name="connsiteX27" fmla="*/ 2090436 w 4228949"/>
                <a:gd name="connsiteY27" fmla="*/ 0 h 4108405"/>
                <a:gd name="connsiteX0" fmla="*/ 739525 w 4228925"/>
                <a:gd name="connsiteY0" fmla="*/ 1076860 h 4108405"/>
                <a:gd name="connsiteX1" fmla="*/ 742648 w 4228925"/>
                <a:gd name="connsiteY1" fmla="*/ 1078706 h 4108405"/>
                <a:gd name="connsiteX2" fmla="*/ 739525 w 4228925"/>
                <a:gd name="connsiteY2" fmla="*/ 1076860 h 4108405"/>
                <a:gd name="connsiteX3" fmla="*/ 468805 w 4228925"/>
                <a:gd name="connsiteY3" fmla="*/ 916781 h 4108405"/>
                <a:gd name="connsiteX4" fmla="*/ 470434 w 4228925"/>
                <a:gd name="connsiteY4" fmla="*/ 917744 h 4108405"/>
                <a:gd name="connsiteX5" fmla="*/ 468805 w 4228925"/>
                <a:gd name="connsiteY5" fmla="*/ 916781 h 4108405"/>
                <a:gd name="connsiteX6" fmla="*/ 2176945 w 4228925"/>
                <a:gd name="connsiteY6" fmla="*/ 316797 h 4108405"/>
                <a:gd name="connsiteX7" fmla="*/ 2269473 w 4228925"/>
                <a:gd name="connsiteY7" fmla="*/ 321469 h 4108405"/>
                <a:gd name="connsiteX8" fmla="*/ 2090436 w 4228925"/>
                <a:gd name="connsiteY8" fmla="*/ 321469 h 4108405"/>
                <a:gd name="connsiteX9" fmla="*/ 2090436 w 4228925"/>
                <a:gd name="connsiteY9" fmla="*/ 321165 h 4108405"/>
                <a:gd name="connsiteX10" fmla="*/ 2176945 w 4228925"/>
                <a:gd name="connsiteY10" fmla="*/ 316797 h 4108405"/>
                <a:gd name="connsiteX11" fmla="*/ 2290461 w 4228925"/>
                <a:gd name="connsiteY11" fmla="*/ 321469 h 4108405"/>
                <a:gd name="connsiteX12" fmla="*/ 4228786 w 4228925"/>
                <a:gd name="connsiteY12" fmla="*/ 2056565 h 4108405"/>
                <a:gd name="connsiteX13" fmla="*/ 2176946 w 4228925"/>
                <a:gd name="connsiteY13" fmla="*/ 4108405 h 4108405"/>
                <a:gd name="connsiteX14" fmla="*/ 125105 w 4228925"/>
                <a:gd name="connsiteY14" fmla="*/ 2056565 h 4108405"/>
                <a:gd name="connsiteX15" fmla="*/ 437178 w 4228925"/>
                <a:gd name="connsiteY15" fmla="*/ 2056564 h 4108405"/>
                <a:gd name="connsiteX16" fmla="*/ 2176945 w 4228925"/>
                <a:gd name="connsiteY16" fmla="*/ 3796331 h 4108405"/>
                <a:gd name="connsiteX17" fmla="*/ 3916711 w 4228925"/>
                <a:gd name="connsiteY17" fmla="*/ 2056564 h 4108405"/>
                <a:gd name="connsiteX18" fmla="*/ 2290461 w 4228925"/>
                <a:gd name="connsiteY18" fmla="*/ 321469 h 4108405"/>
                <a:gd name="connsiteX19" fmla="*/ 2090436 w 4228925"/>
                <a:gd name="connsiteY19" fmla="*/ 9092 h 4108405"/>
                <a:gd name="connsiteX20" fmla="*/ 2090436 w 4228925"/>
                <a:gd name="connsiteY20" fmla="*/ 321165 h 4108405"/>
                <a:gd name="connsiteX21" fmla="*/ 739525 w 4228925"/>
                <a:gd name="connsiteY21" fmla="*/ 1076860 h 4108405"/>
                <a:gd name="connsiteX22" fmla="*/ 470434 w 4228925"/>
                <a:gd name="connsiteY22" fmla="*/ 917744 h 4108405"/>
                <a:gd name="connsiteX23" fmla="*/ 2090436 w 4228925"/>
                <a:gd name="connsiteY23" fmla="*/ 9092 h 4108405"/>
                <a:gd name="connsiteX24" fmla="*/ 2090436 w 4228925"/>
                <a:gd name="connsiteY24" fmla="*/ 0 h 4108405"/>
                <a:gd name="connsiteX25" fmla="*/ 2090436 w 4228925"/>
                <a:gd name="connsiteY25" fmla="*/ 9092 h 4108405"/>
                <a:gd name="connsiteX26" fmla="*/ 2090436 w 4228925"/>
                <a:gd name="connsiteY26" fmla="*/ 0 h 4108405"/>
                <a:gd name="connsiteX0" fmla="*/ 739525 w 4228925"/>
                <a:gd name="connsiteY0" fmla="*/ 1076860 h 4108405"/>
                <a:gd name="connsiteX1" fmla="*/ 742648 w 4228925"/>
                <a:gd name="connsiteY1" fmla="*/ 1078706 h 4108405"/>
                <a:gd name="connsiteX2" fmla="*/ 739525 w 4228925"/>
                <a:gd name="connsiteY2" fmla="*/ 1076860 h 4108405"/>
                <a:gd name="connsiteX3" fmla="*/ 468805 w 4228925"/>
                <a:gd name="connsiteY3" fmla="*/ 916781 h 4108405"/>
                <a:gd name="connsiteX4" fmla="*/ 470434 w 4228925"/>
                <a:gd name="connsiteY4" fmla="*/ 917744 h 4108405"/>
                <a:gd name="connsiteX5" fmla="*/ 468805 w 4228925"/>
                <a:gd name="connsiteY5" fmla="*/ 916781 h 4108405"/>
                <a:gd name="connsiteX6" fmla="*/ 2176945 w 4228925"/>
                <a:gd name="connsiteY6" fmla="*/ 316797 h 4108405"/>
                <a:gd name="connsiteX7" fmla="*/ 2090436 w 4228925"/>
                <a:gd name="connsiteY7" fmla="*/ 321469 h 4108405"/>
                <a:gd name="connsiteX8" fmla="*/ 2090436 w 4228925"/>
                <a:gd name="connsiteY8" fmla="*/ 321165 h 4108405"/>
                <a:gd name="connsiteX9" fmla="*/ 2176945 w 4228925"/>
                <a:gd name="connsiteY9" fmla="*/ 316797 h 4108405"/>
                <a:gd name="connsiteX10" fmla="*/ 2290461 w 4228925"/>
                <a:gd name="connsiteY10" fmla="*/ 321469 h 4108405"/>
                <a:gd name="connsiteX11" fmla="*/ 4228786 w 4228925"/>
                <a:gd name="connsiteY11" fmla="*/ 2056565 h 4108405"/>
                <a:gd name="connsiteX12" fmla="*/ 2176946 w 4228925"/>
                <a:gd name="connsiteY12" fmla="*/ 4108405 h 4108405"/>
                <a:gd name="connsiteX13" fmla="*/ 125105 w 4228925"/>
                <a:gd name="connsiteY13" fmla="*/ 2056565 h 4108405"/>
                <a:gd name="connsiteX14" fmla="*/ 437178 w 4228925"/>
                <a:gd name="connsiteY14" fmla="*/ 2056564 h 4108405"/>
                <a:gd name="connsiteX15" fmla="*/ 2176945 w 4228925"/>
                <a:gd name="connsiteY15" fmla="*/ 3796331 h 4108405"/>
                <a:gd name="connsiteX16" fmla="*/ 3916711 w 4228925"/>
                <a:gd name="connsiteY16" fmla="*/ 2056564 h 4108405"/>
                <a:gd name="connsiteX17" fmla="*/ 2290461 w 4228925"/>
                <a:gd name="connsiteY17" fmla="*/ 321469 h 4108405"/>
                <a:gd name="connsiteX18" fmla="*/ 2090436 w 4228925"/>
                <a:gd name="connsiteY18" fmla="*/ 9092 h 4108405"/>
                <a:gd name="connsiteX19" fmla="*/ 2090436 w 4228925"/>
                <a:gd name="connsiteY19" fmla="*/ 321165 h 4108405"/>
                <a:gd name="connsiteX20" fmla="*/ 739525 w 4228925"/>
                <a:gd name="connsiteY20" fmla="*/ 1076860 h 4108405"/>
                <a:gd name="connsiteX21" fmla="*/ 470434 w 4228925"/>
                <a:gd name="connsiteY21" fmla="*/ 917744 h 4108405"/>
                <a:gd name="connsiteX22" fmla="*/ 2090436 w 4228925"/>
                <a:gd name="connsiteY22" fmla="*/ 9092 h 4108405"/>
                <a:gd name="connsiteX23" fmla="*/ 2090436 w 4228925"/>
                <a:gd name="connsiteY23" fmla="*/ 0 h 4108405"/>
                <a:gd name="connsiteX24" fmla="*/ 2090436 w 4228925"/>
                <a:gd name="connsiteY24" fmla="*/ 9092 h 4108405"/>
                <a:gd name="connsiteX25" fmla="*/ 2090436 w 4228925"/>
                <a:gd name="connsiteY25" fmla="*/ 0 h 4108405"/>
                <a:gd name="connsiteX0" fmla="*/ 739525 w 4228925"/>
                <a:gd name="connsiteY0" fmla="*/ 1076860 h 4108405"/>
                <a:gd name="connsiteX1" fmla="*/ 742648 w 4228925"/>
                <a:gd name="connsiteY1" fmla="*/ 1078706 h 4108405"/>
                <a:gd name="connsiteX2" fmla="*/ 739525 w 4228925"/>
                <a:gd name="connsiteY2" fmla="*/ 1076860 h 4108405"/>
                <a:gd name="connsiteX3" fmla="*/ 468805 w 4228925"/>
                <a:gd name="connsiteY3" fmla="*/ 916781 h 4108405"/>
                <a:gd name="connsiteX4" fmla="*/ 470434 w 4228925"/>
                <a:gd name="connsiteY4" fmla="*/ 917744 h 4108405"/>
                <a:gd name="connsiteX5" fmla="*/ 468805 w 4228925"/>
                <a:gd name="connsiteY5" fmla="*/ 916781 h 4108405"/>
                <a:gd name="connsiteX6" fmla="*/ 2090436 w 4228925"/>
                <a:gd name="connsiteY6" fmla="*/ 321165 h 4108405"/>
                <a:gd name="connsiteX7" fmla="*/ 2090436 w 4228925"/>
                <a:gd name="connsiteY7" fmla="*/ 321469 h 4108405"/>
                <a:gd name="connsiteX8" fmla="*/ 2090436 w 4228925"/>
                <a:gd name="connsiteY8" fmla="*/ 321165 h 4108405"/>
                <a:gd name="connsiteX9" fmla="*/ 2290461 w 4228925"/>
                <a:gd name="connsiteY9" fmla="*/ 321469 h 4108405"/>
                <a:gd name="connsiteX10" fmla="*/ 4228786 w 4228925"/>
                <a:gd name="connsiteY10" fmla="*/ 2056565 h 4108405"/>
                <a:gd name="connsiteX11" fmla="*/ 2176946 w 4228925"/>
                <a:gd name="connsiteY11" fmla="*/ 4108405 h 4108405"/>
                <a:gd name="connsiteX12" fmla="*/ 125105 w 4228925"/>
                <a:gd name="connsiteY12" fmla="*/ 2056565 h 4108405"/>
                <a:gd name="connsiteX13" fmla="*/ 437178 w 4228925"/>
                <a:gd name="connsiteY13" fmla="*/ 2056564 h 4108405"/>
                <a:gd name="connsiteX14" fmla="*/ 2176945 w 4228925"/>
                <a:gd name="connsiteY14" fmla="*/ 3796331 h 4108405"/>
                <a:gd name="connsiteX15" fmla="*/ 3916711 w 4228925"/>
                <a:gd name="connsiteY15" fmla="*/ 2056564 h 4108405"/>
                <a:gd name="connsiteX16" fmla="*/ 2290461 w 4228925"/>
                <a:gd name="connsiteY16" fmla="*/ 321469 h 4108405"/>
                <a:gd name="connsiteX17" fmla="*/ 2090436 w 4228925"/>
                <a:gd name="connsiteY17" fmla="*/ 9092 h 4108405"/>
                <a:gd name="connsiteX18" fmla="*/ 2090436 w 4228925"/>
                <a:gd name="connsiteY18" fmla="*/ 321165 h 4108405"/>
                <a:gd name="connsiteX19" fmla="*/ 739525 w 4228925"/>
                <a:gd name="connsiteY19" fmla="*/ 1076860 h 4108405"/>
                <a:gd name="connsiteX20" fmla="*/ 470434 w 4228925"/>
                <a:gd name="connsiteY20" fmla="*/ 917744 h 4108405"/>
                <a:gd name="connsiteX21" fmla="*/ 2090436 w 4228925"/>
                <a:gd name="connsiteY21" fmla="*/ 9092 h 4108405"/>
                <a:gd name="connsiteX22" fmla="*/ 2090436 w 4228925"/>
                <a:gd name="connsiteY22" fmla="*/ 0 h 4108405"/>
                <a:gd name="connsiteX23" fmla="*/ 2090436 w 4228925"/>
                <a:gd name="connsiteY23" fmla="*/ 9092 h 4108405"/>
                <a:gd name="connsiteX24" fmla="*/ 2090436 w 4228925"/>
                <a:gd name="connsiteY24" fmla="*/ 0 h 4108405"/>
                <a:gd name="connsiteX0" fmla="*/ 739525 w 4228925"/>
                <a:gd name="connsiteY0" fmla="*/ 1067768 h 4099313"/>
                <a:gd name="connsiteX1" fmla="*/ 742648 w 4228925"/>
                <a:gd name="connsiteY1" fmla="*/ 1069614 h 4099313"/>
                <a:gd name="connsiteX2" fmla="*/ 739525 w 4228925"/>
                <a:gd name="connsiteY2" fmla="*/ 1067768 h 4099313"/>
                <a:gd name="connsiteX3" fmla="*/ 468805 w 4228925"/>
                <a:gd name="connsiteY3" fmla="*/ 907689 h 4099313"/>
                <a:gd name="connsiteX4" fmla="*/ 470434 w 4228925"/>
                <a:gd name="connsiteY4" fmla="*/ 908652 h 4099313"/>
                <a:gd name="connsiteX5" fmla="*/ 468805 w 4228925"/>
                <a:gd name="connsiteY5" fmla="*/ 907689 h 4099313"/>
                <a:gd name="connsiteX6" fmla="*/ 2090436 w 4228925"/>
                <a:gd name="connsiteY6" fmla="*/ 312073 h 4099313"/>
                <a:gd name="connsiteX7" fmla="*/ 2090436 w 4228925"/>
                <a:gd name="connsiteY7" fmla="*/ 312377 h 4099313"/>
                <a:gd name="connsiteX8" fmla="*/ 2090436 w 4228925"/>
                <a:gd name="connsiteY8" fmla="*/ 312073 h 4099313"/>
                <a:gd name="connsiteX9" fmla="*/ 2290461 w 4228925"/>
                <a:gd name="connsiteY9" fmla="*/ 312377 h 4099313"/>
                <a:gd name="connsiteX10" fmla="*/ 4228786 w 4228925"/>
                <a:gd name="connsiteY10" fmla="*/ 2047473 h 4099313"/>
                <a:gd name="connsiteX11" fmla="*/ 2176946 w 4228925"/>
                <a:gd name="connsiteY11" fmla="*/ 4099313 h 4099313"/>
                <a:gd name="connsiteX12" fmla="*/ 125105 w 4228925"/>
                <a:gd name="connsiteY12" fmla="*/ 2047473 h 4099313"/>
                <a:gd name="connsiteX13" fmla="*/ 437178 w 4228925"/>
                <a:gd name="connsiteY13" fmla="*/ 2047472 h 4099313"/>
                <a:gd name="connsiteX14" fmla="*/ 2176945 w 4228925"/>
                <a:gd name="connsiteY14" fmla="*/ 3787239 h 4099313"/>
                <a:gd name="connsiteX15" fmla="*/ 3916711 w 4228925"/>
                <a:gd name="connsiteY15" fmla="*/ 2047472 h 4099313"/>
                <a:gd name="connsiteX16" fmla="*/ 2290461 w 4228925"/>
                <a:gd name="connsiteY16" fmla="*/ 312377 h 4099313"/>
                <a:gd name="connsiteX17" fmla="*/ 2090436 w 4228925"/>
                <a:gd name="connsiteY17" fmla="*/ 0 h 4099313"/>
                <a:gd name="connsiteX18" fmla="*/ 2090436 w 4228925"/>
                <a:gd name="connsiteY18" fmla="*/ 312073 h 4099313"/>
                <a:gd name="connsiteX19" fmla="*/ 739525 w 4228925"/>
                <a:gd name="connsiteY19" fmla="*/ 1067768 h 4099313"/>
                <a:gd name="connsiteX20" fmla="*/ 470434 w 4228925"/>
                <a:gd name="connsiteY20" fmla="*/ 908652 h 4099313"/>
                <a:gd name="connsiteX21" fmla="*/ 2090436 w 4228925"/>
                <a:gd name="connsiteY21" fmla="*/ 0 h 4099313"/>
                <a:gd name="connsiteX0" fmla="*/ 739525 w 4353891"/>
                <a:gd name="connsiteY0" fmla="*/ 1067768 h 4099313"/>
                <a:gd name="connsiteX1" fmla="*/ 742648 w 4353891"/>
                <a:gd name="connsiteY1" fmla="*/ 1069614 h 4099313"/>
                <a:gd name="connsiteX2" fmla="*/ 739525 w 4353891"/>
                <a:gd name="connsiteY2" fmla="*/ 1067768 h 4099313"/>
                <a:gd name="connsiteX3" fmla="*/ 468805 w 4353891"/>
                <a:gd name="connsiteY3" fmla="*/ 907689 h 4099313"/>
                <a:gd name="connsiteX4" fmla="*/ 470434 w 4353891"/>
                <a:gd name="connsiteY4" fmla="*/ 908652 h 4099313"/>
                <a:gd name="connsiteX5" fmla="*/ 468805 w 4353891"/>
                <a:gd name="connsiteY5" fmla="*/ 907689 h 4099313"/>
                <a:gd name="connsiteX6" fmla="*/ 2090436 w 4353891"/>
                <a:gd name="connsiteY6" fmla="*/ 312073 h 4099313"/>
                <a:gd name="connsiteX7" fmla="*/ 2090436 w 4353891"/>
                <a:gd name="connsiteY7" fmla="*/ 312377 h 4099313"/>
                <a:gd name="connsiteX8" fmla="*/ 2090436 w 4353891"/>
                <a:gd name="connsiteY8" fmla="*/ 312073 h 4099313"/>
                <a:gd name="connsiteX9" fmla="*/ 3916711 w 4353891"/>
                <a:gd name="connsiteY9" fmla="*/ 2047472 h 4099313"/>
                <a:gd name="connsiteX10" fmla="*/ 4228786 w 4353891"/>
                <a:gd name="connsiteY10" fmla="*/ 2047473 h 4099313"/>
                <a:gd name="connsiteX11" fmla="*/ 2176946 w 4353891"/>
                <a:gd name="connsiteY11" fmla="*/ 4099313 h 4099313"/>
                <a:gd name="connsiteX12" fmla="*/ 125105 w 4353891"/>
                <a:gd name="connsiteY12" fmla="*/ 2047473 h 4099313"/>
                <a:gd name="connsiteX13" fmla="*/ 437178 w 4353891"/>
                <a:gd name="connsiteY13" fmla="*/ 2047472 h 4099313"/>
                <a:gd name="connsiteX14" fmla="*/ 2176945 w 4353891"/>
                <a:gd name="connsiteY14" fmla="*/ 3787239 h 4099313"/>
                <a:gd name="connsiteX15" fmla="*/ 3916711 w 4353891"/>
                <a:gd name="connsiteY15" fmla="*/ 2047472 h 4099313"/>
                <a:gd name="connsiteX16" fmla="*/ 2090436 w 4353891"/>
                <a:gd name="connsiteY16" fmla="*/ 0 h 4099313"/>
                <a:gd name="connsiteX17" fmla="*/ 2090436 w 4353891"/>
                <a:gd name="connsiteY17" fmla="*/ 312073 h 4099313"/>
                <a:gd name="connsiteX18" fmla="*/ 739525 w 4353891"/>
                <a:gd name="connsiteY18" fmla="*/ 1067768 h 4099313"/>
                <a:gd name="connsiteX19" fmla="*/ 470434 w 4353891"/>
                <a:gd name="connsiteY19" fmla="*/ 908652 h 4099313"/>
                <a:gd name="connsiteX20" fmla="*/ 2090436 w 4353891"/>
                <a:gd name="connsiteY20" fmla="*/ 0 h 4099313"/>
                <a:gd name="connsiteX0" fmla="*/ 614420 w 4228786"/>
                <a:gd name="connsiteY0" fmla="*/ 1067768 h 4099313"/>
                <a:gd name="connsiteX1" fmla="*/ 617543 w 4228786"/>
                <a:gd name="connsiteY1" fmla="*/ 1069614 h 4099313"/>
                <a:gd name="connsiteX2" fmla="*/ 614420 w 4228786"/>
                <a:gd name="connsiteY2" fmla="*/ 1067768 h 4099313"/>
                <a:gd name="connsiteX3" fmla="*/ 343700 w 4228786"/>
                <a:gd name="connsiteY3" fmla="*/ 907689 h 4099313"/>
                <a:gd name="connsiteX4" fmla="*/ 345329 w 4228786"/>
                <a:gd name="connsiteY4" fmla="*/ 908652 h 4099313"/>
                <a:gd name="connsiteX5" fmla="*/ 343700 w 4228786"/>
                <a:gd name="connsiteY5" fmla="*/ 907689 h 4099313"/>
                <a:gd name="connsiteX6" fmla="*/ 1965331 w 4228786"/>
                <a:gd name="connsiteY6" fmla="*/ 312073 h 4099313"/>
                <a:gd name="connsiteX7" fmla="*/ 1965331 w 4228786"/>
                <a:gd name="connsiteY7" fmla="*/ 312377 h 4099313"/>
                <a:gd name="connsiteX8" fmla="*/ 1965331 w 4228786"/>
                <a:gd name="connsiteY8" fmla="*/ 312073 h 4099313"/>
                <a:gd name="connsiteX9" fmla="*/ 3791606 w 4228786"/>
                <a:gd name="connsiteY9" fmla="*/ 2047472 h 4099313"/>
                <a:gd name="connsiteX10" fmla="*/ 4103681 w 4228786"/>
                <a:gd name="connsiteY10" fmla="*/ 2047473 h 4099313"/>
                <a:gd name="connsiteX11" fmla="*/ 2051841 w 4228786"/>
                <a:gd name="connsiteY11" fmla="*/ 4099313 h 4099313"/>
                <a:gd name="connsiteX12" fmla="*/ 0 w 4228786"/>
                <a:gd name="connsiteY12" fmla="*/ 2047473 h 4099313"/>
                <a:gd name="connsiteX13" fmla="*/ 2051840 w 4228786"/>
                <a:gd name="connsiteY13" fmla="*/ 3787239 h 4099313"/>
                <a:gd name="connsiteX14" fmla="*/ 3791606 w 4228786"/>
                <a:gd name="connsiteY14" fmla="*/ 2047472 h 4099313"/>
                <a:gd name="connsiteX15" fmla="*/ 1965331 w 4228786"/>
                <a:gd name="connsiteY15" fmla="*/ 0 h 4099313"/>
                <a:gd name="connsiteX16" fmla="*/ 1965331 w 4228786"/>
                <a:gd name="connsiteY16" fmla="*/ 312073 h 4099313"/>
                <a:gd name="connsiteX17" fmla="*/ 614420 w 4228786"/>
                <a:gd name="connsiteY17" fmla="*/ 1067768 h 4099313"/>
                <a:gd name="connsiteX18" fmla="*/ 345329 w 4228786"/>
                <a:gd name="connsiteY18" fmla="*/ 908652 h 4099313"/>
                <a:gd name="connsiteX19" fmla="*/ 1965331 w 4228786"/>
                <a:gd name="connsiteY19" fmla="*/ 0 h 4099313"/>
                <a:gd name="connsiteX0" fmla="*/ 270720 w 3885086"/>
                <a:gd name="connsiteY0" fmla="*/ 1067768 h 4224418"/>
                <a:gd name="connsiteX1" fmla="*/ 273843 w 3885086"/>
                <a:gd name="connsiteY1" fmla="*/ 1069614 h 4224418"/>
                <a:gd name="connsiteX2" fmla="*/ 270720 w 3885086"/>
                <a:gd name="connsiteY2" fmla="*/ 1067768 h 4224418"/>
                <a:gd name="connsiteX3" fmla="*/ 0 w 3885086"/>
                <a:gd name="connsiteY3" fmla="*/ 907689 h 4224418"/>
                <a:gd name="connsiteX4" fmla="*/ 1629 w 3885086"/>
                <a:gd name="connsiteY4" fmla="*/ 908652 h 4224418"/>
                <a:gd name="connsiteX5" fmla="*/ 0 w 3885086"/>
                <a:gd name="connsiteY5" fmla="*/ 907689 h 4224418"/>
                <a:gd name="connsiteX6" fmla="*/ 1621631 w 3885086"/>
                <a:gd name="connsiteY6" fmla="*/ 312073 h 4224418"/>
                <a:gd name="connsiteX7" fmla="*/ 1621631 w 3885086"/>
                <a:gd name="connsiteY7" fmla="*/ 312377 h 4224418"/>
                <a:gd name="connsiteX8" fmla="*/ 1621631 w 3885086"/>
                <a:gd name="connsiteY8" fmla="*/ 312073 h 4224418"/>
                <a:gd name="connsiteX9" fmla="*/ 3447906 w 3885086"/>
                <a:gd name="connsiteY9" fmla="*/ 2047472 h 4224418"/>
                <a:gd name="connsiteX10" fmla="*/ 3759981 w 3885086"/>
                <a:gd name="connsiteY10" fmla="*/ 2047473 h 4224418"/>
                <a:gd name="connsiteX11" fmla="*/ 1708141 w 3885086"/>
                <a:gd name="connsiteY11" fmla="*/ 4099313 h 4224418"/>
                <a:gd name="connsiteX12" fmla="*/ 1708140 w 3885086"/>
                <a:gd name="connsiteY12" fmla="*/ 3787239 h 4224418"/>
                <a:gd name="connsiteX13" fmla="*/ 3447906 w 3885086"/>
                <a:gd name="connsiteY13" fmla="*/ 2047472 h 4224418"/>
                <a:gd name="connsiteX14" fmla="*/ 1621631 w 3885086"/>
                <a:gd name="connsiteY14" fmla="*/ 0 h 4224418"/>
                <a:gd name="connsiteX15" fmla="*/ 1621631 w 3885086"/>
                <a:gd name="connsiteY15" fmla="*/ 312073 h 4224418"/>
                <a:gd name="connsiteX16" fmla="*/ 270720 w 3885086"/>
                <a:gd name="connsiteY16" fmla="*/ 1067768 h 4224418"/>
                <a:gd name="connsiteX17" fmla="*/ 1629 w 3885086"/>
                <a:gd name="connsiteY17" fmla="*/ 908652 h 4224418"/>
                <a:gd name="connsiteX18" fmla="*/ 1621631 w 3885086"/>
                <a:gd name="connsiteY18" fmla="*/ 0 h 4224418"/>
                <a:gd name="connsiteX0" fmla="*/ 270720 w 3885086"/>
                <a:gd name="connsiteY0" fmla="*/ 1067768 h 4099313"/>
                <a:gd name="connsiteX1" fmla="*/ 273843 w 3885086"/>
                <a:gd name="connsiteY1" fmla="*/ 1069614 h 4099313"/>
                <a:gd name="connsiteX2" fmla="*/ 270720 w 3885086"/>
                <a:gd name="connsiteY2" fmla="*/ 1067768 h 4099313"/>
                <a:gd name="connsiteX3" fmla="*/ 0 w 3885086"/>
                <a:gd name="connsiteY3" fmla="*/ 907689 h 4099313"/>
                <a:gd name="connsiteX4" fmla="*/ 1629 w 3885086"/>
                <a:gd name="connsiteY4" fmla="*/ 908652 h 4099313"/>
                <a:gd name="connsiteX5" fmla="*/ 0 w 3885086"/>
                <a:gd name="connsiteY5" fmla="*/ 907689 h 4099313"/>
                <a:gd name="connsiteX6" fmla="*/ 1621631 w 3885086"/>
                <a:gd name="connsiteY6" fmla="*/ 312073 h 4099313"/>
                <a:gd name="connsiteX7" fmla="*/ 1621631 w 3885086"/>
                <a:gd name="connsiteY7" fmla="*/ 312377 h 4099313"/>
                <a:gd name="connsiteX8" fmla="*/ 1621631 w 3885086"/>
                <a:gd name="connsiteY8" fmla="*/ 312073 h 4099313"/>
                <a:gd name="connsiteX9" fmla="*/ 3447906 w 3885086"/>
                <a:gd name="connsiteY9" fmla="*/ 2047472 h 4099313"/>
                <a:gd name="connsiteX10" fmla="*/ 3759981 w 3885086"/>
                <a:gd name="connsiteY10" fmla="*/ 2047473 h 4099313"/>
                <a:gd name="connsiteX11" fmla="*/ 1708141 w 3885086"/>
                <a:gd name="connsiteY11" fmla="*/ 4099313 h 4099313"/>
                <a:gd name="connsiteX12" fmla="*/ 3447906 w 3885086"/>
                <a:gd name="connsiteY12" fmla="*/ 2047472 h 4099313"/>
                <a:gd name="connsiteX13" fmla="*/ 1621631 w 3885086"/>
                <a:gd name="connsiteY13" fmla="*/ 0 h 4099313"/>
                <a:gd name="connsiteX14" fmla="*/ 1621631 w 3885086"/>
                <a:gd name="connsiteY14" fmla="*/ 312073 h 4099313"/>
                <a:gd name="connsiteX15" fmla="*/ 270720 w 3885086"/>
                <a:gd name="connsiteY15" fmla="*/ 1067768 h 4099313"/>
                <a:gd name="connsiteX16" fmla="*/ 1629 w 3885086"/>
                <a:gd name="connsiteY16" fmla="*/ 908652 h 4099313"/>
                <a:gd name="connsiteX17" fmla="*/ 1621631 w 3885086"/>
                <a:gd name="connsiteY17" fmla="*/ 0 h 4099313"/>
                <a:gd name="connsiteX0" fmla="*/ 270720 w 3760643"/>
                <a:gd name="connsiteY0" fmla="*/ 1067768 h 2047473"/>
                <a:gd name="connsiteX1" fmla="*/ 273843 w 3760643"/>
                <a:gd name="connsiteY1" fmla="*/ 1069614 h 2047473"/>
                <a:gd name="connsiteX2" fmla="*/ 270720 w 3760643"/>
                <a:gd name="connsiteY2" fmla="*/ 1067768 h 2047473"/>
                <a:gd name="connsiteX3" fmla="*/ 0 w 3760643"/>
                <a:gd name="connsiteY3" fmla="*/ 907689 h 2047473"/>
                <a:gd name="connsiteX4" fmla="*/ 1629 w 3760643"/>
                <a:gd name="connsiteY4" fmla="*/ 908652 h 2047473"/>
                <a:gd name="connsiteX5" fmla="*/ 0 w 3760643"/>
                <a:gd name="connsiteY5" fmla="*/ 907689 h 2047473"/>
                <a:gd name="connsiteX6" fmla="*/ 1621631 w 3760643"/>
                <a:gd name="connsiteY6" fmla="*/ 312073 h 2047473"/>
                <a:gd name="connsiteX7" fmla="*/ 1621631 w 3760643"/>
                <a:gd name="connsiteY7" fmla="*/ 312377 h 2047473"/>
                <a:gd name="connsiteX8" fmla="*/ 1621631 w 3760643"/>
                <a:gd name="connsiteY8" fmla="*/ 312073 h 2047473"/>
                <a:gd name="connsiteX9" fmla="*/ 3447906 w 3760643"/>
                <a:gd name="connsiteY9" fmla="*/ 2047472 h 2047473"/>
                <a:gd name="connsiteX10" fmla="*/ 3759981 w 3760643"/>
                <a:gd name="connsiteY10" fmla="*/ 2047473 h 2047473"/>
                <a:gd name="connsiteX11" fmla="*/ 3447906 w 3760643"/>
                <a:gd name="connsiteY11" fmla="*/ 2047472 h 2047473"/>
                <a:gd name="connsiteX12" fmla="*/ 1621631 w 3760643"/>
                <a:gd name="connsiteY12" fmla="*/ 0 h 2047473"/>
                <a:gd name="connsiteX13" fmla="*/ 1621631 w 3760643"/>
                <a:gd name="connsiteY13" fmla="*/ 312073 h 2047473"/>
                <a:gd name="connsiteX14" fmla="*/ 270720 w 3760643"/>
                <a:gd name="connsiteY14" fmla="*/ 1067768 h 2047473"/>
                <a:gd name="connsiteX15" fmla="*/ 1629 w 3760643"/>
                <a:gd name="connsiteY15" fmla="*/ 908652 h 2047473"/>
                <a:gd name="connsiteX16" fmla="*/ 1621631 w 3760643"/>
                <a:gd name="connsiteY16" fmla="*/ 0 h 2047473"/>
                <a:gd name="connsiteX0" fmla="*/ 270720 w 1621631"/>
                <a:gd name="connsiteY0" fmla="*/ 1067768 h 1069614"/>
                <a:gd name="connsiteX1" fmla="*/ 273843 w 1621631"/>
                <a:gd name="connsiteY1" fmla="*/ 1069614 h 1069614"/>
                <a:gd name="connsiteX2" fmla="*/ 270720 w 1621631"/>
                <a:gd name="connsiteY2" fmla="*/ 1067768 h 1069614"/>
                <a:gd name="connsiteX3" fmla="*/ 0 w 1621631"/>
                <a:gd name="connsiteY3" fmla="*/ 907689 h 1069614"/>
                <a:gd name="connsiteX4" fmla="*/ 1629 w 1621631"/>
                <a:gd name="connsiteY4" fmla="*/ 908652 h 1069614"/>
                <a:gd name="connsiteX5" fmla="*/ 0 w 1621631"/>
                <a:gd name="connsiteY5" fmla="*/ 907689 h 1069614"/>
                <a:gd name="connsiteX6" fmla="*/ 1621631 w 1621631"/>
                <a:gd name="connsiteY6" fmla="*/ 312073 h 1069614"/>
                <a:gd name="connsiteX7" fmla="*/ 1621631 w 1621631"/>
                <a:gd name="connsiteY7" fmla="*/ 312377 h 1069614"/>
                <a:gd name="connsiteX8" fmla="*/ 1621631 w 1621631"/>
                <a:gd name="connsiteY8" fmla="*/ 312073 h 1069614"/>
                <a:gd name="connsiteX9" fmla="*/ 1621631 w 1621631"/>
                <a:gd name="connsiteY9" fmla="*/ 0 h 1069614"/>
                <a:gd name="connsiteX10" fmla="*/ 1621631 w 1621631"/>
                <a:gd name="connsiteY10" fmla="*/ 312073 h 1069614"/>
                <a:gd name="connsiteX11" fmla="*/ 270720 w 1621631"/>
                <a:gd name="connsiteY11" fmla="*/ 1067768 h 1069614"/>
                <a:gd name="connsiteX12" fmla="*/ 1629 w 1621631"/>
                <a:gd name="connsiteY12" fmla="*/ 908652 h 1069614"/>
                <a:gd name="connsiteX13" fmla="*/ 1621631 w 1621631"/>
                <a:gd name="connsiteY13" fmla="*/ 0 h 1069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21631" h="1069614">
                  <a:moveTo>
                    <a:pt x="270720" y="1067768"/>
                  </a:moveTo>
                  <a:lnTo>
                    <a:pt x="273843" y="1069614"/>
                  </a:lnTo>
                  <a:lnTo>
                    <a:pt x="270720" y="1067768"/>
                  </a:lnTo>
                  <a:close/>
                  <a:moveTo>
                    <a:pt x="0" y="907689"/>
                  </a:moveTo>
                  <a:lnTo>
                    <a:pt x="1629" y="908652"/>
                  </a:lnTo>
                  <a:lnTo>
                    <a:pt x="0" y="907689"/>
                  </a:lnTo>
                  <a:close/>
                  <a:moveTo>
                    <a:pt x="1621631" y="312073"/>
                  </a:moveTo>
                  <a:lnTo>
                    <a:pt x="1621631" y="312377"/>
                  </a:lnTo>
                  <a:lnTo>
                    <a:pt x="1621631" y="312073"/>
                  </a:lnTo>
                  <a:close/>
                  <a:moveTo>
                    <a:pt x="1621631" y="0"/>
                  </a:moveTo>
                  <a:lnTo>
                    <a:pt x="1621631" y="312073"/>
                  </a:lnTo>
                  <a:cubicBezTo>
                    <a:pt x="1059988" y="337356"/>
                    <a:pt x="568425" y="631117"/>
                    <a:pt x="270720" y="1067768"/>
                  </a:cubicBezTo>
                  <a:lnTo>
                    <a:pt x="1629" y="908652"/>
                  </a:lnTo>
                  <a:cubicBezTo>
                    <a:pt x="354259" y="380480"/>
                    <a:pt x="945677" y="25494"/>
                    <a:pt x="16216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98894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pc="-38" dirty="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Freeform 61">
              <a:extLst>
                <a:ext uri="{FF2B5EF4-FFF2-40B4-BE49-F238E27FC236}">
                  <a16:creationId xmlns:a16="http://schemas.microsoft.com/office/drawing/2014/main" id="{12F0584D-E970-219A-DA4F-877D9B11F53E}"/>
                </a:ext>
              </a:extLst>
            </p:cNvPr>
            <p:cNvSpPr/>
            <p:nvPr/>
          </p:nvSpPr>
          <p:spPr bwMode="auto">
            <a:xfrm rot="3645706" flipH="1">
              <a:off x="8875073" y="3127550"/>
              <a:ext cx="1621631" cy="1069614"/>
            </a:xfrm>
            <a:custGeom>
              <a:avLst/>
              <a:gdLst>
                <a:gd name="connsiteX0" fmla="*/ 668844 w 4158105"/>
                <a:gd name="connsiteY0" fmla="*/ 1079241 h 4110786"/>
                <a:gd name="connsiteX1" fmla="*/ 671967 w 4158105"/>
                <a:gd name="connsiteY1" fmla="*/ 1081087 h 4110786"/>
                <a:gd name="connsiteX2" fmla="*/ 576717 w 4158105"/>
                <a:gd name="connsiteY2" fmla="*/ 1235869 h 4110786"/>
                <a:gd name="connsiteX3" fmla="*/ 574232 w 4158105"/>
                <a:gd name="connsiteY3" fmla="*/ 1234330 h 4110786"/>
                <a:gd name="connsiteX4" fmla="*/ 668844 w 4158105"/>
                <a:gd name="connsiteY4" fmla="*/ 1079241 h 4110786"/>
                <a:gd name="connsiteX5" fmla="*/ 398124 w 4158105"/>
                <a:gd name="connsiteY5" fmla="*/ 919162 h 4110786"/>
                <a:gd name="connsiteX6" fmla="*/ 399753 w 4158105"/>
                <a:gd name="connsiteY6" fmla="*/ 920125 h 4110786"/>
                <a:gd name="connsiteX7" fmla="*/ 308772 w 4158105"/>
                <a:gd name="connsiteY7" fmla="*/ 1069886 h 4110786"/>
                <a:gd name="connsiteX8" fmla="*/ 307636 w 4158105"/>
                <a:gd name="connsiteY8" fmla="*/ 1069182 h 4110786"/>
                <a:gd name="connsiteX9" fmla="*/ 398124 w 4158105"/>
                <a:gd name="connsiteY9" fmla="*/ 919162 h 4110786"/>
                <a:gd name="connsiteX10" fmla="*/ 2106264 w 4158105"/>
                <a:gd name="connsiteY10" fmla="*/ 319178 h 4110786"/>
                <a:gd name="connsiteX11" fmla="*/ 2198792 w 4158105"/>
                <a:gd name="connsiteY11" fmla="*/ 323850 h 4110786"/>
                <a:gd name="connsiteX12" fmla="*/ 2019755 w 4158105"/>
                <a:gd name="connsiteY12" fmla="*/ 323850 h 4110786"/>
                <a:gd name="connsiteX13" fmla="*/ 2019755 w 4158105"/>
                <a:gd name="connsiteY13" fmla="*/ 323546 h 4110786"/>
                <a:gd name="connsiteX14" fmla="*/ 2106264 w 4158105"/>
                <a:gd name="connsiteY14" fmla="*/ 319178 h 4110786"/>
                <a:gd name="connsiteX15" fmla="*/ 2224351 w 4158105"/>
                <a:gd name="connsiteY15" fmla="*/ 13068 h 4110786"/>
                <a:gd name="connsiteX16" fmla="*/ 4158105 w 4158105"/>
                <a:gd name="connsiteY16" fmla="*/ 2058946 h 4110786"/>
                <a:gd name="connsiteX17" fmla="*/ 2106265 w 4158105"/>
                <a:gd name="connsiteY17" fmla="*/ 4110786 h 4110786"/>
                <a:gd name="connsiteX18" fmla="*/ 54424 w 4158105"/>
                <a:gd name="connsiteY18" fmla="*/ 2058946 h 4110786"/>
                <a:gd name="connsiteX19" fmla="*/ 574232 w 4158105"/>
                <a:gd name="connsiteY19" fmla="*/ 1234330 h 4110786"/>
                <a:gd name="connsiteX20" fmla="*/ 366497 w 4158105"/>
                <a:gd name="connsiteY20" fmla="*/ 2058945 h 4110786"/>
                <a:gd name="connsiteX21" fmla="*/ 2106264 w 4158105"/>
                <a:gd name="connsiteY21" fmla="*/ 3798712 h 4110786"/>
                <a:gd name="connsiteX22" fmla="*/ 3846030 w 4158105"/>
                <a:gd name="connsiteY22" fmla="*/ 2058945 h 4110786"/>
                <a:gd name="connsiteX23" fmla="*/ 2198792 w 4158105"/>
                <a:gd name="connsiteY23" fmla="*/ 323850 h 4110786"/>
                <a:gd name="connsiteX24" fmla="*/ 2219780 w 4158105"/>
                <a:gd name="connsiteY24" fmla="*/ 323850 h 4110786"/>
                <a:gd name="connsiteX25" fmla="*/ 2224351 w 4158105"/>
                <a:gd name="connsiteY25" fmla="*/ 13068 h 4110786"/>
                <a:gd name="connsiteX26" fmla="*/ 2019755 w 4158105"/>
                <a:gd name="connsiteY26" fmla="*/ 11473 h 4110786"/>
                <a:gd name="connsiteX27" fmla="*/ 2019755 w 4158105"/>
                <a:gd name="connsiteY27" fmla="*/ 323546 h 4110786"/>
                <a:gd name="connsiteX28" fmla="*/ 668844 w 4158105"/>
                <a:gd name="connsiteY28" fmla="*/ 1079241 h 4110786"/>
                <a:gd name="connsiteX29" fmla="*/ 399753 w 4158105"/>
                <a:gd name="connsiteY29" fmla="*/ 920125 h 4110786"/>
                <a:gd name="connsiteX30" fmla="*/ 2019755 w 4158105"/>
                <a:gd name="connsiteY30" fmla="*/ 11473 h 4110786"/>
                <a:gd name="connsiteX31" fmla="*/ 2224543 w 4158105"/>
                <a:gd name="connsiteY31" fmla="*/ 0 h 4110786"/>
                <a:gd name="connsiteX32" fmla="*/ 2224351 w 4158105"/>
                <a:gd name="connsiteY32" fmla="*/ 13068 h 4110786"/>
                <a:gd name="connsiteX33" fmla="*/ 2106265 w 4158105"/>
                <a:gd name="connsiteY33" fmla="*/ 7105 h 4110786"/>
                <a:gd name="connsiteX34" fmla="*/ 2019755 w 4158105"/>
                <a:gd name="connsiteY34" fmla="*/ 11473 h 4110786"/>
                <a:gd name="connsiteX35" fmla="*/ 2019755 w 4158105"/>
                <a:gd name="connsiteY35" fmla="*/ 2381 h 4110786"/>
                <a:gd name="connsiteX36" fmla="*/ 2224543 w 4158105"/>
                <a:gd name="connsiteY36" fmla="*/ 0 h 4110786"/>
                <a:gd name="connsiteX0" fmla="*/ 668844 w 4158105"/>
                <a:gd name="connsiteY0" fmla="*/ 1079241 h 4110786"/>
                <a:gd name="connsiteX1" fmla="*/ 671967 w 4158105"/>
                <a:gd name="connsiteY1" fmla="*/ 1081087 h 4110786"/>
                <a:gd name="connsiteX2" fmla="*/ 576717 w 4158105"/>
                <a:gd name="connsiteY2" fmla="*/ 1235869 h 4110786"/>
                <a:gd name="connsiteX3" fmla="*/ 574232 w 4158105"/>
                <a:gd name="connsiteY3" fmla="*/ 1234330 h 4110786"/>
                <a:gd name="connsiteX4" fmla="*/ 668844 w 4158105"/>
                <a:gd name="connsiteY4" fmla="*/ 1079241 h 4110786"/>
                <a:gd name="connsiteX5" fmla="*/ 398124 w 4158105"/>
                <a:gd name="connsiteY5" fmla="*/ 919162 h 4110786"/>
                <a:gd name="connsiteX6" fmla="*/ 399753 w 4158105"/>
                <a:gd name="connsiteY6" fmla="*/ 920125 h 4110786"/>
                <a:gd name="connsiteX7" fmla="*/ 308772 w 4158105"/>
                <a:gd name="connsiteY7" fmla="*/ 1069886 h 4110786"/>
                <a:gd name="connsiteX8" fmla="*/ 398124 w 4158105"/>
                <a:gd name="connsiteY8" fmla="*/ 919162 h 4110786"/>
                <a:gd name="connsiteX9" fmla="*/ 2106264 w 4158105"/>
                <a:gd name="connsiteY9" fmla="*/ 319178 h 4110786"/>
                <a:gd name="connsiteX10" fmla="*/ 2198792 w 4158105"/>
                <a:gd name="connsiteY10" fmla="*/ 323850 h 4110786"/>
                <a:gd name="connsiteX11" fmla="*/ 2019755 w 4158105"/>
                <a:gd name="connsiteY11" fmla="*/ 323850 h 4110786"/>
                <a:gd name="connsiteX12" fmla="*/ 2019755 w 4158105"/>
                <a:gd name="connsiteY12" fmla="*/ 323546 h 4110786"/>
                <a:gd name="connsiteX13" fmla="*/ 2106264 w 4158105"/>
                <a:gd name="connsiteY13" fmla="*/ 319178 h 4110786"/>
                <a:gd name="connsiteX14" fmla="*/ 2224351 w 4158105"/>
                <a:gd name="connsiteY14" fmla="*/ 13068 h 4110786"/>
                <a:gd name="connsiteX15" fmla="*/ 4158105 w 4158105"/>
                <a:gd name="connsiteY15" fmla="*/ 2058946 h 4110786"/>
                <a:gd name="connsiteX16" fmla="*/ 2106265 w 4158105"/>
                <a:gd name="connsiteY16" fmla="*/ 4110786 h 4110786"/>
                <a:gd name="connsiteX17" fmla="*/ 54424 w 4158105"/>
                <a:gd name="connsiteY17" fmla="*/ 2058946 h 4110786"/>
                <a:gd name="connsiteX18" fmla="*/ 574232 w 4158105"/>
                <a:gd name="connsiteY18" fmla="*/ 1234330 h 4110786"/>
                <a:gd name="connsiteX19" fmla="*/ 366497 w 4158105"/>
                <a:gd name="connsiteY19" fmla="*/ 2058945 h 4110786"/>
                <a:gd name="connsiteX20" fmla="*/ 2106264 w 4158105"/>
                <a:gd name="connsiteY20" fmla="*/ 3798712 h 4110786"/>
                <a:gd name="connsiteX21" fmla="*/ 3846030 w 4158105"/>
                <a:gd name="connsiteY21" fmla="*/ 2058945 h 4110786"/>
                <a:gd name="connsiteX22" fmla="*/ 2198792 w 4158105"/>
                <a:gd name="connsiteY22" fmla="*/ 323850 h 4110786"/>
                <a:gd name="connsiteX23" fmla="*/ 2219780 w 4158105"/>
                <a:gd name="connsiteY23" fmla="*/ 323850 h 4110786"/>
                <a:gd name="connsiteX24" fmla="*/ 2224351 w 4158105"/>
                <a:gd name="connsiteY24" fmla="*/ 13068 h 4110786"/>
                <a:gd name="connsiteX25" fmla="*/ 2019755 w 4158105"/>
                <a:gd name="connsiteY25" fmla="*/ 11473 h 4110786"/>
                <a:gd name="connsiteX26" fmla="*/ 2019755 w 4158105"/>
                <a:gd name="connsiteY26" fmla="*/ 323546 h 4110786"/>
                <a:gd name="connsiteX27" fmla="*/ 668844 w 4158105"/>
                <a:gd name="connsiteY27" fmla="*/ 1079241 h 4110786"/>
                <a:gd name="connsiteX28" fmla="*/ 399753 w 4158105"/>
                <a:gd name="connsiteY28" fmla="*/ 920125 h 4110786"/>
                <a:gd name="connsiteX29" fmla="*/ 2019755 w 4158105"/>
                <a:gd name="connsiteY29" fmla="*/ 11473 h 4110786"/>
                <a:gd name="connsiteX30" fmla="*/ 2224543 w 4158105"/>
                <a:gd name="connsiteY30" fmla="*/ 0 h 4110786"/>
                <a:gd name="connsiteX31" fmla="*/ 2224351 w 4158105"/>
                <a:gd name="connsiteY31" fmla="*/ 13068 h 4110786"/>
                <a:gd name="connsiteX32" fmla="*/ 2106265 w 4158105"/>
                <a:gd name="connsiteY32" fmla="*/ 7105 h 4110786"/>
                <a:gd name="connsiteX33" fmla="*/ 2019755 w 4158105"/>
                <a:gd name="connsiteY33" fmla="*/ 11473 h 4110786"/>
                <a:gd name="connsiteX34" fmla="*/ 2019755 w 4158105"/>
                <a:gd name="connsiteY34" fmla="*/ 2381 h 4110786"/>
                <a:gd name="connsiteX35" fmla="*/ 2224543 w 4158105"/>
                <a:gd name="connsiteY35" fmla="*/ 0 h 4110786"/>
                <a:gd name="connsiteX0" fmla="*/ 668844 w 4158105"/>
                <a:gd name="connsiteY0" fmla="*/ 1079241 h 4110786"/>
                <a:gd name="connsiteX1" fmla="*/ 671967 w 4158105"/>
                <a:gd name="connsiteY1" fmla="*/ 1081087 h 4110786"/>
                <a:gd name="connsiteX2" fmla="*/ 576717 w 4158105"/>
                <a:gd name="connsiteY2" fmla="*/ 1235869 h 4110786"/>
                <a:gd name="connsiteX3" fmla="*/ 574232 w 4158105"/>
                <a:gd name="connsiteY3" fmla="*/ 1234330 h 4110786"/>
                <a:gd name="connsiteX4" fmla="*/ 668844 w 4158105"/>
                <a:gd name="connsiteY4" fmla="*/ 1079241 h 4110786"/>
                <a:gd name="connsiteX5" fmla="*/ 398124 w 4158105"/>
                <a:gd name="connsiteY5" fmla="*/ 919162 h 4110786"/>
                <a:gd name="connsiteX6" fmla="*/ 399753 w 4158105"/>
                <a:gd name="connsiteY6" fmla="*/ 920125 h 4110786"/>
                <a:gd name="connsiteX7" fmla="*/ 398124 w 4158105"/>
                <a:gd name="connsiteY7" fmla="*/ 919162 h 4110786"/>
                <a:gd name="connsiteX8" fmla="*/ 2106264 w 4158105"/>
                <a:gd name="connsiteY8" fmla="*/ 319178 h 4110786"/>
                <a:gd name="connsiteX9" fmla="*/ 2198792 w 4158105"/>
                <a:gd name="connsiteY9" fmla="*/ 323850 h 4110786"/>
                <a:gd name="connsiteX10" fmla="*/ 2019755 w 4158105"/>
                <a:gd name="connsiteY10" fmla="*/ 323850 h 4110786"/>
                <a:gd name="connsiteX11" fmla="*/ 2019755 w 4158105"/>
                <a:gd name="connsiteY11" fmla="*/ 323546 h 4110786"/>
                <a:gd name="connsiteX12" fmla="*/ 2106264 w 4158105"/>
                <a:gd name="connsiteY12" fmla="*/ 319178 h 4110786"/>
                <a:gd name="connsiteX13" fmla="*/ 2224351 w 4158105"/>
                <a:gd name="connsiteY13" fmla="*/ 13068 h 4110786"/>
                <a:gd name="connsiteX14" fmla="*/ 4158105 w 4158105"/>
                <a:gd name="connsiteY14" fmla="*/ 2058946 h 4110786"/>
                <a:gd name="connsiteX15" fmla="*/ 2106265 w 4158105"/>
                <a:gd name="connsiteY15" fmla="*/ 4110786 h 4110786"/>
                <a:gd name="connsiteX16" fmla="*/ 54424 w 4158105"/>
                <a:gd name="connsiteY16" fmla="*/ 2058946 h 4110786"/>
                <a:gd name="connsiteX17" fmla="*/ 574232 w 4158105"/>
                <a:gd name="connsiteY17" fmla="*/ 1234330 h 4110786"/>
                <a:gd name="connsiteX18" fmla="*/ 366497 w 4158105"/>
                <a:gd name="connsiteY18" fmla="*/ 2058945 h 4110786"/>
                <a:gd name="connsiteX19" fmla="*/ 2106264 w 4158105"/>
                <a:gd name="connsiteY19" fmla="*/ 3798712 h 4110786"/>
                <a:gd name="connsiteX20" fmla="*/ 3846030 w 4158105"/>
                <a:gd name="connsiteY20" fmla="*/ 2058945 h 4110786"/>
                <a:gd name="connsiteX21" fmla="*/ 2198792 w 4158105"/>
                <a:gd name="connsiteY21" fmla="*/ 323850 h 4110786"/>
                <a:gd name="connsiteX22" fmla="*/ 2219780 w 4158105"/>
                <a:gd name="connsiteY22" fmla="*/ 323850 h 4110786"/>
                <a:gd name="connsiteX23" fmla="*/ 2224351 w 4158105"/>
                <a:gd name="connsiteY23" fmla="*/ 13068 h 4110786"/>
                <a:gd name="connsiteX24" fmla="*/ 2019755 w 4158105"/>
                <a:gd name="connsiteY24" fmla="*/ 11473 h 4110786"/>
                <a:gd name="connsiteX25" fmla="*/ 2019755 w 4158105"/>
                <a:gd name="connsiteY25" fmla="*/ 323546 h 4110786"/>
                <a:gd name="connsiteX26" fmla="*/ 668844 w 4158105"/>
                <a:gd name="connsiteY26" fmla="*/ 1079241 h 4110786"/>
                <a:gd name="connsiteX27" fmla="*/ 399753 w 4158105"/>
                <a:gd name="connsiteY27" fmla="*/ 920125 h 4110786"/>
                <a:gd name="connsiteX28" fmla="*/ 2019755 w 4158105"/>
                <a:gd name="connsiteY28" fmla="*/ 11473 h 4110786"/>
                <a:gd name="connsiteX29" fmla="*/ 2224543 w 4158105"/>
                <a:gd name="connsiteY29" fmla="*/ 0 h 4110786"/>
                <a:gd name="connsiteX30" fmla="*/ 2224351 w 4158105"/>
                <a:gd name="connsiteY30" fmla="*/ 13068 h 4110786"/>
                <a:gd name="connsiteX31" fmla="*/ 2106265 w 4158105"/>
                <a:gd name="connsiteY31" fmla="*/ 7105 h 4110786"/>
                <a:gd name="connsiteX32" fmla="*/ 2019755 w 4158105"/>
                <a:gd name="connsiteY32" fmla="*/ 11473 h 4110786"/>
                <a:gd name="connsiteX33" fmla="*/ 2019755 w 4158105"/>
                <a:gd name="connsiteY33" fmla="*/ 2381 h 4110786"/>
                <a:gd name="connsiteX34" fmla="*/ 2224543 w 4158105"/>
                <a:gd name="connsiteY34" fmla="*/ 0 h 4110786"/>
                <a:gd name="connsiteX0" fmla="*/ 739525 w 4228786"/>
                <a:gd name="connsiteY0" fmla="*/ 1079241 h 4110786"/>
                <a:gd name="connsiteX1" fmla="*/ 742648 w 4228786"/>
                <a:gd name="connsiteY1" fmla="*/ 1081087 h 4110786"/>
                <a:gd name="connsiteX2" fmla="*/ 647398 w 4228786"/>
                <a:gd name="connsiteY2" fmla="*/ 1235869 h 4110786"/>
                <a:gd name="connsiteX3" fmla="*/ 644913 w 4228786"/>
                <a:gd name="connsiteY3" fmla="*/ 1234330 h 4110786"/>
                <a:gd name="connsiteX4" fmla="*/ 739525 w 4228786"/>
                <a:gd name="connsiteY4" fmla="*/ 1079241 h 4110786"/>
                <a:gd name="connsiteX5" fmla="*/ 468805 w 4228786"/>
                <a:gd name="connsiteY5" fmla="*/ 919162 h 4110786"/>
                <a:gd name="connsiteX6" fmla="*/ 470434 w 4228786"/>
                <a:gd name="connsiteY6" fmla="*/ 920125 h 4110786"/>
                <a:gd name="connsiteX7" fmla="*/ 468805 w 4228786"/>
                <a:gd name="connsiteY7" fmla="*/ 919162 h 4110786"/>
                <a:gd name="connsiteX8" fmla="*/ 2176945 w 4228786"/>
                <a:gd name="connsiteY8" fmla="*/ 319178 h 4110786"/>
                <a:gd name="connsiteX9" fmla="*/ 2269473 w 4228786"/>
                <a:gd name="connsiteY9" fmla="*/ 323850 h 4110786"/>
                <a:gd name="connsiteX10" fmla="*/ 2090436 w 4228786"/>
                <a:gd name="connsiteY10" fmla="*/ 323850 h 4110786"/>
                <a:gd name="connsiteX11" fmla="*/ 2090436 w 4228786"/>
                <a:gd name="connsiteY11" fmla="*/ 323546 h 4110786"/>
                <a:gd name="connsiteX12" fmla="*/ 2176945 w 4228786"/>
                <a:gd name="connsiteY12" fmla="*/ 319178 h 4110786"/>
                <a:gd name="connsiteX13" fmla="*/ 2295032 w 4228786"/>
                <a:gd name="connsiteY13" fmla="*/ 13068 h 4110786"/>
                <a:gd name="connsiteX14" fmla="*/ 4228786 w 4228786"/>
                <a:gd name="connsiteY14" fmla="*/ 2058946 h 4110786"/>
                <a:gd name="connsiteX15" fmla="*/ 2176946 w 4228786"/>
                <a:gd name="connsiteY15" fmla="*/ 4110786 h 4110786"/>
                <a:gd name="connsiteX16" fmla="*/ 125105 w 4228786"/>
                <a:gd name="connsiteY16" fmla="*/ 2058946 h 4110786"/>
                <a:gd name="connsiteX17" fmla="*/ 437178 w 4228786"/>
                <a:gd name="connsiteY17" fmla="*/ 2058945 h 4110786"/>
                <a:gd name="connsiteX18" fmla="*/ 2176945 w 4228786"/>
                <a:gd name="connsiteY18" fmla="*/ 3798712 h 4110786"/>
                <a:gd name="connsiteX19" fmla="*/ 3916711 w 4228786"/>
                <a:gd name="connsiteY19" fmla="*/ 2058945 h 4110786"/>
                <a:gd name="connsiteX20" fmla="*/ 2269473 w 4228786"/>
                <a:gd name="connsiteY20" fmla="*/ 323850 h 4110786"/>
                <a:gd name="connsiteX21" fmla="*/ 2290461 w 4228786"/>
                <a:gd name="connsiteY21" fmla="*/ 323850 h 4110786"/>
                <a:gd name="connsiteX22" fmla="*/ 2295032 w 4228786"/>
                <a:gd name="connsiteY22" fmla="*/ 13068 h 4110786"/>
                <a:gd name="connsiteX23" fmla="*/ 2090436 w 4228786"/>
                <a:gd name="connsiteY23" fmla="*/ 11473 h 4110786"/>
                <a:gd name="connsiteX24" fmla="*/ 2090436 w 4228786"/>
                <a:gd name="connsiteY24" fmla="*/ 323546 h 4110786"/>
                <a:gd name="connsiteX25" fmla="*/ 739525 w 4228786"/>
                <a:gd name="connsiteY25" fmla="*/ 1079241 h 4110786"/>
                <a:gd name="connsiteX26" fmla="*/ 470434 w 4228786"/>
                <a:gd name="connsiteY26" fmla="*/ 920125 h 4110786"/>
                <a:gd name="connsiteX27" fmla="*/ 2090436 w 4228786"/>
                <a:gd name="connsiteY27" fmla="*/ 11473 h 4110786"/>
                <a:gd name="connsiteX28" fmla="*/ 2295224 w 4228786"/>
                <a:gd name="connsiteY28" fmla="*/ 0 h 4110786"/>
                <a:gd name="connsiteX29" fmla="*/ 2295032 w 4228786"/>
                <a:gd name="connsiteY29" fmla="*/ 13068 h 4110786"/>
                <a:gd name="connsiteX30" fmla="*/ 2176946 w 4228786"/>
                <a:gd name="connsiteY30" fmla="*/ 7105 h 4110786"/>
                <a:gd name="connsiteX31" fmla="*/ 2090436 w 4228786"/>
                <a:gd name="connsiteY31" fmla="*/ 11473 h 4110786"/>
                <a:gd name="connsiteX32" fmla="*/ 2090436 w 4228786"/>
                <a:gd name="connsiteY32" fmla="*/ 2381 h 4110786"/>
                <a:gd name="connsiteX33" fmla="*/ 2295224 w 4228786"/>
                <a:gd name="connsiteY33" fmla="*/ 0 h 4110786"/>
                <a:gd name="connsiteX0" fmla="*/ 739525 w 4228786"/>
                <a:gd name="connsiteY0" fmla="*/ 1079241 h 4110786"/>
                <a:gd name="connsiteX1" fmla="*/ 742648 w 4228786"/>
                <a:gd name="connsiteY1" fmla="*/ 1081087 h 4110786"/>
                <a:gd name="connsiteX2" fmla="*/ 647398 w 4228786"/>
                <a:gd name="connsiteY2" fmla="*/ 1235869 h 4110786"/>
                <a:gd name="connsiteX3" fmla="*/ 739525 w 4228786"/>
                <a:gd name="connsiteY3" fmla="*/ 1079241 h 4110786"/>
                <a:gd name="connsiteX4" fmla="*/ 468805 w 4228786"/>
                <a:gd name="connsiteY4" fmla="*/ 919162 h 4110786"/>
                <a:gd name="connsiteX5" fmla="*/ 470434 w 4228786"/>
                <a:gd name="connsiteY5" fmla="*/ 920125 h 4110786"/>
                <a:gd name="connsiteX6" fmla="*/ 468805 w 4228786"/>
                <a:gd name="connsiteY6" fmla="*/ 919162 h 4110786"/>
                <a:gd name="connsiteX7" fmla="*/ 2176945 w 4228786"/>
                <a:gd name="connsiteY7" fmla="*/ 319178 h 4110786"/>
                <a:gd name="connsiteX8" fmla="*/ 2269473 w 4228786"/>
                <a:gd name="connsiteY8" fmla="*/ 323850 h 4110786"/>
                <a:gd name="connsiteX9" fmla="*/ 2090436 w 4228786"/>
                <a:gd name="connsiteY9" fmla="*/ 323850 h 4110786"/>
                <a:gd name="connsiteX10" fmla="*/ 2090436 w 4228786"/>
                <a:gd name="connsiteY10" fmla="*/ 323546 h 4110786"/>
                <a:gd name="connsiteX11" fmla="*/ 2176945 w 4228786"/>
                <a:gd name="connsiteY11" fmla="*/ 319178 h 4110786"/>
                <a:gd name="connsiteX12" fmla="*/ 2295032 w 4228786"/>
                <a:gd name="connsiteY12" fmla="*/ 13068 h 4110786"/>
                <a:gd name="connsiteX13" fmla="*/ 4228786 w 4228786"/>
                <a:gd name="connsiteY13" fmla="*/ 2058946 h 4110786"/>
                <a:gd name="connsiteX14" fmla="*/ 2176946 w 4228786"/>
                <a:gd name="connsiteY14" fmla="*/ 4110786 h 4110786"/>
                <a:gd name="connsiteX15" fmla="*/ 125105 w 4228786"/>
                <a:gd name="connsiteY15" fmla="*/ 2058946 h 4110786"/>
                <a:gd name="connsiteX16" fmla="*/ 437178 w 4228786"/>
                <a:gd name="connsiteY16" fmla="*/ 2058945 h 4110786"/>
                <a:gd name="connsiteX17" fmla="*/ 2176945 w 4228786"/>
                <a:gd name="connsiteY17" fmla="*/ 3798712 h 4110786"/>
                <a:gd name="connsiteX18" fmla="*/ 3916711 w 4228786"/>
                <a:gd name="connsiteY18" fmla="*/ 2058945 h 4110786"/>
                <a:gd name="connsiteX19" fmla="*/ 2269473 w 4228786"/>
                <a:gd name="connsiteY19" fmla="*/ 323850 h 4110786"/>
                <a:gd name="connsiteX20" fmla="*/ 2290461 w 4228786"/>
                <a:gd name="connsiteY20" fmla="*/ 323850 h 4110786"/>
                <a:gd name="connsiteX21" fmla="*/ 2295032 w 4228786"/>
                <a:gd name="connsiteY21" fmla="*/ 13068 h 4110786"/>
                <a:gd name="connsiteX22" fmla="*/ 2090436 w 4228786"/>
                <a:gd name="connsiteY22" fmla="*/ 11473 h 4110786"/>
                <a:gd name="connsiteX23" fmla="*/ 2090436 w 4228786"/>
                <a:gd name="connsiteY23" fmla="*/ 323546 h 4110786"/>
                <a:gd name="connsiteX24" fmla="*/ 739525 w 4228786"/>
                <a:gd name="connsiteY24" fmla="*/ 1079241 h 4110786"/>
                <a:gd name="connsiteX25" fmla="*/ 470434 w 4228786"/>
                <a:gd name="connsiteY25" fmla="*/ 920125 h 4110786"/>
                <a:gd name="connsiteX26" fmla="*/ 2090436 w 4228786"/>
                <a:gd name="connsiteY26" fmla="*/ 11473 h 4110786"/>
                <a:gd name="connsiteX27" fmla="*/ 2295224 w 4228786"/>
                <a:gd name="connsiteY27" fmla="*/ 0 h 4110786"/>
                <a:gd name="connsiteX28" fmla="*/ 2295032 w 4228786"/>
                <a:gd name="connsiteY28" fmla="*/ 13068 h 4110786"/>
                <a:gd name="connsiteX29" fmla="*/ 2176946 w 4228786"/>
                <a:gd name="connsiteY29" fmla="*/ 7105 h 4110786"/>
                <a:gd name="connsiteX30" fmla="*/ 2090436 w 4228786"/>
                <a:gd name="connsiteY30" fmla="*/ 11473 h 4110786"/>
                <a:gd name="connsiteX31" fmla="*/ 2090436 w 4228786"/>
                <a:gd name="connsiteY31" fmla="*/ 2381 h 4110786"/>
                <a:gd name="connsiteX32" fmla="*/ 2295224 w 4228786"/>
                <a:gd name="connsiteY32" fmla="*/ 0 h 4110786"/>
                <a:gd name="connsiteX0" fmla="*/ 739525 w 4228786"/>
                <a:gd name="connsiteY0" fmla="*/ 1079241 h 4110786"/>
                <a:gd name="connsiteX1" fmla="*/ 742648 w 4228786"/>
                <a:gd name="connsiteY1" fmla="*/ 1081087 h 4110786"/>
                <a:gd name="connsiteX2" fmla="*/ 739525 w 4228786"/>
                <a:gd name="connsiteY2" fmla="*/ 1079241 h 4110786"/>
                <a:gd name="connsiteX3" fmla="*/ 468805 w 4228786"/>
                <a:gd name="connsiteY3" fmla="*/ 919162 h 4110786"/>
                <a:gd name="connsiteX4" fmla="*/ 470434 w 4228786"/>
                <a:gd name="connsiteY4" fmla="*/ 920125 h 4110786"/>
                <a:gd name="connsiteX5" fmla="*/ 468805 w 4228786"/>
                <a:gd name="connsiteY5" fmla="*/ 919162 h 4110786"/>
                <a:gd name="connsiteX6" fmla="*/ 2176945 w 4228786"/>
                <a:gd name="connsiteY6" fmla="*/ 319178 h 4110786"/>
                <a:gd name="connsiteX7" fmla="*/ 2269473 w 4228786"/>
                <a:gd name="connsiteY7" fmla="*/ 323850 h 4110786"/>
                <a:gd name="connsiteX8" fmla="*/ 2090436 w 4228786"/>
                <a:gd name="connsiteY8" fmla="*/ 323850 h 4110786"/>
                <a:gd name="connsiteX9" fmla="*/ 2090436 w 4228786"/>
                <a:gd name="connsiteY9" fmla="*/ 323546 h 4110786"/>
                <a:gd name="connsiteX10" fmla="*/ 2176945 w 4228786"/>
                <a:gd name="connsiteY10" fmla="*/ 319178 h 4110786"/>
                <a:gd name="connsiteX11" fmla="*/ 2295032 w 4228786"/>
                <a:gd name="connsiteY11" fmla="*/ 13068 h 4110786"/>
                <a:gd name="connsiteX12" fmla="*/ 4228786 w 4228786"/>
                <a:gd name="connsiteY12" fmla="*/ 2058946 h 4110786"/>
                <a:gd name="connsiteX13" fmla="*/ 2176946 w 4228786"/>
                <a:gd name="connsiteY13" fmla="*/ 4110786 h 4110786"/>
                <a:gd name="connsiteX14" fmla="*/ 125105 w 4228786"/>
                <a:gd name="connsiteY14" fmla="*/ 2058946 h 4110786"/>
                <a:gd name="connsiteX15" fmla="*/ 437178 w 4228786"/>
                <a:gd name="connsiteY15" fmla="*/ 2058945 h 4110786"/>
                <a:gd name="connsiteX16" fmla="*/ 2176945 w 4228786"/>
                <a:gd name="connsiteY16" fmla="*/ 3798712 h 4110786"/>
                <a:gd name="connsiteX17" fmla="*/ 3916711 w 4228786"/>
                <a:gd name="connsiteY17" fmla="*/ 2058945 h 4110786"/>
                <a:gd name="connsiteX18" fmla="*/ 2269473 w 4228786"/>
                <a:gd name="connsiteY18" fmla="*/ 323850 h 4110786"/>
                <a:gd name="connsiteX19" fmla="*/ 2290461 w 4228786"/>
                <a:gd name="connsiteY19" fmla="*/ 323850 h 4110786"/>
                <a:gd name="connsiteX20" fmla="*/ 2295032 w 4228786"/>
                <a:gd name="connsiteY20" fmla="*/ 13068 h 4110786"/>
                <a:gd name="connsiteX21" fmla="*/ 2090436 w 4228786"/>
                <a:gd name="connsiteY21" fmla="*/ 11473 h 4110786"/>
                <a:gd name="connsiteX22" fmla="*/ 2090436 w 4228786"/>
                <a:gd name="connsiteY22" fmla="*/ 323546 h 4110786"/>
                <a:gd name="connsiteX23" fmla="*/ 739525 w 4228786"/>
                <a:gd name="connsiteY23" fmla="*/ 1079241 h 4110786"/>
                <a:gd name="connsiteX24" fmla="*/ 470434 w 4228786"/>
                <a:gd name="connsiteY24" fmla="*/ 920125 h 4110786"/>
                <a:gd name="connsiteX25" fmla="*/ 2090436 w 4228786"/>
                <a:gd name="connsiteY25" fmla="*/ 11473 h 4110786"/>
                <a:gd name="connsiteX26" fmla="*/ 2295224 w 4228786"/>
                <a:gd name="connsiteY26" fmla="*/ 0 h 4110786"/>
                <a:gd name="connsiteX27" fmla="*/ 2295032 w 4228786"/>
                <a:gd name="connsiteY27" fmla="*/ 13068 h 4110786"/>
                <a:gd name="connsiteX28" fmla="*/ 2176946 w 4228786"/>
                <a:gd name="connsiteY28" fmla="*/ 7105 h 4110786"/>
                <a:gd name="connsiteX29" fmla="*/ 2090436 w 4228786"/>
                <a:gd name="connsiteY29" fmla="*/ 11473 h 4110786"/>
                <a:gd name="connsiteX30" fmla="*/ 2090436 w 4228786"/>
                <a:gd name="connsiteY30" fmla="*/ 2381 h 4110786"/>
                <a:gd name="connsiteX31" fmla="*/ 2295224 w 4228786"/>
                <a:gd name="connsiteY31" fmla="*/ 0 h 4110786"/>
                <a:gd name="connsiteX0" fmla="*/ 739525 w 4228786"/>
                <a:gd name="connsiteY0" fmla="*/ 1079241 h 4110786"/>
                <a:gd name="connsiteX1" fmla="*/ 742648 w 4228786"/>
                <a:gd name="connsiteY1" fmla="*/ 1081087 h 4110786"/>
                <a:gd name="connsiteX2" fmla="*/ 739525 w 4228786"/>
                <a:gd name="connsiteY2" fmla="*/ 1079241 h 4110786"/>
                <a:gd name="connsiteX3" fmla="*/ 468805 w 4228786"/>
                <a:gd name="connsiteY3" fmla="*/ 919162 h 4110786"/>
                <a:gd name="connsiteX4" fmla="*/ 470434 w 4228786"/>
                <a:gd name="connsiteY4" fmla="*/ 920125 h 4110786"/>
                <a:gd name="connsiteX5" fmla="*/ 468805 w 4228786"/>
                <a:gd name="connsiteY5" fmla="*/ 919162 h 4110786"/>
                <a:gd name="connsiteX6" fmla="*/ 2176945 w 4228786"/>
                <a:gd name="connsiteY6" fmla="*/ 319178 h 4110786"/>
                <a:gd name="connsiteX7" fmla="*/ 2269473 w 4228786"/>
                <a:gd name="connsiteY7" fmla="*/ 323850 h 4110786"/>
                <a:gd name="connsiteX8" fmla="*/ 2090436 w 4228786"/>
                <a:gd name="connsiteY8" fmla="*/ 323850 h 4110786"/>
                <a:gd name="connsiteX9" fmla="*/ 2090436 w 4228786"/>
                <a:gd name="connsiteY9" fmla="*/ 323546 h 4110786"/>
                <a:gd name="connsiteX10" fmla="*/ 2176945 w 4228786"/>
                <a:gd name="connsiteY10" fmla="*/ 319178 h 4110786"/>
                <a:gd name="connsiteX11" fmla="*/ 2295032 w 4228786"/>
                <a:gd name="connsiteY11" fmla="*/ 13068 h 4110786"/>
                <a:gd name="connsiteX12" fmla="*/ 4228786 w 4228786"/>
                <a:gd name="connsiteY12" fmla="*/ 2058946 h 4110786"/>
                <a:gd name="connsiteX13" fmla="*/ 2176946 w 4228786"/>
                <a:gd name="connsiteY13" fmla="*/ 4110786 h 4110786"/>
                <a:gd name="connsiteX14" fmla="*/ 125105 w 4228786"/>
                <a:gd name="connsiteY14" fmla="*/ 2058946 h 4110786"/>
                <a:gd name="connsiteX15" fmla="*/ 437178 w 4228786"/>
                <a:gd name="connsiteY15" fmla="*/ 2058945 h 4110786"/>
                <a:gd name="connsiteX16" fmla="*/ 2176945 w 4228786"/>
                <a:gd name="connsiteY16" fmla="*/ 3798712 h 4110786"/>
                <a:gd name="connsiteX17" fmla="*/ 3916711 w 4228786"/>
                <a:gd name="connsiteY17" fmla="*/ 2058945 h 4110786"/>
                <a:gd name="connsiteX18" fmla="*/ 2269473 w 4228786"/>
                <a:gd name="connsiteY18" fmla="*/ 323850 h 4110786"/>
                <a:gd name="connsiteX19" fmla="*/ 2290461 w 4228786"/>
                <a:gd name="connsiteY19" fmla="*/ 323850 h 4110786"/>
                <a:gd name="connsiteX20" fmla="*/ 2295032 w 4228786"/>
                <a:gd name="connsiteY20" fmla="*/ 13068 h 4110786"/>
                <a:gd name="connsiteX21" fmla="*/ 2090436 w 4228786"/>
                <a:gd name="connsiteY21" fmla="*/ 11473 h 4110786"/>
                <a:gd name="connsiteX22" fmla="*/ 2090436 w 4228786"/>
                <a:gd name="connsiteY22" fmla="*/ 323546 h 4110786"/>
                <a:gd name="connsiteX23" fmla="*/ 739525 w 4228786"/>
                <a:gd name="connsiteY23" fmla="*/ 1079241 h 4110786"/>
                <a:gd name="connsiteX24" fmla="*/ 470434 w 4228786"/>
                <a:gd name="connsiteY24" fmla="*/ 920125 h 4110786"/>
                <a:gd name="connsiteX25" fmla="*/ 2090436 w 4228786"/>
                <a:gd name="connsiteY25" fmla="*/ 11473 h 4110786"/>
                <a:gd name="connsiteX26" fmla="*/ 2295224 w 4228786"/>
                <a:gd name="connsiteY26" fmla="*/ 0 h 4110786"/>
                <a:gd name="connsiteX27" fmla="*/ 2176946 w 4228786"/>
                <a:gd name="connsiteY27" fmla="*/ 7105 h 4110786"/>
                <a:gd name="connsiteX28" fmla="*/ 2090436 w 4228786"/>
                <a:gd name="connsiteY28" fmla="*/ 11473 h 4110786"/>
                <a:gd name="connsiteX29" fmla="*/ 2090436 w 4228786"/>
                <a:gd name="connsiteY29" fmla="*/ 2381 h 4110786"/>
                <a:gd name="connsiteX30" fmla="*/ 2295224 w 4228786"/>
                <a:gd name="connsiteY30" fmla="*/ 0 h 4110786"/>
                <a:gd name="connsiteX0" fmla="*/ 739525 w 4228949"/>
                <a:gd name="connsiteY0" fmla="*/ 1079241 h 4110786"/>
                <a:gd name="connsiteX1" fmla="*/ 742648 w 4228949"/>
                <a:gd name="connsiteY1" fmla="*/ 1081087 h 4110786"/>
                <a:gd name="connsiteX2" fmla="*/ 739525 w 4228949"/>
                <a:gd name="connsiteY2" fmla="*/ 1079241 h 4110786"/>
                <a:gd name="connsiteX3" fmla="*/ 468805 w 4228949"/>
                <a:gd name="connsiteY3" fmla="*/ 919162 h 4110786"/>
                <a:gd name="connsiteX4" fmla="*/ 470434 w 4228949"/>
                <a:gd name="connsiteY4" fmla="*/ 920125 h 4110786"/>
                <a:gd name="connsiteX5" fmla="*/ 468805 w 4228949"/>
                <a:gd name="connsiteY5" fmla="*/ 919162 h 4110786"/>
                <a:gd name="connsiteX6" fmla="*/ 2176945 w 4228949"/>
                <a:gd name="connsiteY6" fmla="*/ 319178 h 4110786"/>
                <a:gd name="connsiteX7" fmla="*/ 2269473 w 4228949"/>
                <a:gd name="connsiteY7" fmla="*/ 323850 h 4110786"/>
                <a:gd name="connsiteX8" fmla="*/ 2090436 w 4228949"/>
                <a:gd name="connsiteY8" fmla="*/ 323850 h 4110786"/>
                <a:gd name="connsiteX9" fmla="*/ 2090436 w 4228949"/>
                <a:gd name="connsiteY9" fmla="*/ 323546 h 4110786"/>
                <a:gd name="connsiteX10" fmla="*/ 2176945 w 4228949"/>
                <a:gd name="connsiteY10" fmla="*/ 319178 h 4110786"/>
                <a:gd name="connsiteX11" fmla="*/ 2290461 w 4228949"/>
                <a:gd name="connsiteY11" fmla="*/ 323850 h 4110786"/>
                <a:gd name="connsiteX12" fmla="*/ 4228786 w 4228949"/>
                <a:gd name="connsiteY12" fmla="*/ 2058946 h 4110786"/>
                <a:gd name="connsiteX13" fmla="*/ 2176946 w 4228949"/>
                <a:gd name="connsiteY13" fmla="*/ 4110786 h 4110786"/>
                <a:gd name="connsiteX14" fmla="*/ 125105 w 4228949"/>
                <a:gd name="connsiteY14" fmla="*/ 2058946 h 4110786"/>
                <a:gd name="connsiteX15" fmla="*/ 437178 w 4228949"/>
                <a:gd name="connsiteY15" fmla="*/ 2058945 h 4110786"/>
                <a:gd name="connsiteX16" fmla="*/ 2176945 w 4228949"/>
                <a:gd name="connsiteY16" fmla="*/ 3798712 h 4110786"/>
                <a:gd name="connsiteX17" fmla="*/ 3916711 w 4228949"/>
                <a:gd name="connsiteY17" fmla="*/ 2058945 h 4110786"/>
                <a:gd name="connsiteX18" fmla="*/ 2269473 w 4228949"/>
                <a:gd name="connsiteY18" fmla="*/ 323850 h 4110786"/>
                <a:gd name="connsiteX19" fmla="*/ 2290461 w 4228949"/>
                <a:gd name="connsiteY19" fmla="*/ 323850 h 4110786"/>
                <a:gd name="connsiteX20" fmla="*/ 2090436 w 4228949"/>
                <a:gd name="connsiteY20" fmla="*/ 11473 h 4110786"/>
                <a:gd name="connsiteX21" fmla="*/ 2090436 w 4228949"/>
                <a:gd name="connsiteY21" fmla="*/ 323546 h 4110786"/>
                <a:gd name="connsiteX22" fmla="*/ 739525 w 4228949"/>
                <a:gd name="connsiteY22" fmla="*/ 1079241 h 4110786"/>
                <a:gd name="connsiteX23" fmla="*/ 470434 w 4228949"/>
                <a:gd name="connsiteY23" fmla="*/ 920125 h 4110786"/>
                <a:gd name="connsiteX24" fmla="*/ 2090436 w 4228949"/>
                <a:gd name="connsiteY24" fmla="*/ 11473 h 4110786"/>
                <a:gd name="connsiteX25" fmla="*/ 2295224 w 4228949"/>
                <a:gd name="connsiteY25" fmla="*/ 0 h 4110786"/>
                <a:gd name="connsiteX26" fmla="*/ 2176946 w 4228949"/>
                <a:gd name="connsiteY26" fmla="*/ 7105 h 4110786"/>
                <a:gd name="connsiteX27" fmla="*/ 2090436 w 4228949"/>
                <a:gd name="connsiteY27" fmla="*/ 11473 h 4110786"/>
                <a:gd name="connsiteX28" fmla="*/ 2090436 w 4228949"/>
                <a:gd name="connsiteY28" fmla="*/ 2381 h 4110786"/>
                <a:gd name="connsiteX29" fmla="*/ 2295224 w 4228949"/>
                <a:gd name="connsiteY29" fmla="*/ 0 h 4110786"/>
                <a:gd name="connsiteX0" fmla="*/ 739525 w 4228949"/>
                <a:gd name="connsiteY0" fmla="*/ 1076860 h 4108405"/>
                <a:gd name="connsiteX1" fmla="*/ 742648 w 4228949"/>
                <a:gd name="connsiteY1" fmla="*/ 1078706 h 4108405"/>
                <a:gd name="connsiteX2" fmla="*/ 739525 w 4228949"/>
                <a:gd name="connsiteY2" fmla="*/ 1076860 h 4108405"/>
                <a:gd name="connsiteX3" fmla="*/ 468805 w 4228949"/>
                <a:gd name="connsiteY3" fmla="*/ 916781 h 4108405"/>
                <a:gd name="connsiteX4" fmla="*/ 470434 w 4228949"/>
                <a:gd name="connsiteY4" fmla="*/ 917744 h 4108405"/>
                <a:gd name="connsiteX5" fmla="*/ 468805 w 4228949"/>
                <a:gd name="connsiteY5" fmla="*/ 916781 h 4108405"/>
                <a:gd name="connsiteX6" fmla="*/ 2176945 w 4228949"/>
                <a:gd name="connsiteY6" fmla="*/ 316797 h 4108405"/>
                <a:gd name="connsiteX7" fmla="*/ 2269473 w 4228949"/>
                <a:gd name="connsiteY7" fmla="*/ 321469 h 4108405"/>
                <a:gd name="connsiteX8" fmla="*/ 2090436 w 4228949"/>
                <a:gd name="connsiteY8" fmla="*/ 321469 h 4108405"/>
                <a:gd name="connsiteX9" fmla="*/ 2090436 w 4228949"/>
                <a:gd name="connsiteY9" fmla="*/ 321165 h 4108405"/>
                <a:gd name="connsiteX10" fmla="*/ 2176945 w 4228949"/>
                <a:gd name="connsiteY10" fmla="*/ 316797 h 4108405"/>
                <a:gd name="connsiteX11" fmla="*/ 2290461 w 4228949"/>
                <a:gd name="connsiteY11" fmla="*/ 321469 h 4108405"/>
                <a:gd name="connsiteX12" fmla="*/ 4228786 w 4228949"/>
                <a:gd name="connsiteY12" fmla="*/ 2056565 h 4108405"/>
                <a:gd name="connsiteX13" fmla="*/ 2176946 w 4228949"/>
                <a:gd name="connsiteY13" fmla="*/ 4108405 h 4108405"/>
                <a:gd name="connsiteX14" fmla="*/ 125105 w 4228949"/>
                <a:gd name="connsiteY14" fmla="*/ 2056565 h 4108405"/>
                <a:gd name="connsiteX15" fmla="*/ 437178 w 4228949"/>
                <a:gd name="connsiteY15" fmla="*/ 2056564 h 4108405"/>
                <a:gd name="connsiteX16" fmla="*/ 2176945 w 4228949"/>
                <a:gd name="connsiteY16" fmla="*/ 3796331 h 4108405"/>
                <a:gd name="connsiteX17" fmla="*/ 3916711 w 4228949"/>
                <a:gd name="connsiteY17" fmla="*/ 2056564 h 4108405"/>
                <a:gd name="connsiteX18" fmla="*/ 2269473 w 4228949"/>
                <a:gd name="connsiteY18" fmla="*/ 321469 h 4108405"/>
                <a:gd name="connsiteX19" fmla="*/ 2290461 w 4228949"/>
                <a:gd name="connsiteY19" fmla="*/ 321469 h 4108405"/>
                <a:gd name="connsiteX20" fmla="*/ 2090436 w 4228949"/>
                <a:gd name="connsiteY20" fmla="*/ 9092 h 4108405"/>
                <a:gd name="connsiteX21" fmla="*/ 2090436 w 4228949"/>
                <a:gd name="connsiteY21" fmla="*/ 321165 h 4108405"/>
                <a:gd name="connsiteX22" fmla="*/ 739525 w 4228949"/>
                <a:gd name="connsiteY22" fmla="*/ 1076860 h 4108405"/>
                <a:gd name="connsiteX23" fmla="*/ 470434 w 4228949"/>
                <a:gd name="connsiteY23" fmla="*/ 917744 h 4108405"/>
                <a:gd name="connsiteX24" fmla="*/ 2090436 w 4228949"/>
                <a:gd name="connsiteY24" fmla="*/ 9092 h 4108405"/>
                <a:gd name="connsiteX25" fmla="*/ 2090436 w 4228949"/>
                <a:gd name="connsiteY25" fmla="*/ 0 h 4108405"/>
                <a:gd name="connsiteX26" fmla="*/ 2176946 w 4228949"/>
                <a:gd name="connsiteY26" fmla="*/ 4724 h 4108405"/>
                <a:gd name="connsiteX27" fmla="*/ 2090436 w 4228949"/>
                <a:gd name="connsiteY27" fmla="*/ 9092 h 4108405"/>
                <a:gd name="connsiteX28" fmla="*/ 2090436 w 4228949"/>
                <a:gd name="connsiteY28" fmla="*/ 0 h 4108405"/>
                <a:gd name="connsiteX0" fmla="*/ 739525 w 4228949"/>
                <a:gd name="connsiteY0" fmla="*/ 1076860 h 4108405"/>
                <a:gd name="connsiteX1" fmla="*/ 742648 w 4228949"/>
                <a:gd name="connsiteY1" fmla="*/ 1078706 h 4108405"/>
                <a:gd name="connsiteX2" fmla="*/ 739525 w 4228949"/>
                <a:gd name="connsiteY2" fmla="*/ 1076860 h 4108405"/>
                <a:gd name="connsiteX3" fmla="*/ 468805 w 4228949"/>
                <a:gd name="connsiteY3" fmla="*/ 916781 h 4108405"/>
                <a:gd name="connsiteX4" fmla="*/ 470434 w 4228949"/>
                <a:gd name="connsiteY4" fmla="*/ 917744 h 4108405"/>
                <a:gd name="connsiteX5" fmla="*/ 468805 w 4228949"/>
                <a:gd name="connsiteY5" fmla="*/ 916781 h 4108405"/>
                <a:gd name="connsiteX6" fmla="*/ 2176945 w 4228949"/>
                <a:gd name="connsiteY6" fmla="*/ 316797 h 4108405"/>
                <a:gd name="connsiteX7" fmla="*/ 2269473 w 4228949"/>
                <a:gd name="connsiteY7" fmla="*/ 321469 h 4108405"/>
                <a:gd name="connsiteX8" fmla="*/ 2090436 w 4228949"/>
                <a:gd name="connsiteY8" fmla="*/ 321469 h 4108405"/>
                <a:gd name="connsiteX9" fmla="*/ 2090436 w 4228949"/>
                <a:gd name="connsiteY9" fmla="*/ 321165 h 4108405"/>
                <a:gd name="connsiteX10" fmla="*/ 2176945 w 4228949"/>
                <a:gd name="connsiteY10" fmla="*/ 316797 h 4108405"/>
                <a:gd name="connsiteX11" fmla="*/ 2290461 w 4228949"/>
                <a:gd name="connsiteY11" fmla="*/ 321469 h 4108405"/>
                <a:gd name="connsiteX12" fmla="*/ 4228786 w 4228949"/>
                <a:gd name="connsiteY12" fmla="*/ 2056565 h 4108405"/>
                <a:gd name="connsiteX13" fmla="*/ 2176946 w 4228949"/>
                <a:gd name="connsiteY13" fmla="*/ 4108405 h 4108405"/>
                <a:gd name="connsiteX14" fmla="*/ 125105 w 4228949"/>
                <a:gd name="connsiteY14" fmla="*/ 2056565 h 4108405"/>
                <a:gd name="connsiteX15" fmla="*/ 437178 w 4228949"/>
                <a:gd name="connsiteY15" fmla="*/ 2056564 h 4108405"/>
                <a:gd name="connsiteX16" fmla="*/ 2176945 w 4228949"/>
                <a:gd name="connsiteY16" fmla="*/ 3796331 h 4108405"/>
                <a:gd name="connsiteX17" fmla="*/ 3916711 w 4228949"/>
                <a:gd name="connsiteY17" fmla="*/ 2056564 h 4108405"/>
                <a:gd name="connsiteX18" fmla="*/ 2269473 w 4228949"/>
                <a:gd name="connsiteY18" fmla="*/ 321469 h 4108405"/>
                <a:gd name="connsiteX19" fmla="*/ 2290461 w 4228949"/>
                <a:gd name="connsiteY19" fmla="*/ 321469 h 4108405"/>
                <a:gd name="connsiteX20" fmla="*/ 2090436 w 4228949"/>
                <a:gd name="connsiteY20" fmla="*/ 9092 h 4108405"/>
                <a:gd name="connsiteX21" fmla="*/ 2090436 w 4228949"/>
                <a:gd name="connsiteY21" fmla="*/ 321165 h 4108405"/>
                <a:gd name="connsiteX22" fmla="*/ 739525 w 4228949"/>
                <a:gd name="connsiteY22" fmla="*/ 1076860 h 4108405"/>
                <a:gd name="connsiteX23" fmla="*/ 470434 w 4228949"/>
                <a:gd name="connsiteY23" fmla="*/ 917744 h 4108405"/>
                <a:gd name="connsiteX24" fmla="*/ 2090436 w 4228949"/>
                <a:gd name="connsiteY24" fmla="*/ 9092 h 4108405"/>
                <a:gd name="connsiteX25" fmla="*/ 2090436 w 4228949"/>
                <a:gd name="connsiteY25" fmla="*/ 0 h 4108405"/>
                <a:gd name="connsiteX26" fmla="*/ 2090436 w 4228949"/>
                <a:gd name="connsiteY26" fmla="*/ 9092 h 4108405"/>
                <a:gd name="connsiteX27" fmla="*/ 2090436 w 4228949"/>
                <a:gd name="connsiteY27" fmla="*/ 0 h 4108405"/>
                <a:gd name="connsiteX0" fmla="*/ 739525 w 4228925"/>
                <a:gd name="connsiteY0" fmla="*/ 1076860 h 4108405"/>
                <a:gd name="connsiteX1" fmla="*/ 742648 w 4228925"/>
                <a:gd name="connsiteY1" fmla="*/ 1078706 h 4108405"/>
                <a:gd name="connsiteX2" fmla="*/ 739525 w 4228925"/>
                <a:gd name="connsiteY2" fmla="*/ 1076860 h 4108405"/>
                <a:gd name="connsiteX3" fmla="*/ 468805 w 4228925"/>
                <a:gd name="connsiteY3" fmla="*/ 916781 h 4108405"/>
                <a:gd name="connsiteX4" fmla="*/ 470434 w 4228925"/>
                <a:gd name="connsiteY4" fmla="*/ 917744 h 4108405"/>
                <a:gd name="connsiteX5" fmla="*/ 468805 w 4228925"/>
                <a:gd name="connsiteY5" fmla="*/ 916781 h 4108405"/>
                <a:gd name="connsiteX6" fmla="*/ 2176945 w 4228925"/>
                <a:gd name="connsiteY6" fmla="*/ 316797 h 4108405"/>
                <a:gd name="connsiteX7" fmla="*/ 2269473 w 4228925"/>
                <a:gd name="connsiteY7" fmla="*/ 321469 h 4108405"/>
                <a:gd name="connsiteX8" fmla="*/ 2090436 w 4228925"/>
                <a:gd name="connsiteY8" fmla="*/ 321469 h 4108405"/>
                <a:gd name="connsiteX9" fmla="*/ 2090436 w 4228925"/>
                <a:gd name="connsiteY9" fmla="*/ 321165 h 4108405"/>
                <a:gd name="connsiteX10" fmla="*/ 2176945 w 4228925"/>
                <a:gd name="connsiteY10" fmla="*/ 316797 h 4108405"/>
                <a:gd name="connsiteX11" fmla="*/ 2290461 w 4228925"/>
                <a:gd name="connsiteY11" fmla="*/ 321469 h 4108405"/>
                <a:gd name="connsiteX12" fmla="*/ 4228786 w 4228925"/>
                <a:gd name="connsiteY12" fmla="*/ 2056565 h 4108405"/>
                <a:gd name="connsiteX13" fmla="*/ 2176946 w 4228925"/>
                <a:gd name="connsiteY13" fmla="*/ 4108405 h 4108405"/>
                <a:gd name="connsiteX14" fmla="*/ 125105 w 4228925"/>
                <a:gd name="connsiteY14" fmla="*/ 2056565 h 4108405"/>
                <a:gd name="connsiteX15" fmla="*/ 437178 w 4228925"/>
                <a:gd name="connsiteY15" fmla="*/ 2056564 h 4108405"/>
                <a:gd name="connsiteX16" fmla="*/ 2176945 w 4228925"/>
                <a:gd name="connsiteY16" fmla="*/ 3796331 h 4108405"/>
                <a:gd name="connsiteX17" fmla="*/ 3916711 w 4228925"/>
                <a:gd name="connsiteY17" fmla="*/ 2056564 h 4108405"/>
                <a:gd name="connsiteX18" fmla="*/ 2290461 w 4228925"/>
                <a:gd name="connsiteY18" fmla="*/ 321469 h 4108405"/>
                <a:gd name="connsiteX19" fmla="*/ 2090436 w 4228925"/>
                <a:gd name="connsiteY19" fmla="*/ 9092 h 4108405"/>
                <a:gd name="connsiteX20" fmla="*/ 2090436 w 4228925"/>
                <a:gd name="connsiteY20" fmla="*/ 321165 h 4108405"/>
                <a:gd name="connsiteX21" fmla="*/ 739525 w 4228925"/>
                <a:gd name="connsiteY21" fmla="*/ 1076860 h 4108405"/>
                <a:gd name="connsiteX22" fmla="*/ 470434 w 4228925"/>
                <a:gd name="connsiteY22" fmla="*/ 917744 h 4108405"/>
                <a:gd name="connsiteX23" fmla="*/ 2090436 w 4228925"/>
                <a:gd name="connsiteY23" fmla="*/ 9092 h 4108405"/>
                <a:gd name="connsiteX24" fmla="*/ 2090436 w 4228925"/>
                <a:gd name="connsiteY24" fmla="*/ 0 h 4108405"/>
                <a:gd name="connsiteX25" fmla="*/ 2090436 w 4228925"/>
                <a:gd name="connsiteY25" fmla="*/ 9092 h 4108405"/>
                <a:gd name="connsiteX26" fmla="*/ 2090436 w 4228925"/>
                <a:gd name="connsiteY26" fmla="*/ 0 h 4108405"/>
                <a:gd name="connsiteX0" fmla="*/ 739525 w 4228925"/>
                <a:gd name="connsiteY0" fmla="*/ 1076860 h 4108405"/>
                <a:gd name="connsiteX1" fmla="*/ 742648 w 4228925"/>
                <a:gd name="connsiteY1" fmla="*/ 1078706 h 4108405"/>
                <a:gd name="connsiteX2" fmla="*/ 739525 w 4228925"/>
                <a:gd name="connsiteY2" fmla="*/ 1076860 h 4108405"/>
                <a:gd name="connsiteX3" fmla="*/ 468805 w 4228925"/>
                <a:gd name="connsiteY3" fmla="*/ 916781 h 4108405"/>
                <a:gd name="connsiteX4" fmla="*/ 470434 w 4228925"/>
                <a:gd name="connsiteY4" fmla="*/ 917744 h 4108405"/>
                <a:gd name="connsiteX5" fmla="*/ 468805 w 4228925"/>
                <a:gd name="connsiteY5" fmla="*/ 916781 h 4108405"/>
                <a:gd name="connsiteX6" fmla="*/ 2176945 w 4228925"/>
                <a:gd name="connsiteY6" fmla="*/ 316797 h 4108405"/>
                <a:gd name="connsiteX7" fmla="*/ 2090436 w 4228925"/>
                <a:gd name="connsiteY7" fmla="*/ 321469 h 4108405"/>
                <a:gd name="connsiteX8" fmla="*/ 2090436 w 4228925"/>
                <a:gd name="connsiteY8" fmla="*/ 321165 h 4108405"/>
                <a:gd name="connsiteX9" fmla="*/ 2176945 w 4228925"/>
                <a:gd name="connsiteY9" fmla="*/ 316797 h 4108405"/>
                <a:gd name="connsiteX10" fmla="*/ 2290461 w 4228925"/>
                <a:gd name="connsiteY10" fmla="*/ 321469 h 4108405"/>
                <a:gd name="connsiteX11" fmla="*/ 4228786 w 4228925"/>
                <a:gd name="connsiteY11" fmla="*/ 2056565 h 4108405"/>
                <a:gd name="connsiteX12" fmla="*/ 2176946 w 4228925"/>
                <a:gd name="connsiteY12" fmla="*/ 4108405 h 4108405"/>
                <a:gd name="connsiteX13" fmla="*/ 125105 w 4228925"/>
                <a:gd name="connsiteY13" fmla="*/ 2056565 h 4108405"/>
                <a:gd name="connsiteX14" fmla="*/ 437178 w 4228925"/>
                <a:gd name="connsiteY14" fmla="*/ 2056564 h 4108405"/>
                <a:gd name="connsiteX15" fmla="*/ 2176945 w 4228925"/>
                <a:gd name="connsiteY15" fmla="*/ 3796331 h 4108405"/>
                <a:gd name="connsiteX16" fmla="*/ 3916711 w 4228925"/>
                <a:gd name="connsiteY16" fmla="*/ 2056564 h 4108405"/>
                <a:gd name="connsiteX17" fmla="*/ 2290461 w 4228925"/>
                <a:gd name="connsiteY17" fmla="*/ 321469 h 4108405"/>
                <a:gd name="connsiteX18" fmla="*/ 2090436 w 4228925"/>
                <a:gd name="connsiteY18" fmla="*/ 9092 h 4108405"/>
                <a:gd name="connsiteX19" fmla="*/ 2090436 w 4228925"/>
                <a:gd name="connsiteY19" fmla="*/ 321165 h 4108405"/>
                <a:gd name="connsiteX20" fmla="*/ 739525 w 4228925"/>
                <a:gd name="connsiteY20" fmla="*/ 1076860 h 4108405"/>
                <a:gd name="connsiteX21" fmla="*/ 470434 w 4228925"/>
                <a:gd name="connsiteY21" fmla="*/ 917744 h 4108405"/>
                <a:gd name="connsiteX22" fmla="*/ 2090436 w 4228925"/>
                <a:gd name="connsiteY22" fmla="*/ 9092 h 4108405"/>
                <a:gd name="connsiteX23" fmla="*/ 2090436 w 4228925"/>
                <a:gd name="connsiteY23" fmla="*/ 0 h 4108405"/>
                <a:gd name="connsiteX24" fmla="*/ 2090436 w 4228925"/>
                <a:gd name="connsiteY24" fmla="*/ 9092 h 4108405"/>
                <a:gd name="connsiteX25" fmla="*/ 2090436 w 4228925"/>
                <a:gd name="connsiteY25" fmla="*/ 0 h 4108405"/>
                <a:gd name="connsiteX0" fmla="*/ 739525 w 4228925"/>
                <a:gd name="connsiteY0" fmla="*/ 1076860 h 4108405"/>
                <a:gd name="connsiteX1" fmla="*/ 742648 w 4228925"/>
                <a:gd name="connsiteY1" fmla="*/ 1078706 h 4108405"/>
                <a:gd name="connsiteX2" fmla="*/ 739525 w 4228925"/>
                <a:gd name="connsiteY2" fmla="*/ 1076860 h 4108405"/>
                <a:gd name="connsiteX3" fmla="*/ 468805 w 4228925"/>
                <a:gd name="connsiteY3" fmla="*/ 916781 h 4108405"/>
                <a:gd name="connsiteX4" fmla="*/ 470434 w 4228925"/>
                <a:gd name="connsiteY4" fmla="*/ 917744 h 4108405"/>
                <a:gd name="connsiteX5" fmla="*/ 468805 w 4228925"/>
                <a:gd name="connsiteY5" fmla="*/ 916781 h 4108405"/>
                <a:gd name="connsiteX6" fmla="*/ 2090436 w 4228925"/>
                <a:gd name="connsiteY6" fmla="*/ 321165 h 4108405"/>
                <a:gd name="connsiteX7" fmla="*/ 2090436 w 4228925"/>
                <a:gd name="connsiteY7" fmla="*/ 321469 h 4108405"/>
                <a:gd name="connsiteX8" fmla="*/ 2090436 w 4228925"/>
                <a:gd name="connsiteY8" fmla="*/ 321165 h 4108405"/>
                <a:gd name="connsiteX9" fmla="*/ 2290461 w 4228925"/>
                <a:gd name="connsiteY9" fmla="*/ 321469 h 4108405"/>
                <a:gd name="connsiteX10" fmla="*/ 4228786 w 4228925"/>
                <a:gd name="connsiteY10" fmla="*/ 2056565 h 4108405"/>
                <a:gd name="connsiteX11" fmla="*/ 2176946 w 4228925"/>
                <a:gd name="connsiteY11" fmla="*/ 4108405 h 4108405"/>
                <a:gd name="connsiteX12" fmla="*/ 125105 w 4228925"/>
                <a:gd name="connsiteY12" fmla="*/ 2056565 h 4108405"/>
                <a:gd name="connsiteX13" fmla="*/ 437178 w 4228925"/>
                <a:gd name="connsiteY13" fmla="*/ 2056564 h 4108405"/>
                <a:gd name="connsiteX14" fmla="*/ 2176945 w 4228925"/>
                <a:gd name="connsiteY14" fmla="*/ 3796331 h 4108405"/>
                <a:gd name="connsiteX15" fmla="*/ 3916711 w 4228925"/>
                <a:gd name="connsiteY15" fmla="*/ 2056564 h 4108405"/>
                <a:gd name="connsiteX16" fmla="*/ 2290461 w 4228925"/>
                <a:gd name="connsiteY16" fmla="*/ 321469 h 4108405"/>
                <a:gd name="connsiteX17" fmla="*/ 2090436 w 4228925"/>
                <a:gd name="connsiteY17" fmla="*/ 9092 h 4108405"/>
                <a:gd name="connsiteX18" fmla="*/ 2090436 w 4228925"/>
                <a:gd name="connsiteY18" fmla="*/ 321165 h 4108405"/>
                <a:gd name="connsiteX19" fmla="*/ 739525 w 4228925"/>
                <a:gd name="connsiteY19" fmla="*/ 1076860 h 4108405"/>
                <a:gd name="connsiteX20" fmla="*/ 470434 w 4228925"/>
                <a:gd name="connsiteY20" fmla="*/ 917744 h 4108405"/>
                <a:gd name="connsiteX21" fmla="*/ 2090436 w 4228925"/>
                <a:gd name="connsiteY21" fmla="*/ 9092 h 4108405"/>
                <a:gd name="connsiteX22" fmla="*/ 2090436 w 4228925"/>
                <a:gd name="connsiteY22" fmla="*/ 0 h 4108405"/>
                <a:gd name="connsiteX23" fmla="*/ 2090436 w 4228925"/>
                <a:gd name="connsiteY23" fmla="*/ 9092 h 4108405"/>
                <a:gd name="connsiteX24" fmla="*/ 2090436 w 4228925"/>
                <a:gd name="connsiteY24" fmla="*/ 0 h 4108405"/>
                <a:gd name="connsiteX0" fmla="*/ 739525 w 4228925"/>
                <a:gd name="connsiteY0" fmla="*/ 1067768 h 4099313"/>
                <a:gd name="connsiteX1" fmla="*/ 742648 w 4228925"/>
                <a:gd name="connsiteY1" fmla="*/ 1069614 h 4099313"/>
                <a:gd name="connsiteX2" fmla="*/ 739525 w 4228925"/>
                <a:gd name="connsiteY2" fmla="*/ 1067768 h 4099313"/>
                <a:gd name="connsiteX3" fmla="*/ 468805 w 4228925"/>
                <a:gd name="connsiteY3" fmla="*/ 907689 h 4099313"/>
                <a:gd name="connsiteX4" fmla="*/ 470434 w 4228925"/>
                <a:gd name="connsiteY4" fmla="*/ 908652 h 4099313"/>
                <a:gd name="connsiteX5" fmla="*/ 468805 w 4228925"/>
                <a:gd name="connsiteY5" fmla="*/ 907689 h 4099313"/>
                <a:gd name="connsiteX6" fmla="*/ 2090436 w 4228925"/>
                <a:gd name="connsiteY6" fmla="*/ 312073 h 4099313"/>
                <a:gd name="connsiteX7" fmla="*/ 2090436 w 4228925"/>
                <a:gd name="connsiteY7" fmla="*/ 312377 h 4099313"/>
                <a:gd name="connsiteX8" fmla="*/ 2090436 w 4228925"/>
                <a:gd name="connsiteY8" fmla="*/ 312073 h 4099313"/>
                <a:gd name="connsiteX9" fmla="*/ 2290461 w 4228925"/>
                <a:gd name="connsiteY9" fmla="*/ 312377 h 4099313"/>
                <a:gd name="connsiteX10" fmla="*/ 4228786 w 4228925"/>
                <a:gd name="connsiteY10" fmla="*/ 2047473 h 4099313"/>
                <a:gd name="connsiteX11" fmla="*/ 2176946 w 4228925"/>
                <a:gd name="connsiteY11" fmla="*/ 4099313 h 4099313"/>
                <a:gd name="connsiteX12" fmla="*/ 125105 w 4228925"/>
                <a:gd name="connsiteY12" fmla="*/ 2047473 h 4099313"/>
                <a:gd name="connsiteX13" fmla="*/ 437178 w 4228925"/>
                <a:gd name="connsiteY13" fmla="*/ 2047472 h 4099313"/>
                <a:gd name="connsiteX14" fmla="*/ 2176945 w 4228925"/>
                <a:gd name="connsiteY14" fmla="*/ 3787239 h 4099313"/>
                <a:gd name="connsiteX15" fmla="*/ 3916711 w 4228925"/>
                <a:gd name="connsiteY15" fmla="*/ 2047472 h 4099313"/>
                <a:gd name="connsiteX16" fmla="*/ 2290461 w 4228925"/>
                <a:gd name="connsiteY16" fmla="*/ 312377 h 4099313"/>
                <a:gd name="connsiteX17" fmla="*/ 2090436 w 4228925"/>
                <a:gd name="connsiteY17" fmla="*/ 0 h 4099313"/>
                <a:gd name="connsiteX18" fmla="*/ 2090436 w 4228925"/>
                <a:gd name="connsiteY18" fmla="*/ 312073 h 4099313"/>
                <a:gd name="connsiteX19" fmla="*/ 739525 w 4228925"/>
                <a:gd name="connsiteY19" fmla="*/ 1067768 h 4099313"/>
                <a:gd name="connsiteX20" fmla="*/ 470434 w 4228925"/>
                <a:gd name="connsiteY20" fmla="*/ 908652 h 4099313"/>
                <a:gd name="connsiteX21" fmla="*/ 2090436 w 4228925"/>
                <a:gd name="connsiteY21" fmla="*/ 0 h 4099313"/>
                <a:gd name="connsiteX0" fmla="*/ 739525 w 4353891"/>
                <a:gd name="connsiteY0" fmla="*/ 1067768 h 4099313"/>
                <a:gd name="connsiteX1" fmla="*/ 742648 w 4353891"/>
                <a:gd name="connsiteY1" fmla="*/ 1069614 h 4099313"/>
                <a:gd name="connsiteX2" fmla="*/ 739525 w 4353891"/>
                <a:gd name="connsiteY2" fmla="*/ 1067768 h 4099313"/>
                <a:gd name="connsiteX3" fmla="*/ 468805 w 4353891"/>
                <a:gd name="connsiteY3" fmla="*/ 907689 h 4099313"/>
                <a:gd name="connsiteX4" fmla="*/ 470434 w 4353891"/>
                <a:gd name="connsiteY4" fmla="*/ 908652 h 4099313"/>
                <a:gd name="connsiteX5" fmla="*/ 468805 w 4353891"/>
                <a:gd name="connsiteY5" fmla="*/ 907689 h 4099313"/>
                <a:gd name="connsiteX6" fmla="*/ 2090436 w 4353891"/>
                <a:gd name="connsiteY6" fmla="*/ 312073 h 4099313"/>
                <a:gd name="connsiteX7" fmla="*/ 2090436 w 4353891"/>
                <a:gd name="connsiteY7" fmla="*/ 312377 h 4099313"/>
                <a:gd name="connsiteX8" fmla="*/ 2090436 w 4353891"/>
                <a:gd name="connsiteY8" fmla="*/ 312073 h 4099313"/>
                <a:gd name="connsiteX9" fmla="*/ 3916711 w 4353891"/>
                <a:gd name="connsiteY9" fmla="*/ 2047472 h 4099313"/>
                <a:gd name="connsiteX10" fmla="*/ 4228786 w 4353891"/>
                <a:gd name="connsiteY10" fmla="*/ 2047473 h 4099313"/>
                <a:gd name="connsiteX11" fmla="*/ 2176946 w 4353891"/>
                <a:gd name="connsiteY11" fmla="*/ 4099313 h 4099313"/>
                <a:gd name="connsiteX12" fmla="*/ 125105 w 4353891"/>
                <a:gd name="connsiteY12" fmla="*/ 2047473 h 4099313"/>
                <a:gd name="connsiteX13" fmla="*/ 437178 w 4353891"/>
                <a:gd name="connsiteY13" fmla="*/ 2047472 h 4099313"/>
                <a:gd name="connsiteX14" fmla="*/ 2176945 w 4353891"/>
                <a:gd name="connsiteY14" fmla="*/ 3787239 h 4099313"/>
                <a:gd name="connsiteX15" fmla="*/ 3916711 w 4353891"/>
                <a:gd name="connsiteY15" fmla="*/ 2047472 h 4099313"/>
                <a:gd name="connsiteX16" fmla="*/ 2090436 w 4353891"/>
                <a:gd name="connsiteY16" fmla="*/ 0 h 4099313"/>
                <a:gd name="connsiteX17" fmla="*/ 2090436 w 4353891"/>
                <a:gd name="connsiteY17" fmla="*/ 312073 h 4099313"/>
                <a:gd name="connsiteX18" fmla="*/ 739525 w 4353891"/>
                <a:gd name="connsiteY18" fmla="*/ 1067768 h 4099313"/>
                <a:gd name="connsiteX19" fmla="*/ 470434 w 4353891"/>
                <a:gd name="connsiteY19" fmla="*/ 908652 h 4099313"/>
                <a:gd name="connsiteX20" fmla="*/ 2090436 w 4353891"/>
                <a:gd name="connsiteY20" fmla="*/ 0 h 4099313"/>
                <a:gd name="connsiteX0" fmla="*/ 614420 w 4228786"/>
                <a:gd name="connsiteY0" fmla="*/ 1067768 h 4099313"/>
                <a:gd name="connsiteX1" fmla="*/ 617543 w 4228786"/>
                <a:gd name="connsiteY1" fmla="*/ 1069614 h 4099313"/>
                <a:gd name="connsiteX2" fmla="*/ 614420 w 4228786"/>
                <a:gd name="connsiteY2" fmla="*/ 1067768 h 4099313"/>
                <a:gd name="connsiteX3" fmla="*/ 343700 w 4228786"/>
                <a:gd name="connsiteY3" fmla="*/ 907689 h 4099313"/>
                <a:gd name="connsiteX4" fmla="*/ 345329 w 4228786"/>
                <a:gd name="connsiteY4" fmla="*/ 908652 h 4099313"/>
                <a:gd name="connsiteX5" fmla="*/ 343700 w 4228786"/>
                <a:gd name="connsiteY5" fmla="*/ 907689 h 4099313"/>
                <a:gd name="connsiteX6" fmla="*/ 1965331 w 4228786"/>
                <a:gd name="connsiteY6" fmla="*/ 312073 h 4099313"/>
                <a:gd name="connsiteX7" fmla="*/ 1965331 w 4228786"/>
                <a:gd name="connsiteY7" fmla="*/ 312377 h 4099313"/>
                <a:gd name="connsiteX8" fmla="*/ 1965331 w 4228786"/>
                <a:gd name="connsiteY8" fmla="*/ 312073 h 4099313"/>
                <a:gd name="connsiteX9" fmla="*/ 3791606 w 4228786"/>
                <a:gd name="connsiteY9" fmla="*/ 2047472 h 4099313"/>
                <a:gd name="connsiteX10" fmla="*/ 4103681 w 4228786"/>
                <a:gd name="connsiteY10" fmla="*/ 2047473 h 4099313"/>
                <a:gd name="connsiteX11" fmla="*/ 2051841 w 4228786"/>
                <a:gd name="connsiteY11" fmla="*/ 4099313 h 4099313"/>
                <a:gd name="connsiteX12" fmla="*/ 0 w 4228786"/>
                <a:gd name="connsiteY12" fmla="*/ 2047473 h 4099313"/>
                <a:gd name="connsiteX13" fmla="*/ 2051840 w 4228786"/>
                <a:gd name="connsiteY13" fmla="*/ 3787239 h 4099313"/>
                <a:gd name="connsiteX14" fmla="*/ 3791606 w 4228786"/>
                <a:gd name="connsiteY14" fmla="*/ 2047472 h 4099313"/>
                <a:gd name="connsiteX15" fmla="*/ 1965331 w 4228786"/>
                <a:gd name="connsiteY15" fmla="*/ 0 h 4099313"/>
                <a:gd name="connsiteX16" fmla="*/ 1965331 w 4228786"/>
                <a:gd name="connsiteY16" fmla="*/ 312073 h 4099313"/>
                <a:gd name="connsiteX17" fmla="*/ 614420 w 4228786"/>
                <a:gd name="connsiteY17" fmla="*/ 1067768 h 4099313"/>
                <a:gd name="connsiteX18" fmla="*/ 345329 w 4228786"/>
                <a:gd name="connsiteY18" fmla="*/ 908652 h 4099313"/>
                <a:gd name="connsiteX19" fmla="*/ 1965331 w 4228786"/>
                <a:gd name="connsiteY19" fmla="*/ 0 h 4099313"/>
                <a:gd name="connsiteX0" fmla="*/ 270720 w 3885086"/>
                <a:gd name="connsiteY0" fmla="*/ 1067768 h 4224418"/>
                <a:gd name="connsiteX1" fmla="*/ 273843 w 3885086"/>
                <a:gd name="connsiteY1" fmla="*/ 1069614 h 4224418"/>
                <a:gd name="connsiteX2" fmla="*/ 270720 w 3885086"/>
                <a:gd name="connsiteY2" fmla="*/ 1067768 h 4224418"/>
                <a:gd name="connsiteX3" fmla="*/ 0 w 3885086"/>
                <a:gd name="connsiteY3" fmla="*/ 907689 h 4224418"/>
                <a:gd name="connsiteX4" fmla="*/ 1629 w 3885086"/>
                <a:gd name="connsiteY4" fmla="*/ 908652 h 4224418"/>
                <a:gd name="connsiteX5" fmla="*/ 0 w 3885086"/>
                <a:gd name="connsiteY5" fmla="*/ 907689 h 4224418"/>
                <a:gd name="connsiteX6" fmla="*/ 1621631 w 3885086"/>
                <a:gd name="connsiteY6" fmla="*/ 312073 h 4224418"/>
                <a:gd name="connsiteX7" fmla="*/ 1621631 w 3885086"/>
                <a:gd name="connsiteY7" fmla="*/ 312377 h 4224418"/>
                <a:gd name="connsiteX8" fmla="*/ 1621631 w 3885086"/>
                <a:gd name="connsiteY8" fmla="*/ 312073 h 4224418"/>
                <a:gd name="connsiteX9" fmla="*/ 3447906 w 3885086"/>
                <a:gd name="connsiteY9" fmla="*/ 2047472 h 4224418"/>
                <a:gd name="connsiteX10" fmla="*/ 3759981 w 3885086"/>
                <a:gd name="connsiteY10" fmla="*/ 2047473 h 4224418"/>
                <a:gd name="connsiteX11" fmla="*/ 1708141 w 3885086"/>
                <a:gd name="connsiteY11" fmla="*/ 4099313 h 4224418"/>
                <a:gd name="connsiteX12" fmla="*/ 1708140 w 3885086"/>
                <a:gd name="connsiteY12" fmla="*/ 3787239 h 4224418"/>
                <a:gd name="connsiteX13" fmla="*/ 3447906 w 3885086"/>
                <a:gd name="connsiteY13" fmla="*/ 2047472 h 4224418"/>
                <a:gd name="connsiteX14" fmla="*/ 1621631 w 3885086"/>
                <a:gd name="connsiteY14" fmla="*/ 0 h 4224418"/>
                <a:gd name="connsiteX15" fmla="*/ 1621631 w 3885086"/>
                <a:gd name="connsiteY15" fmla="*/ 312073 h 4224418"/>
                <a:gd name="connsiteX16" fmla="*/ 270720 w 3885086"/>
                <a:gd name="connsiteY16" fmla="*/ 1067768 h 4224418"/>
                <a:gd name="connsiteX17" fmla="*/ 1629 w 3885086"/>
                <a:gd name="connsiteY17" fmla="*/ 908652 h 4224418"/>
                <a:gd name="connsiteX18" fmla="*/ 1621631 w 3885086"/>
                <a:gd name="connsiteY18" fmla="*/ 0 h 4224418"/>
                <a:gd name="connsiteX0" fmla="*/ 270720 w 3885086"/>
                <a:gd name="connsiteY0" fmla="*/ 1067768 h 4099313"/>
                <a:gd name="connsiteX1" fmla="*/ 273843 w 3885086"/>
                <a:gd name="connsiteY1" fmla="*/ 1069614 h 4099313"/>
                <a:gd name="connsiteX2" fmla="*/ 270720 w 3885086"/>
                <a:gd name="connsiteY2" fmla="*/ 1067768 h 4099313"/>
                <a:gd name="connsiteX3" fmla="*/ 0 w 3885086"/>
                <a:gd name="connsiteY3" fmla="*/ 907689 h 4099313"/>
                <a:gd name="connsiteX4" fmla="*/ 1629 w 3885086"/>
                <a:gd name="connsiteY4" fmla="*/ 908652 h 4099313"/>
                <a:gd name="connsiteX5" fmla="*/ 0 w 3885086"/>
                <a:gd name="connsiteY5" fmla="*/ 907689 h 4099313"/>
                <a:gd name="connsiteX6" fmla="*/ 1621631 w 3885086"/>
                <a:gd name="connsiteY6" fmla="*/ 312073 h 4099313"/>
                <a:gd name="connsiteX7" fmla="*/ 1621631 w 3885086"/>
                <a:gd name="connsiteY7" fmla="*/ 312377 h 4099313"/>
                <a:gd name="connsiteX8" fmla="*/ 1621631 w 3885086"/>
                <a:gd name="connsiteY8" fmla="*/ 312073 h 4099313"/>
                <a:gd name="connsiteX9" fmla="*/ 3447906 w 3885086"/>
                <a:gd name="connsiteY9" fmla="*/ 2047472 h 4099313"/>
                <a:gd name="connsiteX10" fmla="*/ 3759981 w 3885086"/>
                <a:gd name="connsiteY10" fmla="*/ 2047473 h 4099313"/>
                <a:gd name="connsiteX11" fmla="*/ 1708141 w 3885086"/>
                <a:gd name="connsiteY11" fmla="*/ 4099313 h 4099313"/>
                <a:gd name="connsiteX12" fmla="*/ 3447906 w 3885086"/>
                <a:gd name="connsiteY12" fmla="*/ 2047472 h 4099313"/>
                <a:gd name="connsiteX13" fmla="*/ 1621631 w 3885086"/>
                <a:gd name="connsiteY13" fmla="*/ 0 h 4099313"/>
                <a:gd name="connsiteX14" fmla="*/ 1621631 w 3885086"/>
                <a:gd name="connsiteY14" fmla="*/ 312073 h 4099313"/>
                <a:gd name="connsiteX15" fmla="*/ 270720 w 3885086"/>
                <a:gd name="connsiteY15" fmla="*/ 1067768 h 4099313"/>
                <a:gd name="connsiteX16" fmla="*/ 1629 w 3885086"/>
                <a:gd name="connsiteY16" fmla="*/ 908652 h 4099313"/>
                <a:gd name="connsiteX17" fmla="*/ 1621631 w 3885086"/>
                <a:gd name="connsiteY17" fmla="*/ 0 h 4099313"/>
                <a:gd name="connsiteX0" fmla="*/ 270720 w 3760643"/>
                <a:gd name="connsiteY0" fmla="*/ 1067768 h 2047473"/>
                <a:gd name="connsiteX1" fmla="*/ 273843 w 3760643"/>
                <a:gd name="connsiteY1" fmla="*/ 1069614 h 2047473"/>
                <a:gd name="connsiteX2" fmla="*/ 270720 w 3760643"/>
                <a:gd name="connsiteY2" fmla="*/ 1067768 h 2047473"/>
                <a:gd name="connsiteX3" fmla="*/ 0 w 3760643"/>
                <a:gd name="connsiteY3" fmla="*/ 907689 h 2047473"/>
                <a:gd name="connsiteX4" fmla="*/ 1629 w 3760643"/>
                <a:gd name="connsiteY4" fmla="*/ 908652 h 2047473"/>
                <a:gd name="connsiteX5" fmla="*/ 0 w 3760643"/>
                <a:gd name="connsiteY5" fmla="*/ 907689 h 2047473"/>
                <a:gd name="connsiteX6" fmla="*/ 1621631 w 3760643"/>
                <a:gd name="connsiteY6" fmla="*/ 312073 h 2047473"/>
                <a:gd name="connsiteX7" fmla="*/ 1621631 w 3760643"/>
                <a:gd name="connsiteY7" fmla="*/ 312377 h 2047473"/>
                <a:gd name="connsiteX8" fmla="*/ 1621631 w 3760643"/>
                <a:gd name="connsiteY8" fmla="*/ 312073 h 2047473"/>
                <a:gd name="connsiteX9" fmla="*/ 3447906 w 3760643"/>
                <a:gd name="connsiteY9" fmla="*/ 2047472 h 2047473"/>
                <a:gd name="connsiteX10" fmla="*/ 3759981 w 3760643"/>
                <a:gd name="connsiteY10" fmla="*/ 2047473 h 2047473"/>
                <a:gd name="connsiteX11" fmla="*/ 3447906 w 3760643"/>
                <a:gd name="connsiteY11" fmla="*/ 2047472 h 2047473"/>
                <a:gd name="connsiteX12" fmla="*/ 1621631 w 3760643"/>
                <a:gd name="connsiteY12" fmla="*/ 0 h 2047473"/>
                <a:gd name="connsiteX13" fmla="*/ 1621631 w 3760643"/>
                <a:gd name="connsiteY13" fmla="*/ 312073 h 2047473"/>
                <a:gd name="connsiteX14" fmla="*/ 270720 w 3760643"/>
                <a:gd name="connsiteY14" fmla="*/ 1067768 h 2047473"/>
                <a:gd name="connsiteX15" fmla="*/ 1629 w 3760643"/>
                <a:gd name="connsiteY15" fmla="*/ 908652 h 2047473"/>
                <a:gd name="connsiteX16" fmla="*/ 1621631 w 3760643"/>
                <a:gd name="connsiteY16" fmla="*/ 0 h 2047473"/>
                <a:gd name="connsiteX0" fmla="*/ 270720 w 1621631"/>
                <a:gd name="connsiteY0" fmla="*/ 1067768 h 1069614"/>
                <a:gd name="connsiteX1" fmla="*/ 273843 w 1621631"/>
                <a:gd name="connsiteY1" fmla="*/ 1069614 h 1069614"/>
                <a:gd name="connsiteX2" fmla="*/ 270720 w 1621631"/>
                <a:gd name="connsiteY2" fmla="*/ 1067768 h 1069614"/>
                <a:gd name="connsiteX3" fmla="*/ 0 w 1621631"/>
                <a:gd name="connsiteY3" fmla="*/ 907689 h 1069614"/>
                <a:gd name="connsiteX4" fmla="*/ 1629 w 1621631"/>
                <a:gd name="connsiteY4" fmla="*/ 908652 h 1069614"/>
                <a:gd name="connsiteX5" fmla="*/ 0 w 1621631"/>
                <a:gd name="connsiteY5" fmla="*/ 907689 h 1069614"/>
                <a:gd name="connsiteX6" fmla="*/ 1621631 w 1621631"/>
                <a:gd name="connsiteY6" fmla="*/ 312073 h 1069614"/>
                <a:gd name="connsiteX7" fmla="*/ 1621631 w 1621631"/>
                <a:gd name="connsiteY7" fmla="*/ 312377 h 1069614"/>
                <a:gd name="connsiteX8" fmla="*/ 1621631 w 1621631"/>
                <a:gd name="connsiteY8" fmla="*/ 312073 h 1069614"/>
                <a:gd name="connsiteX9" fmla="*/ 1621631 w 1621631"/>
                <a:gd name="connsiteY9" fmla="*/ 0 h 1069614"/>
                <a:gd name="connsiteX10" fmla="*/ 1621631 w 1621631"/>
                <a:gd name="connsiteY10" fmla="*/ 312073 h 1069614"/>
                <a:gd name="connsiteX11" fmla="*/ 270720 w 1621631"/>
                <a:gd name="connsiteY11" fmla="*/ 1067768 h 1069614"/>
                <a:gd name="connsiteX12" fmla="*/ 1629 w 1621631"/>
                <a:gd name="connsiteY12" fmla="*/ 908652 h 1069614"/>
                <a:gd name="connsiteX13" fmla="*/ 1621631 w 1621631"/>
                <a:gd name="connsiteY13" fmla="*/ 0 h 1069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21631" h="1069614">
                  <a:moveTo>
                    <a:pt x="270720" y="1067768"/>
                  </a:moveTo>
                  <a:lnTo>
                    <a:pt x="273843" y="1069614"/>
                  </a:lnTo>
                  <a:lnTo>
                    <a:pt x="270720" y="1067768"/>
                  </a:lnTo>
                  <a:close/>
                  <a:moveTo>
                    <a:pt x="0" y="907689"/>
                  </a:moveTo>
                  <a:lnTo>
                    <a:pt x="1629" y="908652"/>
                  </a:lnTo>
                  <a:lnTo>
                    <a:pt x="0" y="907689"/>
                  </a:lnTo>
                  <a:close/>
                  <a:moveTo>
                    <a:pt x="1621631" y="312073"/>
                  </a:moveTo>
                  <a:lnTo>
                    <a:pt x="1621631" y="312377"/>
                  </a:lnTo>
                  <a:lnTo>
                    <a:pt x="1621631" y="312073"/>
                  </a:lnTo>
                  <a:close/>
                  <a:moveTo>
                    <a:pt x="1621631" y="0"/>
                  </a:moveTo>
                  <a:lnTo>
                    <a:pt x="1621631" y="312073"/>
                  </a:lnTo>
                  <a:cubicBezTo>
                    <a:pt x="1059988" y="337356"/>
                    <a:pt x="568425" y="631117"/>
                    <a:pt x="270720" y="1067768"/>
                  </a:cubicBezTo>
                  <a:lnTo>
                    <a:pt x="1629" y="908652"/>
                  </a:lnTo>
                  <a:cubicBezTo>
                    <a:pt x="354259" y="380480"/>
                    <a:pt x="945677" y="25494"/>
                    <a:pt x="162163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98894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pc="-38" dirty="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4" name="Group 90">
            <a:extLst>
              <a:ext uri="{FF2B5EF4-FFF2-40B4-BE49-F238E27FC236}">
                <a16:creationId xmlns:a16="http://schemas.microsoft.com/office/drawing/2014/main" id="{92DC59D5-E37C-9404-FBCA-A4607B9FEA37}"/>
              </a:ext>
            </a:extLst>
          </p:cNvPr>
          <p:cNvGrpSpPr/>
          <p:nvPr/>
        </p:nvGrpSpPr>
        <p:grpSpPr>
          <a:xfrm>
            <a:off x="4641773" y="2499561"/>
            <a:ext cx="633846" cy="562947"/>
            <a:chOff x="8698531" y="2391463"/>
            <a:chExt cx="828966" cy="736049"/>
          </a:xfrm>
          <a:solidFill>
            <a:schemeClr val="bg2"/>
          </a:solidFill>
        </p:grpSpPr>
        <p:sp>
          <p:nvSpPr>
            <p:cNvPr id="15" name="Freeform 237">
              <a:extLst>
                <a:ext uri="{FF2B5EF4-FFF2-40B4-BE49-F238E27FC236}">
                  <a16:creationId xmlns:a16="http://schemas.microsoft.com/office/drawing/2014/main" id="{D91BC6D7-2849-5526-8F2E-A424422CEAC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933547" y="2599629"/>
              <a:ext cx="358934" cy="319717"/>
            </a:xfrm>
            <a:custGeom>
              <a:avLst/>
              <a:gdLst>
                <a:gd name="T0" fmla="*/ 95 w 95"/>
                <a:gd name="T1" fmla="*/ 85 h 85"/>
                <a:gd name="T2" fmla="*/ 0 w 95"/>
                <a:gd name="T3" fmla="*/ 85 h 85"/>
                <a:gd name="T4" fmla="*/ 0 w 95"/>
                <a:gd name="T5" fmla="*/ 76 h 85"/>
                <a:gd name="T6" fmla="*/ 5 w 95"/>
                <a:gd name="T7" fmla="*/ 67 h 85"/>
                <a:gd name="T8" fmla="*/ 36 w 95"/>
                <a:gd name="T9" fmla="*/ 54 h 85"/>
                <a:gd name="T10" fmla="*/ 38 w 95"/>
                <a:gd name="T11" fmla="*/ 51 h 85"/>
                <a:gd name="T12" fmla="*/ 36 w 95"/>
                <a:gd name="T13" fmla="*/ 47 h 85"/>
                <a:gd name="T14" fmla="*/ 48 w 95"/>
                <a:gd name="T15" fmla="*/ 0 h 85"/>
                <a:gd name="T16" fmla="*/ 59 w 95"/>
                <a:gd name="T17" fmla="*/ 47 h 85"/>
                <a:gd name="T18" fmla="*/ 57 w 95"/>
                <a:gd name="T19" fmla="*/ 51 h 85"/>
                <a:gd name="T20" fmla="*/ 59 w 95"/>
                <a:gd name="T21" fmla="*/ 54 h 85"/>
                <a:gd name="T22" fmla="*/ 91 w 95"/>
                <a:gd name="T23" fmla="*/ 67 h 85"/>
                <a:gd name="T24" fmla="*/ 95 w 95"/>
                <a:gd name="T25" fmla="*/ 76 h 85"/>
                <a:gd name="T26" fmla="*/ 95 w 95"/>
                <a:gd name="T2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85">
                  <a:moveTo>
                    <a:pt x="95" y="85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82"/>
                    <a:pt x="0" y="79"/>
                    <a:pt x="0" y="76"/>
                  </a:cubicBezTo>
                  <a:cubicBezTo>
                    <a:pt x="0" y="72"/>
                    <a:pt x="1" y="70"/>
                    <a:pt x="5" y="67"/>
                  </a:cubicBezTo>
                  <a:cubicBezTo>
                    <a:pt x="12" y="61"/>
                    <a:pt x="24" y="57"/>
                    <a:pt x="36" y="54"/>
                  </a:cubicBezTo>
                  <a:cubicBezTo>
                    <a:pt x="38" y="53"/>
                    <a:pt x="38" y="53"/>
                    <a:pt x="38" y="51"/>
                  </a:cubicBezTo>
                  <a:cubicBezTo>
                    <a:pt x="38" y="49"/>
                    <a:pt x="38" y="49"/>
                    <a:pt x="36" y="47"/>
                  </a:cubicBezTo>
                  <a:cubicBezTo>
                    <a:pt x="23" y="36"/>
                    <a:pt x="24" y="2"/>
                    <a:pt x="48" y="0"/>
                  </a:cubicBezTo>
                  <a:cubicBezTo>
                    <a:pt x="71" y="2"/>
                    <a:pt x="72" y="36"/>
                    <a:pt x="59" y="47"/>
                  </a:cubicBezTo>
                  <a:cubicBezTo>
                    <a:pt x="57" y="49"/>
                    <a:pt x="57" y="49"/>
                    <a:pt x="57" y="51"/>
                  </a:cubicBezTo>
                  <a:cubicBezTo>
                    <a:pt x="57" y="53"/>
                    <a:pt x="57" y="53"/>
                    <a:pt x="59" y="54"/>
                  </a:cubicBezTo>
                  <a:cubicBezTo>
                    <a:pt x="71" y="57"/>
                    <a:pt x="83" y="61"/>
                    <a:pt x="91" y="67"/>
                  </a:cubicBezTo>
                  <a:cubicBezTo>
                    <a:pt x="94" y="70"/>
                    <a:pt x="95" y="72"/>
                    <a:pt x="95" y="76"/>
                  </a:cubicBezTo>
                  <a:cubicBezTo>
                    <a:pt x="95" y="79"/>
                    <a:pt x="95" y="82"/>
                    <a:pt x="95" y="85"/>
                  </a:cubicBezTo>
                  <a:close/>
                </a:path>
              </a:pathLst>
            </a:cu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98894" fontAlgn="base">
                <a:spcBef>
                  <a:spcPct val="0"/>
                </a:spcBef>
                <a:spcAft>
                  <a:spcPct val="0"/>
                </a:spcAft>
              </a:pPr>
              <a:endParaRPr lang="en-US" sz="1350" b="1" spc="-38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6" name="Group 92">
              <a:extLst>
                <a:ext uri="{FF2B5EF4-FFF2-40B4-BE49-F238E27FC236}">
                  <a16:creationId xmlns:a16="http://schemas.microsoft.com/office/drawing/2014/main" id="{2D33123D-C369-751E-9B01-DF79C6BBDCE9}"/>
                </a:ext>
              </a:extLst>
            </p:cNvPr>
            <p:cNvGrpSpPr/>
            <p:nvPr/>
          </p:nvGrpSpPr>
          <p:grpSpPr>
            <a:xfrm>
              <a:off x="8698531" y="2391463"/>
              <a:ext cx="828966" cy="736049"/>
              <a:chOff x="5625794" y="1599766"/>
              <a:chExt cx="4594902" cy="4080930"/>
            </a:xfrm>
            <a:grpFill/>
          </p:grpSpPr>
          <p:grpSp>
            <p:nvGrpSpPr>
              <p:cNvPr id="17" name="Group 93">
                <a:extLst>
                  <a:ext uri="{FF2B5EF4-FFF2-40B4-BE49-F238E27FC236}">
                    <a16:creationId xmlns:a16="http://schemas.microsoft.com/office/drawing/2014/main" id="{42024C3B-B1D4-8029-70EF-81E9FA04FA58}"/>
                  </a:ext>
                </a:extLst>
              </p:cNvPr>
              <p:cNvGrpSpPr/>
              <p:nvPr/>
            </p:nvGrpSpPr>
            <p:grpSpPr>
              <a:xfrm>
                <a:off x="6191250" y="1599766"/>
                <a:ext cx="3473485" cy="1069614"/>
                <a:chOff x="6191250" y="1599766"/>
                <a:chExt cx="3473485" cy="1069614"/>
              </a:xfrm>
              <a:grpFill/>
            </p:grpSpPr>
            <p:sp>
              <p:nvSpPr>
                <p:cNvPr id="24" name="Freeform 99">
                  <a:extLst>
                    <a:ext uri="{FF2B5EF4-FFF2-40B4-BE49-F238E27FC236}">
                      <a16:creationId xmlns:a16="http://schemas.microsoft.com/office/drawing/2014/main" id="{F8263A33-16C9-03B7-DDB6-5D2115F38D79}"/>
                    </a:ext>
                  </a:extLst>
                </p:cNvPr>
                <p:cNvSpPr/>
                <p:nvPr/>
              </p:nvSpPr>
              <p:spPr bwMode="auto">
                <a:xfrm>
                  <a:off x="6191250" y="1599766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98124 w 4158105"/>
                    <a:gd name="connsiteY8" fmla="*/ 919162 h 4110786"/>
                    <a:gd name="connsiteX9" fmla="*/ 2106264 w 4158105"/>
                    <a:gd name="connsiteY9" fmla="*/ 319178 h 4110786"/>
                    <a:gd name="connsiteX10" fmla="*/ 2198792 w 4158105"/>
                    <a:gd name="connsiteY10" fmla="*/ 323850 h 4110786"/>
                    <a:gd name="connsiteX11" fmla="*/ 2019755 w 4158105"/>
                    <a:gd name="connsiteY11" fmla="*/ 323850 h 4110786"/>
                    <a:gd name="connsiteX12" fmla="*/ 2019755 w 4158105"/>
                    <a:gd name="connsiteY12" fmla="*/ 323546 h 4110786"/>
                    <a:gd name="connsiteX13" fmla="*/ 2106264 w 4158105"/>
                    <a:gd name="connsiteY13" fmla="*/ 319178 h 4110786"/>
                    <a:gd name="connsiteX14" fmla="*/ 2224351 w 4158105"/>
                    <a:gd name="connsiteY14" fmla="*/ 13068 h 4110786"/>
                    <a:gd name="connsiteX15" fmla="*/ 4158105 w 4158105"/>
                    <a:gd name="connsiteY15" fmla="*/ 2058946 h 4110786"/>
                    <a:gd name="connsiteX16" fmla="*/ 2106265 w 4158105"/>
                    <a:gd name="connsiteY16" fmla="*/ 4110786 h 4110786"/>
                    <a:gd name="connsiteX17" fmla="*/ 54424 w 4158105"/>
                    <a:gd name="connsiteY17" fmla="*/ 2058946 h 4110786"/>
                    <a:gd name="connsiteX18" fmla="*/ 574232 w 4158105"/>
                    <a:gd name="connsiteY18" fmla="*/ 1234330 h 4110786"/>
                    <a:gd name="connsiteX19" fmla="*/ 366497 w 4158105"/>
                    <a:gd name="connsiteY19" fmla="*/ 2058945 h 4110786"/>
                    <a:gd name="connsiteX20" fmla="*/ 2106264 w 4158105"/>
                    <a:gd name="connsiteY20" fmla="*/ 3798712 h 4110786"/>
                    <a:gd name="connsiteX21" fmla="*/ 3846030 w 4158105"/>
                    <a:gd name="connsiteY21" fmla="*/ 2058945 h 4110786"/>
                    <a:gd name="connsiteX22" fmla="*/ 2198792 w 4158105"/>
                    <a:gd name="connsiteY22" fmla="*/ 323850 h 4110786"/>
                    <a:gd name="connsiteX23" fmla="*/ 2219780 w 4158105"/>
                    <a:gd name="connsiteY23" fmla="*/ 323850 h 4110786"/>
                    <a:gd name="connsiteX24" fmla="*/ 2224351 w 4158105"/>
                    <a:gd name="connsiteY24" fmla="*/ 13068 h 4110786"/>
                    <a:gd name="connsiteX25" fmla="*/ 2019755 w 4158105"/>
                    <a:gd name="connsiteY25" fmla="*/ 11473 h 4110786"/>
                    <a:gd name="connsiteX26" fmla="*/ 2019755 w 4158105"/>
                    <a:gd name="connsiteY26" fmla="*/ 323546 h 4110786"/>
                    <a:gd name="connsiteX27" fmla="*/ 668844 w 4158105"/>
                    <a:gd name="connsiteY27" fmla="*/ 1079241 h 4110786"/>
                    <a:gd name="connsiteX28" fmla="*/ 399753 w 4158105"/>
                    <a:gd name="connsiteY28" fmla="*/ 920125 h 4110786"/>
                    <a:gd name="connsiteX29" fmla="*/ 2019755 w 4158105"/>
                    <a:gd name="connsiteY29" fmla="*/ 11473 h 4110786"/>
                    <a:gd name="connsiteX30" fmla="*/ 2224543 w 4158105"/>
                    <a:gd name="connsiteY30" fmla="*/ 0 h 4110786"/>
                    <a:gd name="connsiteX31" fmla="*/ 2224351 w 4158105"/>
                    <a:gd name="connsiteY31" fmla="*/ 13068 h 4110786"/>
                    <a:gd name="connsiteX32" fmla="*/ 2106265 w 4158105"/>
                    <a:gd name="connsiteY32" fmla="*/ 7105 h 4110786"/>
                    <a:gd name="connsiteX33" fmla="*/ 2019755 w 4158105"/>
                    <a:gd name="connsiteY33" fmla="*/ 11473 h 4110786"/>
                    <a:gd name="connsiteX34" fmla="*/ 2019755 w 4158105"/>
                    <a:gd name="connsiteY34" fmla="*/ 2381 h 4110786"/>
                    <a:gd name="connsiteX35" fmla="*/ 2224543 w 4158105"/>
                    <a:gd name="connsiteY35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98124 w 4158105"/>
                    <a:gd name="connsiteY7" fmla="*/ 919162 h 4110786"/>
                    <a:gd name="connsiteX8" fmla="*/ 2106264 w 4158105"/>
                    <a:gd name="connsiteY8" fmla="*/ 319178 h 4110786"/>
                    <a:gd name="connsiteX9" fmla="*/ 2198792 w 4158105"/>
                    <a:gd name="connsiteY9" fmla="*/ 323850 h 4110786"/>
                    <a:gd name="connsiteX10" fmla="*/ 2019755 w 4158105"/>
                    <a:gd name="connsiteY10" fmla="*/ 323850 h 4110786"/>
                    <a:gd name="connsiteX11" fmla="*/ 2019755 w 4158105"/>
                    <a:gd name="connsiteY11" fmla="*/ 323546 h 4110786"/>
                    <a:gd name="connsiteX12" fmla="*/ 2106264 w 4158105"/>
                    <a:gd name="connsiteY12" fmla="*/ 319178 h 4110786"/>
                    <a:gd name="connsiteX13" fmla="*/ 2224351 w 4158105"/>
                    <a:gd name="connsiteY13" fmla="*/ 13068 h 4110786"/>
                    <a:gd name="connsiteX14" fmla="*/ 4158105 w 4158105"/>
                    <a:gd name="connsiteY14" fmla="*/ 2058946 h 4110786"/>
                    <a:gd name="connsiteX15" fmla="*/ 2106265 w 4158105"/>
                    <a:gd name="connsiteY15" fmla="*/ 4110786 h 4110786"/>
                    <a:gd name="connsiteX16" fmla="*/ 54424 w 4158105"/>
                    <a:gd name="connsiteY16" fmla="*/ 2058946 h 4110786"/>
                    <a:gd name="connsiteX17" fmla="*/ 574232 w 4158105"/>
                    <a:gd name="connsiteY17" fmla="*/ 1234330 h 4110786"/>
                    <a:gd name="connsiteX18" fmla="*/ 366497 w 4158105"/>
                    <a:gd name="connsiteY18" fmla="*/ 2058945 h 4110786"/>
                    <a:gd name="connsiteX19" fmla="*/ 2106264 w 4158105"/>
                    <a:gd name="connsiteY19" fmla="*/ 3798712 h 4110786"/>
                    <a:gd name="connsiteX20" fmla="*/ 3846030 w 4158105"/>
                    <a:gd name="connsiteY20" fmla="*/ 2058945 h 4110786"/>
                    <a:gd name="connsiteX21" fmla="*/ 2198792 w 4158105"/>
                    <a:gd name="connsiteY21" fmla="*/ 323850 h 4110786"/>
                    <a:gd name="connsiteX22" fmla="*/ 2219780 w 4158105"/>
                    <a:gd name="connsiteY22" fmla="*/ 323850 h 4110786"/>
                    <a:gd name="connsiteX23" fmla="*/ 2224351 w 4158105"/>
                    <a:gd name="connsiteY23" fmla="*/ 13068 h 4110786"/>
                    <a:gd name="connsiteX24" fmla="*/ 2019755 w 4158105"/>
                    <a:gd name="connsiteY24" fmla="*/ 11473 h 4110786"/>
                    <a:gd name="connsiteX25" fmla="*/ 2019755 w 4158105"/>
                    <a:gd name="connsiteY25" fmla="*/ 323546 h 4110786"/>
                    <a:gd name="connsiteX26" fmla="*/ 668844 w 4158105"/>
                    <a:gd name="connsiteY26" fmla="*/ 1079241 h 4110786"/>
                    <a:gd name="connsiteX27" fmla="*/ 399753 w 4158105"/>
                    <a:gd name="connsiteY27" fmla="*/ 920125 h 4110786"/>
                    <a:gd name="connsiteX28" fmla="*/ 2019755 w 4158105"/>
                    <a:gd name="connsiteY28" fmla="*/ 11473 h 4110786"/>
                    <a:gd name="connsiteX29" fmla="*/ 2224543 w 4158105"/>
                    <a:gd name="connsiteY29" fmla="*/ 0 h 4110786"/>
                    <a:gd name="connsiteX30" fmla="*/ 2224351 w 4158105"/>
                    <a:gd name="connsiteY30" fmla="*/ 13068 h 4110786"/>
                    <a:gd name="connsiteX31" fmla="*/ 2106265 w 4158105"/>
                    <a:gd name="connsiteY31" fmla="*/ 7105 h 4110786"/>
                    <a:gd name="connsiteX32" fmla="*/ 2019755 w 4158105"/>
                    <a:gd name="connsiteY32" fmla="*/ 11473 h 4110786"/>
                    <a:gd name="connsiteX33" fmla="*/ 2019755 w 4158105"/>
                    <a:gd name="connsiteY33" fmla="*/ 2381 h 4110786"/>
                    <a:gd name="connsiteX34" fmla="*/ 2224543 w 4158105"/>
                    <a:gd name="connsiteY34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644913 w 4228786"/>
                    <a:gd name="connsiteY3" fmla="*/ 1234330 h 4110786"/>
                    <a:gd name="connsiteX4" fmla="*/ 739525 w 4228786"/>
                    <a:gd name="connsiteY4" fmla="*/ 1079241 h 4110786"/>
                    <a:gd name="connsiteX5" fmla="*/ 468805 w 4228786"/>
                    <a:gd name="connsiteY5" fmla="*/ 919162 h 4110786"/>
                    <a:gd name="connsiteX6" fmla="*/ 470434 w 4228786"/>
                    <a:gd name="connsiteY6" fmla="*/ 920125 h 4110786"/>
                    <a:gd name="connsiteX7" fmla="*/ 468805 w 4228786"/>
                    <a:gd name="connsiteY7" fmla="*/ 919162 h 4110786"/>
                    <a:gd name="connsiteX8" fmla="*/ 2176945 w 4228786"/>
                    <a:gd name="connsiteY8" fmla="*/ 319178 h 4110786"/>
                    <a:gd name="connsiteX9" fmla="*/ 2269473 w 4228786"/>
                    <a:gd name="connsiteY9" fmla="*/ 323850 h 4110786"/>
                    <a:gd name="connsiteX10" fmla="*/ 2090436 w 4228786"/>
                    <a:gd name="connsiteY10" fmla="*/ 323850 h 4110786"/>
                    <a:gd name="connsiteX11" fmla="*/ 2090436 w 4228786"/>
                    <a:gd name="connsiteY11" fmla="*/ 323546 h 4110786"/>
                    <a:gd name="connsiteX12" fmla="*/ 2176945 w 4228786"/>
                    <a:gd name="connsiteY12" fmla="*/ 319178 h 4110786"/>
                    <a:gd name="connsiteX13" fmla="*/ 2295032 w 4228786"/>
                    <a:gd name="connsiteY13" fmla="*/ 13068 h 4110786"/>
                    <a:gd name="connsiteX14" fmla="*/ 4228786 w 4228786"/>
                    <a:gd name="connsiteY14" fmla="*/ 2058946 h 4110786"/>
                    <a:gd name="connsiteX15" fmla="*/ 2176946 w 4228786"/>
                    <a:gd name="connsiteY15" fmla="*/ 4110786 h 4110786"/>
                    <a:gd name="connsiteX16" fmla="*/ 125105 w 4228786"/>
                    <a:gd name="connsiteY16" fmla="*/ 2058946 h 4110786"/>
                    <a:gd name="connsiteX17" fmla="*/ 437178 w 4228786"/>
                    <a:gd name="connsiteY17" fmla="*/ 2058945 h 4110786"/>
                    <a:gd name="connsiteX18" fmla="*/ 2176945 w 4228786"/>
                    <a:gd name="connsiteY18" fmla="*/ 3798712 h 4110786"/>
                    <a:gd name="connsiteX19" fmla="*/ 3916711 w 4228786"/>
                    <a:gd name="connsiteY19" fmla="*/ 2058945 h 4110786"/>
                    <a:gd name="connsiteX20" fmla="*/ 2269473 w 4228786"/>
                    <a:gd name="connsiteY20" fmla="*/ 323850 h 4110786"/>
                    <a:gd name="connsiteX21" fmla="*/ 2290461 w 4228786"/>
                    <a:gd name="connsiteY21" fmla="*/ 323850 h 4110786"/>
                    <a:gd name="connsiteX22" fmla="*/ 2295032 w 4228786"/>
                    <a:gd name="connsiteY22" fmla="*/ 13068 h 4110786"/>
                    <a:gd name="connsiteX23" fmla="*/ 2090436 w 4228786"/>
                    <a:gd name="connsiteY23" fmla="*/ 11473 h 4110786"/>
                    <a:gd name="connsiteX24" fmla="*/ 2090436 w 4228786"/>
                    <a:gd name="connsiteY24" fmla="*/ 323546 h 4110786"/>
                    <a:gd name="connsiteX25" fmla="*/ 739525 w 4228786"/>
                    <a:gd name="connsiteY25" fmla="*/ 1079241 h 4110786"/>
                    <a:gd name="connsiteX26" fmla="*/ 470434 w 4228786"/>
                    <a:gd name="connsiteY26" fmla="*/ 920125 h 4110786"/>
                    <a:gd name="connsiteX27" fmla="*/ 2090436 w 4228786"/>
                    <a:gd name="connsiteY27" fmla="*/ 11473 h 4110786"/>
                    <a:gd name="connsiteX28" fmla="*/ 2295224 w 4228786"/>
                    <a:gd name="connsiteY28" fmla="*/ 0 h 4110786"/>
                    <a:gd name="connsiteX29" fmla="*/ 2295032 w 4228786"/>
                    <a:gd name="connsiteY29" fmla="*/ 13068 h 4110786"/>
                    <a:gd name="connsiteX30" fmla="*/ 2176946 w 4228786"/>
                    <a:gd name="connsiteY30" fmla="*/ 7105 h 4110786"/>
                    <a:gd name="connsiteX31" fmla="*/ 2090436 w 4228786"/>
                    <a:gd name="connsiteY31" fmla="*/ 11473 h 4110786"/>
                    <a:gd name="connsiteX32" fmla="*/ 2090436 w 4228786"/>
                    <a:gd name="connsiteY32" fmla="*/ 2381 h 4110786"/>
                    <a:gd name="connsiteX33" fmla="*/ 2295224 w 4228786"/>
                    <a:gd name="connsiteY33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739525 w 4228786"/>
                    <a:gd name="connsiteY3" fmla="*/ 1079241 h 4110786"/>
                    <a:gd name="connsiteX4" fmla="*/ 468805 w 4228786"/>
                    <a:gd name="connsiteY4" fmla="*/ 919162 h 4110786"/>
                    <a:gd name="connsiteX5" fmla="*/ 470434 w 4228786"/>
                    <a:gd name="connsiteY5" fmla="*/ 920125 h 4110786"/>
                    <a:gd name="connsiteX6" fmla="*/ 468805 w 4228786"/>
                    <a:gd name="connsiteY6" fmla="*/ 919162 h 4110786"/>
                    <a:gd name="connsiteX7" fmla="*/ 2176945 w 4228786"/>
                    <a:gd name="connsiteY7" fmla="*/ 319178 h 4110786"/>
                    <a:gd name="connsiteX8" fmla="*/ 2269473 w 4228786"/>
                    <a:gd name="connsiteY8" fmla="*/ 323850 h 4110786"/>
                    <a:gd name="connsiteX9" fmla="*/ 2090436 w 4228786"/>
                    <a:gd name="connsiteY9" fmla="*/ 323850 h 4110786"/>
                    <a:gd name="connsiteX10" fmla="*/ 2090436 w 4228786"/>
                    <a:gd name="connsiteY10" fmla="*/ 323546 h 4110786"/>
                    <a:gd name="connsiteX11" fmla="*/ 2176945 w 4228786"/>
                    <a:gd name="connsiteY11" fmla="*/ 319178 h 4110786"/>
                    <a:gd name="connsiteX12" fmla="*/ 2295032 w 4228786"/>
                    <a:gd name="connsiteY12" fmla="*/ 13068 h 4110786"/>
                    <a:gd name="connsiteX13" fmla="*/ 4228786 w 4228786"/>
                    <a:gd name="connsiteY13" fmla="*/ 2058946 h 4110786"/>
                    <a:gd name="connsiteX14" fmla="*/ 2176946 w 4228786"/>
                    <a:gd name="connsiteY14" fmla="*/ 4110786 h 4110786"/>
                    <a:gd name="connsiteX15" fmla="*/ 125105 w 4228786"/>
                    <a:gd name="connsiteY15" fmla="*/ 2058946 h 4110786"/>
                    <a:gd name="connsiteX16" fmla="*/ 437178 w 4228786"/>
                    <a:gd name="connsiteY16" fmla="*/ 2058945 h 4110786"/>
                    <a:gd name="connsiteX17" fmla="*/ 2176945 w 4228786"/>
                    <a:gd name="connsiteY17" fmla="*/ 3798712 h 4110786"/>
                    <a:gd name="connsiteX18" fmla="*/ 3916711 w 4228786"/>
                    <a:gd name="connsiteY18" fmla="*/ 2058945 h 4110786"/>
                    <a:gd name="connsiteX19" fmla="*/ 2269473 w 4228786"/>
                    <a:gd name="connsiteY19" fmla="*/ 323850 h 4110786"/>
                    <a:gd name="connsiteX20" fmla="*/ 2290461 w 4228786"/>
                    <a:gd name="connsiteY20" fmla="*/ 323850 h 4110786"/>
                    <a:gd name="connsiteX21" fmla="*/ 2295032 w 4228786"/>
                    <a:gd name="connsiteY21" fmla="*/ 13068 h 4110786"/>
                    <a:gd name="connsiteX22" fmla="*/ 2090436 w 4228786"/>
                    <a:gd name="connsiteY22" fmla="*/ 11473 h 4110786"/>
                    <a:gd name="connsiteX23" fmla="*/ 2090436 w 4228786"/>
                    <a:gd name="connsiteY23" fmla="*/ 323546 h 4110786"/>
                    <a:gd name="connsiteX24" fmla="*/ 739525 w 4228786"/>
                    <a:gd name="connsiteY24" fmla="*/ 1079241 h 4110786"/>
                    <a:gd name="connsiteX25" fmla="*/ 470434 w 4228786"/>
                    <a:gd name="connsiteY25" fmla="*/ 920125 h 4110786"/>
                    <a:gd name="connsiteX26" fmla="*/ 2090436 w 4228786"/>
                    <a:gd name="connsiteY26" fmla="*/ 11473 h 4110786"/>
                    <a:gd name="connsiteX27" fmla="*/ 2295224 w 4228786"/>
                    <a:gd name="connsiteY27" fmla="*/ 0 h 4110786"/>
                    <a:gd name="connsiteX28" fmla="*/ 2295032 w 4228786"/>
                    <a:gd name="connsiteY28" fmla="*/ 13068 h 4110786"/>
                    <a:gd name="connsiteX29" fmla="*/ 2176946 w 4228786"/>
                    <a:gd name="connsiteY29" fmla="*/ 7105 h 4110786"/>
                    <a:gd name="connsiteX30" fmla="*/ 2090436 w 4228786"/>
                    <a:gd name="connsiteY30" fmla="*/ 11473 h 4110786"/>
                    <a:gd name="connsiteX31" fmla="*/ 2090436 w 4228786"/>
                    <a:gd name="connsiteY31" fmla="*/ 2381 h 4110786"/>
                    <a:gd name="connsiteX32" fmla="*/ 2295224 w 4228786"/>
                    <a:gd name="connsiteY32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295032 w 4228786"/>
                    <a:gd name="connsiteY27" fmla="*/ 13068 h 4110786"/>
                    <a:gd name="connsiteX28" fmla="*/ 2176946 w 4228786"/>
                    <a:gd name="connsiteY28" fmla="*/ 7105 h 4110786"/>
                    <a:gd name="connsiteX29" fmla="*/ 2090436 w 4228786"/>
                    <a:gd name="connsiteY29" fmla="*/ 11473 h 4110786"/>
                    <a:gd name="connsiteX30" fmla="*/ 2090436 w 4228786"/>
                    <a:gd name="connsiteY30" fmla="*/ 2381 h 4110786"/>
                    <a:gd name="connsiteX31" fmla="*/ 2295224 w 4228786"/>
                    <a:gd name="connsiteY31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176946 w 4228786"/>
                    <a:gd name="connsiteY27" fmla="*/ 7105 h 4110786"/>
                    <a:gd name="connsiteX28" fmla="*/ 2090436 w 4228786"/>
                    <a:gd name="connsiteY28" fmla="*/ 11473 h 4110786"/>
                    <a:gd name="connsiteX29" fmla="*/ 2090436 w 4228786"/>
                    <a:gd name="connsiteY29" fmla="*/ 2381 h 4110786"/>
                    <a:gd name="connsiteX30" fmla="*/ 2295224 w 4228786"/>
                    <a:gd name="connsiteY30" fmla="*/ 0 h 4110786"/>
                    <a:gd name="connsiteX0" fmla="*/ 739525 w 4228949"/>
                    <a:gd name="connsiteY0" fmla="*/ 1079241 h 4110786"/>
                    <a:gd name="connsiteX1" fmla="*/ 742648 w 4228949"/>
                    <a:gd name="connsiteY1" fmla="*/ 1081087 h 4110786"/>
                    <a:gd name="connsiteX2" fmla="*/ 739525 w 4228949"/>
                    <a:gd name="connsiteY2" fmla="*/ 1079241 h 4110786"/>
                    <a:gd name="connsiteX3" fmla="*/ 468805 w 4228949"/>
                    <a:gd name="connsiteY3" fmla="*/ 919162 h 4110786"/>
                    <a:gd name="connsiteX4" fmla="*/ 470434 w 4228949"/>
                    <a:gd name="connsiteY4" fmla="*/ 920125 h 4110786"/>
                    <a:gd name="connsiteX5" fmla="*/ 468805 w 4228949"/>
                    <a:gd name="connsiteY5" fmla="*/ 919162 h 4110786"/>
                    <a:gd name="connsiteX6" fmla="*/ 2176945 w 4228949"/>
                    <a:gd name="connsiteY6" fmla="*/ 319178 h 4110786"/>
                    <a:gd name="connsiteX7" fmla="*/ 2269473 w 4228949"/>
                    <a:gd name="connsiteY7" fmla="*/ 323850 h 4110786"/>
                    <a:gd name="connsiteX8" fmla="*/ 2090436 w 4228949"/>
                    <a:gd name="connsiteY8" fmla="*/ 323850 h 4110786"/>
                    <a:gd name="connsiteX9" fmla="*/ 2090436 w 4228949"/>
                    <a:gd name="connsiteY9" fmla="*/ 323546 h 4110786"/>
                    <a:gd name="connsiteX10" fmla="*/ 2176945 w 4228949"/>
                    <a:gd name="connsiteY10" fmla="*/ 319178 h 4110786"/>
                    <a:gd name="connsiteX11" fmla="*/ 2290461 w 4228949"/>
                    <a:gd name="connsiteY11" fmla="*/ 323850 h 4110786"/>
                    <a:gd name="connsiteX12" fmla="*/ 4228786 w 4228949"/>
                    <a:gd name="connsiteY12" fmla="*/ 2058946 h 4110786"/>
                    <a:gd name="connsiteX13" fmla="*/ 2176946 w 4228949"/>
                    <a:gd name="connsiteY13" fmla="*/ 4110786 h 4110786"/>
                    <a:gd name="connsiteX14" fmla="*/ 125105 w 4228949"/>
                    <a:gd name="connsiteY14" fmla="*/ 2058946 h 4110786"/>
                    <a:gd name="connsiteX15" fmla="*/ 437178 w 4228949"/>
                    <a:gd name="connsiteY15" fmla="*/ 2058945 h 4110786"/>
                    <a:gd name="connsiteX16" fmla="*/ 2176945 w 4228949"/>
                    <a:gd name="connsiteY16" fmla="*/ 3798712 h 4110786"/>
                    <a:gd name="connsiteX17" fmla="*/ 3916711 w 4228949"/>
                    <a:gd name="connsiteY17" fmla="*/ 2058945 h 4110786"/>
                    <a:gd name="connsiteX18" fmla="*/ 2269473 w 4228949"/>
                    <a:gd name="connsiteY18" fmla="*/ 323850 h 4110786"/>
                    <a:gd name="connsiteX19" fmla="*/ 2290461 w 4228949"/>
                    <a:gd name="connsiteY19" fmla="*/ 323850 h 4110786"/>
                    <a:gd name="connsiteX20" fmla="*/ 2090436 w 4228949"/>
                    <a:gd name="connsiteY20" fmla="*/ 11473 h 4110786"/>
                    <a:gd name="connsiteX21" fmla="*/ 2090436 w 4228949"/>
                    <a:gd name="connsiteY21" fmla="*/ 323546 h 4110786"/>
                    <a:gd name="connsiteX22" fmla="*/ 739525 w 4228949"/>
                    <a:gd name="connsiteY22" fmla="*/ 1079241 h 4110786"/>
                    <a:gd name="connsiteX23" fmla="*/ 470434 w 4228949"/>
                    <a:gd name="connsiteY23" fmla="*/ 920125 h 4110786"/>
                    <a:gd name="connsiteX24" fmla="*/ 2090436 w 4228949"/>
                    <a:gd name="connsiteY24" fmla="*/ 11473 h 4110786"/>
                    <a:gd name="connsiteX25" fmla="*/ 2295224 w 4228949"/>
                    <a:gd name="connsiteY25" fmla="*/ 0 h 4110786"/>
                    <a:gd name="connsiteX26" fmla="*/ 2176946 w 4228949"/>
                    <a:gd name="connsiteY26" fmla="*/ 7105 h 4110786"/>
                    <a:gd name="connsiteX27" fmla="*/ 2090436 w 4228949"/>
                    <a:gd name="connsiteY27" fmla="*/ 11473 h 4110786"/>
                    <a:gd name="connsiteX28" fmla="*/ 2090436 w 4228949"/>
                    <a:gd name="connsiteY28" fmla="*/ 2381 h 4110786"/>
                    <a:gd name="connsiteX29" fmla="*/ 2295224 w 4228949"/>
                    <a:gd name="connsiteY29" fmla="*/ 0 h 4110786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176946 w 4228949"/>
                    <a:gd name="connsiteY26" fmla="*/ 4724 h 4108405"/>
                    <a:gd name="connsiteX27" fmla="*/ 2090436 w 4228949"/>
                    <a:gd name="connsiteY27" fmla="*/ 9092 h 4108405"/>
                    <a:gd name="connsiteX28" fmla="*/ 2090436 w 4228949"/>
                    <a:gd name="connsiteY28" fmla="*/ 0 h 4108405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090436 w 4228949"/>
                    <a:gd name="connsiteY26" fmla="*/ 9092 h 4108405"/>
                    <a:gd name="connsiteX27" fmla="*/ 2090436 w 4228949"/>
                    <a:gd name="connsiteY27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269473 w 4228925"/>
                    <a:gd name="connsiteY7" fmla="*/ 321469 h 4108405"/>
                    <a:gd name="connsiteX8" fmla="*/ 2090436 w 4228925"/>
                    <a:gd name="connsiteY8" fmla="*/ 321469 h 4108405"/>
                    <a:gd name="connsiteX9" fmla="*/ 2090436 w 4228925"/>
                    <a:gd name="connsiteY9" fmla="*/ 321165 h 4108405"/>
                    <a:gd name="connsiteX10" fmla="*/ 2176945 w 4228925"/>
                    <a:gd name="connsiteY10" fmla="*/ 316797 h 4108405"/>
                    <a:gd name="connsiteX11" fmla="*/ 2290461 w 4228925"/>
                    <a:gd name="connsiteY11" fmla="*/ 321469 h 4108405"/>
                    <a:gd name="connsiteX12" fmla="*/ 4228786 w 4228925"/>
                    <a:gd name="connsiteY12" fmla="*/ 2056565 h 4108405"/>
                    <a:gd name="connsiteX13" fmla="*/ 2176946 w 4228925"/>
                    <a:gd name="connsiteY13" fmla="*/ 4108405 h 4108405"/>
                    <a:gd name="connsiteX14" fmla="*/ 125105 w 4228925"/>
                    <a:gd name="connsiteY14" fmla="*/ 2056565 h 4108405"/>
                    <a:gd name="connsiteX15" fmla="*/ 437178 w 4228925"/>
                    <a:gd name="connsiteY15" fmla="*/ 2056564 h 4108405"/>
                    <a:gd name="connsiteX16" fmla="*/ 2176945 w 4228925"/>
                    <a:gd name="connsiteY16" fmla="*/ 3796331 h 4108405"/>
                    <a:gd name="connsiteX17" fmla="*/ 3916711 w 4228925"/>
                    <a:gd name="connsiteY17" fmla="*/ 2056564 h 4108405"/>
                    <a:gd name="connsiteX18" fmla="*/ 2290461 w 4228925"/>
                    <a:gd name="connsiteY18" fmla="*/ 321469 h 4108405"/>
                    <a:gd name="connsiteX19" fmla="*/ 2090436 w 4228925"/>
                    <a:gd name="connsiteY19" fmla="*/ 9092 h 4108405"/>
                    <a:gd name="connsiteX20" fmla="*/ 2090436 w 4228925"/>
                    <a:gd name="connsiteY20" fmla="*/ 321165 h 4108405"/>
                    <a:gd name="connsiteX21" fmla="*/ 739525 w 4228925"/>
                    <a:gd name="connsiteY21" fmla="*/ 1076860 h 4108405"/>
                    <a:gd name="connsiteX22" fmla="*/ 470434 w 4228925"/>
                    <a:gd name="connsiteY22" fmla="*/ 917744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25" fmla="*/ 2090436 w 4228925"/>
                    <a:gd name="connsiteY25" fmla="*/ 9092 h 4108405"/>
                    <a:gd name="connsiteX26" fmla="*/ 2090436 w 4228925"/>
                    <a:gd name="connsiteY26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176945 w 4228925"/>
                    <a:gd name="connsiteY9" fmla="*/ 316797 h 4108405"/>
                    <a:gd name="connsiteX10" fmla="*/ 2290461 w 4228925"/>
                    <a:gd name="connsiteY10" fmla="*/ 321469 h 4108405"/>
                    <a:gd name="connsiteX11" fmla="*/ 4228786 w 4228925"/>
                    <a:gd name="connsiteY11" fmla="*/ 2056565 h 4108405"/>
                    <a:gd name="connsiteX12" fmla="*/ 2176946 w 4228925"/>
                    <a:gd name="connsiteY12" fmla="*/ 4108405 h 4108405"/>
                    <a:gd name="connsiteX13" fmla="*/ 125105 w 4228925"/>
                    <a:gd name="connsiteY13" fmla="*/ 2056565 h 4108405"/>
                    <a:gd name="connsiteX14" fmla="*/ 437178 w 4228925"/>
                    <a:gd name="connsiteY14" fmla="*/ 2056564 h 4108405"/>
                    <a:gd name="connsiteX15" fmla="*/ 2176945 w 4228925"/>
                    <a:gd name="connsiteY15" fmla="*/ 3796331 h 4108405"/>
                    <a:gd name="connsiteX16" fmla="*/ 3916711 w 4228925"/>
                    <a:gd name="connsiteY16" fmla="*/ 2056564 h 4108405"/>
                    <a:gd name="connsiteX17" fmla="*/ 2290461 w 4228925"/>
                    <a:gd name="connsiteY17" fmla="*/ 321469 h 4108405"/>
                    <a:gd name="connsiteX18" fmla="*/ 2090436 w 4228925"/>
                    <a:gd name="connsiteY18" fmla="*/ 9092 h 4108405"/>
                    <a:gd name="connsiteX19" fmla="*/ 2090436 w 4228925"/>
                    <a:gd name="connsiteY19" fmla="*/ 321165 h 4108405"/>
                    <a:gd name="connsiteX20" fmla="*/ 739525 w 4228925"/>
                    <a:gd name="connsiteY20" fmla="*/ 1076860 h 4108405"/>
                    <a:gd name="connsiteX21" fmla="*/ 470434 w 4228925"/>
                    <a:gd name="connsiteY21" fmla="*/ 917744 h 4108405"/>
                    <a:gd name="connsiteX22" fmla="*/ 2090436 w 4228925"/>
                    <a:gd name="connsiteY22" fmla="*/ 9092 h 4108405"/>
                    <a:gd name="connsiteX23" fmla="*/ 2090436 w 4228925"/>
                    <a:gd name="connsiteY23" fmla="*/ 0 h 4108405"/>
                    <a:gd name="connsiteX24" fmla="*/ 2090436 w 4228925"/>
                    <a:gd name="connsiteY24" fmla="*/ 9092 h 4108405"/>
                    <a:gd name="connsiteX25" fmla="*/ 2090436 w 4228925"/>
                    <a:gd name="connsiteY25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090436 w 4228925"/>
                    <a:gd name="connsiteY6" fmla="*/ 321165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290461 w 4228925"/>
                    <a:gd name="connsiteY9" fmla="*/ 321469 h 4108405"/>
                    <a:gd name="connsiteX10" fmla="*/ 4228786 w 4228925"/>
                    <a:gd name="connsiteY10" fmla="*/ 2056565 h 4108405"/>
                    <a:gd name="connsiteX11" fmla="*/ 2176946 w 4228925"/>
                    <a:gd name="connsiteY11" fmla="*/ 4108405 h 4108405"/>
                    <a:gd name="connsiteX12" fmla="*/ 125105 w 4228925"/>
                    <a:gd name="connsiteY12" fmla="*/ 2056565 h 4108405"/>
                    <a:gd name="connsiteX13" fmla="*/ 437178 w 4228925"/>
                    <a:gd name="connsiteY13" fmla="*/ 2056564 h 4108405"/>
                    <a:gd name="connsiteX14" fmla="*/ 2176945 w 4228925"/>
                    <a:gd name="connsiteY14" fmla="*/ 3796331 h 4108405"/>
                    <a:gd name="connsiteX15" fmla="*/ 3916711 w 4228925"/>
                    <a:gd name="connsiteY15" fmla="*/ 2056564 h 4108405"/>
                    <a:gd name="connsiteX16" fmla="*/ 2290461 w 4228925"/>
                    <a:gd name="connsiteY16" fmla="*/ 321469 h 4108405"/>
                    <a:gd name="connsiteX17" fmla="*/ 2090436 w 4228925"/>
                    <a:gd name="connsiteY17" fmla="*/ 9092 h 4108405"/>
                    <a:gd name="connsiteX18" fmla="*/ 2090436 w 4228925"/>
                    <a:gd name="connsiteY18" fmla="*/ 321165 h 4108405"/>
                    <a:gd name="connsiteX19" fmla="*/ 739525 w 4228925"/>
                    <a:gd name="connsiteY19" fmla="*/ 1076860 h 4108405"/>
                    <a:gd name="connsiteX20" fmla="*/ 470434 w 4228925"/>
                    <a:gd name="connsiteY20" fmla="*/ 917744 h 4108405"/>
                    <a:gd name="connsiteX21" fmla="*/ 2090436 w 4228925"/>
                    <a:gd name="connsiteY21" fmla="*/ 9092 h 4108405"/>
                    <a:gd name="connsiteX22" fmla="*/ 2090436 w 4228925"/>
                    <a:gd name="connsiteY22" fmla="*/ 0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0" fmla="*/ 739525 w 4228925"/>
                    <a:gd name="connsiteY0" fmla="*/ 1067768 h 4099313"/>
                    <a:gd name="connsiteX1" fmla="*/ 742648 w 4228925"/>
                    <a:gd name="connsiteY1" fmla="*/ 1069614 h 4099313"/>
                    <a:gd name="connsiteX2" fmla="*/ 739525 w 4228925"/>
                    <a:gd name="connsiteY2" fmla="*/ 1067768 h 4099313"/>
                    <a:gd name="connsiteX3" fmla="*/ 468805 w 4228925"/>
                    <a:gd name="connsiteY3" fmla="*/ 907689 h 4099313"/>
                    <a:gd name="connsiteX4" fmla="*/ 470434 w 4228925"/>
                    <a:gd name="connsiteY4" fmla="*/ 908652 h 4099313"/>
                    <a:gd name="connsiteX5" fmla="*/ 468805 w 4228925"/>
                    <a:gd name="connsiteY5" fmla="*/ 907689 h 4099313"/>
                    <a:gd name="connsiteX6" fmla="*/ 2090436 w 4228925"/>
                    <a:gd name="connsiteY6" fmla="*/ 312073 h 4099313"/>
                    <a:gd name="connsiteX7" fmla="*/ 2090436 w 4228925"/>
                    <a:gd name="connsiteY7" fmla="*/ 312377 h 4099313"/>
                    <a:gd name="connsiteX8" fmla="*/ 2090436 w 4228925"/>
                    <a:gd name="connsiteY8" fmla="*/ 312073 h 4099313"/>
                    <a:gd name="connsiteX9" fmla="*/ 2290461 w 4228925"/>
                    <a:gd name="connsiteY9" fmla="*/ 312377 h 4099313"/>
                    <a:gd name="connsiteX10" fmla="*/ 4228786 w 4228925"/>
                    <a:gd name="connsiteY10" fmla="*/ 2047473 h 4099313"/>
                    <a:gd name="connsiteX11" fmla="*/ 2176946 w 4228925"/>
                    <a:gd name="connsiteY11" fmla="*/ 4099313 h 4099313"/>
                    <a:gd name="connsiteX12" fmla="*/ 125105 w 4228925"/>
                    <a:gd name="connsiteY12" fmla="*/ 2047473 h 4099313"/>
                    <a:gd name="connsiteX13" fmla="*/ 437178 w 4228925"/>
                    <a:gd name="connsiteY13" fmla="*/ 2047472 h 4099313"/>
                    <a:gd name="connsiteX14" fmla="*/ 2176945 w 4228925"/>
                    <a:gd name="connsiteY14" fmla="*/ 3787239 h 4099313"/>
                    <a:gd name="connsiteX15" fmla="*/ 3916711 w 4228925"/>
                    <a:gd name="connsiteY15" fmla="*/ 2047472 h 4099313"/>
                    <a:gd name="connsiteX16" fmla="*/ 2290461 w 4228925"/>
                    <a:gd name="connsiteY16" fmla="*/ 312377 h 4099313"/>
                    <a:gd name="connsiteX17" fmla="*/ 2090436 w 4228925"/>
                    <a:gd name="connsiteY17" fmla="*/ 0 h 4099313"/>
                    <a:gd name="connsiteX18" fmla="*/ 2090436 w 4228925"/>
                    <a:gd name="connsiteY18" fmla="*/ 312073 h 4099313"/>
                    <a:gd name="connsiteX19" fmla="*/ 739525 w 4228925"/>
                    <a:gd name="connsiteY19" fmla="*/ 1067768 h 4099313"/>
                    <a:gd name="connsiteX20" fmla="*/ 470434 w 4228925"/>
                    <a:gd name="connsiteY20" fmla="*/ 908652 h 4099313"/>
                    <a:gd name="connsiteX21" fmla="*/ 2090436 w 4228925"/>
                    <a:gd name="connsiteY21" fmla="*/ 0 h 4099313"/>
                    <a:gd name="connsiteX0" fmla="*/ 739525 w 4353891"/>
                    <a:gd name="connsiteY0" fmla="*/ 1067768 h 4099313"/>
                    <a:gd name="connsiteX1" fmla="*/ 742648 w 4353891"/>
                    <a:gd name="connsiteY1" fmla="*/ 1069614 h 4099313"/>
                    <a:gd name="connsiteX2" fmla="*/ 739525 w 4353891"/>
                    <a:gd name="connsiteY2" fmla="*/ 1067768 h 4099313"/>
                    <a:gd name="connsiteX3" fmla="*/ 468805 w 4353891"/>
                    <a:gd name="connsiteY3" fmla="*/ 907689 h 4099313"/>
                    <a:gd name="connsiteX4" fmla="*/ 470434 w 4353891"/>
                    <a:gd name="connsiteY4" fmla="*/ 908652 h 4099313"/>
                    <a:gd name="connsiteX5" fmla="*/ 468805 w 4353891"/>
                    <a:gd name="connsiteY5" fmla="*/ 907689 h 4099313"/>
                    <a:gd name="connsiteX6" fmla="*/ 2090436 w 4353891"/>
                    <a:gd name="connsiteY6" fmla="*/ 312073 h 4099313"/>
                    <a:gd name="connsiteX7" fmla="*/ 2090436 w 4353891"/>
                    <a:gd name="connsiteY7" fmla="*/ 312377 h 4099313"/>
                    <a:gd name="connsiteX8" fmla="*/ 2090436 w 4353891"/>
                    <a:gd name="connsiteY8" fmla="*/ 312073 h 4099313"/>
                    <a:gd name="connsiteX9" fmla="*/ 3916711 w 4353891"/>
                    <a:gd name="connsiteY9" fmla="*/ 2047472 h 4099313"/>
                    <a:gd name="connsiteX10" fmla="*/ 4228786 w 4353891"/>
                    <a:gd name="connsiteY10" fmla="*/ 2047473 h 4099313"/>
                    <a:gd name="connsiteX11" fmla="*/ 2176946 w 4353891"/>
                    <a:gd name="connsiteY11" fmla="*/ 4099313 h 4099313"/>
                    <a:gd name="connsiteX12" fmla="*/ 125105 w 4353891"/>
                    <a:gd name="connsiteY12" fmla="*/ 2047473 h 4099313"/>
                    <a:gd name="connsiteX13" fmla="*/ 437178 w 4353891"/>
                    <a:gd name="connsiteY13" fmla="*/ 2047472 h 4099313"/>
                    <a:gd name="connsiteX14" fmla="*/ 2176945 w 4353891"/>
                    <a:gd name="connsiteY14" fmla="*/ 3787239 h 4099313"/>
                    <a:gd name="connsiteX15" fmla="*/ 3916711 w 4353891"/>
                    <a:gd name="connsiteY15" fmla="*/ 2047472 h 4099313"/>
                    <a:gd name="connsiteX16" fmla="*/ 2090436 w 4353891"/>
                    <a:gd name="connsiteY16" fmla="*/ 0 h 4099313"/>
                    <a:gd name="connsiteX17" fmla="*/ 2090436 w 4353891"/>
                    <a:gd name="connsiteY17" fmla="*/ 312073 h 4099313"/>
                    <a:gd name="connsiteX18" fmla="*/ 739525 w 4353891"/>
                    <a:gd name="connsiteY18" fmla="*/ 1067768 h 4099313"/>
                    <a:gd name="connsiteX19" fmla="*/ 470434 w 4353891"/>
                    <a:gd name="connsiteY19" fmla="*/ 908652 h 4099313"/>
                    <a:gd name="connsiteX20" fmla="*/ 2090436 w 4353891"/>
                    <a:gd name="connsiteY20" fmla="*/ 0 h 4099313"/>
                    <a:gd name="connsiteX0" fmla="*/ 614420 w 4228786"/>
                    <a:gd name="connsiteY0" fmla="*/ 1067768 h 4099313"/>
                    <a:gd name="connsiteX1" fmla="*/ 617543 w 4228786"/>
                    <a:gd name="connsiteY1" fmla="*/ 1069614 h 4099313"/>
                    <a:gd name="connsiteX2" fmla="*/ 614420 w 4228786"/>
                    <a:gd name="connsiteY2" fmla="*/ 1067768 h 4099313"/>
                    <a:gd name="connsiteX3" fmla="*/ 343700 w 4228786"/>
                    <a:gd name="connsiteY3" fmla="*/ 907689 h 4099313"/>
                    <a:gd name="connsiteX4" fmla="*/ 345329 w 4228786"/>
                    <a:gd name="connsiteY4" fmla="*/ 908652 h 4099313"/>
                    <a:gd name="connsiteX5" fmla="*/ 343700 w 4228786"/>
                    <a:gd name="connsiteY5" fmla="*/ 907689 h 4099313"/>
                    <a:gd name="connsiteX6" fmla="*/ 1965331 w 4228786"/>
                    <a:gd name="connsiteY6" fmla="*/ 312073 h 4099313"/>
                    <a:gd name="connsiteX7" fmla="*/ 1965331 w 4228786"/>
                    <a:gd name="connsiteY7" fmla="*/ 312377 h 4099313"/>
                    <a:gd name="connsiteX8" fmla="*/ 1965331 w 4228786"/>
                    <a:gd name="connsiteY8" fmla="*/ 312073 h 4099313"/>
                    <a:gd name="connsiteX9" fmla="*/ 3791606 w 4228786"/>
                    <a:gd name="connsiteY9" fmla="*/ 2047472 h 4099313"/>
                    <a:gd name="connsiteX10" fmla="*/ 4103681 w 4228786"/>
                    <a:gd name="connsiteY10" fmla="*/ 2047473 h 4099313"/>
                    <a:gd name="connsiteX11" fmla="*/ 2051841 w 4228786"/>
                    <a:gd name="connsiteY11" fmla="*/ 4099313 h 4099313"/>
                    <a:gd name="connsiteX12" fmla="*/ 0 w 4228786"/>
                    <a:gd name="connsiteY12" fmla="*/ 2047473 h 4099313"/>
                    <a:gd name="connsiteX13" fmla="*/ 2051840 w 4228786"/>
                    <a:gd name="connsiteY13" fmla="*/ 3787239 h 4099313"/>
                    <a:gd name="connsiteX14" fmla="*/ 3791606 w 4228786"/>
                    <a:gd name="connsiteY14" fmla="*/ 2047472 h 4099313"/>
                    <a:gd name="connsiteX15" fmla="*/ 1965331 w 4228786"/>
                    <a:gd name="connsiteY15" fmla="*/ 0 h 4099313"/>
                    <a:gd name="connsiteX16" fmla="*/ 1965331 w 4228786"/>
                    <a:gd name="connsiteY16" fmla="*/ 312073 h 4099313"/>
                    <a:gd name="connsiteX17" fmla="*/ 614420 w 4228786"/>
                    <a:gd name="connsiteY17" fmla="*/ 1067768 h 4099313"/>
                    <a:gd name="connsiteX18" fmla="*/ 345329 w 4228786"/>
                    <a:gd name="connsiteY18" fmla="*/ 908652 h 4099313"/>
                    <a:gd name="connsiteX19" fmla="*/ 1965331 w 4228786"/>
                    <a:gd name="connsiteY19" fmla="*/ 0 h 4099313"/>
                    <a:gd name="connsiteX0" fmla="*/ 270720 w 3885086"/>
                    <a:gd name="connsiteY0" fmla="*/ 1067768 h 4224418"/>
                    <a:gd name="connsiteX1" fmla="*/ 273843 w 3885086"/>
                    <a:gd name="connsiteY1" fmla="*/ 1069614 h 4224418"/>
                    <a:gd name="connsiteX2" fmla="*/ 270720 w 3885086"/>
                    <a:gd name="connsiteY2" fmla="*/ 1067768 h 4224418"/>
                    <a:gd name="connsiteX3" fmla="*/ 0 w 3885086"/>
                    <a:gd name="connsiteY3" fmla="*/ 907689 h 4224418"/>
                    <a:gd name="connsiteX4" fmla="*/ 1629 w 3885086"/>
                    <a:gd name="connsiteY4" fmla="*/ 908652 h 4224418"/>
                    <a:gd name="connsiteX5" fmla="*/ 0 w 3885086"/>
                    <a:gd name="connsiteY5" fmla="*/ 907689 h 4224418"/>
                    <a:gd name="connsiteX6" fmla="*/ 1621631 w 3885086"/>
                    <a:gd name="connsiteY6" fmla="*/ 312073 h 4224418"/>
                    <a:gd name="connsiteX7" fmla="*/ 1621631 w 3885086"/>
                    <a:gd name="connsiteY7" fmla="*/ 312377 h 4224418"/>
                    <a:gd name="connsiteX8" fmla="*/ 1621631 w 3885086"/>
                    <a:gd name="connsiteY8" fmla="*/ 312073 h 4224418"/>
                    <a:gd name="connsiteX9" fmla="*/ 3447906 w 3885086"/>
                    <a:gd name="connsiteY9" fmla="*/ 2047472 h 4224418"/>
                    <a:gd name="connsiteX10" fmla="*/ 3759981 w 3885086"/>
                    <a:gd name="connsiteY10" fmla="*/ 2047473 h 4224418"/>
                    <a:gd name="connsiteX11" fmla="*/ 1708141 w 3885086"/>
                    <a:gd name="connsiteY11" fmla="*/ 4099313 h 4224418"/>
                    <a:gd name="connsiteX12" fmla="*/ 1708140 w 3885086"/>
                    <a:gd name="connsiteY12" fmla="*/ 3787239 h 4224418"/>
                    <a:gd name="connsiteX13" fmla="*/ 3447906 w 3885086"/>
                    <a:gd name="connsiteY13" fmla="*/ 2047472 h 4224418"/>
                    <a:gd name="connsiteX14" fmla="*/ 1621631 w 3885086"/>
                    <a:gd name="connsiteY14" fmla="*/ 0 h 4224418"/>
                    <a:gd name="connsiteX15" fmla="*/ 1621631 w 3885086"/>
                    <a:gd name="connsiteY15" fmla="*/ 312073 h 4224418"/>
                    <a:gd name="connsiteX16" fmla="*/ 270720 w 3885086"/>
                    <a:gd name="connsiteY16" fmla="*/ 1067768 h 4224418"/>
                    <a:gd name="connsiteX17" fmla="*/ 1629 w 3885086"/>
                    <a:gd name="connsiteY17" fmla="*/ 908652 h 4224418"/>
                    <a:gd name="connsiteX18" fmla="*/ 1621631 w 3885086"/>
                    <a:gd name="connsiteY18" fmla="*/ 0 h 4224418"/>
                    <a:gd name="connsiteX0" fmla="*/ 270720 w 3885086"/>
                    <a:gd name="connsiteY0" fmla="*/ 1067768 h 4099313"/>
                    <a:gd name="connsiteX1" fmla="*/ 273843 w 3885086"/>
                    <a:gd name="connsiteY1" fmla="*/ 1069614 h 4099313"/>
                    <a:gd name="connsiteX2" fmla="*/ 270720 w 3885086"/>
                    <a:gd name="connsiteY2" fmla="*/ 1067768 h 4099313"/>
                    <a:gd name="connsiteX3" fmla="*/ 0 w 3885086"/>
                    <a:gd name="connsiteY3" fmla="*/ 907689 h 4099313"/>
                    <a:gd name="connsiteX4" fmla="*/ 1629 w 3885086"/>
                    <a:gd name="connsiteY4" fmla="*/ 908652 h 4099313"/>
                    <a:gd name="connsiteX5" fmla="*/ 0 w 3885086"/>
                    <a:gd name="connsiteY5" fmla="*/ 907689 h 4099313"/>
                    <a:gd name="connsiteX6" fmla="*/ 1621631 w 3885086"/>
                    <a:gd name="connsiteY6" fmla="*/ 312073 h 4099313"/>
                    <a:gd name="connsiteX7" fmla="*/ 1621631 w 3885086"/>
                    <a:gd name="connsiteY7" fmla="*/ 312377 h 4099313"/>
                    <a:gd name="connsiteX8" fmla="*/ 1621631 w 3885086"/>
                    <a:gd name="connsiteY8" fmla="*/ 312073 h 4099313"/>
                    <a:gd name="connsiteX9" fmla="*/ 3447906 w 3885086"/>
                    <a:gd name="connsiteY9" fmla="*/ 2047472 h 4099313"/>
                    <a:gd name="connsiteX10" fmla="*/ 3759981 w 3885086"/>
                    <a:gd name="connsiteY10" fmla="*/ 2047473 h 4099313"/>
                    <a:gd name="connsiteX11" fmla="*/ 1708141 w 3885086"/>
                    <a:gd name="connsiteY11" fmla="*/ 4099313 h 4099313"/>
                    <a:gd name="connsiteX12" fmla="*/ 3447906 w 3885086"/>
                    <a:gd name="connsiteY12" fmla="*/ 2047472 h 4099313"/>
                    <a:gd name="connsiteX13" fmla="*/ 1621631 w 3885086"/>
                    <a:gd name="connsiteY13" fmla="*/ 0 h 4099313"/>
                    <a:gd name="connsiteX14" fmla="*/ 1621631 w 3885086"/>
                    <a:gd name="connsiteY14" fmla="*/ 312073 h 4099313"/>
                    <a:gd name="connsiteX15" fmla="*/ 270720 w 3885086"/>
                    <a:gd name="connsiteY15" fmla="*/ 1067768 h 4099313"/>
                    <a:gd name="connsiteX16" fmla="*/ 1629 w 3885086"/>
                    <a:gd name="connsiteY16" fmla="*/ 908652 h 4099313"/>
                    <a:gd name="connsiteX17" fmla="*/ 1621631 w 3885086"/>
                    <a:gd name="connsiteY17" fmla="*/ 0 h 4099313"/>
                    <a:gd name="connsiteX0" fmla="*/ 270720 w 3760643"/>
                    <a:gd name="connsiteY0" fmla="*/ 1067768 h 2047473"/>
                    <a:gd name="connsiteX1" fmla="*/ 273843 w 3760643"/>
                    <a:gd name="connsiteY1" fmla="*/ 1069614 h 2047473"/>
                    <a:gd name="connsiteX2" fmla="*/ 270720 w 3760643"/>
                    <a:gd name="connsiteY2" fmla="*/ 1067768 h 2047473"/>
                    <a:gd name="connsiteX3" fmla="*/ 0 w 3760643"/>
                    <a:gd name="connsiteY3" fmla="*/ 907689 h 2047473"/>
                    <a:gd name="connsiteX4" fmla="*/ 1629 w 3760643"/>
                    <a:gd name="connsiteY4" fmla="*/ 908652 h 2047473"/>
                    <a:gd name="connsiteX5" fmla="*/ 0 w 3760643"/>
                    <a:gd name="connsiteY5" fmla="*/ 907689 h 2047473"/>
                    <a:gd name="connsiteX6" fmla="*/ 1621631 w 3760643"/>
                    <a:gd name="connsiteY6" fmla="*/ 312073 h 2047473"/>
                    <a:gd name="connsiteX7" fmla="*/ 1621631 w 3760643"/>
                    <a:gd name="connsiteY7" fmla="*/ 312377 h 2047473"/>
                    <a:gd name="connsiteX8" fmla="*/ 1621631 w 3760643"/>
                    <a:gd name="connsiteY8" fmla="*/ 312073 h 2047473"/>
                    <a:gd name="connsiteX9" fmla="*/ 3447906 w 3760643"/>
                    <a:gd name="connsiteY9" fmla="*/ 2047472 h 2047473"/>
                    <a:gd name="connsiteX10" fmla="*/ 3759981 w 3760643"/>
                    <a:gd name="connsiteY10" fmla="*/ 2047473 h 2047473"/>
                    <a:gd name="connsiteX11" fmla="*/ 3447906 w 3760643"/>
                    <a:gd name="connsiteY11" fmla="*/ 2047472 h 2047473"/>
                    <a:gd name="connsiteX12" fmla="*/ 1621631 w 3760643"/>
                    <a:gd name="connsiteY12" fmla="*/ 0 h 2047473"/>
                    <a:gd name="connsiteX13" fmla="*/ 1621631 w 3760643"/>
                    <a:gd name="connsiteY13" fmla="*/ 312073 h 2047473"/>
                    <a:gd name="connsiteX14" fmla="*/ 270720 w 3760643"/>
                    <a:gd name="connsiteY14" fmla="*/ 1067768 h 2047473"/>
                    <a:gd name="connsiteX15" fmla="*/ 1629 w 3760643"/>
                    <a:gd name="connsiteY15" fmla="*/ 908652 h 2047473"/>
                    <a:gd name="connsiteX16" fmla="*/ 1621631 w 3760643"/>
                    <a:gd name="connsiteY16" fmla="*/ 0 h 2047473"/>
                    <a:gd name="connsiteX0" fmla="*/ 270720 w 1621631"/>
                    <a:gd name="connsiteY0" fmla="*/ 1067768 h 1069614"/>
                    <a:gd name="connsiteX1" fmla="*/ 273843 w 1621631"/>
                    <a:gd name="connsiteY1" fmla="*/ 1069614 h 1069614"/>
                    <a:gd name="connsiteX2" fmla="*/ 270720 w 1621631"/>
                    <a:gd name="connsiteY2" fmla="*/ 1067768 h 1069614"/>
                    <a:gd name="connsiteX3" fmla="*/ 0 w 1621631"/>
                    <a:gd name="connsiteY3" fmla="*/ 907689 h 1069614"/>
                    <a:gd name="connsiteX4" fmla="*/ 1629 w 1621631"/>
                    <a:gd name="connsiteY4" fmla="*/ 908652 h 1069614"/>
                    <a:gd name="connsiteX5" fmla="*/ 0 w 1621631"/>
                    <a:gd name="connsiteY5" fmla="*/ 907689 h 1069614"/>
                    <a:gd name="connsiteX6" fmla="*/ 1621631 w 1621631"/>
                    <a:gd name="connsiteY6" fmla="*/ 312073 h 1069614"/>
                    <a:gd name="connsiteX7" fmla="*/ 1621631 w 1621631"/>
                    <a:gd name="connsiteY7" fmla="*/ 312377 h 1069614"/>
                    <a:gd name="connsiteX8" fmla="*/ 1621631 w 1621631"/>
                    <a:gd name="connsiteY8" fmla="*/ 312073 h 1069614"/>
                    <a:gd name="connsiteX9" fmla="*/ 1621631 w 1621631"/>
                    <a:gd name="connsiteY9" fmla="*/ 0 h 1069614"/>
                    <a:gd name="connsiteX10" fmla="*/ 1621631 w 1621631"/>
                    <a:gd name="connsiteY10" fmla="*/ 312073 h 1069614"/>
                    <a:gd name="connsiteX11" fmla="*/ 270720 w 1621631"/>
                    <a:gd name="connsiteY11" fmla="*/ 1067768 h 1069614"/>
                    <a:gd name="connsiteX12" fmla="*/ 1629 w 1621631"/>
                    <a:gd name="connsiteY12" fmla="*/ 908652 h 1069614"/>
                    <a:gd name="connsiteX13" fmla="*/ 1621631 w 1621631"/>
                    <a:gd name="connsiteY13" fmla="*/ 0 h 1069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pFill/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698894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350" b="1" spc="-38" dirty="0">
                    <a:solidFill>
                      <a:schemeClr val="accen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" name="Freeform 100">
                  <a:extLst>
                    <a:ext uri="{FF2B5EF4-FFF2-40B4-BE49-F238E27FC236}">
                      <a16:creationId xmlns:a16="http://schemas.microsoft.com/office/drawing/2014/main" id="{E2EC4799-BDC8-EC98-54B9-F86BDDEE5E4A}"/>
                    </a:ext>
                  </a:extLst>
                </p:cNvPr>
                <p:cNvSpPr/>
                <p:nvPr/>
              </p:nvSpPr>
              <p:spPr bwMode="auto">
                <a:xfrm flipH="1">
                  <a:off x="8043104" y="1599766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98124 w 4158105"/>
                    <a:gd name="connsiteY8" fmla="*/ 919162 h 4110786"/>
                    <a:gd name="connsiteX9" fmla="*/ 2106264 w 4158105"/>
                    <a:gd name="connsiteY9" fmla="*/ 319178 h 4110786"/>
                    <a:gd name="connsiteX10" fmla="*/ 2198792 w 4158105"/>
                    <a:gd name="connsiteY10" fmla="*/ 323850 h 4110786"/>
                    <a:gd name="connsiteX11" fmla="*/ 2019755 w 4158105"/>
                    <a:gd name="connsiteY11" fmla="*/ 323850 h 4110786"/>
                    <a:gd name="connsiteX12" fmla="*/ 2019755 w 4158105"/>
                    <a:gd name="connsiteY12" fmla="*/ 323546 h 4110786"/>
                    <a:gd name="connsiteX13" fmla="*/ 2106264 w 4158105"/>
                    <a:gd name="connsiteY13" fmla="*/ 319178 h 4110786"/>
                    <a:gd name="connsiteX14" fmla="*/ 2224351 w 4158105"/>
                    <a:gd name="connsiteY14" fmla="*/ 13068 h 4110786"/>
                    <a:gd name="connsiteX15" fmla="*/ 4158105 w 4158105"/>
                    <a:gd name="connsiteY15" fmla="*/ 2058946 h 4110786"/>
                    <a:gd name="connsiteX16" fmla="*/ 2106265 w 4158105"/>
                    <a:gd name="connsiteY16" fmla="*/ 4110786 h 4110786"/>
                    <a:gd name="connsiteX17" fmla="*/ 54424 w 4158105"/>
                    <a:gd name="connsiteY17" fmla="*/ 2058946 h 4110786"/>
                    <a:gd name="connsiteX18" fmla="*/ 574232 w 4158105"/>
                    <a:gd name="connsiteY18" fmla="*/ 1234330 h 4110786"/>
                    <a:gd name="connsiteX19" fmla="*/ 366497 w 4158105"/>
                    <a:gd name="connsiteY19" fmla="*/ 2058945 h 4110786"/>
                    <a:gd name="connsiteX20" fmla="*/ 2106264 w 4158105"/>
                    <a:gd name="connsiteY20" fmla="*/ 3798712 h 4110786"/>
                    <a:gd name="connsiteX21" fmla="*/ 3846030 w 4158105"/>
                    <a:gd name="connsiteY21" fmla="*/ 2058945 h 4110786"/>
                    <a:gd name="connsiteX22" fmla="*/ 2198792 w 4158105"/>
                    <a:gd name="connsiteY22" fmla="*/ 323850 h 4110786"/>
                    <a:gd name="connsiteX23" fmla="*/ 2219780 w 4158105"/>
                    <a:gd name="connsiteY23" fmla="*/ 323850 h 4110786"/>
                    <a:gd name="connsiteX24" fmla="*/ 2224351 w 4158105"/>
                    <a:gd name="connsiteY24" fmla="*/ 13068 h 4110786"/>
                    <a:gd name="connsiteX25" fmla="*/ 2019755 w 4158105"/>
                    <a:gd name="connsiteY25" fmla="*/ 11473 h 4110786"/>
                    <a:gd name="connsiteX26" fmla="*/ 2019755 w 4158105"/>
                    <a:gd name="connsiteY26" fmla="*/ 323546 h 4110786"/>
                    <a:gd name="connsiteX27" fmla="*/ 668844 w 4158105"/>
                    <a:gd name="connsiteY27" fmla="*/ 1079241 h 4110786"/>
                    <a:gd name="connsiteX28" fmla="*/ 399753 w 4158105"/>
                    <a:gd name="connsiteY28" fmla="*/ 920125 h 4110786"/>
                    <a:gd name="connsiteX29" fmla="*/ 2019755 w 4158105"/>
                    <a:gd name="connsiteY29" fmla="*/ 11473 h 4110786"/>
                    <a:gd name="connsiteX30" fmla="*/ 2224543 w 4158105"/>
                    <a:gd name="connsiteY30" fmla="*/ 0 h 4110786"/>
                    <a:gd name="connsiteX31" fmla="*/ 2224351 w 4158105"/>
                    <a:gd name="connsiteY31" fmla="*/ 13068 h 4110786"/>
                    <a:gd name="connsiteX32" fmla="*/ 2106265 w 4158105"/>
                    <a:gd name="connsiteY32" fmla="*/ 7105 h 4110786"/>
                    <a:gd name="connsiteX33" fmla="*/ 2019755 w 4158105"/>
                    <a:gd name="connsiteY33" fmla="*/ 11473 h 4110786"/>
                    <a:gd name="connsiteX34" fmla="*/ 2019755 w 4158105"/>
                    <a:gd name="connsiteY34" fmla="*/ 2381 h 4110786"/>
                    <a:gd name="connsiteX35" fmla="*/ 2224543 w 4158105"/>
                    <a:gd name="connsiteY35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98124 w 4158105"/>
                    <a:gd name="connsiteY7" fmla="*/ 919162 h 4110786"/>
                    <a:gd name="connsiteX8" fmla="*/ 2106264 w 4158105"/>
                    <a:gd name="connsiteY8" fmla="*/ 319178 h 4110786"/>
                    <a:gd name="connsiteX9" fmla="*/ 2198792 w 4158105"/>
                    <a:gd name="connsiteY9" fmla="*/ 323850 h 4110786"/>
                    <a:gd name="connsiteX10" fmla="*/ 2019755 w 4158105"/>
                    <a:gd name="connsiteY10" fmla="*/ 323850 h 4110786"/>
                    <a:gd name="connsiteX11" fmla="*/ 2019755 w 4158105"/>
                    <a:gd name="connsiteY11" fmla="*/ 323546 h 4110786"/>
                    <a:gd name="connsiteX12" fmla="*/ 2106264 w 4158105"/>
                    <a:gd name="connsiteY12" fmla="*/ 319178 h 4110786"/>
                    <a:gd name="connsiteX13" fmla="*/ 2224351 w 4158105"/>
                    <a:gd name="connsiteY13" fmla="*/ 13068 h 4110786"/>
                    <a:gd name="connsiteX14" fmla="*/ 4158105 w 4158105"/>
                    <a:gd name="connsiteY14" fmla="*/ 2058946 h 4110786"/>
                    <a:gd name="connsiteX15" fmla="*/ 2106265 w 4158105"/>
                    <a:gd name="connsiteY15" fmla="*/ 4110786 h 4110786"/>
                    <a:gd name="connsiteX16" fmla="*/ 54424 w 4158105"/>
                    <a:gd name="connsiteY16" fmla="*/ 2058946 h 4110786"/>
                    <a:gd name="connsiteX17" fmla="*/ 574232 w 4158105"/>
                    <a:gd name="connsiteY17" fmla="*/ 1234330 h 4110786"/>
                    <a:gd name="connsiteX18" fmla="*/ 366497 w 4158105"/>
                    <a:gd name="connsiteY18" fmla="*/ 2058945 h 4110786"/>
                    <a:gd name="connsiteX19" fmla="*/ 2106264 w 4158105"/>
                    <a:gd name="connsiteY19" fmla="*/ 3798712 h 4110786"/>
                    <a:gd name="connsiteX20" fmla="*/ 3846030 w 4158105"/>
                    <a:gd name="connsiteY20" fmla="*/ 2058945 h 4110786"/>
                    <a:gd name="connsiteX21" fmla="*/ 2198792 w 4158105"/>
                    <a:gd name="connsiteY21" fmla="*/ 323850 h 4110786"/>
                    <a:gd name="connsiteX22" fmla="*/ 2219780 w 4158105"/>
                    <a:gd name="connsiteY22" fmla="*/ 323850 h 4110786"/>
                    <a:gd name="connsiteX23" fmla="*/ 2224351 w 4158105"/>
                    <a:gd name="connsiteY23" fmla="*/ 13068 h 4110786"/>
                    <a:gd name="connsiteX24" fmla="*/ 2019755 w 4158105"/>
                    <a:gd name="connsiteY24" fmla="*/ 11473 h 4110786"/>
                    <a:gd name="connsiteX25" fmla="*/ 2019755 w 4158105"/>
                    <a:gd name="connsiteY25" fmla="*/ 323546 h 4110786"/>
                    <a:gd name="connsiteX26" fmla="*/ 668844 w 4158105"/>
                    <a:gd name="connsiteY26" fmla="*/ 1079241 h 4110786"/>
                    <a:gd name="connsiteX27" fmla="*/ 399753 w 4158105"/>
                    <a:gd name="connsiteY27" fmla="*/ 920125 h 4110786"/>
                    <a:gd name="connsiteX28" fmla="*/ 2019755 w 4158105"/>
                    <a:gd name="connsiteY28" fmla="*/ 11473 h 4110786"/>
                    <a:gd name="connsiteX29" fmla="*/ 2224543 w 4158105"/>
                    <a:gd name="connsiteY29" fmla="*/ 0 h 4110786"/>
                    <a:gd name="connsiteX30" fmla="*/ 2224351 w 4158105"/>
                    <a:gd name="connsiteY30" fmla="*/ 13068 h 4110786"/>
                    <a:gd name="connsiteX31" fmla="*/ 2106265 w 4158105"/>
                    <a:gd name="connsiteY31" fmla="*/ 7105 h 4110786"/>
                    <a:gd name="connsiteX32" fmla="*/ 2019755 w 4158105"/>
                    <a:gd name="connsiteY32" fmla="*/ 11473 h 4110786"/>
                    <a:gd name="connsiteX33" fmla="*/ 2019755 w 4158105"/>
                    <a:gd name="connsiteY33" fmla="*/ 2381 h 4110786"/>
                    <a:gd name="connsiteX34" fmla="*/ 2224543 w 4158105"/>
                    <a:gd name="connsiteY34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644913 w 4228786"/>
                    <a:gd name="connsiteY3" fmla="*/ 1234330 h 4110786"/>
                    <a:gd name="connsiteX4" fmla="*/ 739525 w 4228786"/>
                    <a:gd name="connsiteY4" fmla="*/ 1079241 h 4110786"/>
                    <a:gd name="connsiteX5" fmla="*/ 468805 w 4228786"/>
                    <a:gd name="connsiteY5" fmla="*/ 919162 h 4110786"/>
                    <a:gd name="connsiteX6" fmla="*/ 470434 w 4228786"/>
                    <a:gd name="connsiteY6" fmla="*/ 920125 h 4110786"/>
                    <a:gd name="connsiteX7" fmla="*/ 468805 w 4228786"/>
                    <a:gd name="connsiteY7" fmla="*/ 919162 h 4110786"/>
                    <a:gd name="connsiteX8" fmla="*/ 2176945 w 4228786"/>
                    <a:gd name="connsiteY8" fmla="*/ 319178 h 4110786"/>
                    <a:gd name="connsiteX9" fmla="*/ 2269473 w 4228786"/>
                    <a:gd name="connsiteY9" fmla="*/ 323850 h 4110786"/>
                    <a:gd name="connsiteX10" fmla="*/ 2090436 w 4228786"/>
                    <a:gd name="connsiteY10" fmla="*/ 323850 h 4110786"/>
                    <a:gd name="connsiteX11" fmla="*/ 2090436 w 4228786"/>
                    <a:gd name="connsiteY11" fmla="*/ 323546 h 4110786"/>
                    <a:gd name="connsiteX12" fmla="*/ 2176945 w 4228786"/>
                    <a:gd name="connsiteY12" fmla="*/ 319178 h 4110786"/>
                    <a:gd name="connsiteX13" fmla="*/ 2295032 w 4228786"/>
                    <a:gd name="connsiteY13" fmla="*/ 13068 h 4110786"/>
                    <a:gd name="connsiteX14" fmla="*/ 4228786 w 4228786"/>
                    <a:gd name="connsiteY14" fmla="*/ 2058946 h 4110786"/>
                    <a:gd name="connsiteX15" fmla="*/ 2176946 w 4228786"/>
                    <a:gd name="connsiteY15" fmla="*/ 4110786 h 4110786"/>
                    <a:gd name="connsiteX16" fmla="*/ 125105 w 4228786"/>
                    <a:gd name="connsiteY16" fmla="*/ 2058946 h 4110786"/>
                    <a:gd name="connsiteX17" fmla="*/ 437178 w 4228786"/>
                    <a:gd name="connsiteY17" fmla="*/ 2058945 h 4110786"/>
                    <a:gd name="connsiteX18" fmla="*/ 2176945 w 4228786"/>
                    <a:gd name="connsiteY18" fmla="*/ 3798712 h 4110786"/>
                    <a:gd name="connsiteX19" fmla="*/ 3916711 w 4228786"/>
                    <a:gd name="connsiteY19" fmla="*/ 2058945 h 4110786"/>
                    <a:gd name="connsiteX20" fmla="*/ 2269473 w 4228786"/>
                    <a:gd name="connsiteY20" fmla="*/ 323850 h 4110786"/>
                    <a:gd name="connsiteX21" fmla="*/ 2290461 w 4228786"/>
                    <a:gd name="connsiteY21" fmla="*/ 323850 h 4110786"/>
                    <a:gd name="connsiteX22" fmla="*/ 2295032 w 4228786"/>
                    <a:gd name="connsiteY22" fmla="*/ 13068 h 4110786"/>
                    <a:gd name="connsiteX23" fmla="*/ 2090436 w 4228786"/>
                    <a:gd name="connsiteY23" fmla="*/ 11473 h 4110786"/>
                    <a:gd name="connsiteX24" fmla="*/ 2090436 w 4228786"/>
                    <a:gd name="connsiteY24" fmla="*/ 323546 h 4110786"/>
                    <a:gd name="connsiteX25" fmla="*/ 739525 w 4228786"/>
                    <a:gd name="connsiteY25" fmla="*/ 1079241 h 4110786"/>
                    <a:gd name="connsiteX26" fmla="*/ 470434 w 4228786"/>
                    <a:gd name="connsiteY26" fmla="*/ 920125 h 4110786"/>
                    <a:gd name="connsiteX27" fmla="*/ 2090436 w 4228786"/>
                    <a:gd name="connsiteY27" fmla="*/ 11473 h 4110786"/>
                    <a:gd name="connsiteX28" fmla="*/ 2295224 w 4228786"/>
                    <a:gd name="connsiteY28" fmla="*/ 0 h 4110786"/>
                    <a:gd name="connsiteX29" fmla="*/ 2295032 w 4228786"/>
                    <a:gd name="connsiteY29" fmla="*/ 13068 h 4110786"/>
                    <a:gd name="connsiteX30" fmla="*/ 2176946 w 4228786"/>
                    <a:gd name="connsiteY30" fmla="*/ 7105 h 4110786"/>
                    <a:gd name="connsiteX31" fmla="*/ 2090436 w 4228786"/>
                    <a:gd name="connsiteY31" fmla="*/ 11473 h 4110786"/>
                    <a:gd name="connsiteX32" fmla="*/ 2090436 w 4228786"/>
                    <a:gd name="connsiteY32" fmla="*/ 2381 h 4110786"/>
                    <a:gd name="connsiteX33" fmla="*/ 2295224 w 4228786"/>
                    <a:gd name="connsiteY33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739525 w 4228786"/>
                    <a:gd name="connsiteY3" fmla="*/ 1079241 h 4110786"/>
                    <a:gd name="connsiteX4" fmla="*/ 468805 w 4228786"/>
                    <a:gd name="connsiteY4" fmla="*/ 919162 h 4110786"/>
                    <a:gd name="connsiteX5" fmla="*/ 470434 w 4228786"/>
                    <a:gd name="connsiteY5" fmla="*/ 920125 h 4110786"/>
                    <a:gd name="connsiteX6" fmla="*/ 468805 w 4228786"/>
                    <a:gd name="connsiteY6" fmla="*/ 919162 h 4110786"/>
                    <a:gd name="connsiteX7" fmla="*/ 2176945 w 4228786"/>
                    <a:gd name="connsiteY7" fmla="*/ 319178 h 4110786"/>
                    <a:gd name="connsiteX8" fmla="*/ 2269473 w 4228786"/>
                    <a:gd name="connsiteY8" fmla="*/ 323850 h 4110786"/>
                    <a:gd name="connsiteX9" fmla="*/ 2090436 w 4228786"/>
                    <a:gd name="connsiteY9" fmla="*/ 323850 h 4110786"/>
                    <a:gd name="connsiteX10" fmla="*/ 2090436 w 4228786"/>
                    <a:gd name="connsiteY10" fmla="*/ 323546 h 4110786"/>
                    <a:gd name="connsiteX11" fmla="*/ 2176945 w 4228786"/>
                    <a:gd name="connsiteY11" fmla="*/ 319178 h 4110786"/>
                    <a:gd name="connsiteX12" fmla="*/ 2295032 w 4228786"/>
                    <a:gd name="connsiteY12" fmla="*/ 13068 h 4110786"/>
                    <a:gd name="connsiteX13" fmla="*/ 4228786 w 4228786"/>
                    <a:gd name="connsiteY13" fmla="*/ 2058946 h 4110786"/>
                    <a:gd name="connsiteX14" fmla="*/ 2176946 w 4228786"/>
                    <a:gd name="connsiteY14" fmla="*/ 4110786 h 4110786"/>
                    <a:gd name="connsiteX15" fmla="*/ 125105 w 4228786"/>
                    <a:gd name="connsiteY15" fmla="*/ 2058946 h 4110786"/>
                    <a:gd name="connsiteX16" fmla="*/ 437178 w 4228786"/>
                    <a:gd name="connsiteY16" fmla="*/ 2058945 h 4110786"/>
                    <a:gd name="connsiteX17" fmla="*/ 2176945 w 4228786"/>
                    <a:gd name="connsiteY17" fmla="*/ 3798712 h 4110786"/>
                    <a:gd name="connsiteX18" fmla="*/ 3916711 w 4228786"/>
                    <a:gd name="connsiteY18" fmla="*/ 2058945 h 4110786"/>
                    <a:gd name="connsiteX19" fmla="*/ 2269473 w 4228786"/>
                    <a:gd name="connsiteY19" fmla="*/ 323850 h 4110786"/>
                    <a:gd name="connsiteX20" fmla="*/ 2290461 w 4228786"/>
                    <a:gd name="connsiteY20" fmla="*/ 323850 h 4110786"/>
                    <a:gd name="connsiteX21" fmla="*/ 2295032 w 4228786"/>
                    <a:gd name="connsiteY21" fmla="*/ 13068 h 4110786"/>
                    <a:gd name="connsiteX22" fmla="*/ 2090436 w 4228786"/>
                    <a:gd name="connsiteY22" fmla="*/ 11473 h 4110786"/>
                    <a:gd name="connsiteX23" fmla="*/ 2090436 w 4228786"/>
                    <a:gd name="connsiteY23" fmla="*/ 323546 h 4110786"/>
                    <a:gd name="connsiteX24" fmla="*/ 739525 w 4228786"/>
                    <a:gd name="connsiteY24" fmla="*/ 1079241 h 4110786"/>
                    <a:gd name="connsiteX25" fmla="*/ 470434 w 4228786"/>
                    <a:gd name="connsiteY25" fmla="*/ 920125 h 4110786"/>
                    <a:gd name="connsiteX26" fmla="*/ 2090436 w 4228786"/>
                    <a:gd name="connsiteY26" fmla="*/ 11473 h 4110786"/>
                    <a:gd name="connsiteX27" fmla="*/ 2295224 w 4228786"/>
                    <a:gd name="connsiteY27" fmla="*/ 0 h 4110786"/>
                    <a:gd name="connsiteX28" fmla="*/ 2295032 w 4228786"/>
                    <a:gd name="connsiteY28" fmla="*/ 13068 h 4110786"/>
                    <a:gd name="connsiteX29" fmla="*/ 2176946 w 4228786"/>
                    <a:gd name="connsiteY29" fmla="*/ 7105 h 4110786"/>
                    <a:gd name="connsiteX30" fmla="*/ 2090436 w 4228786"/>
                    <a:gd name="connsiteY30" fmla="*/ 11473 h 4110786"/>
                    <a:gd name="connsiteX31" fmla="*/ 2090436 w 4228786"/>
                    <a:gd name="connsiteY31" fmla="*/ 2381 h 4110786"/>
                    <a:gd name="connsiteX32" fmla="*/ 2295224 w 4228786"/>
                    <a:gd name="connsiteY32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295032 w 4228786"/>
                    <a:gd name="connsiteY27" fmla="*/ 13068 h 4110786"/>
                    <a:gd name="connsiteX28" fmla="*/ 2176946 w 4228786"/>
                    <a:gd name="connsiteY28" fmla="*/ 7105 h 4110786"/>
                    <a:gd name="connsiteX29" fmla="*/ 2090436 w 4228786"/>
                    <a:gd name="connsiteY29" fmla="*/ 11473 h 4110786"/>
                    <a:gd name="connsiteX30" fmla="*/ 2090436 w 4228786"/>
                    <a:gd name="connsiteY30" fmla="*/ 2381 h 4110786"/>
                    <a:gd name="connsiteX31" fmla="*/ 2295224 w 4228786"/>
                    <a:gd name="connsiteY31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176946 w 4228786"/>
                    <a:gd name="connsiteY27" fmla="*/ 7105 h 4110786"/>
                    <a:gd name="connsiteX28" fmla="*/ 2090436 w 4228786"/>
                    <a:gd name="connsiteY28" fmla="*/ 11473 h 4110786"/>
                    <a:gd name="connsiteX29" fmla="*/ 2090436 w 4228786"/>
                    <a:gd name="connsiteY29" fmla="*/ 2381 h 4110786"/>
                    <a:gd name="connsiteX30" fmla="*/ 2295224 w 4228786"/>
                    <a:gd name="connsiteY30" fmla="*/ 0 h 4110786"/>
                    <a:gd name="connsiteX0" fmla="*/ 739525 w 4228949"/>
                    <a:gd name="connsiteY0" fmla="*/ 1079241 h 4110786"/>
                    <a:gd name="connsiteX1" fmla="*/ 742648 w 4228949"/>
                    <a:gd name="connsiteY1" fmla="*/ 1081087 h 4110786"/>
                    <a:gd name="connsiteX2" fmla="*/ 739525 w 4228949"/>
                    <a:gd name="connsiteY2" fmla="*/ 1079241 h 4110786"/>
                    <a:gd name="connsiteX3" fmla="*/ 468805 w 4228949"/>
                    <a:gd name="connsiteY3" fmla="*/ 919162 h 4110786"/>
                    <a:gd name="connsiteX4" fmla="*/ 470434 w 4228949"/>
                    <a:gd name="connsiteY4" fmla="*/ 920125 h 4110786"/>
                    <a:gd name="connsiteX5" fmla="*/ 468805 w 4228949"/>
                    <a:gd name="connsiteY5" fmla="*/ 919162 h 4110786"/>
                    <a:gd name="connsiteX6" fmla="*/ 2176945 w 4228949"/>
                    <a:gd name="connsiteY6" fmla="*/ 319178 h 4110786"/>
                    <a:gd name="connsiteX7" fmla="*/ 2269473 w 4228949"/>
                    <a:gd name="connsiteY7" fmla="*/ 323850 h 4110786"/>
                    <a:gd name="connsiteX8" fmla="*/ 2090436 w 4228949"/>
                    <a:gd name="connsiteY8" fmla="*/ 323850 h 4110786"/>
                    <a:gd name="connsiteX9" fmla="*/ 2090436 w 4228949"/>
                    <a:gd name="connsiteY9" fmla="*/ 323546 h 4110786"/>
                    <a:gd name="connsiteX10" fmla="*/ 2176945 w 4228949"/>
                    <a:gd name="connsiteY10" fmla="*/ 319178 h 4110786"/>
                    <a:gd name="connsiteX11" fmla="*/ 2290461 w 4228949"/>
                    <a:gd name="connsiteY11" fmla="*/ 323850 h 4110786"/>
                    <a:gd name="connsiteX12" fmla="*/ 4228786 w 4228949"/>
                    <a:gd name="connsiteY12" fmla="*/ 2058946 h 4110786"/>
                    <a:gd name="connsiteX13" fmla="*/ 2176946 w 4228949"/>
                    <a:gd name="connsiteY13" fmla="*/ 4110786 h 4110786"/>
                    <a:gd name="connsiteX14" fmla="*/ 125105 w 4228949"/>
                    <a:gd name="connsiteY14" fmla="*/ 2058946 h 4110786"/>
                    <a:gd name="connsiteX15" fmla="*/ 437178 w 4228949"/>
                    <a:gd name="connsiteY15" fmla="*/ 2058945 h 4110786"/>
                    <a:gd name="connsiteX16" fmla="*/ 2176945 w 4228949"/>
                    <a:gd name="connsiteY16" fmla="*/ 3798712 h 4110786"/>
                    <a:gd name="connsiteX17" fmla="*/ 3916711 w 4228949"/>
                    <a:gd name="connsiteY17" fmla="*/ 2058945 h 4110786"/>
                    <a:gd name="connsiteX18" fmla="*/ 2269473 w 4228949"/>
                    <a:gd name="connsiteY18" fmla="*/ 323850 h 4110786"/>
                    <a:gd name="connsiteX19" fmla="*/ 2290461 w 4228949"/>
                    <a:gd name="connsiteY19" fmla="*/ 323850 h 4110786"/>
                    <a:gd name="connsiteX20" fmla="*/ 2090436 w 4228949"/>
                    <a:gd name="connsiteY20" fmla="*/ 11473 h 4110786"/>
                    <a:gd name="connsiteX21" fmla="*/ 2090436 w 4228949"/>
                    <a:gd name="connsiteY21" fmla="*/ 323546 h 4110786"/>
                    <a:gd name="connsiteX22" fmla="*/ 739525 w 4228949"/>
                    <a:gd name="connsiteY22" fmla="*/ 1079241 h 4110786"/>
                    <a:gd name="connsiteX23" fmla="*/ 470434 w 4228949"/>
                    <a:gd name="connsiteY23" fmla="*/ 920125 h 4110786"/>
                    <a:gd name="connsiteX24" fmla="*/ 2090436 w 4228949"/>
                    <a:gd name="connsiteY24" fmla="*/ 11473 h 4110786"/>
                    <a:gd name="connsiteX25" fmla="*/ 2295224 w 4228949"/>
                    <a:gd name="connsiteY25" fmla="*/ 0 h 4110786"/>
                    <a:gd name="connsiteX26" fmla="*/ 2176946 w 4228949"/>
                    <a:gd name="connsiteY26" fmla="*/ 7105 h 4110786"/>
                    <a:gd name="connsiteX27" fmla="*/ 2090436 w 4228949"/>
                    <a:gd name="connsiteY27" fmla="*/ 11473 h 4110786"/>
                    <a:gd name="connsiteX28" fmla="*/ 2090436 w 4228949"/>
                    <a:gd name="connsiteY28" fmla="*/ 2381 h 4110786"/>
                    <a:gd name="connsiteX29" fmla="*/ 2295224 w 4228949"/>
                    <a:gd name="connsiteY29" fmla="*/ 0 h 4110786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176946 w 4228949"/>
                    <a:gd name="connsiteY26" fmla="*/ 4724 h 4108405"/>
                    <a:gd name="connsiteX27" fmla="*/ 2090436 w 4228949"/>
                    <a:gd name="connsiteY27" fmla="*/ 9092 h 4108405"/>
                    <a:gd name="connsiteX28" fmla="*/ 2090436 w 4228949"/>
                    <a:gd name="connsiteY28" fmla="*/ 0 h 4108405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090436 w 4228949"/>
                    <a:gd name="connsiteY26" fmla="*/ 9092 h 4108405"/>
                    <a:gd name="connsiteX27" fmla="*/ 2090436 w 4228949"/>
                    <a:gd name="connsiteY27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269473 w 4228925"/>
                    <a:gd name="connsiteY7" fmla="*/ 321469 h 4108405"/>
                    <a:gd name="connsiteX8" fmla="*/ 2090436 w 4228925"/>
                    <a:gd name="connsiteY8" fmla="*/ 321469 h 4108405"/>
                    <a:gd name="connsiteX9" fmla="*/ 2090436 w 4228925"/>
                    <a:gd name="connsiteY9" fmla="*/ 321165 h 4108405"/>
                    <a:gd name="connsiteX10" fmla="*/ 2176945 w 4228925"/>
                    <a:gd name="connsiteY10" fmla="*/ 316797 h 4108405"/>
                    <a:gd name="connsiteX11" fmla="*/ 2290461 w 4228925"/>
                    <a:gd name="connsiteY11" fmla="*/ 321469 h 4108405"/>
                    <a:gd name="connsiteX12" fmla="*/ 4228786 w 4228925"/>
                    <a:gd name="connsiteY12" fmla="*/ 2056565 h 4108405"/>
                    <a:gd name="connsiteX13" fmla="*/ 2176946 w 4228925"/>
                    <a:gd name="connsiteY13" fmla="*/ 4108405 h 4108405"/>
                    <a:gd name="connsiteX14" fmla="*/ 125105 w 4228925"/>
                    <a:gd name="connsiteY14" fmla="*/ 2056565 h 4108405"/>
                    <a:gd name="connsiteX15" fmla="*/ 437178 w 4228925"/>
                    <a:gd name="connsiteY15" fmla="*/ 2056564 h 4108405"/>
                    <a:gd name="connsiteX16" fmla="*/ 2176945 w 4228925"/>
                    <a:gd name="connsiteY16" fmla="*/ 3796331 h 4108405"/>
                    <a:gd name="connsiteX17" fmla="*/ 3916711 w 4228925"/>
                    <a:gd name="connsiteY17" fmla="*/ 2056564 h 4108405"/>
                    <a:gd name="connsiteX18" fmla="*/ 2290461 w 4228925"/>
                    <a:gd name="connsiteY18" fmla="*/ 321469 h 4108405"/>
                    <a:gd name="connsiteX19" fmla="*/ 2090436 w 4228925"/>
                    <a:gd name="connsiteY19" fmla="*/ 9092 h 4108405"/>
                    <a:gd name="connsiteX20" fmla="*/ 2090436 w 4228925"/>
                    <a:gd name="connsiteY20" fmla="*/ 321165 h 4108405"/>
                    <a:gd name="connsiteX21" fmla="*/ 739525 w 4228925"/>
                    <a:gd name="connsiteY21" fmla="*/ 1076860 h 4108405"/>
                    <a:gd name="connsiteX22" fmla="*/ 470434 w 4228925"/>
                    <a:gd name="connsiteY22" fmla="*/ 917744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25" fmla="*/ 2090436 w 4228925"/>
                    <a:gd name="connsiteY25" fmla="*/ 9092 h 4108405"/>
                    <a:gd name="connsiteX26" fmla="*/ 2090436 w 4228925"/>
                    <a:gd name="connsiteY26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176945 w 4228925"/>
                    <a:gd name="connsiteY9" fmla="*/ 316797 h 4108405"/>
                    <a:gd name="connsiteX10" fmla="*/ 2290461 w 4228925"/>
                    <a:gd name="connsiteY10" fmla="*/ 321469 h 4108405"/>
                    <a:gd name="connsiteX11" fmla="*/ 4228786 w 4228925"/>
                    <a:gd name="connsiteY11" fmla="*/ 2056565 h 4108405"/>
                    <a:gd name="connsiteX12" fmla="*/ 2176946 w 4228925"/>
                    <a:gd name="connsiteY12" fmla="*/ 4108405 h 4108405"/>
                    <a:gd name="connsiteX13" fmla="*/ 125105 w 4228925"/>
                    <a:gd name="connsiteY13" fmla="*/ 2056565 h 4108405"/>
                    <a:gd name="connsiteX14" fmla="*/ 437178 w 4228925"/>
                    <a:gd name="connsiteY14" fmla="*/ 2056564 h 4108405"/>
                    <a:gd name="connsiteX15" fmla="*/ 2176945 w 4228925"/>
                    <a:gd name="connsiteY15" fmla="*/ 3796331 h 4108405"/>
                    <a:gd name="connsiteX16" fmla="*/ 3916711 w 4228925"/>
                    <a:gd name="connsiteY16" fmla="*/ 2056564 h 4108405"/>
                    <a:gd name="connsiteX17" fmla="*/ 2290461 w 4228925"/>
                    <a:gd name="connsiteY17" fmla="*/ 321469 h 4108405"/>
                    <a:gd name="connsiteX18" fmla="*/ 2090436 w 4228925"/>
                    <a:gd name="connsiteY18" fmla="*/ 9092 h 4108405"/>
                    <a:gd name="connsiteX19" fmla="*/ 2090436 w 4228925"/>
                    <a:gd name="connsiteY19" fmla="*/ 321165 h 4108405"/>
                    <a:gd name="connsiteX20" fmla="*/ 739525 w 4228925"/>
                    <a:gd name="connsiteY20" fmla="*/ 1076860 h 4108405"/>
                    <a:gd name="connsiteX21" fmla="*/ 470434 w 4228925"/>
                    <a:gd name="connsiteY21" fmla="*/ 917744 h 4108405"/>
                    <a:gd name="connsiteX22" fmla="*/ 2090436 w 4228925"/>
                    <a:gd name="connsiteY22" fmla="*/ 9092 h 4108405"/>
                    <a:gd name="connsiteX23" fmla="*/ 2090436 w 4228925"/>
                    <a:gd name="connsiteY23" fmla="*/ 0 h 4108405"/>
                    <a:gd name="connsiteX24" fmla="*/ 2090436 w 4228925"/>
                    <a:gd name="connsiteY24" fmla="*/ 9092 h 4108405"/>
                    <a:gd name="connsiteX25" fmla="*/ 2090436 w 4228925"/>
                    <a:gd name="connsiteY25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090436 w 4228925"/>
                    <a:gd name="connsiteY6" fmla="*/ 321165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290461 w 4228925"/>
                    <a:gd name="connsiteY9" fmla="*/ 321469 h 4108405"/>
                    <a:gd name="connsiteX10" fmla="*/ 4228786 w 4228925"/>
                    <a:gd name="connsiteY10" fmla="*/ 2056565 h 4108405"/>
                    <a:gd name="connsiteX11" fmla="*/ 2176946 w 4228925"/>
                    <a:gd name="connsiteY11" fmla="*/ 4108405 h 4108405"/>
                    <a:gd name="connsiteX12" fmla="*/ 125105 w 4228925"/>
                    <a:gd name="connsiteY12" fmla="*/ 2056565 h 4108405"/>
                    <a:gd name="connsiteX13" fmla="*/ 437178 w 4228925"/>
                    <a:gd name="connsiteY13" fmla="*/ 2056564 h 4108405"/>
                    <a:gd name="connsiteX14" fmla="*/ 2176945 w 4228925"/>
                    <a:gd name="connsiteY14" fmla="*/ 3796331 h 4108405"/>
                    <a:gd name="connsiteX15" fmla="*/ 3916711 w 4228925"/>
                    <a:gd name="connsiteY15" fmla="*/ 2056564 h 4108405"/>
                    <a:gd name="connsiteX16" fmla="*/ 2290461 w 4228925"/>
                    <a:gd name="connsiteY16" fmla="*/ 321469 h 4108405"/>
                    <a:gd name="connsiteX17" fmla="*/ 2090436 w 4228925"/>
                    <a:gd name="connsiteY17" fmla="*/ 9092 h 4108405"/>
                    <a:gd name="connsiteX18" fmla="*/ 2090436 w 4228925"/>
                    <a:gd name="connsiteY18" fmla="*/ 321165 h 4108405"/>
                    <a:gd name="connsiteX19" fmla="*/ 739525 w 4228925"/>
                    <a:gd name="connsiteY19" fmla="*/ 1076860 h 4108405"/>
                    <a:gd name="connsiteX20" fmla="*/ 470434 w 4228925"/>
                    <a:gd name="connsiteY20" fmla="*/ 917744 h 4108405"/>
                    <a:gd name="connsiteX21" fmla="*/ 2090436 w 4228925"/>
                    <a:gd name="connsiteY21" fmla="*/ 9092 h 4108405"/>
                    <a:gd name="connsiteX22" fmla="*/ 2090436 w 4228925"/>
                    <a:gd name="connsiteY22" fmla="*/ 0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0" fmla="*/ 739525 w 4228925"/>
                    <a:gd name="connsiteY0" fmla="*/ 1067768 h 4099313"/>
                    <a:gd name="connsiteX1" fmla="*/ 742648 w 4228925"/>
                    <a:gd name="connsiteY1" fmla="*/ 1069614 h 4099313"/>
                    <a:gd name="connsiteX2" fmla="*/ 739525 w 4228925"/>
                    <a:gd name="connsiteY2" fmla="*/ 1067768 h 4099313"/>
                    <a:gd name="connsiteX3" fmla="*/ 468805 w 4228925"/>
                    <a:gd name="connsiteY3" fmla="*/ 907689 h 4099313"/>
                    <a:gd name="connsiteX4" fmla="*/ 470434 w 4228925"/>
                    <a:gd name="connsiteY4" fmla="*/ 908652 h 4099313"/>
                    <a:gd name="connsiteX5" fmla="*/ 468805 w 4228925"/>
                    <a:gd name="connsiteY5" fmla="*/ 907689 h 4099313"/>
                    <a:gd name="connsiteX6" fmla="*/ 2090436 w 4228925"/>
                    <a:gd name="connsiteY6" fmla="*/ 312073 h 4099313"/>
                    <a:gd name="connsiteX7" fmla="*/ 2090436 w 4228925"/>
                    <a:gd name="connsiteY7" fmla="*/ 312377 h 4099313"/>
                    <a:gd name="connsiteX8" fmla="*/ 2090436 w 4228925"/>
                    <a:gd name="connsiteY8" fmla="*/ 312073 h 4099313"/>
                    <a:gd name="connsiteX9" fmla="*/ 2290461 w 4228925"/>
                    <a:gd name="connsiteY9" fmla="*/ 312377 h 4099313"/>
                    <a:gd name="connsiteX10" fmla="*/ 4228786 w 4228925"/>
                    <a:gd name="connsiteY10" fmla="*/ 2047473 h 4099313"/>
                    <a:gd name="connsiteX11" fmla="*/ 2176946 w 4228925"/>
                    <a:gd name="connsiteY11" fmla="*/ 4099313 h 4099313"/>
                    <a:gd name="connsiteX12" fmla="*/ 125105 w 4228925"/>
                    <a:gd name="connsiteY12" fmla="*/ 2047473 h 4099313"/>
                    <a:gd name="connsiteX13" fmla="*/ 437178 w 4228925"/>
                    <a:gd name="connsiteY13" fmla="*/ 2047472 h 4099313"/>
                    <a:gd name="connsiteX14" fmla="*/ 2176945 w 4228925"/>
                    <a:gd name="connsiteY14" fmla="*/ 3787239 h 4099313"/>
                    <a:gd name="connsiteX15" fmla="*/ 3916711 w 4228925"/>
                    <a:gd name="connsiteY15" fmla="*/ 2047472 h 4099313"/>
                    <a:gd name="connsiteX16" fmla="*/ 2290461 w 4228925"/>
                    <a:gd name="connsiteY16" fmla="*/ 312377 h 4099313"/>
                    <a:gd name="connsiteX17" fmla="*/ 2090436 w 4228925"/>
                    <a:gd name="connsiteY17" fmla="*/ 0 h 4099313"/>
                    <a:gd name="connsiteX18" fmla="*/ 2090436 w 4228925"/>
                    <a:gd name="connsiteY18" fmla="*/ 312073 h 4099313"/>
                    <a:gd name="connsiteX19" fmla="*/ 739525 w 4228925"/>
                    <a:gd name="connsiteY19" fmla="*/ 1067768 h 4099313"/>
                    <a:gd name="connsiteX20" fmla="*/ 470434 w 4228925"/>
                    <a:gd name="connsiteY20" fmla="*/ 908652 h 4099313"/>
                    <a:gd name="connsiteX21" fmla="*/ 2090436 w 4228925"/>
                    <a:gd name="connsiteY21" fmla="*/ 0 h 4099313"/>
                    <a:gd name="connsiteX0" fmla="*/ 739525 w 4353891"/>
                    <a:gd name="connsiteY0" fmla="*/ 1067768 h 4099313"/>
                    <a:gd name="connsiteX1" fmla="*/ 742648 w 4353891"/>
                    <a:gd name="connsiteY1" fmla="*/ 1069614 h 4099313"/>
                    <a:gd name="connsiteX2" fmla="*/ 739525 w 4353891"/>
                    <a:gd name="connsiteY2" fmla="*/ 1067768 h 4099313"/>
                    <a:gd name="connsiteX3" fmla="*/ 468805 w 4353891"/>
                    <a:gd name="connsiteY3" fmla="*/ 907689 h 4099313"/>
                    <a:gd name="connsiteX4" fmla="*/ 470434 w 4353891"/>
                    <a:gd name="connsiteY4" fmla="*/ 908652 h 4099313"/>
                    <a:gd name="connsiteX5" fmla="*/ 468805 w 4353891"/>
                    <a:gd name="connsiteY5" fmla="*/ 907689 h 4099313"/>
                    <a:gd name="connsiteX6" fmla="*/ 2090436 w 4353891"/>
                    <a:gd name="connsiteY6" fmla="*/ 312073 h 4099313"/>
                    <a:gd name="connsiteX7" fmla="*/ 2090436 w 4353891"/>
                    <a:gd name="connsiteY7" fmla="*/ 312377 h 4099313"/>
                    <a:gd name="connsiteX8" fmla="*/ 2090436 w 4353891"/>
                    <a:gd name="connsiteY8" fmla="*/ 312073 h 4099313"/>
                    <a:gd name="connsiteX9" fmla="*/ 3916711 w 4353891"/>
                    <a:gd name="connsiteY9" fmla="*/ 2047472 h 4099313"/>
                    <a:gd name="connsiteX10" fmla="*/ 4228786 w 4353891"/>
                    <a:gd name="connsiteY10" fmla="*/ 2047473 h 4099313"/>
                    <a:gd name="connsiteX11" fmla="*/ 2176946 w 4353891"/>
                    <a:gd name="connsiteY11" fmla="*/ 4099313 h 4099313"/>
                    <a:gd name="connsiteX12" fmla="*/ 125105 w 4353891"/>
                    <a:gd name="connsiteY12" fmla="*/ 2047473 h 4099313"/>
                    <a:gd name="connsiteX13" fmla="*/ 437178 w 4353891"/>
                    <a:gd name="connsiteY13" fmla="*/ 2047472 h 4099313"/>
                    <a:gd name="connsiteX14" fmla="*/ 2176945 w 4353891"/>
                    <a:gd name="connsiteY14" fmla="*/ 3787239 h 4099313"/>
                    <a:gd name="connsiteX15" fmla="*/ 3916711 w 4353891"/>
                    <a:gd name="connsiteY15" fmla="*/ 2047472 h 4099313"/>
                    <a:gd name="connsiteX16" fmla="*/ 2090436 w 4353891"/>
                    <a:gd name="connsiteY16" fmla="*/ 0 h 4099313"/>
                    <a:gd name="connsiteX17" fmla="*/ 2090436 w 4353891"/>
                    <a:gd name="connsiteY17" fmla="*/ 312073 h 4099313"/>
                    <a:gd name="connsiteX18" fmla="*/ 739525 w 4353891"/>
                    <a:gd name="connsiteY18" fmla="*/ 1067768 h 4099313"/>
                    <a:gd name="connsiteX19" fmla="*/ 470434 w 4353891"/>
                    <a:gd name="connsiteY19" fmla="*/ 908652 h 4099313"/>
                    <a:gd name="connsiteX20" fmla="*/ 2090436 w 4353891"/>
                    <a:gd name="connsiteY20" fmla="*/ 0 h 4099313"/>
                    <a:gd name="connsiteX0" fmla="*/ 614420 w 4228786"/>
                    <a:gd name="connsiteY0" fmla="*/ 1067768 h 4099313"/>
                    <a:gd name="connsiteX1" fmla="*/ 617543 w 4228786"/>
                    <a:gd name="connsiteY1" fmla="*/ 1069614 h 4099313"/>
                    <a:gd name="connsiteX2" fmla="*/ 614420 w 4228786"/>
                    <a:gd name="connsiteY2" fmla="*/ 1067768 h 4099313"/>
                    <a:gd name="connsiteX3" fmla="*/ 343700 w 4228786"/>
                    <a:gd name="connsiteY3" fmla="*/ 907689 h 4099313"/>
                    <a:gd name="connsiteX4" fmla="*/ 345329 w 4228786"/>
                    <a:gd name="connsiteY4" fmla="*/ 908652 h 4099313"/>
                    <a:gd name="connsiteX5" fmla="*/ 343700 w 4228786"/>
                    <a:gd name="connsiteY5" fmla="*/ 907689 h 4099313"/>
                    <a:gd name="connsiteX6" fmla="*/ 1965331 w 4228786"/>
                    <a:gd name="connsiteY6" fmla="*/ 312073 h 4099313"/>
                    <a:gd name="connsiteX7" fmla="*/ 1965331 w 4228786"/>
                    <a:gd name="connsiteY7" fmla="*/ 312377 h 4099313"/>
                    <a:gd name="connsiteX8" fmla="*/ 1965331 w 4228786"/>
                    <a:gd name="connsiteY8" fmla="*/ 312073 h 4099313"/>
                    <a:gd name="connsiteX9" fmla="*/ 3791606 w 4228786"/>
                    <a:gd name="connsiteY9" fmla="*/ 2047472 h 4099313"/>
                    <a:gd name="connsiteX10" fmla="*/ 4103681 w 4228786"/>
                    <a:gd name="connsiteY10" fmla="*/ 2047473 h 4099313"/>
                    <a:gd name="connsiteX11" fmla="*/ 2051841 w 4228786"/>
                    <a:gd name="connsiteY11" fmla="*/ 4099313 h 4099313"/>
                    <a:gd name="connsiteX12" fmla="*/ 0 w 4228786"/>
                    <a:gd name="connsiteY12" fmla="*/ 2047473 h 4099313"/>
                    <a:gd name="connsiteX13" fmla="*/ 2051840 w 4228786"/>
                    <a:gd name="connsiteY13" fmla="*/ 3787239 h 4099313"/>
                    <a:gd name="connsiteX14" fmla="*/ 3791606 w 4228786"/>
                    <a:gd name="connsiteY14" fmla="*/ 2047472 h 4099313"/>
                    <a:gd name="connsiteX15" fmla="*/ 1965331 w 4228786"/>
                    <a:gd name="connsiteY15" fmla="*/ 0 h 4099313"/>
                    <a:gd name="connsiteX16" fmla="*/ 1965331 w 4228786"/>
                    <a:gd name="connsiteY16" fmla="*/ 312073 h 4099313"/>
                    <a:gd name="connsiteX17" fmla="*/ 614420 w 4228786"/>
                    <a:gd name="connsiteY17" fmla="*/ 1067768 h 4099313"/>
                    <a:gd name="connsiteX18" fmla="*/ 345329 w 4228786"/>
                    <a:gd name="connsiteY18" fmla="*/ 908652 h 4099313"/>
                    <a:gd name="connsiteX19" fmla="*/ 1965331 w 4228786"/>
                    <a:gd name="connsiteY19" fmla="*/ 0 h 4099313"/>
                    <a:gd name="connsiteX0" fmla="*/ 270720 w 3885086"/>
                    <a:gd name="connsiteY0" fmla="*/ 1067768 h 4224418"/>
                    <a:gd name="connsiteX1" fmla="*/ 273843 w 3885086"/>
                    <a:gd name="connsiteY1" fmla="*/ 1069614 h 4224418"/>
                    <a:gd name="connsiteX2" fmla="*/ 270720 w 3885086"/>
                    <a:gd name="connsiteY2" fmla="*/ 1067768 h 4224418"/>
                    <a:gd name="connsiteX3" fmla="*/ 0 w 3885086"/>
                    <a:gd name="connsiteY3" fmla="*/ 907689 h 4224418"/>
                    <a:gd name="connsiteX4" fmla="*/ 1629 w 3885086"/>
                    <a:gd name="connsiteY4" fmla="*/ 908652 h 4224418"/>
                    <a:gd name="connsiteX5" fmla="*/ 0 w 3885086"/>
                    <a:gd name="connsiteY5" fmla="*/ 907689 h 4224418"/>
                    <a:gd name="connsiteX6" fmla="*/ 1621631 w 3885086"/>
                    <a:gd name="connsiteY6" fmla="*/ 312073 h 4224418"/>
                    <a:gd name="connsiteX7" fmla="*/ 1621631 w 3885086"/>
                    <a:gd name="connsiteY7" fmla="*/ 312377 h 4224418"/>
                    <a:gd name="connsiteX8" fmla="*/ 1621631 w 3885086"/>
                    <a:gd name="connsiteY8" fmla="*/ 312073 h 4224418"/>
                    <a:gd name="connsiteX9" fmla="*/ 3447906 w 3885086"/>
                    <a:gd name="connsiteY9" fmla="*/ 2047472 h 4224418"/>
                    <a:gd name="connsiteX10" fmla="*/ 3759981 w 3885086"/>
                    <a:gd name="connsiteY10" fmla="*/ 2047473 h 4224418"/>
                    <a:gd name="connsiteX11" fmla="*/ 1708141 w 3885086"/>
                    <a:gd name="connsiteY11" fmla="*/ 4099313 h 4224418"/>
                    <a:gd name="connsiteX12" fmla="*/ 1708140 w 3885086"/>
                    <a:gd name="connsiteY12" fmla="*/ 3787239 h 4224418"/>
                    <a:gd name="connsiteX13" fmla="*/ 3447906 w 3885086"/>
                    <a:gd name="connsiteY13" fmla="*/ 2047472 h 4224418"/>
                    <a:gd name="connsiteX14" fmla="*/ 1621631 w 3885086"/>
                    <a:gd name="connsiteY14" fmla="*/ 0 h 4224418"/>
                    <a:gd name="connsiteX15" fmla="*/ 1621631 w 3885086"/>
                    <a:gd name="connsiteY15" fmla="*/ 312073 h 4224418"/>
                    <a:gd name="connsiteX16" fmla="*/ 270720 w 3885086"/>
                    <a:gd name="connsiteY16" fmla="*/ 1067768 h 4224418"/>
                    <a:gd name="connsiteX17" fmla="*/ 1629 w 3885086"/>
                    <a:gd name="connsiteY17" fmla="*/ 908652 h 4224418"/>
                    <a:gd name="connsiteX18" fmla="*/ 1621631 w 3885086"/>
                    <a:gd name="connsiteY18" fmla="*/ 0 h 4224418"/>
                    <a:gd name="connsiteX0" fmla="*/ 270720 w 3885086"/>
                    <a:gd name="connsiteY0" fmla="*/ 1067768 h 4099313"/>
                    <a:gd name="connsiteX1" fmla="*/ 273843 w 3885086"/>
                    <a:gd name="connsiteY1" fmla="*/ 1069614 h 4099313"/>
                    <a:gd name="connsiteX2" fmla="*/ 270720 w 3885086"/>
                    <a:gd name="connsiteY2" fmla="*/ 1067768 h 4099313"/>
                    <a:gd name="connsiteX3" fmla="*/ 0 w 3885086"/>
                    <a:gd name="connsiteY3" fmla="*/ 907689 h 4099313"/>
                    <a:gd name="connsiteX4" fmla="*/ 1629 w 3885086"/>
                    <a:gd name="connsiteY4" fmla="*/ 908652 h 4099313"/>
                    <a:gd name="connsiteX5" fmla="*/ 0 w 3885086"/>
                    <a:gd name="connsiteY5" fmla="*/ 907689 h 4099313"/>
                    <a:gd name="connsiteX6" fmla="*/ 1621631 w 3885086"/>
                    <a:gd name="connsiteY6" fmla="*/ 312073 h 4099313"/>
                    <a:gd name="connsiteX7" fmla="*/ 1621631 w 3885086"/>
                    <a:gd name="connsiteY7" fmla="*/ 312377 h 4099313"/>
                    <a:gd name="connsiteX8" fmla="*/ 1621631 w 3885086"/>
                    <a:gd name="connsiteY8" fmla="*/ 312073 h 4099313"/>
                    <a:gd name="connsiteX9" fmla="*/ 3447906 w 3885086"/>
                    <a:gd name="connsiteY9" fmla="*/ 2047472 h 4099313"/>
                    <a:gd name="connsiteX10" fmla="*/ 3759981 w 3885086"/>
                    <a:gd name="connsiteY10" fmla="*/ 2047473 h 4099313"/>
                    <a:gd name="connsiteX11" fmla="*/ 1708141 w 3885086"/>
                    <a:gd name="connsiteY11" fmla="*/ 4099313 h 4099313"/>
                    <a:gd name="connsiteX12" fmla="*/ 3447906 w 3885086"/>
                    <a:gd name="connsiteY12" fmla="*/ 2047472 h 4099313"/>
                    <a:gd name="connsiteX13" fmla="*/ 1621631 w 3885086"/>
                    <a:gd name="connsiteY13" fmla="*/ 0 h 4099313"/>
                    <a:gd name="connsiteX14" fmla="*/ 1621631 w 3885086"/>
                    <a:gd name="connsiteY14" fmla="*/ 312073 h 4099313"/>
                    <a:gd name="connsiteX15" fmla="*/ 270720 w 3885086"/>
                    <a:gd name="connsiteY15" fmla="*/ 1067768 h 4099313"/>
                    <a:gd name="connsiteX16" fmla="*/ 1629 w 3885086"/>
                    <a:gd name="connsiteY16" fmla="*/ 908652 h 4099313"/>
                    <a:gd name="connsiteX17" fmla="*/ 1621631 w 3885086"/>
                    <a:gd name="connsiteY17" fmla="*/ 0 h 4099313"/>
                    <a:gd name="connsiteX0" fmla="*/ 270720 w 3760643"/>
                    <a:gd name="connsiteY0" fmla="*/ 1067768 h 2047473"/>
                    <a:gd name="connsiteX1" fmla="*/ 273843 w 3760643"/>
                    <a:gd name="connsiteY1" fmla="*/ 1069614 h 2047473"/>
                    <a:gd name="connsiteX2" fmla="*/ 270720 w 3760643"/>
                    <a:gd name="connsiteY2" fmla="*/ 1067768 h 2047473"/>
                    <a:gd name="connsiteX3" fmla="*/ 0 w 3760643"/>
                    <a:gd name="connsiteY3" fmla="*/ 907689 h 2047473"/>
                    <a:gd name="connsiteX4" fmla="*/ 1629 w 3760643"/>
                    <a:gd name="connsiteY4" fmla="*/ 908652 h 2047473"/>
                    <a:gd name="connsiteX5" fmla="*/ 0 w 3760643"/>
                    <a:gd name="connsiteY5" fmla="*/ 907689 h 2047473"/>
                    <a:gd name="connsiteX6" fmla="*/ 1621631 w 3760643"/>
                    <a:gd name="connsiteY6" fmla="*/ 312073 h 2047473"/>
                    <a:gd name="connsiteX7" fmla="*/ 1621631 w 3760643"/>
                    <a:gd name="connsiteY7" fmla="*/ 312377 h 2047473"/>
                    <a:gd name="connsiteX8" fmla="*/ 1621631 w 3760643"/>
                    <a:gd name="connsiteY8" fmla="*/ 312073 h 2047473"/>
                    <a:gd name="connsiteX9" fmla="*/ 3447906 w 3760643"/>
                    <a:gd name="connsiteY9" fmla="*/ 2047472 h 2047473"/>
                    <a:gd name="connsiteX10" fmla="*/ 3759981 w 3760643"/>
                    <a:gd name="connsiteY10" fmla="*/ 2047473 h 2047473"/>
                    <a:gd name="connsiteX11" fmla="*/ 3447906 w 3760643"/>
                    <a:gd name="connsiteY11" fmla="*/ 2047472 h 2047473"/>
                    <a:gd name="connsiteX12" fmla="*/ 1621631 w 3760643"/>
                    <a:gd name="connsiteY12" fmla="*/ 0 h 2047473"/>
                    <a:gd name="connsiteX13" fmla="*/ 1621631 w 3760643"/>
                    <a:gd name="connsiteY13" fmla="*/ 312073 h 2047473"/>
                    <a:gd name="connsiteX14" fmla="*/ 270720 w 3760643"/>
                    <a:gd name="connsiteY14" fmla="*/ 1067768 h 2047473"/>
                    <a:gd name="connsiteX15" fmla="*/ 1629 w 3760643"/>
                    <a:gd name="connsiteY15" fmla="*/ 908652 h 2047473"/>
                    <a:gd name="connsiteX16" fmla="*/ 1621631 w 3760643"/>
                    <a:gd name="connsiteY16" fmla="*/ 0 h 2047473"/>
                    <a:gd name="connsiteX0" fmla="*/ 270720 w 1621631"/>
                    <a:gd name="connsiteY0" fmla="*/ 1067768 h 1069614"/>
                    <a:gd name="connsiteX1" fmla="*/ 273843 w 1621631"/>
                    <a:gd name="connsiteY1" fmla="*/ 1069614 h 1069614"/>
                    <a:gd name="connsiteX2" fmla="*/ 270720 w 1621631"/>
                    <a:gd name="connsiteY2" fmla="*/ 1067768 h 1069614"/>
                    <a:gd name="connsiteX3" fmla="*/ 0 w 1621631"/>
                    <a:gd name="connsiteY3" fmla="*/ 907689 h 1069614"/>
                    <a:gd name="connsiteX4" fmla="*/ 1629 w 1621631"/>
                    <a:gd name="connsiteY4" fmla="*/ 908652 h 1069614"/>
                    <a:gd name="connsiteX5" fmla="*/ 0 w 1621631"/>
                    <a:gd name="connsiteY5" fmla="*/ 907689 h 1069614"/>
                    <a:gd name="connsiteX6" fmla="*/ 1621631 w 1621631"/>
                    <a:gd name="connsiteY6" fmla="*/ 312073 h 1069614"/>
                    <a:gd name="connsiteX7" fmla="*/ 1621631 w 1621631"/>
                    <a:gd name="connsiteY7" fmla="*/ 312377 h 1069614"/>
                    <a:gd name="connsiteX8" fmla="*/ 1621631 w 1621631"/>
                    <a:gd name="connsiteY8" fmla="*/ 312073 h 1069614"/>
                    <a:gd name="connsiteX9" fmla="*/ 1621631 w 1621631"/>
                    <a:gd name="connsiteY9" fmla="*/ 0 h 1069614"/>
                    <a:gd name="connsiteX10" fmla="*/ 1621631 w 1621631"/>
                    <a:gd name="connsiteY10" fmla="*/ 312073 h 1069614"/>
                    <a:gd name="connsiteX11" fmla="*/ 270720 w 1621631"/>
                    <a:gd name="connsiteY11" fmla="*/ 1067768 h 1069614"/>
                    <a:gd name="connsiteX12" fmla="*/ 1629 w 1621631"/>
                    <a:gd name="connsiteY12" fmla="*/ 908652 h 1069614"/>
                    <a:gd name="connsiteX13" fmla="*/ 1621631 w 1621631"/>
                    <a:gd name="connsiteY13" fmla="*/ 0 h 1069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pFill/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698894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350" b="1" spc="-38" dirty="0">
                    <a:solidFill>
                      <a:schemeClr val="accen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18" name="Group 94">
                <a:extLst>
                  <a:ext uri="{FF2B5EF4-FFF2-40B4-BE49-F238E27FC236}">
                    <a16:creationId xmlns:a16="http://schemas.microsoft.com/office/drawing/2014/main" id="{91AE5CC9-1620-12FD-0A45-3AB3B47763F1}"/>
                  </a:ext>
                </a:extLst>
              </p:cNvPr>
              <p:cNvGrpSpPr/>
              <p:nvPr/>
            </p:nvGrpSpPr>
            <p:grpSpPr>
              <a:xfrm flipV="1">
                <a:off x="6191250" y="4611080"/>
                <a:ext cx="3473483" cy="1069616"/>
                <a:chOff x="6191250" y="1599764"/>
                <a:chExt cx="3473483" cy="1069616"/>
              </a:xfrm>
              <a:grpFill/>
            </p:grpSpPr>
            <p:sp>
              <p:nvSpPr>
                <p:cNvPr id="21" name="Freeform 97">
                  <a:extLst>
                    <a:ext uri="{FF2B5EF4-FFF2-40B4-BE49-F238E27FC236}">
                      <a16:creationId xmlns:a16="http://schemas.microsoft.com/office/drawing/2014/main" id="{7A9A6767-D446-4D75-1DD0-1D283FD680FB}"/>
                    </a:ext>
                  </a:extLst>
                </p:cNvPr>
                <p:cNvSpPr/>
                <p:nvPr/>
              </p:nvSpPr>
              <p:spPr bwMode="auto">
                <a:xfrm>
                  <a:off x="6191250" y="1599766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98124 w 4158105"/>
                    <a:gd name="connsiteY8" fmla="*/ 919162 h 4110786"/>
                    <a:gd name="connsiteX9" fmla="*/ 2106264 w 4158105"/>
                    <a:gd name="connsiteY9" fmla="*/ 319178 h 4110786"/>
                    <a:gd name="connsiteX10" fmla="*/ 2198792 w 4158105"/>
                    <a:gd name="connsiteY10" fmla="*/ 323850 h 4110786"/>
                    <a:gd name="connsiteX11" fmla="*/ 2019755 w 4158105"/>
                    <a:gd name="connsiteY11" fmla="*/ 323850 h 4110786"/>
                    <a:gd name="connsiteX12" fmla="*/ 2019755 w 4158105"/>
                    <a:gd name="connsiteY12" fmla="*/ 323546 h 4110786"/>
                    <a:gd name="connsiteX13" fmla="*/ 2106264 w 4158105"/>
                    <a:gd name="connsiteY13" fmla="*/ 319178 h 4110786"/>
                    <a:gd name="connsiteX14" fmla="*/ 2224351 w 4158105"/>
                    <a:gd name="connsiteY14" fmla="*/ 13068 h 4110786"/>
                    <a:gd name="connsiteX15" fmla="*/ 4158105 w 4158105"/>
                    <a:gd name="connsiteY15" fmla="*/ 2058946 h 4110786"/>
                    <a:gd name="connsiteX16" fmla="*/ 2106265 w 4158105"/>
                    <a:gd name="connsiteY16" fmla="*/ 4110786 h 4110786"/>
                    <a:gd name="connsiteX17" fmla="*/ 54424 w 4158105"/>
                    <a:gd name="connsiteY17" fmla="*/ 2058946 h 4110786"/>
                    <a:gd name="connsiteX18" fmla="*/ 574232 w 4158105"/>
                    <a:gd name="connsiteY18" fmla="*/ 1234330 h 4110786"/>
                    <a:gd name="connsiteX19" fmla="*/ 366497 w 4158105"/>
                    <a:gd name="connsiteY19" fmla="*/ 2058945 h 4110786"/>
                    <a:gd name="connsiteX20" fmla="*/ 2106264 w 4158105"/>
                    <a:gd name="connsiteY20" fmla="*/ 3798712 h 4110786"/>
                    <a:gd name="connsiteX21" fmla="*/ 3846030 w 4158105"/>
                    <a:gd name="connsiteY21" fmla="*/ 2058945 h 4110786"/>
                    <a:gd name="connsiteX22" fmla="*/ 2198792 w 4158105"/>
                    <a:gd name="connsiteY22" fmla="*/ 323850 h 4110786"/>
                    <a:gd name="connsiteX23" fmla="*/ 2219780 w 4158105"/>
                    <a:gd name="connsiteY23" fmla="*/ 323850 h 4110786"/>
                    <a:gd name="connsiteX24" fmla="*/ 2224351 w 4158105"/>
                    <a:gd name="connsiteY24" fmla="*/ 13068 h 4110786"/>
                    <a:gd name="connsiteX25" fmla="*/ 2019755 w 4158105"/>
                    <a:gd name="connsiteY25" fmla="*/ 11473 h 4110786"/>
                    <a:gd name="connsiteX26" fmla="*/ 2019755 w 4158105"/>
                    <a:gd name="connsiteY26" fmla="*/ 323546 h 4110786"/>
                    <a:gd name="connsiteX27" fmla="*/ 668844 w 4158105"/>
                    <a:gd name="connsiteY27" fmla="*/ 1079241 h 4110786"/>
                    <a:gd name="connsiteX28" fmla="*/ 399753 w 4158105"/>
                    <a:gd name="connsiteY28" fmla="*/ 920125 h 4110786"/>
                    <a:gd name="connsiteX29" fmla="*/ 2019755 w 4158105"/>
                    <a:gd name="connsiteY29" fmla="*/ 11473 h 4110786"/>
                    <a:gd name="connsiteX30" fmla="*/ 2224543 w 4158105"/>
                    <a:gd name="connsiteY30" fmla="*/ 0 h 4110786"/>
                    <a:gd name="connsiteX31" fmla="*/ 2224351 w 4158105"/>
                    <a:gd name="connsiteY31" fmla="*/ 13068 h 4110786"/>
                    <a:gd name="connsiteX32" fmla="*/ 2106265 w 4158105"/>
                    <a:gd name="connsiteY32" fmla="*/ 7105 h 4110786"/>
                    <a:gd name="connsiteX33" fmla="*/ 2019755 w 4158105"/>
                    <a:gd name="connsiteY33" fmla="*/ 11473 h 4110786"/>
                    <a:gd name="connsiteX34" fmla="*/ 2019755 w 4158105"/>
                    <a:gd name="connsiteY34" fmla="*/ 2381 h 4110786"/>
                    <a:gd name="connsiteX35" fmla="*/ 2224543 w 4158105"/>
                    <a:gd name="connsiteY35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98124 w 4158105"/>
                    <a:gd name="connsiteY7" fmla="*/ 919162 h 4110786"/>
                    <a:gd name="connsiteX8" fmla="*/ 2106264 w 4158105"/>
                    <a:gd name="connsiteY8" fmla="*/ 319178 h 4110786"/>
                    <a:gd name="connsiteX9" fmla="*/ 2198792 w 4158105"/>
                    <a:gd name="connsiteY9" fmla="*/ 323850 h 4110786"/>
                    <a:gd name="connsiteX10" fmla="*/ 2019755 w 4158105"/>
                    <a:gd name="connsiteY10" fmla="*/ 323850 h 4110786"/>
                    <a:gd name="connsiteX11" fmla="*/ 2019755 w 4158105"/>
                    <a:gd name="connsiteY11" fmla="*/ 323546 h 4110786"/>
                    <a:gd name="connsiteX12" fmla="*/ 2106264 w 4158105"/>
                    <a:gd name="connsiteY12" fmla="*/ 319178 h 4110786"/>
                    <a:gd name="connsiteX13" fmla="*/ 2224351 w 4158105"/>
                    <a:gd name="connsiteY13" fmla="*/ 13068 h 4110786"/>
                    <a:gd name="connsiteX14" fmla="*/ 4158105 w 4158105"/>
                    <a:gd name="connsiteY14" fmla="*/ 2058946 h 4110786"/>
                    <a:gd name="connsiteX15" fmla="*/ 2106265 w 4158105"/>
                    <a:gd name="connsiteY15" fmla="*/ 4110786 h 4110786"/>
                    <a:gd name="connsiteX16" fmla="*/ 54424 w 4158105"/>
                    <a:gd name="connsiteY16" fmla="*/ 2058946 h 4110786"/>
                    <a:gd name="connsiteX17" fmla="*/ 574232 w 4158105"/>
                    <a:gd name="connsiteY17" fmla="*/ 1234330 h 4110786"/>
                    <a:gd name="connsiteX18" fmla="*/ 366497 w 4158105"/>
                    <a:gd name="connsiteY18" fmla="*/ 2058945 h 4110786"/>
                    <a:gd name="connsiteX19" fmla="*/ 2106264 w 4158105"/>
                    <a:gd name="connsiteY19" fmla="*/ 3798712 h 4110786"/>
                    <a:gd name="connsiteX20" fmla="*/ 3846030 w 4158105"/>
                    <a:gd name="connsiteY20" fmla="*/ 2058945 h 4110786"/>
                    <a:gd name="connsiteX21" fmla="*/ 2198792 w 4158105"/>
                    <a:gd name="connsiteY21" fmla="*/ 323850 h 4110786"/>
                    <a:gd name="connsiteX22" fmla="*/ 2219780 w 4158105"/>
                    <a:gd name="connsiteY22" fmla="*/ 323850 h 4110786"/>
                    <a:gd name="connsiteX23" fmla="*/ 2224351 w 4158105"/>
                    <a:gd name="connsiteY23" fmla="*/ 13068 h 4110786"/>
                    <a:gd name="connsiteX24" fmla="*/ 2019755 w 4158105"/>
                    <a:gd name="connsiteY24" fmla="*/ 11473 h 4110786"/>
                    <a:gd name="connsiteX25" fmla="*/ 2019755 w 4158105"/>
                    <a:gd name="connsiteY25" fmla="*/ 323546 h 4110786"/>
                    <a:gd name="connsiteX26" fmla="*/ 668844 w 4158105"/>
                    <a:gd name="connsiteY26" fmla="*/ 1079241 h 4110786"/>
                    <a:gd name="connsiteX27" fmla="*/ 399753 w 4158105"/>
                    <a:gd name="connsiteY27" fmla="*/ 920125 h 4110786"/>
                    <a:gd name="connsiteX28" fmla="*/ 2019755 w 4158105"/>
                    <a:gd name="connsiteY28" fmla="*/ 11473 h 4110786"/>
                    <a:gd name="connsiteX29" fmla="*/ 2224543 w 4158105"/>
                    <a:gd name="connsiteY29" fmla="*/ 0 h 4110786"/>
                    <a:gd name="connsiteX30" fmla="*/ 2224351 w 4158105"/>
                    <a:gd name="connsiteY30" fmla="*/ 13068 h 4110786"/>
                    <a:gd name="connsiteX31" fmla="*/ 2106265 w 4158105"/>
                    <a:gd name="connsiteY31" fmla="*/ 7105 h 4110786"/>
                    <a:gd name="connsiteX32" fmla="*/ 2019755 w 4158105"/>
                    <a:gd name="connsiteY32" fmla="*/ 11473 h 4110786"/>
                    <a:gd name="connsiteX33" fmla="*/ 2019755 w 4158105"/>
                    <a:gd name="connsiteY33" fmla="*/ 2381 h 4110786"/>
                    <a:gd name="connsiteX34" fmla="*/ 2224543 w 4158105"/>
                    <a:gd name="connsiteY34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644913 w 4228786"/>
                    <a:gd name="connsiteY3" fmla="*/ 1234330 h 4110786"/>
                    <a:gd name="connsiteX4" fmla="*/ 739525 w 4228786"/>
                    <a:gd name="connsiteY4" fmla="*/ 1079241 h 4110786"/>
                    <a:gd name="connsiteX5" fmla="*/ 468805 w 4228786"/>
                    <a:gd name="connsiteY5" fmla="*/ 919162 h 4110786"/>
                    <a:gd name="connsiteX6" fmla="*/ 470434 w 4228786"/>
                    <a:gd name="connsiteY6" fmla="*/ 920125 h 4110786"/>
                    <a:gd name="connsiteX7" fmla="*/ 468805 w 4228786"/>
                    <a:gd name="connsiteY7" fmla="*/ 919162 h 4110786"/>
                    <a:gd name="connsiteX8" fmla="*/ 2176945 w 4228786"/>
                    <a:gd name="connsiteY8" fmla="*/ 319178 h 4110786"/>
                    <a:gd name="connsiteX9" fmla="*/ 2269473 w 4228786"/>
                    <a:gd name="connsiteY9" fmla="*/ 323850 h 4110786"/>
                    <a:gd name="connsiteX10" fmla="*/ 2090436 w 4228786"/>
                    <a:gd name="connsiteY10" fmla="*/ 323850 h 4110786"/>
                    <a:gd name="connsiteX11" fmla="*/ 2090436 w 4228786"/>
                    <a:gd name="connsiteY11" fmla="*/ 323546 h 4110786"/>
                    <a:gd name="connsiteX12" fmla="*/ 2176945 w 4228786"/>
                    <a:gd name="connsiteY12" fmla="*/ 319178 h 4110786"/>
                    <a:gd name="connsiteX13" fmla="*/ 2295032 w 4228786"/>
                    <a:gd name="connsiteY13" fmla="*/ 13068 h 4110786"/>
                    <a:gd name="connsiteX14" fmla="*/ 4228786 w 4228786"/>
                    <a:gd name="connsiteY14" fmla="*/ 2058946 h 4110786"/>
                    <a:gd name="connsiteX15" fmla="*/ 2176946 w 4228786"/>
                    <a:gd name="connsiteY15" fmla="*/ 4110786 h 4110786"/>
                    <a:gd name="connsiteX16" fmla="*/ 125105 w 4228786"/>
                    <a:gd name="connsiteY16" fmla="*/ 2058946 h 4110786"/>
                    <a:gd name="connsiteX17" fmla="*/ 437178 w 4228786"/>
                    <a:gd name="connsiteY17" fmla="*/ 2058945 h 4110786"/>
                    <a:gd name="connsiteX18" fmla="*/ 2176945 w 4228786"/>
                    <a:gd name="connsiteY18" fmla="*/ 3798712 h 4110786"/>
                    <a:gd name="connsiteX19" fmla="*/ 3916711 w 4228786"/>
                    <a:gd name="connsiteY19" fmla="*/ 2058945 h 4110786"/>
                    <a:gd name="connsiteX20" fmla="*/ 2269473 w 4228786"/>
                    <a:gd name="connsiteY20" fmla="*/ 323850 h 4110786"/>
                    <a:gd name="connsiteX21" fmla="*/ 2290461 w 4228786"/>
                    <a:gd name="connsiteY21" fmla="*/ 323850 h 4110786"/>
                    <a:gd name="connsiteX22" fmla="*/ 2295032 w 4228786"/>
                    <a:gd name="connsiteY22" fmla="*/ 13068 h 4110786"/>
                    <a:gd name="connsiteX23" fmla="*/ 2090436 w 4228786"/>
                    <a:gd name="connsiteY23" fmla="*/ 11473 h 4110786"/>
                    <a:gd name="connsiteX24" fmla="*/ 2090436 w 4228786"/>
                    <a:gd name="connsiteY24" fmla="*/ 323546 h 4110786"/>
                    <a:gd name="connsiteX25" fmla="*/ 739525 w 4228786"/>
                    <a:gd name="connsiteY25" fmla="*/ 1079241 h 4110786"/>
                    <a:gd name="connsiteX26" fmla="*/ 470434 w 4228786"/>
                    <a:gd name="connsiteY26" fmla="*/ 920125 h 4110786"/>
                    <a:gd name="connsiteX27" fmla="*/ 2090436 w 4228786"/>
                    <a:gd name="connsiteY27" fmla="*/ 11473 h 4110786"/>
                    <a:gd name="connsiteX28" fmla="*/ 2295224 w 4228786"/>
                    <a:gd name="connsiteY28" fmla="*/ 0 h 4110786"/>
                    <a:gd name="connsiteX29" fmla="*/ 2295032 w 4228786"/>
                    <a:gd name="connsiteY29" fmla="*/ 13068 h 4110786"/>
                    <a:gd name="connsiteX30" fmla="*/ 2176946 w 4228786"/>
                    <a:gd name="connsiteY30" fmla="*/ 7105 h 4110786"/>
                    <a:gd name="connsiteX31" fmla="*/ 2090436 w 4228786"/>
                    <a:gd name="connsiteY31" fmla="*/ 11473 h 4110786"/>
                    <a:gd name="connsiteX32" fmla="*/ 2090436 w 4228786"/>
                    <a:gd name="connsiteY32" fmla="*/ 2381 h 4110786"/>
                    <a:gd name="connsiteX33" fmla="*/ 2295224 w 4228786"/>
                    <a:gd name="connsiteY33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739525 w 4228786"/>
                    <a:gd name="connsiteY3" fmla="*/ 1079241 h 4110786"/>
                    <a:gd name="connsiteX4" fmla="*/ 468805 w 4228786"/>
                    <a:gd name="connsiteY4" fmla="*/ 919162 h 4110786"/>
                    <a:gd name="connsiteX5" fmla="*/ 470434 w 4228786"/>
                    <a:gd name="connsiteY5" fmla="*/ 920125 h 4110786"/>
                    <a:gd name="connsiteX6" fmla="*/ 468805 w 4228786"/>
                    <a:gd name="connsiteY6" fmla="*/ 919162 h 4110786"/>
                    <a:gd name="connsiteX7" fmla="*/ 2176945 w 4228786"/>
                    <a:gd name="connsiteY7" fmla="*/ 319178 h 4110786"/>
                    <a:gd name="connsiteX8" fmla="*/ 2269473 w 4228786"/>
                    <a:gd name="connsiteY8" fmla="*/ 323850 h 4110786"/>
                    <a:gd name="connsiteX9" fmla="*/ 2090436 w 4228786"/>
                    <a:gd name="connsiteY9" fmla="*/ 323850 h 4110786"/>
                    <a:gd name="connsiteX10" fmla="*/ 2090436 w 4228786"/>
                    <a:gd name="connsiteY10" fmla="*/ 323546 h 4110786"/>
                    <a:gd name="connsiteX11" fmla="*/ 2176945 w 4228786"/>
                    <a:gd name="connsiteY11" fmla="*/ 319178 h 4110786"/>
                    <a:gd name="connsiteX12" fmla="*/ 2295032 w 4228786"/>
                    <a:gd name="connsiteY12" fmla="*/ 13068 h 4110786"/>
                    <a:gd name="connsiteX13" fmla="*/ 4228786 w 4228786"/>
                    <a:gd name="connsiteY13" fmla="*/ 2058946 h 4110786"/>
                    <a:gd name="connsiteX14" fmla="*/ 2176946 w 4228786"/>
                    <a:gd name="connsiteY14" fmla="*/ 4110786 h 4110786"/>
                    <a:gd name="connsiteX15" fmla="*/ 125105 w 4228786"/>
                    <a:gd name="connsiteY15" fmla="*/ 2058946 h 4110786"/>
                    <a:gd name="connsiteX16" fmla="*/ 437178 w 4228786"/>
                    <a:gd name="connsiteY16" fmla="*/ 2058945 h 4110786"/>
                    <a:gd name="connsiteX17" fmla="*/ 2176945 w 4228786"/>
                    <a:gd name="connsiteY17" fmla="*/ 3798712 h 4110786"/>
                    <a:gd name="connsiteX18" fmla="*/ 3916711 w 4228786"/>
                    <a:gd name="connsiteY18" fmla="*/ 2058945 h 4110786"/>
                    <a:gd name="connsiteX19" fmla="*/ 2269473 w 4228786"/>
                    <a:gd name="connsiteY19" fmla="*/ 323850 h 4110786"/>
                    <a:gd name="connsiteX20" fmla="*/ 2290461 w 4228786"/>
                    <a:gd name="connsiteY20" fmla="*/ 323850 h 4110786"/>
                    <a:gd name="connsiteX21" fmla="*/ 2295032 w 4228786"/>
                    <a:gd name="connsiteY21" fmla="*/ 13068 h 4110786"/>
                    <a:gd name="connsiteX22" fmla="*/ 2090436 w 4228786"/>
                    <a:gd name="connsiteY22" fmla="*/ 11473 h 4110786"/>
                    <a:gd name="connsiteX23" fmla="*/ 2090436 w 4228786"/>
                    <a:gd name="connsiteY23" fmla="*/ 323546 h 4110786"/>
                    <a:gd name="connsiteX24" fmla="*/ 739525 w 4228786"/>
                    <a:gd name="connsiteY24" fmla="*/ 1079241 h 4110786"/>
                    <a:gd name="connsiteX25" fmla="*/ 470434 w 4228786"/>
                    <a:gd name="connsiteY25" fmla="*/ 920125 h 4110786"/>
                    <a:gd name="connsiteX26" fmla="*/ 2090436 w 4228786"/>
                    <a:gd name="connsiteY26" fmla="*/ 11473 h 4110786"/>
                    <a:gd name="connsiteX27" fmla="*/ 2295224 w 4228786"/>
                    <a:gd name="connsiteY27" fmla="*/ 0 h 4110786"/>
                    <a:gd name="connsiteX28" fmla="*/ 2295032 w 4228786"/>
                    <a:gd name="connsiteY28" fmla="*/ 13068 h 4110786"/>
                    <a:gd name="connsiteX29" fmla="*/ 2176946 w 4228786"/>
                    <a:gd name="connsiteY29" fmla="*/ 7105 h 4110786"/>
                    <a:gd name="connsiteX30" fmla="*/ 2090436 w 4228786"/>
                    <a:gd name="connsiteY30" fmla="*/ 11473 h 4110786"/>
                    <a:gd name="connsiteX31" fmla="*/ 2090436 w 4228786"/>
                    <a:gd name="connsiteY31" fmla="*/ 2381 h 4110786"/>
                    <a:gd name="connsiteX32" fmla="*/ 2295224 w 4228786"/>
                    <a:gd name="connsiteY32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295032 w 4228786"/>
                    <a:gd name="connsiteY27" fmla="*/ 13068 h 4110786"/>
                    <a:gd name="connsiteX28" fmla="*/ 2176946 w 4228786"/>
                    <a:gd name="connsiteY28" fmla="*/ 7105 h 4110786"/>
                    <a:gd name="connsiteX29" fmla="*/ 2090436 w 4228786"/>
                    <a:gd name="connsiteY29" fmla="*/ 11473 h 4110786"/>
                    <a:gd name="connsiteX30" fmla="*/ 2090436 w 4228786"/>
                    <a:gd name="connsiteY30" fmla="*/ 2381 h 4110786"/>
                    <a:gd name="connsiteX31" fmla="*/ 2295224 w 4228786"/>
                    <a:gd name="connsiteY31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176946 w 4228786"/>
                    <a:gd name="connsiteY27" fmla="*/ 7105 h 4110786"/>
                    <a:gd name="connsiteX28" fmla="*/ 2090436 w 4228786"/>
                    <a:gd name="connsiteY28" fmla="*/ 11473 h 4110786"/>
                    <a:gd name="connsiteX29" fmla="*/ 2090436 w 4228786"/>
                    <a:gd name="connsiteY29" fmla="*/ 2381 h 4110786"/>
                    <a:gd name="connsiteX30" fmla="*/ 2295224 w 4228786"/>
                    <a:gd name="connsiteY30" fmla="*/ 0 h 4110786"/>
                    <a:gd name="connsiteX0" fmla="*/ 739525 w 4228949"/>
                    <a:gd name="connsiteY0" fmla="*/ 1079241 h 4110786"/>
                    <a:gd name="connsiteX1" fmla="*/ 742648 w 4228949"/>
                    <a:gd name="connsiteY1" fmla="*/ 1081087 h 4110786"/>
                    <a:gd name="connsiteX2" fmla="*/ 739525 w 4228949"/>
                    <a:gd name="connsiteY2" fmla="*/ 1079241 h 4110786"/>
                    <a:gd name="connsiteX3" fmla="*/ 468805 w 4228949"/>
                    <a:gd name="connsiteY3" fmla="*/ 919162 h 4110786"/>
                    <a:gd name="connsiteX4" fmla="*/ 470434 w 4228949"/>
                    <a:gd name="connsiteY4" fmla="*/ 920125 h 4110786"/>
                    <a:gd name="connsiteX5" fmla="*/ 468805 w 4228949"/>
                    <a:gd name="connsiteY5" fmla="*/ 919162 h 4110786"/>
                    <a:gd name="connsiteX6" fmla="*/ 2176945 w 4228949"/>
                    <a:gd name="connsiteY6" fmla="*/ 319178 h 4110786"/>
                    <a:gd name="connsiteX7" fmla="*/ 2269473 w 4228949"/>
                    <a:gd name="connsiteY7" fmla="*/ 323850 h 4110786"/>
                    <a:gd name="connsiteX8" fmla="*/ 2090436 w 4228949"/>
                    <a:gd name="connsiteY8" fmla="*/ 323850 h 4110786"/>
                    <a:gd name="connsiteX9" fmla="*/ 2090436 w 4228949"/>
                    <a:gd name="connsiteY9" fmla="*/ 323546 h 4110786"/>
                    <a:gd name="connsiteX10" fmla="*/ 2176945 w 4228949"/>
                    <a:gd name="connsiteY10" fmla="*/ 319178 h 4110786"/>
                    <a:gd name="connsiteX11" fmla="*/ 2290461 w 4228949"/>
                    <a:gd name="connsiteY11" fmla="*/ 323850 h 4110786"/>
                    <a:gd name="connsiteX12" fmla="*/ 4228786 w 4228949"/>
                    <a:gd name="connsiteY12" fmla="*/ 2058946 h 4110786"/>
                    <a:gd name="connsiteX13" fmla="*/ 2176946 w 4228949"/>
                    <a:gd name="connsiteY13" fmla="*/ 4110786 h 4110786"/>
                    <a:gd name="connsiteX14" fmla="*/ 125105 w 4228949"/>
                    <a:gd name="connsiteY14" fmla="*/ 2058946 h 4110786"/>
                    <a:gd name="connsiteX15" fmla="*/ 437178 w 4228949"/>
                    <a:gd name="connsiteY15" fmla="*/ 2058945 h 4110786"/>
                    <a:gd name="connsiteX16" fmla="*/ 2176945 w 4228949"/>
                    <a:gd name="connsiteY16" fmla="*/ 3798712 h 4110786"/>
                    <a:gd name="connsiteX17" fmla="*/ 3916711 w 4228949"/>
                    <a:gd name="connsiteY17" fmla="*/ 2058945 h 4110786"/>
                    <a:gd name="connsiteX18" fmla="*/ 2269473 w 4228949"/>
                    <a:gd name="connsiteY18" fmla="*/ 323850 h 4110786"/>
                    <a:gd name="connsiteX19" fmla="*/ 2290461 w 4228949"/>
                    <a:gd name="connsiteY19" fmla="*/ 323850 h 4110786"/>
                    <a:gd name="connsiteX20" fmla="*/ 2090436 w 4228949"/>
                    <a:gd name="connsiteY20" fmla="*/ 11473 h 4110786"/>
                    <a:gd name="connsiteX21" fmla="*/ 2090436 w 4228949"/>
                    <a:gd name="connsiteY21" fmla="*/ 323546 h 4110786"/>
                    <a:gd name="connsiteX22" fmla="*/ 739525 w 4228949"/>
                    <a:gd name="connsiteY22" fmla="*/ 1079241 h 4110786"/>
                    <a:gd name="connsiteX23" fmla="*/ 470434 w 4228949"/>
                    <a:gd name="connsiteY23" fmla="*/ 920125 h 4110786"/>
                    <a:gd name="connsiteX24" fmla="*/ 2090436 w 4228949"/>
                    <a:gd name="connsiteY24" fmla="*/ 11473 h 4110786"/>
                    <a:gd name="connsiteX25" fmla="*/ 2295224 w 4228949"/>
                    <a:gd name="connsiteY25" fmla="*/ 0 h 4110786"/>
                    <a:gd name="connsiteX26" fmla="*/ 2176946 w 4228949"/>
                    <a:gd name="connsiteY26" fmla="*/ 7105 h 4110786"/>
                    <a:gd name="connsiteX27" fmla="*/ 2090436 w 4228949"/>
                    <a:gd name="connsiteY27" fmla="*/ 11473 h 4110786"/>
                    <a:gd name="connsiteX28" fmla="*/ 2090436 w 4228949"/>
                    <a:gd name="connsiteY28" fmla="*/ 2381 h 4110786"/>
                    <a:gd name="connsiteX29" fmla="*/ 2295224 w 4228949"/>
                    <a:gd name="connsiteY29" fmla="*/ 0 h 4110786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176946 w 4228949"/>
                    <a:gd name="connsiteY26" fmla="*/ 4724 h 4108405"/>
                    <a:gd name="connsiteX27" fmla="*/ 2090436 w 4228949"/>
                    <a:gd name="connsiteY27" fmla="*/ 9092 h 4108405"/>
                    <a:gd name="connsiteX28" fmla="*/ 2090436 w 4228949"/>
                    <a:gd name="connsiteY28" fmla="*/ 0 h 4108405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090436 w 4228949"/>
                    <a:gd name="connsiteY26" fmla="*/ 9092 h 4108405"/>
                    <a:gd name="connsiteX27" fmla="*/ 2090436 w 4228949"/>
                    <a:gd name="connsiteY27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269473 w 4228925"/>
                    <a:gd name="connsiteY7" fmla="*/ 321469 h 4108405"/>
                    <a:gd name="connsiteX8" fmla="*/ 2090436 w 4228925"/>
                    <a:gd name="connsiteY8" fmla="*/ 321469 h 4108405"/>
                    <a:gd name="connsiteX9" fmla="*/ 2090436 w 4228925"/>
                    <a:gd name="connsiteY9" fmla="*/ 321165 h 4108405"/>
                    <a:gd name="connsiteX10" fmla="*/ 2176945 w 4228925"/>
                    <a:gd name="connsiteY10" fmla="*/ 316797 h 4108405"/>
                    <a:gd name="connsiteX11" fmla="*/ 2290461 w 4228925"/>
                    <a:gd name="connsiteY11" fmla="*/ 321469 h 4108405"/>
                    <a:gd name="connsiteX12" fmla="*/ 4228786 w 4228925"/>
                    <a:gd name="connsiteY12" fmla="*/ 2056565 h 4108405"/>
                    <a:gd name="connsiteX13" fmla="*/ 2176946 w 4228925"/>
                    <a:gd name="connsiteY13" fmla="*/ 4108405 h 4108405"/>
                    <a:gd name="connsiteX14" fmla="*/ 125105 w 4228925"/>
                    <a:gd name="connsiteY14" fmla="*/ 2056565 h 4108405"/>
                    <a:gd name="connsiteX15" fmla="*/ 437178 w 4228925"/>
                    <a:gd name="connsiteY15" fmla="*/ 2056564 h 4108405"/>
                    <a:gd name="connsiteX16" fmla="*/ 2176945 w 4228925"/>
                    <a:gd name="connsiteY16" fmla="*/ 3796331 h 4108405"/>
                    <a:gd name="connsiteX17" fmla="*/ 3916711 w 4228925"/>
                    <a:gd name="connsiteY17" fmla="*/ 2056564 h 4108405"/>
                    <a:gd name="connsiteX18" fmla="*/ 2290461 w 4228925"/>
                    <a:gd name="connsiteY18" fmla="*/ 321469 h 4108405"/>
                    <a:gd name="connsiteX19" fmla="*/ 2090436 w 4228925"/>
                    <a:gd name="connsiteY19" fmla="*/ 9092 h 4108405"/>
                    <a:gd name="connsiteX20" fmla="*/ 2090436 w 4228925"/>
                    <a:gd name="connsiteY20" fmla="*/ 321165 h 4108405"/>
                    <a:gd name="connsiteX21" fmla="*/ 739525 w 4228925"/>
                    <a:gd name="connsiteY21" fmla="*/ 1076860 h 4108405"/>
                    <a:gd name="connsiteX22" fmla="*/ 470434 w 4228925"/>
                    <a:gd name="connsiteY22" fmla="*/ 917744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25" fmla="*/ 2090436 w 4228925"/>
                    <a:gd name="connsiteY25" fmla="*/ 9092 h 4108405"/>
                    <a:gd name="connsiteX26" fmla="*/ 2090436 w 4228925"/>
                    <a:gd name="connsiteY26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176945 w 4228925"/>
                    <a:gd name="connsiteY9" fmla="*/ 316797 h 4108405"/>
                    <a:gd name="connsiteX10" fmla="*/ 2290461 w 4228925"/>
                    <a:gd name="connsiteY10" fmla="*/ 321469 h 4108405"/>
                    <a:gd name="connsiteX11" fmla="*/ 4228786 w 4228925"/>
                    <a:gd name="connsiteY11" fmla="*/ 2056565 h 4108405"/>
                    <a:gd name="connsiteX12" fmla="*/ 2176946 w 4228925"/>
                    <a:gd name="connsiteY12" fmla="*/ 4108405 h 4108405"/>
                    <a:gd name="connsiteX13" fmla="*/ 125105 w 4228925"/>
                    <a:gd name="connsiteY13" fmla="*/ 2056565 h 4108405"/>
                    <a:gd name="connsiteX14" fmla="*/ 437178 w 4228925"/>
                    <a:gd name="connsiteY14" fmla="*/ 2056564 h 4108405"/>
                    <a:gd name="connsiteX15" fmla="*/ 2176945 w 4228925"/>
                    <a:gd name="connsiteY15" fmla="*/ 3796331 h 4108405"/>
                    <a:gd name="connsiteX16" fmla="*/ 3916711 w 4228925"/>
                    <a:gd name="connsiteY16" fmla="*/ 2056564 h 4108405"/>
                    <a:gd name="connsiteX17" fmla="*/ 2290461 w 4228925"/>
                    <a:gd name="connsiteY17" fmla="*/ 321469 h 4108405"/>
                    <a:gd name="connsiteX18" fmla="*/ 2090436 w 4228925"/>
                    <a:gd name="connsiteY18" fmla="*/ 9092 h 4108405"/>
                    <a:gd name="connsiteX19" fmla="*/ 2090436 w 4228925"/>
                    <a:gd name="connsiteY19" fmla="*/ 321165 h 4108405"/>
                    <a:gd name="connsiteX20" fmla="*/ 739525 w 4228925"/>
                    <a:gd name="connsiteY20" fmla="*/ 1076860 h 4108405"/>
                    <a:gd name="connsiteX21" fmla="*/ 470434 w 4228925"/>
                    <a:gd name="connsiteY21" fmla="*/ 917744 h 4108405"/>
                    <a:gd name="connsiteX22" fmla="*/ 2090436 w 4228925"/>
                    <a:gd name="connsiteY22" fmla="*/ 9092 h 4108405"/>
                    <a:gd name="connsiteX23" fmla="*/ 2090436 w 4228925"/>
                    <a:gd name="connsiteY23" fmla="*/ 0 h 4108405"/>
                    <a:gd name="connsiteX24" fmla="*/ 2090436 w 4228925"/>
                    <a:gd name="connsiteY24" fmla="*/ 9092 h 4108405"/>
                    <a:gd name="connsiteX25" fmla="*/ 2090436 w 4228925"/>
                    <a:gd name="connsiteY25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090436 w 4228925"/>
                    <a:gd name="connsiteY6" fmla="*/ 321165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290461 w 4228925"/>
                    <a:gd name="connsiteY9" fmla="*/ 321469 h 4108405"/>
                    <a:gd name="connsiteX10" fmla="*/ 4228786 w 4228925"/>
                    <a:gd name="connsiteY10" fmla="*/ 2056565 h 4108405"/>
                    <a:gd name="connsiteX11" fmla="*/ 2176946 w 4228925"/>
                    <a:gd name="connsiteY11" fmla="*/ 4108405 h 4108405"/>
                    <a:gd name="connsiteX12" fmla="*/ 125105 w 4228925"/>
                    <a:gd name="connsiteY12" fmla="*/ 2056565 h 4108405"/>
                    <a:gd name="connsiteX13" fmla="*/ 437178 w 4228925"/>
                    <a:gd name="connsiteY13" fmla="*/ 2056564 h 4108405"/>
                    <a:gd name="connsiteX14" fmla="*/ 2176945 w 4228925"/>
                    <a:gd name="connsiteY14" fmla="*/ 3796331 h 4108405"/>
                    <a:gd name="connsiteX15" fmla="*/ 3916711 w 4228925"/>
                    <a:gd name="connsiteY15" fmla="*/ 2056564 h 4108405"/>
                    <a:gd name="connsiteX16" fmla="*/ 2290461 w 4228925"/>
                    <a:gd name="connsiteY16" fmla="*/ 321469 h 4108405"/>
                    <a:gd name="connsiteX17" fmla="*/ 2090436 w 4228925"/>
                    <a:gd name="connsiteY17" fmla="*/ 9092 h 4108405"/>
                    <a:gd name="connsiteX18" fmla="*/ 2090436 w 4228925"/>
                    <a:gd name="connsiteY18" fmla="*/ 321165 h 4108405"/>
                    <a:gd name="connsiteX19" fmla="*/ 739525 w 4228925"/>
                    <a:gd name="connsiteY19" fmla="*/ 1076860 h 4108405"/>
                    <a:gd name="connsiteX20" fmla="*/ 470434 w 4228925"/>
                    <a:gd name="connsiteY20" fmla="*/ 917744 h 4108405"/>
                    <a:gd name="connsiteX21" fmla="*/ 2090436 w 4228925"/>
                    <a:gd name="connsiteY21" fmla="*/ 9092 h 4108405"/>
                    <a:gd name="connsiteX22" fmla="*/ 2090436 w 4228925"/>
                    <a:gd name="connsiteY22" fmla="*/ 0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0" fmla="*/ 739525 w 4228925"/>
                    <a:gd name="connsiteY0" fmla="*/ 1067768 h 4099313"/>
                    <a:gd name="connsiteX1" fmla="*/ 742648 w 4228925"/>
                    <a:gd name="connsiteY1" fmla="*/ 1069614 h 4099313"/>
                    <a:gd name="connsiteX2" fmla="*/ 739525 w 4228925"/>
                    <a:gd name="connsiteY2" fmla="*/ 1067768 h 4099313"/>
                    <a:gd name="connsiteX3" fmla="*/ 468805 w 4228925"/>
                    <a:gd name="connsiteY3" fmla="*/ 907689 h 4099313"/>
                    <a:gd name="connsiteX4" fmla="*/ 470434 w 4228925"/>
                    <a:gd name="connsiteY4" fmla="*/ 908652 h 4099313"/>
                    <a:gd name="connsiteX5" fmla="*/ 468805 w 4228925"/>
                    <a:gd name="connsiteY5" fmla="*/ 907689 h 4099313"/>
                    <a:gd name="connsiteX6" fmla="*/ 2090436 w 4228925"/>
                    <a:gd name="connsiteY6" fmla="*/ 312073 h 4099313"/>
                    <a:gd name="connsiteX7" fmla="*/ 2090436 w 4228925"/>
                    <a:gd name="connsiteY7" fmla="*/ 312377 h 4099313"/>
                    <a:gd name="connsiteX8" fmla="*/ 2090436 w 4228925"/>
                    <a:gd name="connsiteY8" fmla="*/ 312073 h 4099313"/>
                    <a:gd name="connsiteX9" fmla="*/ 2290461 w 4228925"/>
                    <a:gd name="connsiteY9" fmla="*/ 312377 h 4099313"/>
                    <a:gd name="connsiteX10" fmla="*/ 4228786 w 4228925"/>
                    <a:gd name="connsiteY10" fmla="*/ 2047473 h 4099313"/>
                    <a:gd name="connsiteX11" fmla="*/ 2176946 w 4228925"/>
                    <a:gd name="connsiteY11" fmla="*/ 4099313 h 4099313"/>
                    <a:gd name="connsiteX12" fmla="*/ 125105 w 4228925"/>
                    <a:gd name="connsiteY12" fmla="*/ 2047473 h 4099313"/>
                    <a:gd name="connsiteX13" fmla="*/ 437178 w 4228925"/>
                    <a:gd name="connsiteY13" fmla="*/ 2047472 h 4099313"/>
                    <a:gd name="connsiteX14" fmla="*/ 2176945 w 4228925"/>
                    <a:gd name="connsiteY14" fmla="*/ 3787239 h 4099313"/>
                    <a:gd name="connsiteX15" fmla="*/ 3916711 w 4228925"/>
                    <a:gd name="connsiteY15" fmla="*/ 2047472 h 4099313"/>
                    <a:gd name="connsiteX16" fmla="*/ 2290461 w 4228925"/>
                    <a:gd name="connsiteY16" fmla="*/ 312377 h 4099313"/>
                    <a:gd name="connsiteX17" fmla="*/ 2090436 w 4228925"/>
                    <a:gd name="connsiteY17" fmla="*/ 0 h 4099313"/>
                    <a:gd name="connsiteX18" fmla="*/ 2090436 w 4228925"/>
                    <a:gd name="connsiteY18" fmla="*/ 312073 h 4099313"/>
                    <a:gd name="connsiteX19" fmla="*/ 739525 w 4228925"/>
                    <a:gd name="connsiteY19" fmla="*/ 1067768 h 4099313"/>
                    <a:gd name="connsiteX20" fmla="*/ 470434 w 4228925"/>
                    <a:gd name="connsiteY20" fmla="*/ 908652 h 4099313"/>
                    <a:gd name="connsiteX21" fmla="*/ 2090436 w 4228925"/>
                    <a:gd name="connsiteY21" fmla="*/ 0 h 4099313"/>
                    <a:gd name="connsiteX0" fmla="*/ 739525 w 4353891"/>
                    <a:gd name="connsiteY0" fmla="*/ 1067768 h 4099313"/>
                    <a:gd name="connsiteX1" fmla="*/ 742648 w 4353891"/>
                    <a:gd name="connsiteY1" fmla="*/ 1069614 h 4099313"/>
                    <a:gd name="connsiteX2" fmla="*/ 739525 w 4353891"/>
                    <a:gd name="connsiteY2" fmla="*/ 1067768 h 4099313"/>
                    <a:gd name="connsiteX3" fmla="*/ 468805 w 4353891"/>
                    <a:gd name="connsiteY3" fmla="*/ 907689 h 4099313"/>
                    <a:gd name="connsiteX4" fmla="*/ 470434 w 4353891"/>
                    <a:gd name="connsiteY4" fmla="*/ 908652 h 4099313"/>
                    <a:gd name="connsiteX5" fmla="*/ 468805 w 4353891"/>
                    <a:gd name="connsiteY5" fmla="*/ 907689 h 4099313"/>
                    <a:gd name="connsiteX6" fmla="*/ 2090436 w 4353891"/>
                    <a:gd name="connsiteY6" fmla="*/ 312073 h 4099313"/>
                    <a:gd name="connsiteX7" fmla="*/ 2090436 w 4353891"/>
                    <a:gd name="connsiteY7" fmla="*/ 312377 h 4099313"/>
                    <a:gd name="connsiteX8" fmla="*/ 2090436 w 4353891"/>
                    <a:gd name="connsiteY8" fmla="*/ 312073 h 4099313"/>
                    <a:gd name="connsiteX9" fmla="*/ 3916711 w 4353891"/>
                    <a:gd name="connsiteY9" fmla="*/ 2047472 h 4099313"/>
                    <a:gd name="connsiteX10" fmla="*/ 4228786 w 4353891"/>
                    <a:gd name="connsiteY10" fmla="*/ 2047473 h 4099313"/>
                    <a:gd name="connsiteX11" fmla="*/ 2176946 w 4353891"/>
                    <a:gd name="connsiteY11" fmla="*/ 4099313 h 4099313"/>
                    <a:gd name="connsiteX12" fmla="*/ 125105 w 4353891"/>
                    <a:gd name="connsiteY12" fmla="*/ 2047473 h 4099313"/>
                    <a:gd name="connsiteX13" fmla="*/ 437178 w 4353891"/>
                    <a:gd name="connsiteY13" fmla="*/ 2047472 h 4099313"/>
                    <a:gd name="connsiteX14" fmla="*/ 2176945 w 4353891"/>
                    <a:gd name="connsiteY14" fmla="*/ 3787239 h 4099313"/>
                    <a:gd name="connsiteX15" fmla="*/ 3916711 w 4353891"/>
                    <a:gd name="connsiteY15" fmla="*/ 2047472 h 4099313"/>
                    <a:gd name="connsiteX16" fmla="*/ 2090436 w 4353891"/>
                    <a:gd name="connsiteY16" fmla="*/ 0 h 4099313"/>
                    <a:gd name="connsiteX17" fmla="*/ 2090436 w 4353891"/>
                    <a:gd name="connsiteY17" fmla="*/ 312073 h 4099313"/>
                    <a:gd name="connsiteX18" fmla="*/ 739525 w 4353891"/>
                    <a:gd name="connsiteY18" fmla="*/ 1067768 h 4099313"/>
                    <a:gd name="connsiteX19" fmla="*/ 470434 w 4353891"/>
                    <a:gd name="connsiteY19" fmla="*/ 908652 h 4099313"/>
                    <a:gd name="connsiteX20" fmla="*/ 2090436 w 4353891"/>
                    <a:gd name="connsiteY20" fmla="*/ 0 h 4099313"/>
                    <a:gd name="connsiteX0" fmla="*/ 614420 w 4228786"/>
                    <a:gd name="connsiteY0" fmla="*/ 1067768 h 4099313"/>
                    <a:gd name="connsiteX1" fmla="*/ 617543 w 4228786"/>
                    <a:gd name="connsiteY1" fmla="*/ 1069614 h 4099313"/>
                    <a:gd name="connsiteX2" fmla="*/ 614420 w 4228786"/>
                    <a:gd name="connsiteY2" fmla="*/ 1067768 h 4099313"/>
                    <a:gd name="connsiteX3" fmla="*/ 343700 w 4228786"/>
                    <a:gd name="connsiteY3" fmla="*/ 907689 h 4099313"/>
                    <a:gd name="connsiteX4" fmla="*/ 345329 w 4228786"/>
                    <a:gd name="connsiteY4" fmla="*/ 908652 h 4099313"/>
                    <a:gd name="connsiteX5" fmla="*/ 343700 w 4228786"/>
                    <a:gd name="connsiteY5" fmla="*/ 907689 h 4099313"/>
                    <a:gd name="connsiteX6" fmla="*/ 1965331 w 4228786"/>
                    <a:gd name="connsiteY6" fmla="*/ 312073 h 4099313"/>
                    <a:gd name="connsiteX7" fmla="*/ 1965331 w 4228786"/>
                    <a:gd name="connsiteY7" fmla="*/ 312377 h 4099313"/>
                    <a:gd name="connsiteX8" fmla="*/ 1965331 w 4228786"/>
                    <a:gd name="connsiteY8" fmla="*/ 312073 h 4099313"/>
                    <a:gd name="connsiteX9" fmla="*/ 3791606 w 4228786"/>
                    <a:gd name="connsiteY9" fmla="*/ 2047472 h 4099313"/>
                    <a:gd name="connsiteX10" fmla="*/ 4103681 w 4228786"/>
                    <a:gd name="connsiteY10" fmla="*/ 2047473 h 4099313"/>
                    <a:gd name="connsiteX11" fmla="*/ 2051841 w 4228786"/>
                    <a:gd name="connsiteY11" fmla="*/ 4099313 h 4099313"/>
                    <a:gd name="connsiteX12" fmla="*/ 0 w 4228786"/>
                    <a:gd name="connsiteY12" fmla="*/ 2047473 h 4099313"/>
                    <a:gd name="connsiteX13" fmla="*/ 2051840 w 4228786"/>
                    <a:gd name="connsiteY13" fmla="*/ 3787239 h 4099313"/>
                    <a:gd name="connsiteX14" fmla="*/ 3791606 w 4228786"/>
                    <a:gd name="connsiteY14" fmla="*/ 2047472 h 4099313"/>
                    <a:gd name="connsiteX15" fmla="*/ 1965331 w 4228786"/>
                    <a:gd name="connsiteY15" fmla="*/ 0 h 4099313"/>
                    <a:gd name="connsiteX16" fmla="*/ 1965331 w 4228786"/>
                    <a:gd name="connsiteY16" fmla="*/ 312073 h 4099313"/>
                    <a:gd name="connsiteX17" fmla="*/ 614420 w 4228786"/>
                    <a:gd name="connsiteY17" fmla="*/ 1067768 h 4099313"/>
                    <a:gd name="connsiteX18" fmla="*/ 345329 w 4228786"/>
                    <a:gd name="connsiteY18" fmla="*/ 908652 h 4099313"/>
                    <a:gd name="connsiteX19" fmla="*/ 1965331 w 4228786"/>
                    <a:gd name="connsiteY19" fmla="*/ 0 h 4099313"/>
                    <a:gd name="connsiteX0" fmla="*/ 270720 w 3885086"/>
                    <a:gd name="connsiteY0" fmla="*/ 1067768 h 4224418"/>
                    <a:gd name="connsiteX1" fmla="*/ 273843 w 3885086"/>
                    <a:gd name="connsiteY1" fmla="*/ 1069614 h 4224418"/>
                    <a:gd name="connsiteX2" fmla="*/ 270720 w 3885086"/>
                    <a:gd name="connsiteY2" fmla="*/ 1067768 h 4224418"/>
                    <a:gd name="connsiteX3" fmla="*/ 0 w 3885086"/>
                    <a:gd name="connsiteY3" fmla="*/ 907689 h 4224418"/>
                    <a:gd name="connsiteX4" fmla="*/ 1629 w 3885086"/>
                    <a:gd name="connsiteY4" fmla="*/ 908652 h 4224418"/>
                    <a:gd name="connsiteX5" fmla="*/ 0 w 3885086"/>
                    <a:gd name="connsiteY5" fmla="*/ 907689 h 4224418"/>
                    <a:gd name="connsiteX6" fmla="*/ 1621631 w 3885086"/>
                    <a:gd name="connsiteY6" fmla="*/ 312073 h 4224418"/>
                    <a:gd name="connsiteX7" fmla="*/ 1621631 w 3885086"/>
                    <a:gd name="connsiteY7" fmla="*/ 312377 h 4224418"/>
                    <a:gd name="connsiteX8" fmla="*/ 1621631 w 3885086"/>
                    <a:gd name="connsiteY8" fmla="*/ 312073 h 4224418"/>
                    <a:gd name="connsiteX9" fmla="*/ 3447906 w 3885086"/>
                    <a:gd name="connsiteY9" fmla="*/ 2047472 h 4224418"/>
                    <a:gd name="connsiteX10" fmla="*/ 3759981 w 3885086"/>
                    <a:gd name="connsiteY10" fmla="*/ 2047473 h 4224418"/>
                    <a:gd name="connsiteX11" fmla="*/ 1708141 w 3885086"/>
                    <a:gd name="connsiteY11" fmla="*/ 4099313 h 4224418"/>
                    <a:gd name="connsiteX12" fmla="*/ 1708140 w 3885086"/>
                    <a:gd name="connsiteY12" fmla="*/ 3787239 h 4224418"/>
                    <a:gd name="connsiteX13" fmla="*/ 3447906 w 3885086"/>
                    <a:gd name="connsiteY13" fmla="*/ 2047472 h 4224418"/>
                    <a:gd name="connsiteX14" fmla="*/ 1621631 w 3885086"/>
                    <a:gd name="connsiteY14" fmla="*/ 0 h 4224418"/>
                    <a:gd name="connsiteX15" fmla="*/ 1621631 w 3885086"/>
                    <a:gd name="connsiteY15" fmla="*/ 312073 h 4224418"/>
                    <a:gd name="connsiteX16" fmla="*/ 270720 w 3885086"/>
                    <a:gd name="connsiteY16" fmla="*/ 1067768 h 4224418"/>
                    <a:gd name="connsiteX17" fmla="*/ 1629 w 3885086"/>
                    <a:gd name="connsiteY17" fmla="*/ 908652 h 4224418"/>
                    <a:gd name="connsiteX18" fmla="*/ 1621631 w 3885086"/>
                    <a:gd name="connsiteY18" fmla="*/ 0 h 4224418"/>
                    <a:gd name="connsiteX0" fmla="*/ 270720 w 3885086"/>
                    <a:gd name="connsiteY0" fmla="*/ 1067768 h 4099313"/>
                    <a:gd name="connsiteX1" fmla="*/ 273843 w 3885086"/>
                    <a:gd name="connsiteY1" fmla="*/ 1069614 h 4099313"/>
                    <a:gd name="connsiteX2" fmla="*/ 270720 w 3885086"/>
                    <a:gd name="connsiteY2" fmla="*/ 1067768 h 4099313"/>
                    <a:gd name="connsiteX3" fmla="*/ 0 w 3885086"/>
                    <a:gd name="connsiteY3" fmla="*/ 907689 h 4099313"/>
                    <a:gd name="connsiteX4" fmla="*/ 1629 w 3885086"/>
                    <a:gd name="connsiteY4" fmla="*/ 908652 h 4099313"/>
                    <a:gd name="connsiteX5" fmla="*/ 0 w 3885086"/>
                    <a:gd name="connsiteY5" fmla="*/ 907689 h 4099313"/>
                    <a:gd name="connsiteX6" fmla="*/ 1621631 w 3885086"/>
                    <a:gd name="connsiteY6" fmla="*/ 312073 h 4099313"/>
                    <a:gd name="connsiteX7" fmla="*/ 1621631 w 3885086"/>
                    <a:gd name="connsiteY7" fmla="*/ 312377 h 4099313"/>
                    <a:gd name="connsiteX8" fmla="*/ 1621631 w 3885086"/>
                    <a:gd name="connsiteY8" fmla="*/ 312073 h 4099313"/>
                    <a:gd name="connsiteX9" fmla="*/ 3447906 w 3885086"/>
                    <a:gd name="connsiteY9" fmla="*/ 2047472 h 4099313"/>
                    <a:gd name="connsiteX10" fmla="*/ 3759981 w 3885086"/>
                    <a:gd name="connsiteY10" fmla="*/ 2047473 h 4099313"/>
                    <a:gd name="connsiteX11" fmla="*/ 1708141 w 3885086"/>
                    <a:gd name="connsiteY11" fmla="*/ 4099313 h 4099313"/>
                    <a:gd name="connsiteX12" fmla="*/ 3447906 w 3885086"/>
                    <a:gd name="connsiteY12" fmla="*/ 2047472 h 4099313"/>
                    <a:gd name="connsiteX13" fmla="*/ 1621631 w 3885086"/>
                    <a:gd name="connsiteY13" fmla="*/ 0 h 4099313"/>
                    <a:gd name="connsiteX14" fmla="*/ 1621631 w 3885086"/>
                    <a:gd name="connsiteY14" fmla="*/ 312073 h 4099313"/>
                    <a:gd name="connsiteX15" fmla="*/ 270720 w 3885086"/>
                    <a:gd name="connsiteY15" fmla="*/ 1067768 h 4099313"/>
                    <a:gd name="connsiteX16" fmla="*/ 1629 w 3885086"/>
                    <a:gd name="connsiteY16" fmla="*/ 908652 h 4099313"/>
                    <a:gd name="connsiteX17" fmla="*/ 1621631 w 3885086"/>
                    <a:gd name="connsiteY17" fmla="*/ 0 h 4099313"/>
                    <a:gd name="connsiteX0" fmla="*/ 270720 w 3760643"/>
                    <a:gd name="connsiteY0" fmla="*/ 1067768 h 2047473"/>
                    <a:gd name="connsiteX1" fmla="*/ 273843 w 3760643"/>
                    <a:gd name="connsiteY1" fmla="*/ 1069614 h 2047473"/>
                    <a:gd name="connsiteX2" fmla="*/ 270720 w 3760643"/>
                    <a:gd name="connsiteY2" fmla="*/ 1067768 h 2047473"/>
                    <a:gd name="connsiteX3" fmla="*/ 0 w 3760643"/>
                    <a:gd name="connsiteY3" fmla="*/ 907689 h 2047473"/>
                    <a:gd name="connsiteX4" fmla="*/ 1629 w 3760643"/>
                    <a:gd name="connsiteY4" fmla="*/ 908652 h 2047473"/>
                    <a:gd name="connsiteX5" fmla="*/ 0 w 3760643"/>
                    <a:gd name="connsiteY5" fmla="*/ 907689 h 2047473"/>
                    <a:gd name="connsiteX6" fmla="*/ 1621631 w 3760643"/>
                    <a:gd name="connsiteY6" fmla="*/ 312073 h 2047473"/>
                    <a:gd name="connsiteX7" fmla="*/ 1621631 w 3760643"/>
                    <a:gd name="connsiteY7" fmla="*/ 312377 h 2047473"/>
                    <a:gd name="connsiteX8" fmla="*/ 1621631 w 3760643"/>
                    <a:gd name="connsiteY8" fmla="*/ 312073 h 2047473"/>
                    <a:gd name="connsiteX9" fmla="*/ 3447906 w 3760643"/>
                    <a:gd name="connsiteY9" fmla="*/ 2047472 h 2047473"/>
                    <a:gd name="connsiteX10" fmla="*/ 3759981 w 3760643"/>
                    <a:gd name="connsiteY10" fmla="*/ 2047473 h 2047473"/>
                    <a:gd name="connsiteX11" fmla="*/ 3447906 w 3760643"/>
                    <a:gd name="connsiteY11" fmla="*/ 2047472 h 2047473"/>
                    <a:gd name="connsiteX12" fmla="*/ 1621631 w 3760643"/>
                    <a:gd name="connsiteY12" fmla="*/ 0 h 2047473"/>
                    <a:gd name="connsiteX13" fmla="*/ 1621631 w 3760643"/>
                    <a:gd name="connsiteY13" fmla="*/ 312073 h 2047473"/>
                    <a:gd name="connsiteX14" fmla="*/ 270720 w 3760643"/>
                    <a:gd name="connsiteY14" fmla="*/ 1067768 h 2047473"/>
                    <a:gd name="connsiteX15" fmla="*/ 1629 w 3760643"/>
                    <a:gd name="connsiteY15" fmla="*/ 908652 h 2047473"/>
                    <a:gd name="connsiteX16" fmla="*/ 1621631 w 3760643"/>
                    <a:gd name="connsiteY16" fmla="*/ 0 h 2047473"/>
                    <a:gd name="connsiteX0" fmla="*/ 270720 w 1621631"/>
                    <a:gd name="connsiteY0" fmla="*/ 1067768 h 1069614"/>
                    <a:gd name="connsiteX1" fmla="*/ 273843 w 1621631"/>
                    <a:gd name="connsiteY1" fmla="*/ 1069614 h 1069614"/>
                    <a:gd name="connsiteX2" fmla="*/ 270720 w 1621631"/>
                    <a:gd name="connsiteY2" fmla="*/ 1067768 h 1069614"/>
                    <a:gd name="connsiteX3" fmla="*/ 0 w 1621631"/>
                    <a:gd name="connsiteY3" fmla="*/ 907689 h 1069614"/>
                    <a:gd name="connsiteX4" fmla="*/ 1629 w 1621631"/>
                    <a:gd name="connsiteY4" fmla="*/ 908652 h 1069614"/>
                    <a:gd name="connsiteX5" fmla="*/ 0 w 1621631"/>
                    <a:gd name="connsiteY5" fmla="*/ 907689 h 1069614"/>
                    <a:gd name="connsiteX6" fmla="*/ 1621631 w 1621631"/>
                    <a:gd name="connsiteY6" fmla="*/ 312073 h 1069614"/>
                    <a:gd name="connsiteX7" fmla="*/ 1621631 w 1621631"/>
                    <a:gd name="connsiteY7" fmla="*/ 312377 h 1069614"/>
                    <a:gd name="connsiteX8" fmla="*/ 1621631 w 1621631"/>
                    <a:gd name="connsiteY8" fmla="*/ 312073 h 1069614"/>
                    <a:gd name="connsiteX9" fmla="*/ 1621631 w 1621631"/>
                    <a:gd name="connsiteY9" fmla="*/ 0 h 1069614"/>
                    <a:gd name="connsiteX10" fmla="*/ 1621631 w 1621631"/>
                    <a:gd name="connsiteY10" fmla="*/ 312073 h 1069614"/>
                    <a:gd name="connsiteX11" fmla="*/ 270720 w 1621631"/>
                    <a:gd name="connsiteY11" fmla="*/ 1067768 h 1069614"/>
                    <a:gd name="connsiteX12" fmla="*/ 1629 w 1621631"/>
                    <a:gd name="connsiteY12" fmla="*/ 908652 h 1069614"/>
                    <a:gd name="connsiteX13" fmla="*/ 1621631 w 1621631"/>
                    <a:gd name="connsiteY13" fmla="*/ 0 h 1069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pFill/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698894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350" b="1" spc="-38" dirty="0">
                    <a:solidFill>
                      <a:schemeClr val="accen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" name="Freeform 98">
                  <a:extLst>
                    <a:ext uri="{FF2B5EF4-FFF2-40B4-BE49-F238E27FC236}">
                      <a16:creationId xmlns:a16="http://schemas.microsoft.com/office/drawing/2014/main" id="{56460654-DB10-9DFA-0C45-5A28B524D7A4}"/>
                    </a:ext>
                  </a:extLst>
                </p:cNvPr>
                <p:cNvSpPr/>
                <p:nvPr/>
              </p:nvSpPr>
              <p:spPr bwMode="auto">
                <a:xfrm flipH="1">
                  <a:off x="8043102" y="1599764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98124 w 4158105"/>
                    <a:gd name="connsiteY8" fmla="*/ 919162 h 4110786"/>
                    <a:gd name="connsiteX9" fmla="*/ 2106264 w 4158105"/>
                    <a:gd name="connsiteY9" fmla="*/ 319178 h 4110786"/>
                    <a:gd name="connsiteX10" fmla="*/ 2198792 w 4158105"/>
                    <a:gd name="connsiteY10" fmla="*/ 323850 h 4110786"/>
                    <a:gd name="connsiteX11" fmla="*/ 2019755 w 4158105"/>
                    <a:gd name="connsiteY11" fmla="*/ 323850 h 4110786"/>
                    <a:gd name="connsiteX12" fmla="*/ 2019755 w 4158105"/>
                    <a:gd name="connsiteY12" fmla="*/ 323546 h 4110786"/>
                    <a:gd name="connsiteX13" fmla="*/ 2106264 w 4158105"/>
                    <a:gd name="connsiteY13" fmla="*/ 319178 h 4110786"/>
                    <a:gd name="connsiteX14" fmla="*/ 2224351 w 4158105"/>
                    <a:gd name="connsiteY14" fmla="*/ 13068 h 4110786"/>
                    <a:gd name="connsiteX15" fmla="*/ 4158105 w 4158105"/>
                    <a:gd name="connsiteY15" fmla="*/ 2058946 h 4110786"/>
                    <a:gd name="connsiteX16" fmla="*/ 2106265 w 4158105"/>
                    <a:gd name="connsiteY16" fmla="*/ 4110786 h 4110786"/>
                    <a:gd name="connsiteX17" fmla="*/ 54424 w 4158105"/>
                    <a:gd name="connsiteY17" fmla="*/ 2058946 h 4110786"/>
                    <a:gd name="connsiteX18" fmla="*/ 574232 w 4158105"/>
                    <a:gd name="connsiteY18" fmla="*/ 1234330 h 4110786"/>
                    <a:gd name="connsiteX19" fmla="*/ 366497 w 4158105"/>
                    <a:gd name="connsiteY19" fmla="*/ 2058945 h 4110786"/>
                    <a:gd name="connsiteX20" fmla="*/ 2106264 w 4158105"/>
                    <a:gd name="connsiteY20" fmla="*/ 3798712 h 4110786"/>
                    <a:gd name="connsiteX21" fmla="*/ 3846030 w 4158105"/>
                    <a:gd name="connsiteY21" fmla="*/ 2058945 h 4110786"/>
                    <a:gd name="connsiteX22" fmla="*/ 2198792 w 4158105"/>
                    <a:gd name="connsiteY22" fmla="*/ 323850 h 4110786"/>
                    <a:gd name="connsiteX23" fmla="*/ 2219780 w 4158105"/>
                    <a:gd name="connsiteY23" fmla="*/ 323850 h 4110786"/>
                    <a:gd name="connsiteX24" fmla="*/ 2224351 w 4158105"/>
                    <a:gd name="connsiteY24" fmla="*/ 13068 h 4110786"/>
                    <a:gd name="connsiteX25" fmla="*/ 2019755 w 4158105"/>
                    <a:gd name="connsiteY25" fmla="*/ 11473 h 4110786"/>
                    <a:gd name="connsiteX26" fmla="*/ 2019755 w 4158105"/>
                    <a:gd name="connsiteY26" fmla="*/ 323546 h 4110786"/>
                    <a:gd name="connsiteX27" fmla="*/ 668844 w 4158105"/>
                    <a:gd name="connsiteY27" fmla="*/ 1079241 h 4110786"/>
                    <a:gd name="connsiteX28" fmla="*/ 399753 w 4158105"/>
                    <a:gd name="connsiteY28" fmla="*/ 920125 h 4110786"/>
                    <a:gd name="connsiteX29" fmla="*/ 2019755 w 4158105"/>
                    <a:gd name="connsiteY29" fmla="*/ 11473 h 4110786"/>
                    <a:gd name="connsiteX30" fmla="*/ 2224543 w 4158105"/>
                    <a:gd name="connsiteY30" fmla="*/ 0 h 4110786"/>
                    <a:gd name="connsiteX31" fmla="*/ 2224351 w 4158105"/>
                    <a:gd name="connsiteY31" fmla="*/ 13068 h 4110786"/>
                    <a:gd name="connsiteX32" fmla="*/ 2106265 w 4158105"/>
                    <a:gd name="connsiteY32" fmla="*/ 7105 h 4110786"/>
                    <a:gd name="connsiteX33" fmla="*/ 2019755 w 4158105"/>
                    <a:gd name="connsiteY33" fmla="*/ 11473 h 4110786"/>
                    <a:gd name="connsiteX34" fmla="*/ 2019755 w 4158105"/>
                    <a:gd name="connsiteY34" fmla="*/ 2381 h 4110786"/>
                    <a:gd name="connsiteX35" fmla="*/ 2224543 w 4158105"/>
                    <a:gd name="connsiteY35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98124 w 4158105"/>
                    <a:gd name="connsiteY7" fmla="*/ 919162 h 4110786"/>
                    <a:gd name="connsiteX8" fmla="*/ 2106264 w 4158105"/>
                    <a:gd name="connsiteY8" fmla="*/ 319178 h 4110786"/>
                    <a:gd name="connsiteX9" fmla="*/ 2198792 w 4158105"/>
                    <a:gd name="connsiteY9" fmla="*/ 323850 h 4110786"/>
                    <a:gd name="connsiteX10" fmla="*/ 2019755 w 4158105"/>
                    <a:gd name="connsiteY10" fmla="*/ 323850 h 4110786"/>
                    <a:gd name="connsiteX11" fmla="*/ 2019755 w 4158105"/>
                    <a:gd name="connsiteY11" fmla="*/ 323546 h 4110786"/>
                    <a:gd name="connsiteX12" fmla="*/ 2106264 w 4158105"/>
                    <a:gd name="connsiteY12" fmla="*/ 319178 h 4110786"/>
                    <a:gd name="connsiteX13" fmla="*/ 2224351 w 4158105"/>
                    <a:gd name="connsiteY13" fmla="*/ 13068 h 4110786"/>
                    <a:gd name="connsiteX14" fmla="*/ 4158105 w 4158105"/>
                    <a:gd name="connsiteY14" fmla="*/ 2058946 h 4110786"/>
                    <a:gd name="connsiteX15" fmla="*/ 2106265 w 4158105"/>
                    <a:gd name="connsiteY15" fmla="*/ 4110786 h 4110786"/>
                    <a:gd name="connsiteX16" fmla="*/ 54424 w 4158105"/>
                    <a:gd name="connsiteY16" fmla="*/ 2058946 h 4110786"/>
                    <a:gd name="connsiteX17" fmla="*/ 574232 w 4158105"/>
                    <a:gd name="connsiteY17" fmla="*/ 1234330 h 4110786"/>
                    <a:gd name="connsiteX18" fmla="*/ 366497 w 4158105"/>
                    <a:gd name="connsiteY18" fmla="*/ 2058945 h 4110786"/>
                    <a:gd name="connsiteX19" fmla="*/ 2106264 w 4158105"/>
                    <a:gd name="connsiteY19" fmla="*/ 3798712 h 4110786"/>
                    <a:gd name="connsiteX20" fmla="*/ 3846030 w 4158105"/>
                    <a:gd name="connsiteY20" fmla="*/ 2058945 h 4110786"/>
                    <a:gd name="connsiteX21" fmla="*/ 2198792 w 4158105"/>
                    <a:gd name="connsiteY21" fmla="*/ 323850 h 4110786"/>
                    <a:gd name="connsiteX22" fmla="*/ 2219780 w 4158105"/>
                    <a:gd name="connsiteY22" fmla="*/ 323850 h 4110786"/>
                    <a:gd name="connsiteX23" fmla="*/ 2224351 w 4158105"/>
                    <a:gd name="connsiteY23" fmla="*/ 13068 h 4110786"/>
                    <a:gd name="connsiteX24" fmla="*/ 2019755 w 4158105"/>
                    <a:gd name="connsiteY24" fmla="*/ 11473 h 4110786"/>
                    <a:gd name="connsiteX25" fmla="*/ 2019755 w 4158105"/>
                    <a:gd name="connsiteY25" fmla="*/ 323546 h 4110786"/>
                    <a:gd name="connsiteX26" fmla="*/ 668844 w 4158105"/>
                    <a:gd name="connsiteY26" fmla="*/ 1079241 h 4110786"/>
                    <a:gd name="connsiteX27" fmla="*/ 399753 w 4158105"/>
                    <a:gd name="connsiteY27" fmla="*/ 920125 h 4110786"/>
                    <a:gd name="connsiteX28" fmla="*/ 2019755 w 4158105"/>
                    <a:gd name="connsiteY28" fmla="*/ 11473 h 4110786"/>
                    <a:gd name="connsiteX29" fmla="*/ 2224543 w 4158105"/>
                    <a:gd name="connsiteY29" fmla="*/ 0 h 4110786"/>
                    <a:gd name="connsiteX30" fmla="*/ 2224351 w 4158105"/>
                    <a:gd name="connsiteY30" fmla="*/ 13068 h 4110786"/>
                    <a:gd name="connsiteX31" fmla="*/ 2106265 w 4158105"/>
                    <a:gd name="connsiteY31" fmla="*/ 7105 h 4110786"/>
                    <a:gd name="connsiteX32" fmla="*/ 2019755 w 4158105"/>
                    <a:gd name="connsiteY32" fmla="*/ 11473 h 4110786"/>
                    <a:gd name="connsiteX33" fmla="*/ 2019755 w 4158105"/>
                    <a:gd name="connsiteY33" fmla="*/ 2381 h 4110786"/>
                    <a:gd name="connsiteX34" fmla="*/ 2224543 w 4158105"/>
                    <a:gd name="connsiteY34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644913 w 4228786"/>
                    <a:gd name="connsiteY3" fmla="*/ 1234330 h 4110786"/>
                    <a:gd name="connsiteX4" fmla="*/ 739525 w 4228786"/>
                    <a:gd name="connsiteY4" fmla="*/ 1079241 h 4110786"/>
                    <a:gd name="connsiteX5" fmla="*/ 468805 w 4228786"/>
                    <a:gd name="connsiteY5" fmla="*/ 919162 h 4110786"/>
                    <a:gd name="connsiteX6" fmla="*/ 470434 w 4228786"/>
                    <a:gd name="connsiteY6" fmla="*/ 920125 h 4110786"/>
                    <a:gd name="connsiteX7" fmla="*/ 468805 w 4228786"/>
                    <a:gd name="connsiteY7" fmla="*/ 919162 h 4110786"/>
                    <a:gd name="connsiteX8" fmla="*/ 2176945 w 4228786"/>
                    <a:gd name="connsiteY8" fmla="*/ 319178 h 4110786"/>
                    <a:gd name="connsiteX9" fmla="*/ 2269473 w 4228786"/>
                    <a:gd name="connsiteY9" fmla="*/ 323850 h 4110786"/>
                    <a:gd name="connsiteX10" fmla="*/ 2090436 w 4228786"/>
                    <a:gd name="connsiteY10" fmla="*/ 323850 h 4110786"/>
                    <a:gd name="connsiteX11" fmla="*/ 2090436 w 4228786"/>
                    <a:gd name="connsiteY11" fmla="*/ 323546 h 4110786"/>
                    <a:gd name="connsiteX12" fmla="*/ 2176945 w 4228786"/>
                    <a:gd name="connsiteY12" fmla="*/ 319178 h 4110786"/>
                    <a:gd name="connsiteX13" fmla="*/ 2295032 w 4228786"/>
                    <a:gd name="connsiteY13" fmla="*/ 13068 h 4110786"/>
                    <a:gd name="connsiteX14" fmla="*/ 4228786 w 4228786"/>
                    <a:gd name="connsiteY14" fmla="*/ 2058946 h 4110786"/>
                    <a:gd name="connsiteX15" fmla="*/ 2176946 w 4228786"/>
                    <a:gd name="connsiteY15" fmla="*/ 4110786 h 4110786"/>
                    <a:gd name="connsiteX16" fmla="*/ 125105 w 4228786"/>
                    <a:gd name="connsiteY16" fmla="*/ 2058946 h 4110786"/>
                    <a:gd name="connsiteX17" fmla="*/ 437178 w 4228786"/>
                    <a:gd name="connsiteY17" fmla="*/ 2058945 h 4110786"/>
                    <a:gd name="connsiteX18" fmla="*/ 2176945 w 4228786"/>
                    <a:gd name="connsiteY18" fmla="*/ 3798712 h 4110786"/>
                    <a:gd name="connsiteX19" fmla="*/ 3916711 w 4228786"/>
                    <a:gd name="connsiteY19" fmla="*/ 2058945 h 4110786"/>
                    <a:gd name="connsiteX20" fmla="*/ 2269473 w 4228786"/>
                    <a:gd name="connsiteY20" fmla="*/ 323850 h 4110786"/>
                    <a:gd name="connsiteX21" fmla="*/ 2290461 w 4228786"/>
                    <a:gd name="connsiteY21" fmla="*/ 323850 h 4110786"/>
                    <a:gd name="connsiteX22" fmla="*/ 2295032 w 4228786"/>
                    <a:gd name="connsiteY22" fmla="*/ 13068 h 4110786"/>
                    <a:gd name="connsiteX23" fmla="*/ 2090436 w 4228786"/>
                    <a:gd name="connsiteY23" fmla="*/ 11473 h 4110786"/>
                    <a:gd name="connsiteX24" fmla="*/ 2090436 w 4228786"/>
                    <a:gd name="connsiteY24" fmla="*/ 323546 h 4110786"/>
                    <a:gd name="connsiteX25" fmla="*/ 739525 w 4228786"/>
                    <a:gd name="connsiteY25" fmla="*/ 1079241 h 4110786"/>
                    <a:gd name="connsiteX26" fmla="*/ 470434 w 4228786"/>
                    <a:gd name="connsiteY26" fmla="*/ 920125 h 4110786"/>
                    <a:gd name="connsiteX27" fmla="*/ 2090436 w 4228786"/>
                    <a:gd name="connsiteY27" fmla="*/ 11473 h 4110786"/>
                    <a:gd name="connsiteX28" fmla="*/ 2295224 w 4228786"/>
                    <a:gd name="connsiteY28" fmla="*/ 0 h 4110786"/>
                    <a:gd name="connsiteX29" fmla="*/ 2295032 w 4228786"/>
                    <a:gd name="connsiteY29" fmla="*/ 13068 h 4110786"/>
                    <a:gd name="connsiteX30" fmla="*/ 2176946 w 4228786"/>
                    <a:gd name="connsiteY30" fmla="*/ 7105 h 4110786"/>
                    <a:gd name="connsiteX31" fmla="*/ 2090436 w 4228786"/>
                    <a:gd name="connsiteY31" fmla="*/ 11473 h 4110786"/>
                    <a:gd name="connsiteX32" fmla="*/ 2090436 w 4228786"/>
                    <a:gd name="connsiteY32" fmla="*/ 2381 h 4110786"/>
                    <a:gd name="connsiteX33" fmla="*/ 2295224 w 4228786"/>
                    <a:gd name="connsiteY33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739525 w 4228786"/>
                    <a:gd name="connsiteY3" fmla="*/ 1079241 h 4110786"/>
                    <a:gd name="connsiteX4" fmla="*/ 468805 w 4228786"/>
                    <a:gd name="connsiteY4" fmla="*/ 919162 h 4110786"/>
                    <a:gd name="connsiteX5" fmla="*/ 470434 w 4228786"/>
                    <a:gd name="connsiteY5" fmla="*/ 920125 h 4110786"/>
                    <a:gd name="connsiteX6" fmla="*/ 468805 w 4228786"/>
                    <a:gd name="connsiteY6" fmla="*/ 919162 h 4110786"/>
                    <a:gd name="connsiteX7" fmla="*/ 2176945 w 4228786"/>
                    <a:gd name="connsiteY7" fmla="*/ 319178 h 4110786"/>
                    <a:gd name="connsiteX8" fmla="*/ 2269473 w 4228786"/>
                    <a:gd name="connsiteY8" fmla="*/ 323850 h 4110786"/>
                    <a:gd name="connsiteX9" fmla="*/ 2090436 w 4228786"/>
                    <a:gd name="connsiteY9" fmla="*/ 323850 h 4110786"/>
                    <a:gd name="connsiteX10" fmla="*/ 2090436 w 4228786"/>
                    <a:gd name="connsiteY10" fmla="*/ 323546 h 4110786"/>
                    <a:gd name="connsiteX11" fmla="*/ 2176945 w 4228786"/>
                    <a:gd name="connsiteY11" fmla="*/ 319178 h 4110786"/>
                    <a:gd name="connsiteX12" fmla="*/ 2295032 w 4228786"/>
                    <a:gd name="connsiteY12" fmla="*/ 13068 h 4110786"/>
                    <a:gd name="connsiteX13" fmla="*/ 4228786 w 4228786"/>
                    <a:gd name="connsiteY13" fmla="*/ 2058946 h 4110786"/>
                    <a:gd name="connsiteX14" fmla="*/ 2176946 w 4228786"/>
                    <a:gd name="connsiteY14" fmla="*/ 4110786 h 4110786"/>
                    <a:gd name="connsiteX15" fmla="*/ 125105 w 4228786"/>
                    <a:gd name="connsiteY15" fmla="*/ 2058946 h 4110786"/>
                    <a:gd name="connsiteX16" fmla="*/ 437178 w 4228786"/>
                    <a:gd name="connsiteY16" fmla="*/ 2058945 h 4110786"/>
                    <a:gd name="connsiteX17" fmla="*/ 2176945 w 4228786"/>
                    <a:gd name="connsiteY17" fmla="*/ 3798712 h 4110786"/>
                    <a:gd name="connsiteX18" fmla="*/ 3916711 w 4228786"/>
                    <a:gd name="connsiteY18" fmla="*/ 2058945 h 4110786"/>
                    <a:gd name="connsiteX19" fmla="*/ 2269473 w 4228786"/>
                    <a:gd name="connsiteY19" fmla="*/ 323850 h 4110786"/>
                    <a:gd name="connsiteX20" fmla="*/ 2290461 w 4228786"/>
                    <a:gd name="connsiteY20" fmla="*/ 323850 h 4110786"/>
                    <a:gd name="connsiteX21" fmla="*/ 2295032 w 4228786"/>
                    <a:gd name="connsiteY21" fmla="*/ 13068 h 4110786"/>
                    <a:gd name="connsiteX22" fmla="*/ 2090436 w 4228786"/>
                    <a:gd name="connsiteY22" fmla="*/ 11473 h 4110786"/>
                    <a:gd name="connsiteX23" fmla="*/ 2090436 w 4228786"/>
                    <a:gd name="connsiteY23" fmla="*/ 323546 h 4110786"/>
                    <a:gd name="connsiteX24" fmla="*/ 739525 w 4228786"/>
                    <a:gd name="connsiteY24" fmla="*/ 1079241 h 4110786"/>
                    <a:gd name="connsiteX25" fmla="*/ 470434 w 4228786"/>
                    <a:gd name="connsiteY25" fmla="*/ 920125 h 4110786"/>
                    <a:gd name="connsiteX26" fmla="*/ 2090436 w 4228786"/>
                    <a:gd name="connsiteY26" fmla="*/ 11473 h 4110786"/>
                    <a:gd name="connsiteX27" fmla="*/ 2295224 w 4228786"/>
                    <a:gd name="connsiteY27" fmla="*/ 0 h 4110786"/>
                    <a:gd name="connsiteX28" fmla="*/ 2295032 w 4228786"/>
                    <a:gd name="connsiteY28" fmla="*/ 13068 h 4110786"/>
                    <a:gd name="connsiteX29" fmla="*/ 2176946 w 4228786"/>
                    <a:gd name="connsiteY29" fmla="*/ 7105 h 4110786"/>
                    <a:gd name="connsiteX30" fmla="*/ 2090436 w 4228786"/>
                    <a:gd name="connsiteY30" fmla="*/ 11473 h 4110786"/>
                    <a:gd name="connsiteX31" fmla="*/ 2090436 w 4228786"/>
                    <a:gd name="connsiteY31" fmla="*/ 2381 h 4110786"/>
                    <a:gd name="connsiteX32" fmla="*/ 2295224 w 4228786"/>
                    <a:gd name="connsiteY32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295032 w 4228786"/>
                    <a:gd name="connsiteY27" fmla="*/ 13068 h 4110786"/>
                    <a:gd name="connsiteX28" fmla="*/ 2176946 w 4228786"/>
                    <a:gd name="connsiteY28" fmla="*/ 7105 h 4110786"/>
                    <a:gd name="connsiteX29" fmla="*/ 2090436 w 4228786"/>
                    <a:gd name="connsiteY29" fmla="*/ 11473 h 4110786"/>
                    <a:gd name="connsiteX30" fmla="*/ 2090436 w 4228786"/>
                    <a:gd name="connsiteY30" fmla="*/ 2381 h 4110786"/>
                    <a:gd name="connsiteX31" fmla="*/ 2295224 w 4228786"/>
                    <a:gd name="connsiteY31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176946 w 4228786"/>
                    <a:gd name="connsiteY27" fmla="*/ 7105 h 4110786"/>
                    <a:gd name="connsiteX28" fmla="*/ 2090436 w 4228786"/>
                    <a:gd name="connsiteY28" fmla="*/ 11473 h 4110786"/>
                    <a:gd name="connsiteX29" fmla="*/ 2090436 w 4228786"/>
                    <a:gd name="connsiteY29" fmla="*/ 2381 h 4110786"/>
                    <a:gd name="connsiteX30" fmla="*/ 2295224 w 4228786"/>
                    <a:gd name="connsiteY30" fmla="*/ 0 h 4110786"/>
                    <a:gd name="connsiteX0" fmla="*/ 739525 w 4228949"/>
                    <a:gd name="connsiteY0" fmla="*/ 1079241 h 4110786"/>
                    <a:gd name="connsiteX1" fmla="*/ 742648 w 4228949"/>
                    <a:gd name="connsiteY1" fmla="*/ 1081087 h 4110786"/>
                    <a:gd name="connsiteX2" fmla="*/ 739525 w 4228949"/>
                    <a:gd name="connsiteY2" fmla="*/ 1079241 h 4110786"/>
                    <a:gd name="connsiteX3" fmla="*/ 468805 w 4228949"/>
                    <a:gd name="connsiteY3" fmla="*/ 919162 h 4110786"/>
                    <a:gd name="connsiteX4" fmla="*/ 470434 w 4228949"/>
                    <a:gd name="connsiteY4" fmla="*/ 920125 h 4110786"/>
                    <a:gd name="connsiteX5" fmla="*/ 468805 w 4228949"/>
                    <a:gd name="connsiteY5" fmla="*/ 919162 h 4110786"/>
                    <a:gd name="connsiteX6" fmla="*/ 2176945 w 4228949"/>
                    <a:gd name="connsiteY6" fmla="*/ 319178 h 4110786"/>
                    <a:gd name="connsiteX7" fmla="*/ 2269473 w 4228949"/>
                    <a:gd name="connsiteY7" fmla="*/ 323850 h 4110786"/>
                    <a:gd name="connsiteX8" fmla="*/ 2090436 w 4228949"/>
                    <a:gd name="connsiteY8" fmla="*/ 323850 h 4110786"/>
                    <a:gd name="connsiteX9" fmla="*/ 2090436 w 4228949"/>
                    <a:gd name="connsiteY9" fmla="*/ 323546 h 4110786"/>
                    <a:gd name="connsiteX10" fmla="*/ 2176945 w 4228949"/>
                    <a:gd name="connsiteY10" fmla="*/ 319178 h 4110786"/>
                    <a:gd name="connsiteX11" fmla="*/ 2290461 w 4228949"/>
                    <a:gd name="connsiteY11" fmla="*/ 323850 h 4110786"/>
                    <a:gd name="connsiteX12" fmla="*/ 4228786 w 4228949"/>
                    <a:gd name="connsiteY12" fmla="*/ 2058946 h 4110786"/>
                    <a:gd name="connsiteX13" fmla="*/ 2176946 w 4228949"/>
                    <a:gd name="connsiteY13" fmla="*/ 4110786 h 4110786"/>
                    <a:gd name="connsiteX14" fmla="*/ 125105 w 4228949"/>
                    <a:gd name="connsiteY14" fmla="*/ 2058946 h 4110786"/>
                    <a:gd name="connsiteX15" fmla="*/ 437178 w 4228949"/>
                    <a:gd name="connsiteY15" fmla="*/ 2058945 h 4110786"/>
                    <a:gd name="connsiteX16" fmla="*/ 2176945 w 4228949"/>
                    <a:gd name="connsiteY16" fmla="*/ 3798712 h 4110786"/>
                    <a:gd name="connsiteX17" fmla="*/ 3916711 w 4228949"/>
                    <a:gd name="connsiteY17" fmla="*/ 2058945 h 4110786"/>
                    <a:gd name="connsiteX18" fmla="*/ 2269473 w 4228949"/>
                    <a:gd name="connsiteY18" fmla="*/ 323850 h 4110786"/>
                    <a:gd name="connsiteX19" fmla="*/ 2290461 w 4228949"/>
                    <a:gd name="connsiteY19" fmla="*/ 323850 h 4110786"/>
                    <a:gd name="connsiteX20" fmla="*/ 2090436 w 4228949"/>
                    <a:gd name="connsiteY20" fmla="*/ 11473 h 4110786"/>
                    <a:gd name="connsiteX21" fmla="*/ 2090436 w 4228949"/>
                    <a:gd name="connsiteY21" fmla="*/ 323546 h 4110786"/>
                    <a:gd name="connsiteX22" fmla="*/ 739525 w 4228949"/>
                    <a:gd name="connsiteY22" fmla="*/ 1079241 h 4110786"/>
                    <a:gd name="connsiteX23" fmla="*/ 470434 w 4228949"/>
                    <a:gd name="connsiteY23" fmla="*/ 920125 h 4110786"/>
                    <a:gd name="connsiteX24" fmla="*/ 2090436 w 4228949"/>
                    <a:gd name="connsiteY24" fmla="*/ 11473 h 4110786"/>
                    <a:gd name="connsiteX25" fmla="*/ 2295224 w 4228949"/>
                    <a:gd name="connsiteY25" fmla="*/ 0 h 4110786"/>
                    <a:gd name="connsiteX26" fmla="*/ 2176946 w 4228949"/>
                    <a:gd name="connsiteY26" fmla="*/ 7105 h 4110786"/>
                    <a:gd name="connsiteX27" fmla="*/ 2090436 w 4228949"/>
                    <a:gd name="connsiteY27" fmla="*/ 11473 h 4110786"/>
                    <a:gd name="connsiteX28" fmla="*/ 2090436 w 4228949"/>
                    <a:gd name="connsiteY28" fmla="*/ 2381 h 4110786"/>
                    <a:gd name="connsiteX29" fmla="*/ 2295224 w 4228949"/>
                    <a:gd name="connsiteY29" fmla="*/ 0 h 4110786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176946 w 4228949"/>
                    <a:gd name="connsiteY26" fmla="*/ 4724 h 4108405"/>
                    <a:gd name="connsiteX27" fmla="*/ 2090436 w 4228949"/>
                    <a:gd name="connsiteY27" fmla="*/ 9092 h 4108405"/>
                    <a:gd name="connsiteX28" fmla="*/ 2090436 w 4228949"/>
                    <a:gd name="connsiteY28" fmla="*/ 0 h 4108405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090436 w 4228949"/>
                    <a:gd name="connsiteY26" fmla="*/ 9092 h 4108405"/>
                    <a:gd name="connsiteX27" fmla="*/ 2090436 w 4228949"/>
                    <a:gd name="connsiteY27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269473 w 4228925"/>
                    <a:gd name="connsiteY7" fmla="*/ 321469 h 4108405"/>
                    <a:gd name="connsiteX8" fmla="*/ 2090436 w 4228925"/>
                    <a:gd name="connsiteY8" fmla="*/ 321469 h 4108405"/>
                    <a:gd name="connsiteX9" fmla="*/ 2090436 w 4228925"/>
                    <a:gd name="connsiteY9" fmla="*/ 321165 h 4108405"/>
                    <a:gd name="connsiteX10" fmla="*/ 2176945 w 4228925"/>
                    <a:gd name="connsiteY10" fmla="*/ 316797 h 4108405"/>
                    <a:gd name="connsiteX11" fmla="*/ 2290461 w 4228925"/>
                    <a:gd name="connsiteY11" fmla="*/ 321469 h 4108405"/>
                    <a:gd name="connsiteX12" fmla="*/ 4228786 w 4228925"/>
                    <a:gd name="connsiteY12" fmla="*/ 2056565 h 4108405"/>
                    <a:gd name="connsiteX13" fmla="*/ 2176946 w 4228925"/>
                    <a:gd name="connsiteY13" fmla="*/ 4108405 h 4108405"/>
                    <a:gd name="connsiteX14" fmla="*/ 125105 w 4228925"/>
                    <a:gd name="connsiteY14" fmla="*/ 2056565 h 4108405"/>
                    <a:gd name="connsiteX15" fmla="*/ 437178 w 4228925"/>
                    <a:gd name="connsiteY15" fmla="*/ 2056564 h 4108405"/>
                    <a:gd name="connsiteX16" fmla="*/ 2176945 w 4228925"/>
                    <a:gd name="connsiteY16" fmla="*/ 3796331 h 4108405"/>
                    <a:gd name="connsiteX17" fmla="*/ 3916711 w 4228925"/>
                    <a:gd name="connsiteY17" fmla="*/ 2056564 h 4108405"/>
                    <a:gd name="connsiteX18" fmla="*/ 2290461 w 4228925"/>
                    <a:gd name="connsiteY18" fmla="*/ 321469 h 4108405"/>
                    <a:gd name="connsiteX19" fmla="*/ 2090436 w 4228925"/>
                    <a:gd name="connsiteY19" fmla="*/ 9092 h 4108405"/>
                    <a:gd name="connsiteX20" fmla="*/ 2090436 w 4228925"/>
                    <a:gd name="connsiteY20" fmla="*/ 321165 h 4108405"/>
                    <a:gd name="connsiteX21" fmla="*/ 739525 w 4228925"/>
                    <a:gd name="connsiteY21" fmla="*/ 1076860 h 4108405"/>
                    <a:gd name="connsiteX22" fmla="*/ 470434 w 4228925"/>
                    <a:gd name="connsiteY22" fmla="*/ 917744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25" fmla="*/ 2090436 w 4228925"/>
                    <a:gd name="connsiteY25" fmla="*/ 9092 h 4108405"/>
                    <a:gd name="connsiteX26" fmla="*/ 2090436 w 4228925"/>
                    <a:gd name="connsiteY26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176945 w 4228925"/>
                    <a:gd name="connsiteY9" fmla="*/ 316797 h 4108405"/>
                    <a:gd name="connsiteX10" fmla="*/ 2290461 w 4228925"/>
                    <a:gd name="connsiteY10" fmla="*/ 321469 h 4108405"/>
                    <a:gd name="connsiteX11" fmla="*/ 4228786 w 4228925"/>
                    <a:gd name="connsiteY11" fmla="*/ 2056565 h 4108405"/>
                    <a:gd name="connsiteX12" fmla="*/ 2176946 w 4228925"/>
                    <a:gd name="connsiteY12" fmla="*/ 4108405 h 4108405"/>
                    <a:gd name="connsiteX13" fmla="*/ 125105 w 4228925"/>
                    <a:gd name="connsiteY13" fmla="*/ 2056565 h 4108405"/>
                    <a:gd name="connsiteX14" fmla="*/ 437178 w 4228925"/>
                    <a:gd name="connsiteY14" fmla="*/ 2056564 h 4108405"/>
                    <a:gd name="connsiteX15" fmla="*/ 2176945 w 4228925"/>
                    <a:gd name="connsiteY15" fmla="*/ 3796331 h 4108405"/>
                    <a:gd name="connsiteX16" fmla="*/ 3916711 w 4228925"/>
                    <a:gd name="connsiteY16" fmla="*/ 2056564 h 4108405"/>
                    <a:gd name="connsiteX17" fmla="*/ 2290461 w 4228925"/>
                    <a:gd name="connsiteY17" fmla="*/ 321469 h 4108405"/>
                    <a:gd name="connsiteX18" fmla="*/ 2090436 w 4228925"/>
                    <a:gd name="connsiteY18" fmla="*/ 9092 h 4108405"/>
                    <a:gd name="connsiteX19" fmla="*/ 2090436 w 4228925"/>
                    <a:gd name="connsiteY19" fmla="*/ 321165 h 4108405"/>
                    <a:gd name="connsiteX20" fmla="*/ 739525 w 4228925"/>
                    <a:gd name="connsiteY20" fmla="*/ 1076860 h 4108405"/>
                    <a:gd name="connsiteX21" fmla="*/ 470434 w 4228925"/>
                    <a:gd name="connsiteY21" fmla="*/ 917744 h 4108405"/>
                    <a:gd name="connsiteX22" fmla="*/ 2090436 w 4228925"/>
                    <a:gd name="connsiteY22" fmla="*/ 9092 h 4108405"/>
                    <a:gd name="connsiteX23" fmla="*/ 2090436 w 4228925"/>
                    <a:gd name="connsiteY23" fmla="*/ 0 h 4108405"/>
                    <a:gd name="connsiteX24" fmla="*/ 2090436 w 4228925"/>
                    <a:gd name="connsiteY24" fmla="*/ 9092 h 4108405"/>
                    <a:gd name="connsiteX25" fmla="*/ 2090436 w 4228925"/>
                    <a:gd name="connsiteY25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090436 w 4228925"/>
                    <a:gd name="connsiteY6" fmla="*/ 321165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290461 w 4228925"/>
                    <a:gd name="connsiteY9" fmla="*/ 321469 h 4108405"/>
                    <a:gd name="connsiteX10" fmla="*/ 4228786 w 4228925"/>
                    <a:gd name="connsiteY10" fmla="*/ 2056565 h 4108405"/>
                    <a:gd name="connsiteX11" fmla="*/ 2176946 w 4228925"/>
                    <a:gd name="connsiteY11" fmla="*/ 4108405 h 4108405"/>
                    <a:gd name="connsiteX12" fmla="*/ 125105 w 4228925"/>
                    <a:gd name="connsiteY12" fmla="*/ 2056565 h 4108405"/>
                    <a:gd name="connsiteX13" fmla="*/ 437178 w 4228925"/>
                    <a:gd name="connsiteY13" fmla="*/ 2056564 h 4108405"/>
                    <a:gd name="connsiteX14" fmla="*/ 2176945 w 4228925"/>
                    <a:gd name="connsiteY14" fmla="*/ 3796331 h 4108405"/>
                    <a:gd name="connsiteX15" fmla="*/ 3916711 w 4228925"/>
                    <a:gd name="connsiteY15" fmla="*/ 2056564 h 4108405"/>
                    <a:gd name="connsiteX16" fmla="*/ 2290461 w 4228925"/>
                    <a:gd name="connsiteY16" fmla="*/ 321469 h 4108405"/>
                    <a:gd name="connsiteX17" fmla="*/ 2090436 w 4228925"/>
                    <a:gd name="connsiteY17" fmla="*/ 9092 h 4108405"/>
                    <a:gd name="connsiteX18" fmla="*/ 2090436 w 4228925"/>
                    <a:gd name="connsiteY18" fmla="*/ 321165 h 4108405"/>
                    <a:gd name="connsiteX19" fmla="*/ 739525 w 4228925"/>
                    <a:gd name="connsiteY19" fmla="*/ 1076860 h 4108405"/>
                    <a:gd name="connsiteX20" fmla="*/ 470434 w 4228925"/>
                    <a:gd name="connsiteY20" fmla="*/ 917744 h 4108405"/>
                    <a:gd name="connsiteX21" fmla="*/ 2090436 w 4228925"/>
                    <a:gd name="connsiteY21" fmla="*/ 9092 h 4108405"/>
                    <a:gd name="connsiteX22" fmla="*/ 2090436 w 4228925"/>
                    <a:gd name="connsiteY22" fmla="*/ 0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0" fmla="*/ 739525 w 4228925"/>
                    <a:gd name="connsiteY0" fmla="*/ 1067768 h 4099313"/>
                    <a:gd name="connsiteX1" fmla="*/ 742648 w 4228925"/>
                    <a:gd name="connsiteY1" fmla="*/ 1069614 h 4099313"/>
                    <a:gd name="connsiteX2" fmla="*/ 739525 w 4228925"/>
                    <a:gd name="connsiteY2" fmla="*/ 1067768 h 4099313"/>
                    <a:gd name="connsiteX3" fmla="*/ 468805 w 4228925"/>
                    <a:gd name="connsiteY3" fmla="*/ 907689 h 4099313"/>
                    <a:gd name="connsiteX4" fmla="*/ 470434 w 4228925"/>
                    <a:gd name="connsiteY4" fmla="*/ 908652 h 4099313"/>
                    <a:gd name="connsiteX5" fmla="*/ 468805 w 4228925"/>
                    <a:gd name="connsiteY5" fmla="*/ 907689 h 4099313"/>
                    <a:gd name="connsiteX6" fmla="*/ 2090436 w 4228925"/>
                    <a:gd name="connsiteY6" fmla="*/ 312073 h 4099313"/>
                    <a:gd name="connsiteX7" fmla="*/ 2090436 w 4228925"/>
                    <a:gd name="connsiteY7" fmla="*/ 312377 h 4099313"/>
                    <a:gd name="connsiteX8" fmla="*/ 2090436 w 4228925"/>
                    <a:gd name="connsiteY8" fmla="*/ 312073 h 4099313"/>
                    <a:gd name="connsiteX9" fmla="*/ 2290461 w 4228925"/>
                    <a:gd name="connsiteY9" fmla="*/ 312377 h 4099313"/>
                    <a:gd name="connsiteX10" fmla="*/ 4228786 w 4228925"/>
                    <a:gd name="connsiteY10" fmla="*/ 2047473 h 4099313"/>
                    <a:gd name="connsiteX11" fmla="*/ 2176946 w 4228925"/>
                    <a:gd name="connsiteY11" fmla="*/ 4099313 h 4099313"/>
                    <a:gd name="connsiteX12" fmla="*/ 125105 w 4228925"/>
                    <a:gd name="connsiteY12" fmla="*/ 2047473 h 4099313"/>
                    <a:gd name="connsiteX13" fmla="*/ 437178 w 4228925"/>
                    <a:gd name="connsiteY13" fmla="*/ 2047472 h 4099313"/>
                    <a:gd name="connsiteX14" fmla="*/ 2176945 w 4228925"/>
                    <a:gd name="connsiteY14" fmla="*/ 3787239 h 4099313"/>
                    <a:gd name="connsiteX15" fmla="*/ 3916711 w 4228925"/>
                    <a:gd name="connsiteY15" fmla="*/ 2047472 h 4099313"/>
                    <a:gd name="connsiteX16" fmla="*/ 2290461 w 4228925"/>
                    <a:gd name="connsiteY16" fmla="*/ 312377 h 4099313"/>
                    <a:gd name="connsiteX17" fmla="*/ 2090436 w 4228925"/>
                    <a:gd name="connsiteY17" fmla="*/ 0 h 4099313"/>
                    <a:gd name="connsiteX18" fmla="*/ 2090436 w 4228925"/>
                    <a:gd name="connsiteY18" fmla="*/ 312073 h 4099313"/>
                    <a:gd name="connsiteX19" fmla="*/ 739525 w 4228925"/>
                    <a:gd name="connsiteY19" fmla="*/ 1067768 h 4099313"/>
                    <a:gd name="connsiteX20" fmla="*/ 470434 w 4228925"/>
                    <a:gd name="connsiteY20" fmla="*/ 908652 h 4099313"/>
                    <a:gd name="connsiteX21" fmla="*/ 2090436 w 4228925"/>
                    <a:gd name="connsiteY21" fmla="*/ 0 h 4099313"/>
                    <a:gd name="connsiteX0" fmla="*/ 739525 w 4353891"/>
                    <a:gd name="connsiteY0" fmla="*/ 1067768 h 4099313"/>
                    <a:gd name="connsiteX1" fmla="*/ 742648 w 4353891"/>
                    <a:gd name="connsiteY1" fmla="*/ 1069614 h 4099313"/>
                    <a:gd name="connsiteX2" fmla="*/ 739525 w 4353891"/>
                    <a:gd name="connsiteY2" fmla="*/ 1067768 h 4099313"/>
                    <a:gd name="connsiteX3" fmla="*/ 468805 w 4353891"/>
                    <a:gd name="connsiteY3" fmla="*/ 907689 h 4099313"/>
                    <a:gd name="connsiteX4" fmla="*/ 470434 w 4353891"/>
                    <a:gd name="connsiteY4" fmla="*/ 908652 h 4099313"/>
                    <a:gd name="connsiteX5" fmla="*/ 468805 w 4353891"/>
                    <a:gd name="connsiteY5" fmla="*/ 907689 h 4099313"/>
                    <a:gd name="connsiteX6" fmla="*/ 2090436 w 4353891"/>
                    <a:gd name="connsiteY6" fmla="*/ 312073 h 4099313"/>
                    <a:gd name="connsiteX7" fmla="*/ 2090436 w 4353891"/>
                    <a:gd name="connsiteY7" fmla="*/ 312377 h 4099313"/>
                    <a:gd name="connsiteX8" fmla="*/ 2090436 w 4353891"/>
                    <a:gd name="connsiteY8" fmla="*/ 312073 h 4099313"/>
                    <a:gd name="connsiteX9" fmla="*/ 3916711 w 4353891"/>
                    <a:gd name="connsiteY9" fmla="*/ 2047472 h 4099313"/>
                    <a:gd name="connsiteX10" fmla="*/ 4228786 w 4353891"/>
                    <a:gd name="connsiteY10" fmla="*/ 2047473 h 4099313"/>
                    <a:gd name="connsiteX11" fmla="*/ 2176946 w 4353891"/>
                    <a:gd name="connsiteY11" fmla="*/ 4099313 h 4099313"/>
                    <a:gd name="connsiteX12" fmla="*/ 125105 w 4353891"/>
                    <a:gd name="connsiteY12" fmla="*/ 2047473 h 4099313"/>
                    <a:gd name="connsiteX13" fmla="*/ 437178 w 4353891"/>
                    <a:gd name="connsiteY13" fmla="*/ 2047472 h 4099313"/>
                    <a:gd name="connsiteX14" fmla="*/ 2176945 w 4353891"/>
                    <a:gd name="connsiteY14" fmla="*/ 3787239 h 4099313"/>
                    <a:gd name="connsiteX15" fmla="*/ 3916711 w 4353891"/>
                    <a:gd name="connsiteY15" fmla="*/ 2047472 h 4099313"/>
                    <a:gd name="connsiteX16" fmla="*/ 2090436 w 4353891"/>
                    <a:gd name="connsiteY16" fmla="*/ 0 h 4099313"/>
                    <a:gd name="connsiteX17" fmla="*/ 2090436 w 4353891"/>
                    <a:gd name="connsiteY17" fmla="*/ 312073 h 4099313"/>
                    <a:gd name="connsiteX18" fmla="*/ 739525 w 4353891"/>
                    <a:gd name="connsiteY18" fmla="*/ 1067768 h 4099313"/>
                    <a:gd name="connsiteX19" fmla="*/ 470434 w 4353891"/>
                    <a:gd name="connsiteY19" fmla="*/ 908652 h 4099313"/>
                    <a:gd name="connsiteX20" fmla="*/ 2090436 w 4353891"/>
                    <a:gd name="connsiteY20" fmla="*/ 0 h 4099313"/>
                    <a:gd name="connsiteX0" fmla="*/ 614420 w 4228786"/>
                    <a:gd name="connsiteY0" fmla="*/ 1067768 h 4099313"/>
                    <a:gd name="connsiteX1" fmla="*/ 617543 w 4228786"/>
                    <a:gd name="connsiteY1" fmla="*/ 1069614 h 4099313"/>
                    <a:gd name="connsiteX2" fmla="*/ 614420 w 4228786"/>
                    <a:gd name="connsiteY2" fmla="*/ 1067768 h 4099313"/>
                    <a:gd name="connsiteX3" fmla="*/ 343700 w 4228786"/>
                    <a:gd name="connsiteY3" fmla="*/ 907689 h 4099313"/>
                    <a:gd name="connsiteX4" fmla="*/ 345329 w 4228786"/>
                    <a:gd name="connsiteY4" fmla="*/ 908652 h 4099313"/>
                    <a:gd name="connsiteX5" fmla="*/ 343700 w 4228786"/>
                    <a:gd name="connsiteY5" fmla="*/ 907689 h 4099313"/>
                    <a:gd name="connsiteX6" fmla="*/ 1965331 w 4228786"/>
                    <a:gd name="connsiteY6" fmla="*/ 312073 h 4099313"/>
                    <a:gd name="connsiteX7" fmla="*/ 1965331 w 4228786"/>
                    <a:gd name="connsiteY7" fmla="*/ 312377 h 4099313"/>
                    <a:gd name="connsiteX8" fmla="*/ 1965331 w 4228786"/>
                    <a:gd name="connsiteY8" fmla="*/ 312073 h 4099313"/>
                    <a:gd name="connsiteX9" fmla="*/ 3791606 w 4228786"/>
                    <a:gd name="connsiteY9" fmla="*/ 2047472 h 4099313"/>
                    <a:gd name="connsiteX10" fmla="*/ 4103681 w 4228786"/>
                    <a:gd name="connsiteY10" fmla="*/ 2047473 h 4099313"/>
                    <a:gd name="connsiteX11" fmla="*/ 2051841 w 4228786"/>
                    <a:gd name="connsiteY11" fmla="*/ 4099313 h 4099313"/>
                    <a:gd name="connsiteX12" fmla="*/ 0 w 4228786"/>
                    <a:gd name="connsiteY12" fmla="*/ 2047473 h 4099313"/>
                    <a:gd name="connsiteX13" fmla="*/ 2051840 w 4228786"/>
                    <a:gd name="connsiteY13" fmla="*/ 3787239 h 4099313"/>
                    <a:gd name="connsiteX14" fmla="*/ 3791606 w 4228786"/>
                    <a:gd name="connsiteY14" fmla="*/ 2047472 h 4099313"/>
                    <a:gd name="connsiteX15" fmla="*/ 1965331 w 4228786"/>
                    <a:gd name="connsiteY15" fmla="*/ 0 h 4099313"/>
                    <a:gd name="connsiteX16" fmla="*/ 1965331 w 4228786"/>
                    <a:gd name="connsiteY16" fmla="*/ 312073 h 4099313"/>
                    <a:gd name="connsiteX17" fmla="*/ 614420 w 4228786"/>
                    <a:gd name="connsiteY17" fmla="*/ 1067768 h 4099313"/>
                    <a:gd name="connsiteX18" fmla="*/ 345329 w 4228786"/>
                    <a:gd name="connsiteY18" fmla="*/ 908652 h 4099313"/>
                    <a:gd name="connsiteX19" fmla="*/ 1965331 w 4228786"/>
                    <a:gd name="connsiteY19" fmla="*/ 0 h 4099313"/>
                    <a:gd name="connsiteX0" fmla="*/ 270720 w 3885086"/>
                    <a:gd name="connsiteY0" fmla="*/ 1067768 h 4224418"/>
                    <a:gd name="connsiteX1" fmla="*/ 273843 w 3885086"/>
                    <a:gd name="connsiteY1" fmla="*/ 1069614 h 4224418"/>
                    <a:gd name="connsiteX2" fmla="*/ 270720 w 3885086"/>
                    <a:gd name="connsiteY2" fmla="*/ 1067768 h 4224418"/>
                    <a:gd name="connsiteX3" fmla="*/ 0 w 3885086"/>
                    <a:gd name="connsiteY3" fmla="*/ 907689 h 4224418"/>
                    <a:gd name="connsiteX4" fmla="*/ 1629 w 3885086"/>
                    <a:gd name="connsiteY4" fmla="*/ 908652 h 4224418"/>
                    <a:gd name="connsiteX5" fmla="*/ 0 w 3885086"/>
                    <a:gd name="connsiteY5" fmla="*/ 907689 h 4224418"/>
                    <a:gd name="connsiteX6" fmla="*/ 1621631 w 3885086"/>
                    <a:gd name="connsiteY6" fmla="*/ 312073 h 4224418"/>
                    <a:gd name="connsiteX7" fmla="*/ 1621631 w 3885086"/>
                    <a:gd name="connsiteY7" fmla="*/ 312377 h 4224418"/>
                    <a:gd name="connsiteX8" fmla="*/ 1621631 w 3885086"/>
                    <a:gd name="connsiteY8" fmla="*/ 312073 h 4224418"/>
                    <a:gd name="connsiteX9" fmla="*/ 3447906 w 3885086"/>
                    <a:gd name="connsiteY9" fmla="*/ 2047472 h 4224418"/>
                    <a:gd name="connsiteX10" fmla="*/ 3759981 w 3885086"/>
                    <a:gd name="connsiteY10" fmla="*/ 2047473 h 4224418"/>
                    <a:gd name="connsiteX11" fmla="*/ 1708141 w 3885086"/>
                    <a:gd name="connsiteY11" fmla="*/ 4099313 h 4224418"/>
                    <a:gd name="connsiteX12" fmla="*/ 1708140 w 3885086"/>
                    <a:gd name="connsiteY12" fmla="*/ 3787239 h 4224418"/>
                    <a:gd name="connsiteX13" fmla="*/ 3447906 w 3885086"/>
                    <a:gd name="connsiteY13" fmla="*/ 2047472 h 4224418"/>
                    <a:gd name="connsiteX14" fmla="*/ 1621631 w 3885086"/>
                    <a:gd name="connsiteY14" fmla="*/ 0 h 4224418"/>
                    <a:gd name="connsiteX15" fmla="*/ 1621631 w 3885086"/>
                    <a:gd name="connsiteY15" fmla="*/ 312073 h 4224418"/>
                    <a:gd name="connsiteX16" fmla="*/ 270720 w 3885086"/>
                    <a:gd name="connsiteY16" fmla="*/ 1067768 h 4224418"/>
                    <a:gd name="connsiteX17" fmla="*/ 1629 w 3885086"/>
                    <a:gd name="connsiteY17" fmla="*/ 908652 h 4224418"/>
                    <a:gd name="connsiteX18" fmla="*/ 1621631 w 3885086"/>
                    <a:gd name="connsiteY18" fmla="*/ 0 h 4224418"/>
                    <a:gd name="connsiteX0" fmla="*/ 270720 w 3885086"/>
                    <a:gd name="connsiteY0" fmla="*/ 1067768 h 4099313"/>
                    <a:gd name="connsiteX1" fmla="*/ 273843 w 3885086"/>
                    <a:gd name="connsiteY1" fmla="*/ 1069614 h 4099313"/>
                    <a:gd name="connsiteX2" fmla="*/ 270720 w 3885086"/>
                    <a:gd name="connsiteY2" fmla="*/ 1067768 h 4099313"/>
                    <a:gd name="connsiteX3" fmla="*/ 0 w 3885086"/>
                    <a:gd name="connsiteY3" fmla="*/ 907689 h 4099313"/>
                    <a:gd name="connsiteX4" fmla="*/ 1629 w 3885086"/>
                    <a:gd name="connsiteY4" fmla="*/ 908652 h 4099313"/>
                    <a:gd name="connsiteX5" fmla="*/ 0 w 3885086"/>
                    <a:gd name="connsiteY5" fmla="*/ 907689 h 4099313"/>
                    <a:gd name="connsiteX6" fmla="*/ 1621631 w 3885086"/>
                    <a:gd name="connsiteY6" fmla="*/ 312073 h 4099313"/>
                    <a:gd name="connsiteX7" fmla="*/ 1621631 w 3885086"/>
                    <a:gd name="connsiteY7" fmla="*/ 312377 h 4099313"/>
                    <a:gd name="connsiteX8" fmla="*/ 1621631 w 3885086"/>
                    <a:gd name="connsiteY8" fmla="*/ 312073 h 4099313"/>
                    <a:gd name="connsiteX9" fmla="*/ 3447906 w 3885086"/>
                    <a:gd name="connsiteY9" fmla="*/ 2047472 h 4099313"/>
                    <a:gd name="connsiteX10" fmla="*/ 3759981 w 3885086"/>
                    <a:gd name="connsiteY10" fmla="*/ 2047473 h 4099313"/>
                    <a:gd name="connsiteX11" fmla="*/ 1708141 w 3885086"/>
                    <a:gd name="connsiteY11" fmla="*/ 4099313 h 4099313"/>
                    <a:gd name="connsiteX12" fmla="*/ 3447906 w 3885086"/>
                    <a:gd name="connsiteY12" fmla="*/ 2047472 h 4099313"/>
                    <a:gd name="connsiteX13" fmla="*/ 1621631 w 3885086"/>
                    <a:gd name="connsiteY13" fmla="*/ 0 h 4099313"/>
                    <a:gd name="connsiteX14" fmla="*/ 1621631 w 3885086"/>
                    <a:gd name="connsiteY14" fmla="*/ 312073 h 4099313"/>
                    <a:gd name="connsiteX15" fmla="*/ 270720 w 3885086"/>
                    <a:gd name="connsiteY15" fmla="*/ 1067768 h 4099313"/>
                    <a:gd name="connsiteX16" fmla="*/ 1629 w 3885086"/>
                    <a:gd name="connsiteY16" fmla="*/ 908652 h 4099313"/>
                    <a:gd name="connsiteX17" fmla="*/ 1621631 w 3885086"/>
                    <a:gd name="connsiteY17" fmla="*/ 0 h 4099313"/>
                    <a:gd name="connsiteX0" fmla="*/ 270720 w 3760643"/>
                    <a:gd name="connsiteY0" fmla="*/ 1067768 h 2047473"/>
                    <a:gd name="connsiteX1" fmla="*/ 273843 w 3760643"/>
                    <a:gd name="connsiteY1" fmla="*/ 1069614 h 2047473"/>
                    <a:gd name="connsiteX2" fmla="*/ 270720 w 3760643"/>
                    <a:gd name="connsiteY2" fmla="*/ 1067768 h 2047473"/>
                    <a:gd name="connsiteX3" fmla="*/ 0 w 3760643"/>
                    <a:gd name="connsiteY3" fmla="*/ 907689 h 2047473"/>
                    <a:gd name="connsiteX4" fmla="*/ 1629 w 3760643"/>
                    <a:gd name="connsiteY4" fmla="*/ 908652 h 2047473"/>
                    <a:gd name="connsiteX5" fmla="*/ 0 w 3760643"/>
                    <a:gd name="connsiteY5" fmla="*/ 907689 h 2047473"/>
                    <a:gd name="connsiteX6" fmla="*/ 1621631 w 3760643"/>
                    <a:gd name="connsiteY6" fmla="*/ 312073 h 2047473"/>
                    <a:gd name="connsiteX7" fmla="*/ 1621631 w 3760643"/>
                    <a:gd name="connsiteY7" fmla="*/ 312377 h 2047473"/>
                    <a:gd name="connsiteX8" fmla="*/ 1621631 w 3760643"/>
                    <a:gd name="connsiteY8" fmla="*/ 312073 h 2047473"/>
                    <a:gd name="connsiteX9" fmla="*/ 3447906 w 3760643"/>
                    <a:gd name="connsiteY9" fmla="*/ 2047472 h 2047473"/>
                    <a:gd name="connsiteX10" fmla="*/ 3759981 w 3760643"/>
                    <a:gd name="connsiteY10" fmla="*/ 2047473 h 2047473"/>
                    <a:gd name="connsiteX11" fmla="*/ 3447906 w 3760643"/>
                    <a:gd name="connsiteY11" fmla="*/ 2047472 h 2047473"/>
                    <a:gd name="connsiteX12" fmla="*/ 1621631 w 3760643"/>
                    <a:gd name="connsiteY12" fmla="*/ 0 h 2047473"/>
                    <a:gd name="connsiteX13" fmla="*/ 1621631 w 3760643"/>
                    <a:gd name="connsiteY13" fmla="*/ 312073 h 2047473"/>
                    <a:gd name="connsiteX14" fmla="*/ 270720 w 3760643"/>
                    <a:gd name="connsiteY14" fmla="*/ 1067768 h 2047473"/>
                    <a:gd name="connsiteX15" fmla="*/ 1629 w 3760643"/>
                    <a:gd name="connsiteY15" fmla="*/ 908652 h 2047473"/>
                    <a:gd name="connsiteX16" fmla="*/ 1621631 w 3760643"/>
                    <a:gd name="connsiteY16" fmla="*/ 0 h 2047473"/>
                    <a:gd name="connsiteX0" fmla="*/ 270720 w 1621631"/>
                    <a:gd name="connsiteY0" fmla="*/ 1067768 h 1069614"/>
                    <a:gd name="connsiteX1" fmla="*/ 273843 w 1621631"/>
                    <a:gd name="connsiteY1" fmla="*/ 1069614 h 1069614"/>
                    <a:gd name="connsiteX2" fmla="*/ 270720 w 1621631"/>
                    <a:gd name="connsiteY2" fmla="*/ 1067768 h 1069614"/>
                    <a:gd name="connsiteX3" fmla="*/ 0 w 1621631"/>
                    <a:gd name="connsiteY3" fmla="*/ 907689 h 1069614"/>
                    <a:gd name="connsiteX4" fmla="*/ 1629 w 1621631"/>
                    <a:gd name="connsiteY4" fmla="*/ 908652 h 1069614"/>
                    <a:gd name="connsiteX5" fmla="*/ 0 w 1621631"/>
                    <a:gd name="connsiteY5" fmla="*/ 907689 h 1069614"/>
                    <a:gd name="connsiteX6" fmla="*/ 1621631 w 1621631"/>
                    <a:gd name="connsiteY6" fmla="*/ 312073 h 1069614"/>
                    <a:gd name="connsiteX7" fmla="*/ 1621631 w 1621631"/>
                    <a:gd name="connsiteY7" fmla="*/ 312377 h 1069614"/>
                    <a:gd name="connsiteX8" fmla="*/ 1621631 w 1621631"/>
                    <a:gd name="connsiteY8" fmla="*/ 312073 h 1069614"/>
                    <a:gd name="connsiteX9" fmla="*/ 1621631 w 1621631"/>
                    <a:gd name="connsiteY9" fmla="*/ 0 h 1069614"/>
                    <a:gd name="connsiteX10" fmla="*/ 1621631 w 1621631"/>
                    <a:gd name="connsiteY10" fmla="*/ 312073 h 1069614"/>
                    <a:gd name="connsiteX11" fmla="*/ 270720 w 1621631"/>
                    <a:gd name="connsiteY11" fmla="*/ 1067768 h 1069614"/>
                    <a:gd name="connsiteX12" fmla="*/ 1629 w 1621631"/>
                    <a:gd name="connsiteY12" fmla="*/ 908652 h 1069614"/>
                    <a:gd name="connsiteX13" fmla="*/ 1621631 w 1621631"/>
                    <a:gd name="connsiteY13" fmla="*/ 0 h 1069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pFill/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698894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350" b="1" spc="-38" dirty="0">
                    <a:solidFill>
                      <a:schemeClr val="accen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9" name="Freeform 95">
                <a:extLst>
                  <a:ext uri="{FF2B5EF4-FFF2-40B4-BE49-F238E27FC236}">
                    <a16:creationId xmlns:a16="http://schemas.microsoft.com/office/drawing/2014/main" id="{EAFBD5B5-72D7-6329-6F52-8AA6C6AF0EBA}"/>
                  </a:ext>
                </a:extLst>
              </p:cNvPr>
              <p:cNvSpPr/>
              <p:nvPr/>
            </p:nvSpPr>
            <p:spPr bwMode="auto">
              <a:xfrm rot="17954294">
                <a:off x="5349785" y="3127550"/>
                <a:ext cx="1621631" cy="1069614"/>
              </a:xfrm>
              <a:custGeom>
                <a:avLst/>
                <a:gdLst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07636 w 4158105"/>
                  <a:gd name="connsiteY8" fmla="*/ 1069182 h 4110786"/>
                  <a:gd name="connsiteX9" fmla="*/ 398124 w 4158105"/>
                  <a:gd name="connsiteY9" fmla="*/ 919162 h 4110786"/>
                  <a:gd name="connsiteX10" fmla="*/ 2106264 w 4158105"/>
                  <a:gd name="connsiteY10" fmla="*/ 319178 h 4110786"/>
                  <a:gd name="connsiteX11" fmla="*/ 2198792 w 4158105"/>
                  <a:gd name="connsiteY11" fmla="*/ 323850 h 4110786"/>
                  <a:gd name="connsiteX12" fmla="*/ 2019755 w 4158105"/>
                  <a:gd name="connsiteY12" fmla="*/ 323850 h 4110786"/>
                  <a:gd name="connsiteX13" fmla="*/ 2019755 w 4158105"/>
                  <a:gd name="connsiteY13" fmla="*/ 323546 h 4110786"/>
                  <a:gd name="connsiteX14" fmla="*/ 2106264 w 4158105"/>
                  <a:gd name="connsiteY14" fmla="*/ 319178 h 4110786"/>
                  <a:gd name="connsiteX15" fmla="*/ 2224351 w 4158105"/>
                  <a:gd name="connsiteY15" fmla="*/ 13068 h 4110786"/>
                  <a:gd name="connsiteX16" fmla="*/ 4158105 w 4158105"/>
                  <a:gd name="connsiteY16" fmla="*/ 2058946 h 4110786"/>
                  <a:gd name="connsiteX17" fmla="*/ 2106265 w 4158105"/>
                  <a:gd name="connsiteY17" fmla="*/ 4110786 h 4110786"/>
                  <a:gd name="connsiteX18" fmla="*/ 54424 w 4158105"/>
                  <a:gd name="connsiteY18" fmla="*/ 2058946 h 4110786"/>
                  <a:gd name="connsiteX19" fmla="*/ 574232 w 4158105"/>
                  <a:gd name="connsiteY19" fmla="*/ 1234330 h 4110786"/>
                  <a:gd name="connsiteX20" fmla="*/ 366497 w 4158105"/>
                  <a:gd name="connsiteY20" fmla="*/ 2058945 h 4110786"/>
                  <a:gd name="connsiteX21" fmla="*/ 2106264 w 4158105"/>
                  <a:gd name="connsiteY21" fmla="*/ 3798712 h 4110786"/>
                  <a:gd name="connsiteX22" fmla="*/ 3846030 w 4158105"/>
                  <a:gd name="connsiteY22" fmla="*/ 2058945 h 4110786"/>
                  <a:gd name="connsiteX23" fmla="*/ 2198792 w 4158105"/>
                  <a:gd name="connsiteY23" fmla="*/ 323850 h 4110786"/>
                  <a:gd name="connsiteX24" fmla="*/ 2219780 w 4158105"/>
                  <a:gd name="connsiteY24" fmla="*/ 323850 h 4110786"/>
                  <a:gd name="connsiteX25" fmla="*/ 2224351 w 4158105"/>
                  <a:gd name="connsiteY25" fmla="*/ 13068 h 4110786"/>
                  <a:gd name="connsiteX26" fmla="*/ 2019755 w 4158105"/>
                  <a:gd name="connsiteY26" fmla="*/ 11473 h 4110786"/>
                  <a:gd name="connsiteX27" fmla="*/ 2019755 w 4158105"/>
                  <a:gd name="connsiteY27" fmla="*/ 323546 h 4110786"/>
                  <a:gd name="connsiteX28" fmla="*/ 668844 w 4158105"/>
                  <a:gd name="connsiteY28" fmla="*/ 1079241 h 4110786"/>
                  <a:gd name="connsiteX29" fmla="*/ 399753 w 4158105"/>
                  <a:gd name="connsiteY29" fmla="*/ 920125 h 4110786"/>
                  <a:gd name="connsiteX30" fmla="*/ 2019755 w 4158105"/>
                  <a:gd name="connsiteY30" fmla="*/ 11473 h 4110786"/>
                  <a:gd name="connsiteX31" fmla="*/ 2224543 w 4158105"/>
                  <a:gd name="connsiteY31" fmla="*/ 0 h 4110786"/>
                  <a:gd name="connsiteX32" fmla="*/ 2224351 w 4158105"/>
                  <a:gd name="connsiteY32" fmla="*/ 13068 h 4110786"/>
                  <a:gd name="connsiteX33" fmla="*/ 2106265 w 4158105"/>
                  <a:gd name="connsiteY33" fmla="*/ 7105 h 4110786"/>
                  <a:gd name="connsiteX34" fmla="*/ 2019755 w 4158105"/>
                  <a:gd name="connsiteY34" fmla="*/ 11473 h 4110786"/>
                  <a:gd name="connsiteX35" fmla="*/ 2019755 w 4158105"/>
                  <a:gd name="connsiteY35" fmla="*/ 2381 h 4110786"/>
                  <a:gd name="connsiteX36" fmla="*/ 2224543 w 4158105"/>
                  <a:gd name="connsiteY36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98124 w 4158105"/>
                  <a:gd name="connsiteY8" fmla="*/ 919162 h 4110786"/>
                  <a:gd name="connsiteX9" fmla="*/ 2106264 w 4158105"/>
                  <a:gd name="connsiteY9" fmla="*/ 319178 h 4110786"/>
                  <a:gd name="connsiteX10" fmla="*/ 2198792 w 4158105"/>
                  <a:gd name="connsiteY10" fmla="*/ 323850 h 4110786"/>
                  <a:gd name="connsiteX11" fmla="*/ 2019755 w 4158105"/>
                  <a:gd name="connsiteY11" fmla="*/ 323850 h 4110786"/>
                  <a:gd name="connsiteX12" fmla="*/ 2019755 w 4158105"/>
                  <a:gd name="connsiteY12" fmla="*/ 323546 h 4110786"/>
                  <a:gd name="connsiteX13" fmla="*/ 2106264 w 4158105"/>
                  <a:gd name="connsiteY13" fmla="*/ 319178 h 4110786"/>
                  <a:gd name="connsiteX14" fmla="*/ 2224351 w 4158105"/>
                  <a:gd name="connsiteY14" fmla="*/ 13068 h 4110786"/>
                  <a:gd name="connsiteX15" fmla="*/ 4158105 w 4158105"/>
                  <a:gd name="connsiteY15" fmla="*/ 2058946 h 4110786"/>
                  <a:gd name="connsiteX16" fmla="*/ 2106265 w 4158105"/>
                  <a:gd name="connsiteY16" fmla="*/ 4110786 h 4110786"/>
                  <a:gd name="connsiteX17" fmla="*/ 54424 w 4158105"/>
                  <a:gd name="connsiteY17" fmla="*/ 2058946 h 4110786"/>
                  <a:gd name="connsiteX18" fmla="*/ 574232 w 4158105"/>
                  <a:gd name="connsiteY18" fmla="*/ 1234330 h 4110786"/>
                  <a:gd name="connsiteX19" fmla="*/ 366497 w 4158105"/>
                  <a:gd name="connsiteY19" fmla="*/ 2058945 h 4110786"/>
                  <a:gd name="connsiteX20" fmla="*/ 2106264 w 4158105"/>
                  <a:gd name="connsiteY20" fmla="*/ 3798712 h 4110786"/>
                  <a:gd name="connsiteX21" fmla="*/ 3846030 w 4158105"/>
                  <a:gd name="connsiteY21" fmla="*/ 2058945 h 4110786"/>
                  <a:gd name="connsiteX22" fmla="*/ 2198792 w 4158105"/>
                  <a:gd name="connsiteY22" fmla="*/ 323850 h 4110786"/>
                  <a:gd name="connsiteX23" fmla="*/ 2219780 w 4158105"/>
                  <a:gd name="connsiteY23" fmla="*/ 323850 h 4110786"/>
                  <a:gd name="connsiteX24" fmla="*/ 2224351 w 4158105"/>
                  <a:gd name="connsiteY24" fmla="*/ 13068 h 4110786"/>
                  <a:gd name="connsiteX25" fmla="*/ 2019755 w 4158105"/>
                  <a:gd name="connsiteY25" fmla="*/ 11473 h 4110786"/>
                  <a:gd name="connsiteX26" fmla="*/ 2019755 w 4158105"/>
                  <a:gd name="connsiteY26" fmla="*/ 323546 h 4110786"/>
                  <a:gd name="connsiteX27" fmla="*/ 668844 w 4158105"/>
                  <a:gd name="connsiteY27" fmla="*/ 1079241 h 4110786"/>
                  <a:gd name="connsiteX28" fmla="*/ 399753 w 4158105"/>
                  <a:gd name="connsiteY28" fmla="*/ 920125 h 4110786"/>
                  <a:gd name="connsiteX29" fmla="*/ 2019755 w 4158105"/>
                  <a:gd name="connsiteY29" fmla="*/ 11473 h 4110786"/>
                  <a:gd name="connsiteX30" fmla="*/ 2224543 w 4158105"/>
                  <a:gd name="connsiteY30" fmla="*/ 0 h 4110786"/>
                  <a:gd name="connsiteX31" fmla="*/ 2224351 w 4158105"/>
                  <a:gd name="connsiteY31" fmla="*/ 13068 h 4110786"/>
                  <a:gd name="connsiteX32" fmla="*/ 2106265 w 4158105"/>
                  <a:gd name="connsiteY32" fmla="*/ 7105 h 4110786"/>
                  <a:gd name="connsiteX33" fmla="*/ 2019755 w 4158105"/>
                  <a:gd name="connsiteY33" fmla="*/ 11473 h 4110786"/>
                  <a:gd name="connsiteX34" fmla="*/ 2019755 w 4158105"/>
                  <a:gd name="connsiteY34" fmla="*/ 2381 h 4110786"/>
                  <a:gd name="connsiteX35" fmla="*/ 2224543 w 4158105"/>
                  <a:gd name="connsiteY35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98124 w 4158105"/>
                  <a:gd name="connsiteY7" fmla="*/ 919162 h 4110786"/>
                  <a:gd name="connsiteX8" fmla="*/ 2106264 w 4158105"/>
                  <a:gd name="connsiteY8" fmla="*/ 319178 h 4110786"/>
                  <a:gd name="connsiteX9" fmla="*/ 2198792 w 4158105"/>
                  <a:gd name="connsiteY9" fmla="*/ 323850 h 4110786"/>
                  <a:gd name="connsiteX10" fmla="*/ 2019755 w 4158105"/>
                  <a:gd name="connsiteY10" fmla="*/ 323850 h 4110786"/>
                  <a:gd name="connsiteX11" fmla="*/ 2019755 w 4158105"/>
                  <a:gd name="connsiteY11" fmla="*/ 323546 h 4110786"/>
                  <a:gd name="connsiteX12" fmla="*/ 2106264 w 4158105"/>
                  <a:gd name="connsiteY12" fmla="*/ 319178 h 4110786"/>
                  <a:gd name="connsiteX13" fmla="*/ 2224351 w 4158105"/>
                  <a:gd name="connsiteY13" fmla="*/ 13068 h 4110786"/>
                  <a:gd name="connsiteX14" fmla="*/ 4158105 w 4158105"/>
                  <a:gd name="connsiteY14" fmla="*/ 2058946 h 4110786"/>
                  <a:gd name="connsiteX15" fmla="*/ 2106265 w 4158105"/>
                  <a:gd name="connsiteY15" fmla="*/ 4110786 h 4110786"/>
                  <a:gd name="connsiteX16" fmla="*/ 54424 w 4158105"/>
                  <a:gd name="connsiteY16" fmla="*/ 2058946 h 4110786"/>
                  <a:gd name="connsiteX17" fmla="*/ 574232 w 4158105"/>
                  <a:gd name="connsiteY17" fmla="*/ 1234330 h 4110786"/>
                  <a:gd name="connsiteX18" fmla="*/ 366497 w 4158105"/>
                  <a:gd name="connsiteY18" fmla="*/ 2058945 h 4110786"/>
                  <a:gd name="connsiteX19" fmla="*/ 2106264 w 4158105"/>
                  <a:gd name="connsiteY19" fmla="*/ 3798712 h 4110786"/>
                  <a:gd name="connsiteX20" fmla="*/ 3846030 w 4158105"/>
                  <a:gd name="connsiteY20" fmla="*/ 2058945 h 4110786"/>
                  <a:gd name="connsiteX21" fmla="*/ 2198792 w 4158105"/>
                  <a:gd name="connsiteY21" fmla="*/ 323850 h 4110786"/>
                  <a:gd name="connsiteX22" fmla="*/ 2219780 w 4158105"/>
                  <a:gd name="connsiteY22" fmla="*/ 323850 h 4110786"/>
                  <a:gd name="connsiteX23" fmla="*/ 2224351 w 4158105"/>
                  <a:gd name="connsiteY23" fmla="*/ 13068 h 4110786"/>
                  <a:gd name="connsiteX24" fmla="*/ 2019755 w 4158105"/>
                  <a:gd name="connsiteY24" fmla="*/ 11473 h 4110786"/>
                  <a:gd name="connsiteX25" fmla="*/ 2019755 w 4158105"/>
                  <a:gd name="connsiteY25" fmla="*/ 323546 h 4110786"/>
                  <a:gd name="connsiteX26" fmla="*/ 668844 w 4158105"/>
                  <a:gd name="connsiteY26" fmla="*/ 1079241 h 4110786"/>
                  <a:gd name="connsiteX27" fmla="*/ 399753 w 4158105"/>
                  <a:gd name="connsiteY27" fmla="*/ 920125 h 4110786"/>
                  <a:gd name="connsiteX28" fmla="*/ 2019755 w 4158105"/>
                  <a:gd name="connsiteY28" fmla="*/ 11473 h 4110786"/>
                  <a:gd name="connsiteX29" fmla="*/ 2224543 w 4158105"/>
                  <a:gd name="connsiteY29" fmla="*/ 0 h 4110786"/>
                  <a:gd name="connsiteX30" fmla="*/ 2224351 w 4158105"/>
                  <a:gd name="connsiteY30" fmla="*/ 13068 h 4110786"/>
                  <a:gd name="connsiteX31" fmla="*/ 2106265 w 4158105"/>
                  <a:gd name="connsiteY31" fmla="*/ 7105 h 4110786"/>
                  <a:gd name="connsiteX32" fmla="*/ 2019755 w 4158105"/>
                  <a:gd name="connsiteY32" fmla="*/ 11473 h 4110786"/>
                  <a:gd name="connsiteX33" fmla="*/ 2019755 w 4158105"/>
                  <a:gd name="connsiteY33" fmla="*/ 2381 h 4110786"/>
                  <a:gd name="connsiteX34" fmla="*/ 2224543 w 4158105"/>
                  <a:gd name="connsiteY34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644913 w 4228786"/>
                  <a:gd name="connsiteY3" fmla="*/ 1234330 h 4110786"/>
                  <a:gd name="connsiteX4" fmla="*/ 739525 w 4228786"/>
                  <a:gd name="connsiteY4" fmla="*/ 1079241 h 4110786"/>
                  <a:gd name="connsiteX5" fmla="*/ 468805 w 4228786"/>
                  <a:gd name="connsiteY5" fmla="*/ 919162 h 4110786"/>
                  <a:gd name="connsiteX6" fmla="*/ 470434 w 4228786"/>
                  <a:gd name="connsiteY6" fmla="*/ 920125 h 4110786"/>
                  <a:gd name="connsiteX7" fmla="*/ 468805 w 4228786"/>
                  <a:gd name="connsiteY7" fmla="*/ 919162 h 4110786"/>
                  <a:gd name="connsiteX8" fmla="*/ 2176945 w 4228786"/>
                  <a:gd name="connsiteY8" fmla="*/ 319178 h 4110786"/>
                  <a:gd name="connsiteX9" fmla="*/ 2269473 w 4228786"/>
                  <a:gd name="connsiteY9" fmla="*/ 323850 h 4110786"/>
                  <a:gd name="connsiteX10" fmla="*/ 2090436 w 4228786"/>
                  <a:gd name="connsiteY10" fmla="*/ 323850 h 4110786"/>
                  <a:gd name="connsiteX11" fmla="*/ 2090436 w 4228786"/>
                  <a:gd name="connsiteY11" fmla="*/ 323546 h 4110786"/>
                  <a:gd name="connsiteX12" fmla="*/ 2176945 w 4228786"/>
                  <a:gd name="connsiteY12" fmla="*/ 319178 h 4110786"/>
                  <a:gd name="connsiteX13" fmla="*/ 2295032 w 4228786"/>
                  <a:gd name="connsiteY13" fmla="*/ 13068 h 4110786"/>
                  <a:gd name="connsiteX14" fmla="*/ 4228786 w 4228786"/>
                  <a:gd name="connsiteY14" fmla="*/ 2058946 h 4110786"/>
                  <a:gd name="connsiteX15" fmla="*/ 2176946 w 4228786"/>
                  <a:gd name="connsiteY15" fmla="*/ 4110786 h 4110786"/>
                  <a:gd name="connsiteX16" fmla="*/ 125105 w 4228786"/>
                  <a:gd name="connsiteY16" fmla="*/ 2058946 h 4110786"/>
                  <a:gd name="connsiteX17" fmla="*/ 437178 w 4228786"/>
                  <a:gd name="connsiteY17" fmla="*/ 2058945 h 4110786"/>
                  <a:gd name="connsiteX18" fmla="*/ 2176945 w 4228786"/>
                  <a:gd name="connsiteY18" fmla="*/ 3798712 h 4110786"/>
                  <a:gd name="connsiteX19" fmla="*/ 3916711 w 4228786"/>
                  <a:gd name="connsiteY19" fmla="*/ 2058945 h 4110786"/>
                  <a:gd name="connsiteX20" fmla="*/ 2269473 w 4228786"/>
                  <a:gd name="connsiteY20" fmla="*/ 323850 h 4110786"/>
                  <a:gd name="connsiteX21" fmla="*/ 2290461 w 4228786"/>
                  <a:gd name="connsiteY21" fmla="*/ 323850 h 4110786"/>
                  <a:gd name="connsiteX22" fmla="*/ 2295032 w 4228786"/>
                  <a:gd name="connsiteY22" fmla="*/ 13068 h 4110786"/>
                  <a:gd name="connsiteX23" fmla="*/ 2090436 w 4228786"/>
                  <a:gd name="connsiteY23" fmla="*/ 11473 h 4110786"/>
                  <a:gd name="connsiteX24" fmla="*/ 2090436 w 4228786"/>
                  <a:gd name="connsiteY24" fmla="*/ 323546 h 4110786"/>
                  <a:gd name="connsiteX25" fmla="*/ 739525 w 4228786"/>
                  <a:gd name="connsiteY25" fmla="*/ 1079241 h 4110786"/>
                  <a:gd name="connsiteX26" fmla="*/ 470434 w 4228786"/>
                  <a:gd name="connsiteY26" fmla="*/ 920125 h 4110786"/>
                  <a:gd name="connsiteX27" fmla="*/ 2090436 w 4228786"/>
                  <a:gd name="connsiteY27" fmla="*/ 11473 h 4110786"/>
                  <a:gd name="connsiteX28" fmla="*/ 2295224 w 4228786"/>
                  <a:gd name="connsiteY28" fmla="*/ 0 h 4110786"/>
                  <a:gd name="connsiteX29" fmla="*/ 2295032 w 4228786"/>
                  <a:gd name="connsiteY29" fmla="*/ 13068 h 4110786"/>
                  <a:gd name="connsiteX30" fmla="*/ 2176946 w 4228786"/>
                  <a:gd name="connsiteY30" fmla="*/ 7105 h 4110786"/>
                  <a:gd name="connsiteX31" fmla="*/ 2090436 w 4228786"/>
                  <a:gd name="connsiteY31" fmla="*/ 11473 h 4110786"/>
                  <a:gd name="connsiteX32" fmla="*/ 2090436 w 4228786"/>
                  <a:gd name="connsiteY32" fmla="*/ 2381 h 4110786"/>
                  <a:gd name="connsiteX33" fmla="*/ 2295224 w 4228786"/>
                  <a:gd name="connsiteY33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739525 w 4228786"/>
                  <a:gd name="connsiteY3" fmla="*/ 1079241 h 4110786"/>
                  <a:gd name="connsiteX4" fmla="*/ 468805 w 4228786"/>
                  <a:gd name="connsiteY4" fmla="*/ 919162 h 4110786"/>
                  <a:gd name="connsiteX5" fmla="*/ 470434 w 4228786"/>
                  <a:gd name="connsiteY5" fmla="*/ 920125 h 4110786"/>
                  <a:gd name="connsiteX6" fmla="*/ 468805 w 4228786"/>
                  <a:gd name="connsiteY6" fmla="*/ 919162 h 4110786"/>
                  <a:gd name="connsiteX7" fmla="*/ 2176945 w 4228786"/>
                  <a:gd name="connsiteY7" fmla="*/ 319178 h 4110786"/>
                  <a:gd name="connsiteX8" fmla="*/ 2269473 w 4228786"/>
                  <a:gd name="connsiteY8" fmla="*/ 323850 h 4110786"/>
                  <a:gd name="connsiteX9" fmla="*/ 2090436 w 4228786"/>
                  <a:gd name="connsiteY9" fmla="*/ 323850 h 4110786"/>
                  <a:gd name="connsiteX10" fmla="*/ 2090436 w 4228786"/>
                  <a:gd name="connsiteY10" fmla="*/ 323546 h 4110786"/>
                  <a:gd name="connsiteX11" fmla="*/ 2176945 w 4228786"/>
                  <a:gd name="connsiteY11" fmla="*/ 319178 h 4110786"/>
                  <a:gd name="connsiteX12" fmla="*/ 2295032 w 4228786"/>
                  <a:gd name="connsiteY12" fmla="*/ 13068 h 4110786"/>
                  <a:gd name="connsiteX13" fmla="*/ 4228786 w 4228786"/>
                  <a:gd name="connsiteY13" fmla="*/ 2058946 h 4110786"/>
                  <a:gd name="connsiteX14" fmla="*/ 2176946 w 4228786"/>
                  <a:gd name="connsiteY14" fmla="*/ 4110786 h 4110786"/>
                  <a:gd name="connsiteX15" fmla="*/ 125105 w 4228786"/>
                  <a:gd name="connsiteY15" fmla="*/ 2058946 h 4110786"/>
                  <a:gd name="connsiteX16" fmla="*/ 437178 w 4228786"/>
                  <a:gd name="connsiteY16" fmla="*/ 2058945 h 4110786"/>
                  <a:gd name="connsiteX17" fmla="*/ 2176945 w 4228786"/>
                  <a:gd name="connsiteY17" fmla="*/ 3798712 h 4110786"/>
                  <a:gd name="connsiteX18" fmla="*/ 3916711 w 4228786"/>
                  <a:gd name="connsiteY18" fmla="*/ 2058945 h 4110786"/>
                  <a:gd name="connsiteX19" fmla="*/ 2269473 w 4228786"/>
                  <a:gd name="connsiteY19" fmla="*/ 323850 h 4110786"/>
                  <a:gd name="connsiteX20" fmla="*/ 2290461 w 4228786"/>
                  <a:gd name="connsiteY20" fmla="*/ 323850 h 4110786"/>
                  <a:gd name="connsiteX21" fmla="*/ 2295032 w 4228786"/>
                  <a:gd name="connsiteY21" fmla="*/ 13068 h 4110786"/>
                  <a:gd name="connsiteX22" fmla="*/ 2090436 w 4228786"/>
                  <a:gd name="connsiteY22" fmla="*/ 11473 h 4110786"/>
                  <a:gd name="connsiteX23" fmla="*/ 2090436 w 4228786"/>
                  <a:gd name="connsiteY23" fmla="*/ 323546 h 4110786"/>
                  <a:gd name="connsiteX24" fmla="*/ 739525 w 4228786"/>
                  <a:gd name="connsiteY24" fmla="*/ 1079241 h 4110786"/>
                  <a:gd name="connsiteX25" fmla="*/ 470434 w 4228786"/>
                  <a:gd name="connsiteY25" fmla="*/ 920125 h 4110786"/>
                  <a:gd name="connsiteX26" fmla="*/ 2090436 w 4228786"/>
                  <a:gd name="connsiteY26" fmla="*/ 11473 h 4110786"/>
                  <a:gd name="connsiteX27" fmla="*/ 2295224 w 4228786"/>
                  <a:gd name="connsiteY27" fmla="*/ 0 h 4110786"/>
                  <a:gd name="connsiteX28" fmla="*/ 2295032 w 4228786"/>
                  <a:gd name="connsiteY28" fmla="*/ 13068 h 4110786"/>
                  <a:gd name="connsiteX29" fmla="*/ 2176946 w 4228786"/>
                  <a:gd name="connsiteY29" fmla="*/ 7105 h 4110786"/>
                  <a:gd name="connsiteX30" fmla="*/ 2090436 w 4228786"/>
                  <a:gd name="connsiteY30" fmla="*/ 11473 h 4110786"/>
                  <a:gd name="connsiteX31" fmla="*/ 2090436 w 4228786"/>
                  <a:gd name="connsiteY31" fmla="*/ 2381 h 4110786"/>
                  <a:gd name="connsiteX32" fmla="*/ 2295224 w 4228786"/>
                  <a:gd name="connsiteY32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295032 w 4228786"/>
                  <a:gd name="connsiteY27" fmla="*/ 13068 h 4110786"/>
                  <a:gd name="connsiteX28" fmla="*/ 2176946 w 4228786"/>
                  <a:gd name="connsiteY28" fmla="*/ 7105 h 4110786"/>
                  <a:gd name="connsiteX29" fmla="*/ 2090436 w 4228786"/>
                  <a:gd name="connsiteY29" fmla="*/ 11473 h 4110786"/>
                  <a:gd name="connsiteX30" fmla="*/ 2090436 w 4228786"/>
                  <a:gd name="connsiteY30" fmla="*/ 2381 h 4110786"/>
                  <a:gd name="connsiteX31" fmla="*/ 2295224 w 4228786"/>
                  <a:gd name="connsiteY31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176946 w 4228786"/>
                  <a:gd name="connsiteY27" fmla="*/ 7105 h 4110786"/>
                  <a:gd name="connsiteX28" fmla="*/ 2090436 w 4228786"/>
                  <a:gd name="connsiteY28" fmla="*/ 11473 h 4110786"/>
                  <a:gd name="connsiteX29" fmla="*/ 2090436 w 4228786"/>
                  <a:gd name="connsiteY29" fmla="*/ 2381 h 4110786"/>
                  <a:gd name="connsiteX30" fmla="*/ 2295224 w 4228786"/>
                  <a:gd name="connsiteY30" fmla="*/ 0 h 4110786"/>
                  <a:gd name="connsiteX0" fmla="*/ 739525 w 4228949"/>
                  <a:gd name="connsiteY0" fmla="*/ 1079241 h 4110786"/>
                  <a:gd name="connsiteX1" fmla="*/ 742648 w 4228949"/>
                  <a:gd name="connsiteY1" fmla="*/ 1081087 h 4110786"/>
                  <a:gd name="connsiteX2" fmla="*/ 739525 w 4228949"/>
                  <a:gd name="connsiteY2" fmla="*/ 1079241 h 4110786"/>
                  <a:gd name="connsiteX3" fmla="*/ 468805 w 4228949"/>
                  <a:gd name="connsiteY3" fmla="*/ 919162 h 4110786"/>
                  <a:gd name="connsiteX4" fmla="*/ 470434 w 4228949"/>
                  <a:gd name="connsiteY4" fmla="*/ 920125 h 4110786"/>
                  <a:gd name="connsiteX5" fmla="*/ 468805 w 4228949"/>
                  <a:gd name="connsiteY5" fmla="*/ 919162 h 4110786"/>
                  <a:gd name="connsiteX6" fmla="*/ 2176945 w 4228949"/>
                  <a:gd name="connsiteY6" fmla="*/ 319178 h 4110786"/>
                  <a:gd name="connsiteX7" fmla="*/ 2269473 w 4228949"/>
                  <a:gd name="connsiteY7" fmla="*/ 323850 h 4110786"/>
                  <a:gd name="connsiteX8" fmla="*/ 2090436 w 4228949"/>
                  <a:gd name="connsiteY8" fmla="*/ 323850 h 4110786"/>
                  <a:gd name="connsiteX9" fmla="*/ 2090436 w 4228949"/>
                  <a:gd name="connsiteY9" fmla="*/ 323546 h 4110786"/>
                  <a:gd name="connsiteX10" fmla="*/ 2176945 w 4228949"/>
                  <a:gd name="connsiteY10" fmla="*/ 319178 h 4110786"/>
                  <a:gd name="connsiteX11" fmla="*/ 2290461 w 4228949"/>
                  <a:gd name="connsiteY11" fmla="*/ 323850 h 4110786"/>
                  <a:gd name="connsiteX12" fmla="*/ 4228786 w 4228949"/>
                  <a:gd name="connsiteY12" fmla="*/ 2058946 h 4110786"/>
                  <a:gd name="connsiteX13" fmla="*/ 2176946 w 4228949"/>
                  <a:gd name="connsiteY13" fmla="*/ 4110786 h 4110786"/>
                  <a:gd name="connsiteX14" fmla="*/ 125105 w 4228949"/>
                  <a:gd name="connsiteY14" fmla="*/ 2058946 h 4110786"/>
                  <a:gd name="connsiteX15" fmla="*/ 437178 w 4228949"/>
                  <a:gd name="connsiteY15" fmla="*/ 2058945 h 4110786"/>
                  <a:gd name="connsiteX16" fmla="*/ 2176945 w 4228949"/>
                  <a:gd name="connsiteY16" fmla="*/ 3798712 h 4110786"/>
                  <a:gd name="connsiteX17" fmla="*/ 3916711 w 4228949"/>
                  <a:gd name="connsiteY17" fmla="*/ 2058945 h 4110786"/>
                  <a:gd name="connsiteX18" fmla="*/ 2269473 w 4228949"/>
                  <a:gd name="connsiteY18" fmla="*/ 323850 h 4110786"/>
                  <a:gd name="connsiteX19" fmla="*/ 2290461 w 4228949"/>
                  <a:gd name="connsiteY19" fmla="*/ 323850 h 4110786"/>
                  <a:gd name="connsiteX20" fmla="*/ 2090436 w 4228949"/>
                  <a:gd name="connsiteY20" fmla="*/ 11473 h 4110786"/>
                  <a:gd name="connsiteX21" fmla="*/ 2090436 w 4228949"/>
                  <a:gd name="connsiteY21" fmla="*/ 323546 h 4110786"/>
                  <a:gd name="connsiteX22" fmla="*/ 739525 w 4228949"/>
                  <a:gd name="connsiteY22" fmla="*/ 1079241 h 4110786"/>
                  <a:gd name="connsiteX23" fmla="*/ 470434 w 4228949"/>
                  <a:gd name="connsiteY23" fmla="*/ 920125 h 4110786"/>
                  <a:gd name="connsiteX24" fmla="*/ 2090436 w 4228949"/>
                  <a:gd name="connsiteY24" fmla="*/ 11473 h 4110786"/>
                  <a:gd name="connsiteX25" fmla="*/ 2295224 w 4228949"/>
                  <a:gd name="connsiteY25" fmla="*/ 0 h 4110786"/>
                  <a:gd name="connsiteX26" fmla="*/ 2176946 w 4228949"/>
                  <a:gd name="connsiteY26" fmla="*/ 7105 h 4110786"/>
                  <a:gd name="connsiteX27" fmla="*/ 2090436 w 4228949"/>
                  <a:gd name="connsiteY27" fmla="*/ 11473 h 4110786"/>
                  <a:gd name="connsiteX28" fmla="*/ 2090436 w 4228949"/>
                  <a:gd name="connsiteY28" fmla="*/ 2381 h 4110786"/>
                  <a:gd name="connsiteX29" fmla="*/ 2295224 w 4228949"/>
                  <a:gd name="connsiteY29" fmla="*/ 0 h 4110786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176946 w 4228949"/>
                  <a:gd name="connsiteY26" fmla="*/ 4724 h 4108405"/>
                  <a:gd name="connsiteX27" fmla="*/ 2090436 w 4228949"/>
                  <a:gd name="connsiteY27" fmla="*/ 9092 h 4108405"/>
                  <a:gd name="connsiteX28" fmla="*/ 2090436 w 4228949"/>
                  <a:gd name="connsiteY28" fmla="*/ 0 h 4108405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090436 w 4228949"/>
                  <a:gd name="connsiteY26" fmla="*/ 9092 h 4108405"/>
                  <a:gd name="connsiteX27" fmla="*/ 2090436 w 4228949"/>
                  <a:gd name="connsiteY27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269473 w 4228925"/>
                  <a:gd name="connsiteY7" fmla="*/ 321469 h 4108405"/>
                  <a:gd name="connsiteX8" fmla="*/ 2090436 w 4228925"/>
                  <a:gd name="connsiteY8" fmla="*/ 321469 h 4108405"/>
                  <a:gd name="connsiteX9" fmla="*/ 2090436 w 4228925"/>
                  <a:gd name="connsiteY9" fmla="*/ 321165 h 4108405"/>
                  <a:gd name="connsiteX10" fmla="*/ 2176945 w 4228925"/>
                  <a:gd name="connsiteY10" fmla="*/ 316797 h 4108405"/>
                  <a:gd name="connsiteX11" fmla="*/ 2290461 w 4228925"/>
                  <a:gd name="connsiteY11" fmla="*/ 321469 h 4108405"/>
                  <a:gd name="connsiteX12" fmla="*/ 4228786 w 4228925"/>
                  <a:gd name="connsiteY12" fmla="*/ 2056565 h 4108405"/>
                  <a:gd name="connsiteX13" fmla="*/ 2176946 w 4228925"/>
                  <a:gd name="connsiteY13" fmla="*/ 4108405 h 4108405"/>
                  <a:gd name="connsiteX14" fmla="*/ 125105 w 4228925"/>
                  <a:gd name="connsiteY14" fmla="*/ 2056565 h 4108405"/>
                  <a:gd name="connsiteX15" fmla="*/ 437178 w 4228925"/>
                  <a:gd name="connsiteY15" fmla="*/ 2056564 h 4108405"/>
                  <a:gd name="connsiteX16" fmla="*/ 2176945 w 4228925"/>
                  <a:gd name="connsiteY16" fmla="*/ 3796331 h 4108405"/>
                  <a:gd name="connsiteX17" fmla="*/ 3916711 w 4228925"/>
                  <a:gd name="connsiteY17" fmla="*/ 2056564 h 4108405"/>
                  <a:gd name="connsiteX18" fmla="*/ 2290461 w 4228925"/>
                  <a:gd name="connsiteY18" fmla="*/ 321469 h 4108405"/>
                  <a:gd name="connsiteX19" fmla="*/ 2090436 w 4228925"/>
                  <a:gd name="connsiteY19" fmla="*/ 9092 h 4108405"/>
                  <a:gd name="connsiteX20" fmla="*/ 2090436 w 4228925"/>
                  <a:gd name="connsiteY20" fmla="*/ 321165 h 4108405"/>
                  <a:gd name="connsiteX21" fmla="*/ 739525 w 4228925"/>
                  <a:gd name="connsiteY21" fmla="*/ 1076860 h 4108405"/>
                  <a:gd name="connsiteX22" fmla="*/ 470434 w 4228925"/>
                  <a:gd name="connsiteY22" fmla="*/ 917744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25" fmla="*/ 2090436 w 4228925"/>
                  <a:gd name="connsiteY25" fmla="*/ 9092 h 4108405"/>
                  <a:gd name="connsiteX26" fmla="*/ 2090436 w 4228925"/>
                  <a:gd name="connsiteY26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176945 w 4228925"/>
                  <a:gd name="connsiteY9" fmla="*/ 316797 h 4108405"/>
                  <a:gd name="connsiteX10" fmla="*/ 2290461 w 4228925"/>
                  <a:gd name="connsiteY10" fmla="*/ 321469 h 4108405"/>
                  <a:gd name="connsiteX11" fmla="*/ 4228786 w 4228925"/>
                  <a:gd name="connsiteY11" fmla="*/ 2056565 h 4108405"/>
                  <a:gd name="connsiteX12" fmla="*/ 2176946 w 4228925"/>
                  <a:gd name="connsiteY12" fmla="*/ 4108405 h 4108405"/>
                  <a:gd name="connsiteX13" fmla="*/ 125105 w 4228925"/>
                  <a:gd name="connsiteY13" fmla="*/ 2056565 h 4108405"/>
                  <a:gd name="connsiteX14" fmla="*/ 437178 w 4228925"/>
                  <a:gd name="connsiteY14" fmla="*/ 2056564 h 4108405"/>
                  <a:gd name="connsiteX15" fmla="*/ 2176945 w 4228925"/>
                  <a:gd name="connsiteY15" fmla="*/ 3796331 h 4108405"/>
                  <a:gd name="connsiteX16" fmla="*/ 3916711 w 4228925"/>
                  <a:gd name="connsiteY16" fmla="*/ 2056564 h 4108405"/>
                  <a:gd name="connsiteX17" fmla="*/ 2290461 w 4228925"/>
                  <a:gd name="connsiteY17" fmla="*/ 321469 h 4108405"/>
                  <a:gd name="connsiteX18" fmla="*/ 2090436 w 4228925"/>
                  <a:gd name="connsiteY18" fmla="*/ 9092 h 4108405"/>
                  <a:gd name="connsiteX19" fmla="*/ 2090436 w 4228925"/>
                  <a:gd name="connsiteY19" fmla="*/ 321165 h 4108405"/>
                  <a:gd name="connsiteX20" fmla="*/ 739525 w 4228925"/>
                  <a:gd name="connsiteY20" fmla="*/ 1076860 h 4108405"/>
                  <a:gd name="connsiteX21" fmla="*/ 470434 w 4228925"/>
                  <a:gd name="connsiteY21" fmla="*/ 917744 h 4108405"/>
                  <a:gd name="connsiteX22" fmla="*/ 2090436 w 4228925"/>
                  <a:gd name="connsiteY22" fmla="*/ 9092 h 4108405"/>
                  <a:gd name="connsiteX23" fmla="*/ 2090436 w 4228925"/>
                  <a:gd name="connsiteY23" fmla="*/ 0 h 4108405"/>
                  <a:gd name="connsiteX24" fmla="*/ 2090436 w 4228925"/>
                  <a:gd name="connsiteY24" fmla="*/ 9092 h 4108405"/>
                  <a:gd name="connsiteX25" fmla="*/ 2090436 w 4228925"/>
                  <a:gd name="connsiteY25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090436 w 4228925"/>
                  <a:gd name="connsiteY6" fmla="*/ 321165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290461 w 4228925"/>
                  <a:gd name="connsiteY9" fmla="*/ 321469 h 4108405"/>
                  <a:gd name="connsiteX10" fmla="*/ 4228786 w 4228925"/>
                  <a:gd name="connsiteY10" fmla="*/ 2056565 h 4108405"/>
                  <a:gd name="connsiteX11" fmla="*/ 2176946 w 4228925"/>
                  <a:gd name="connsiteY11" fmla="*/ 4108405 h 4108405"/>
                  <a:gd name="connsiteX12" fmla="*/ 125105 w 4228925"/>
                  <a:gd name="connsiteY12" fmla="*/ 2056565 h 4108405"/>
                  <a:gd name="connsiteX13" fmla="*/ 437178 w 4228925"/>
                  <a:gd name="connsiteY13" fmla="*/ 2056564 h 4108405"/>
                  <a:gd name="connsiteX14" fmla="*/ 2176945 w 4228925"/>
                  <a:gd name="connsiteY14" fmla="*/ 3796331 h 4108405"/>
                  <a:gd name="connsiteX15" fmla="*/ 3916711 w 4228925"/>
                  <a:gd name="connsiteY15" fmla="*/ 2056564 h 4108405"/>
                  <a:gd name="connsiteX16" fmla="*/ 2290461 w 4228925"/>
                  <a:gd name="connsiteY16" fmla="*/ 321469 h 4108405"/>
                  <a:gd name="connsiteX17" fmla="*/ 2090436 w 4228925"/>
                  <a:gd name="connsiteY17" fmla="*/ 9092 h 4108405"/>
                  <a:gd name="connsiteX18" fmla="*/ 2090436 w 4228925"/>
                  <a:gd name="connsiteY18" fmla="*/ 321165 h 4108405"/>
                  <a:gd name="connsiteX19" fmla="*/ 739525 w 4228925"/>
                  <a:gd name="connsiteY19" fmla="*/ 1076860 h 4108405"/>
                  <a:gd name="connsiteX20" fmla="*/ 470434 w 4228925"/>
                  <a:gd name="connsiteY20" fmla="*/ 917744 h 4108405"/>
                  <a:gd name="connsiteX21" fmla="*/ 2090436 w 4228925"/>
                  <a:gd name="connsiteY21" fmla="*/ 9092 h 4108405"/>
                  <a:gd name="connsiteX22" fmla="*/ 2090436 w 4228925"/>
                  <a:gd name="connsiteY22" fmla="*/ 0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0" fmla="*/ 739525 w 4228925"/>
                  <a:gd name="connsiteY0" fmla="*/ 1067768 h 4099313"/>
                  <a:gd name="connsiteX1" fmla="*/ 742648 w 4228925"/>
                  <a:gd name="connsiteY1" fmla="*/ 1069614 h 4099313"/>
                  <a:gd name="connsiteX2" fmla="*/ 739525 w 4228925"/>
                  <a:gd name="connsiteY2" fmla="*/ 1067768 h 4099313"/>
                  <a:gd name="connsiteX3" fmla="*/ 468805 w 4228925"/>
                  <a:gd name="connsiteY3" fmla="*/ 907689 h 4099313"/>
                  <a:gd name="connsiteX4" fmla="*/ 470434 w 4228925"/>
                  <a:gd name="connsiteY4" fmla="*/ 908652 h 4099313"/>
                  <a:gd name="connsiteX5" fmla="*/ 468805 w 4228925"/>
                  <a:gd name="connsiteY5" fmla="*/ 907689 h 4099313"/>
                  <a:gd name="connsiteX6" fmla="*/ 2090436 w 4228925"/>
                  <a:gd name="connsiteY6" fmla="*/ 312073 h 4099313"/>
                  <a:gd name="connsiteX7" fmla="*/ 2090436 w 4228925"/>
                  <a:gd name="connsiteY7" fmla="*/ 312377 h 4099313"/>
                  <a:gd name="connsiteX8" fmla="*/ 2090436 w 4228925"/>
                  <a:gd name="connsiteY8" fmla="*/ 312073 h 4099313"/>
                  <a:gd name="connsiteX9" fmla="*/ 2290461 w 4228925"/>
                  <a:gd name="connsiteY9" fmla="*/ 312377 h 4099313"/>
                  <a:gd name="connsiteX10" fmla="*/ 4228786 w 4228925"/>
                  <a:gd name="connsiteY10" fmla="*/ 2047473 h 4099313"/>
                  <a:gd name="connsiteX11" fmla="*/ 2176946 w 4228925"/>
                  <a:gd name="connsiteY11" fmla="*/ 4099313 h 4099313"/>
                  <a:gd name="connsiteX12" fmla="*/ 125105 w 4228925"/>
                  <a:gd name="connsiteY12" fmla="*/ 2047473 h 4099313"/>
                  <a:gd name="connsiteX13" fmla="*/ 437178 w 4228925"/>
                  <a:gd name="connsiteY13" fmla="*/ 2047472 h 4099313"/>
                  <a:gd name="connsiteX14" fmla="*/ 2176945 w 4228925"/>
                  <a:gd name="connsiteY14" fmla="*/ 3787239 h 4099313"/>
                  <a:gd name="connsiteX15" fmla="*/ 3916711 w 4228925"/>
                  <a:gd name="connsiteY15" fmla="*/ 2047472 h 4099313"/>
                  <a:gd name="connsiteX16" fmla="*/ 2290461 w 4228925"/>
                  <a:gd name="connsiteY16" fmla="*/ 312377 h 4099313"/>
                  <a:gd name="connsiteX17" fmla="*/ 2090436 w 4228925"/>
                  <a:gd name="connsiteY17" fmla="*/ 0 h 4099313"/>
                  <a:gd name="connsiteX18" fmla="*/ 2090436 w 4228925"/>
                  <a:gd name="connsiteY18" fmla="*/ 312073 h 4099313"/>
                  <a:gd name="connsiteX19" fmla="*/ 739525 w 4228925"/>
                  <a:gd name="connsiteY19" fmla="*/ 1067768 h 4099313"/>
                  <a:gd name="connsiteX20" fmla="*/ 470434 w 4228925"/>
                  <a:gd name="connsiteY20" fmla="*/ 908652 h 4099313"/>
                  <a:gd name="connsiteX21" fmla="*/ 2090436 w 4228925"/>
                  <a:gd name="connsiteY21" fmla="*/ 0 h 4099313"/>
                  <a:gd name="connsiteX0" fmla="*/ 739525 w 4353891"/>
                  <a:gd name="connsiteY0" fmla="*/ 1067768 h 4099313"/>
                  <a:gd name="connsiteX1" fmla="*/ 742648 w 4353891"/>
                  <a:gd name="connsiteY1" fmla="*/ 1069614 h 4099313"/>
                  <a:gd name="connsiteX2" fmla="*/ 739525 w 4353891"/>
                  <a:gd name="connsiteY2" fmla="*/ 1067768 h 4099313"/>
                  <a:gd name="connsiteX3" fmla="*/ 468805 w 4353891"/>
                  <a:gd name="connsiteY3" fmla="*/ 907689 h 4099313"/>
                  <a:gd name="connsiteX4" fmla="*/ 470434 w 4353891"/>
                  <a:gd name="connsiteY4" fmla="*/ 908652 h 4099313"/>
                  <a:gd name="connsiteX5" fmla="*/ 468805 w 4353891"/>
                  <a:gd name="connsiteY5" fmla="*/ 907689 h 4099313"/>
                  <a:gd name="connsiteX6" fmla="*/ 2090436 w 4353891"/>
                  <a:gd name="connsiteY6" fmla="*/ 312073 h 4099313"/>
                  <a:gd name="connsiteX7" fmla="*/ 2090436 w 4353891"/>
                  <a:gd name="connsiteY7" fmla="*/ 312377 h 4099313"/>
                  <a:gd name="connsiteX8" fmla="*/ 2090436 w 4353891"/>
                  <a:gd name="connsiteY8" fmla="*/ 312073 h 4099313"/>
                  <a:gd name="connsiteX9" fmla="*/ 3916711 w 4353891"/>
                  <a:gd name="connsiteY9" fmla="*/ 2047472 h 4099313"/>
                  <a:gd name="connsiteX10" fmla="*/ 4228786 w 4353891"/>
                  <a:gd name="connsiteY10" fmla="*/ 2047473 h 4099313"/>
                  <a:gd name="connsiteX11" fmla="*/ 2176946 w 4353891"/>
                  <a:gd name="connsiteY11" fmla="*/ 4099313 h 4099313"/>
                  <a:gd name="connsiteX12" fmla="*/ 125105 w 4353891"/>
                  <a:gd name="connsiteY12" fmla="*/ 2047473 h 4099313"/>
                  <a:gd name="connsiteX13" fmla="*/ 437178 w 4353891"/>
                  <a:gd name="connsiteY13" fmla="*/ 2047472 h 4099313"/>
                  <a:gd name="connsiteX14" fmla="*/ 2176945 w 4353891"/>
                  <a:gd name="connsiteY14" fmla="*/ 3787239 h 4099313"/>
                  <a:gd name="connsiteX15" fmla="*/ 3916711 w 4353891"/>
                  <a:gd name="connsiteY15" fmla="*/ 2047472 h 4099313"/>
                  <a:gd name="connsiteX16" fmla="*/ 2090436 w 4353891"/>
                  <a:gd name="connsiteY16" fmla="*/ 0 h 4099313"/>
                  <a:gd name="connsiteX17" fmla="*/ 2090436 w 4353891"/>
                  <a:gd name="connsiteY17" fmla="*/ 312073 h 4099313"/>
                  <a:gd name="connsiteX18" fmla="*/ 739525 w 4353891"/>
                  <a:gd name="connsiteY18" fmla="*/ 1067768 h 4099313"/>
                  <a:gd name="connsiteX19" fmla="*/ 470434 w 4353891"/>
                  <a:gd name="connsiteY19" fmla="*/ 908652 h 4099313"/>
                  <a:gd name="connsiteX20" fmla="*/ 2090436 w 4353891"/>
                  <a:gd name="connsiteY20" fmla="*/ 0 h 4099313"/>
                  <a:gd name="connsiteX0" fmla="*/ 614420 w 4228786"/>
                  <a:gd name="connsiteY0" fmla="*/ 1067768 h 4099313"/>
                  <a:gd name="connsiteX1" fmla="*/ 617543 w 4228786"/>
                  <a:gd name="connsiteY1" fmla="*/ 1069614 h 4099313"/>
                  <a:gd name="connsiteX2" fmla="*/ 614420 w 4228786"/>
                  <a:gd name="connsiteY2" fmla="*/ 1067768 h 4099313"/>
                  <a:gd name="connsiteX3" fmla="*/ 343700 w 4228786"/>
                  <a:gd name="connsiteY3" fmla="*/ 907689 h 4099313"/>
                  <a:gd name="connsiteX4" fmla="*/ 345329 w 4228786"/>
                  <a:gd name="connsiteY4" fmla="*/ 908652 h 4099313"/>
                  <a:gd name="connsiteX5" fmla="*/ 343700 w 4228786"/>
                  <a:gd name="connsiteY5" fmla="*/ 907689 h 4099313"/>
                  <a:gd name="connsiteX6" fmla="*/ 1965331 w 4228786"/>
                  <a:gd name="connsiteY6" fmla="*/ 312073 h 4099313"/>
                  <a:gd name="connsiteX7" fmla="*/ 1965331 w 4228786"/>
                  <a:gd name="connsiteY7" fmla="*/ 312377 h 4099313"/>
                  <a:gd name="connsiteX8" fmla="*/ 1965331 w 4228786"/>
                  <a:gd name="connsiteY8" fmla="*/ 312073 h 4099313"/>
                  <a:gd name="connsiteX9" fmla="*/ 3791606 w 4228786"/>
                  <a:gd name="connsiteY9" fmla="*/ 2047472 h 4099313"/>
                  <a:gd name="connsiteX10" fmla="*/ 4103681 w 4228786"/>
                  <a:gd name="connsiteY10" fmla="*/ 2047473 h 4099313"/>
                  <a:gd name="connsiteX11" fmla="*/ 2051841 w 4228786"/>
                  <a:gd name="connsiteY11" fmla="*/ 4099313 h 4099313"/>
                  <a:gd name="connsiteX12" fmla="*/ 0 w 4228786"/>
                  <a:gd name="connsiteY12" fmla="*/ 2047473 h 4099313"/>
                  <a:gd name="connsiteX13" fmla="*/ 2051840 w 4228786"/>
                  <a:gd name="connsiteY13" fmla="*/ 3787239 h 4099313"/>
                  <a:gd name="connsiteX14" fmla="*/ 3791606 w 4228786"/>
                  <a:gd name="connsiteY14" fmla="*/ 2047472 h 4099313"/>
                  <a:gd name="connsiteX15" fmla="*/ 1965331 w 4228786"/>
                  <a:gd name="connsiteY15" fmla="*/ 0 h 4099313"/>
                  <a:gd name="connsiteX16" fmla="*/ 1965331 w 4228786"/>
                  <a:gd name="connsiteY16" fmla="*/ 312073 h 4099313"/>
                  <a:gd name="connsiteX17" fmla="*/ 614420 w 4228786"/>
                  <a:gd name="connsiteY17" fmla="*/ 1067768 h 4099313"/>
                  <a:gd name="connsiteX18" fmla="*/ 345329 w 4228786"/>
                  <a:gd name="connsiteY18" fmla="*/ 908652 h 4099313"/>
                  <a:gd name="connsiteX19" fmla="*/ 1965331 w 4228786"/>
                  <a:gd name="connsiteY19" fmla="*/ 0 h 4099313"/>
                  <a:gd name="connsiteX0" fmla="*/ 270720 w 3885086"/>
                  <a:gd name="connsiteY0" fmla="*/ 1067768 h 4224418"/>
                  <a:gd name="connsiteX1" fmla="*/ 273843 w 3885086"/>
                  <a:gd name="connsiteY1" fmla="*/ 1069614 h 4224418"/>
                  <a:gd name="connsiteX2" fmla="*/ 270720 w 3885086"/>
                  <a:gd name="connsiteY2" fmla="*/ 1067768 h 4224418"/>
                  <a:gd name="connsiteX3" fmla="*/ 0 w 3885086"/>
                  <a:gd name="connsiteY3" fmla="*/ 907689 h 4224418"/>
                  <a:gd name="connsiteX4" fmla="*/ 1629 w 3885086"/>
                  <a:gd name="connsiteY4" fmla="*/ 908652 h 4224418"/>
                  <a:gd name="connsiteX5" fmla="*/ 0 w 3885086"/>
                  <a:gd name="connsiteY5" fmla="*/ 907689 h 4224418"/>
                  <a:gd name="connsiteX6" fmla="*/ 1621631 w 3885086"/>
                  <a:gd name="connsiteY6" fmla="*/ 312073 h 4224418"/>
                  <a:gd name="connsiteX7" fmla="*/ 1621631 w 3885086"/>
                  <a:gd name="connsiteY7" fmla="*/ 312377 h 4224418"/>
                  <a:gd name="connsiteX8" fmla="*/ 1621631 w 3885086"/>
                  <a:gd name="connsiteY8" fmla="*/ 312073 h 4224418"/>
                  <a:gd name="connsiteX9" fmla="*/ 3447906 w 3885086"/>
                  <a:gd name="connsiteY9" fmla="*/ 2047472 h 4224418"/>
                  <a:gd name="connsiteX10" fmla="*/ 3759981 w 3885086"/>
                  <a:gd name="connsiteY10" fmla="*/ 2047473 h 4224418"/>
                  <a:gd name="connsiteX11" fmla="*/ 1708141 w 3885086"/>
                  <a:gd name="connsiteY11" fmla="*/ 4099313 h 4224418"/>
                  <a:gd name="connsiteX12" fmla="*/ 1708140 w 3885086"/>
                  <a:gd name="connsiteY12" fmla="*/ 3787239 h 4224418"/>
                  <a:gd name="connsiteX13" fmla="*/ 3447906 w 3885086"/>
                  <a:gd name="connsiteY13" fmla="*/ 2047472 h 4224418"/>
                  <a:gd name="connsiteX14" fmla="*/ 1621631 w 3885086"/>
                  <a:gd name="connsiteY14" fmla="*/ 0 h 4224418"/>
                  <a:gd name="connsiteX15" fmla="*/ 1621631 w 3885086"/>
                  <a:gd name="connsiteY15" fmla="*/ 312073 h 4224418"/>
                  <a:gd name="connsiteX16" fmla="*/ 270720 w 3885086"/>
                  <a:gd name="connsiteY16" fmla="*/ 1067768 h 4224418"/>
                  <a:gd name="connsiteX17" fmla="*/ 1629 w 3885086"/>
                  <a:gd name="connsiteY17" fmla="*/ 908652 h 4224418"/>
                  <a:gd name="connsiteX18" fmla="*/ 1621631 w 3885086"/>
                  <a:gd name="connsiteY18" fmla="*/ 0 h 4224418"/>
                  <a:gd name="connsiteX0" fmla="*/ 270720 w 3885086"/>
                  <a:gd name="connsiteY0" fmla="*/ 1067768 h 4099313"/>
                  <a:gd name="connsiteX1" fmla="*/ 273843 w 3885086"/>
                  <a:gd name="connsiteY1" fmla="*/ 1069614 h 4099313"/>
                  <a:gd name="connsiteX2" fmla="*/ 270720 w 3885086"/>
                  <a:gd name="connsiteY2" fmla="*/ 1067768 h 4099313"/>
                  <a:gd name="connsiteX3" fmla="*/ 0 w 3885086"/>
                  <a:gd name="connsiteY3" fmla="*/ 907689 h 4099313"/>
                  <a:gd name="connsiteX4" fmla="*/ 1629 w 3885086"/>
                  <a:gd name="connsiteY4" fmla="*/ 908652 h 4099313"/>
                  <a:gd name="connsiteX5" fmla="*/ 0 w 3885086"/>
                  <a:gd name="connsiteY5" fmla="*/ 907689 h 4099313"/>
                  <a:gd name="connsiteX6" fmla="*/ 1621631 w 3885086"/>
                  <a:gd name="connsiteY6" fmla="*/ 312073 h 4099313"/>
                  <a:gd name="connsiteX7" fmla="*/ 1621631 w 3885086"/>
                  <a:gd name="connsiteY7" fmla="*/ 312377 h 4099313"/>
                  <a:gd name="connsiteX8" fmla="*/ 1621631 w 3885086"/>
                  <a:gd name="connsiteY8" fmla="*/ 312073 h 4099313"/>
                  <a:gd name="connsiteX9" fmla="*/ 3447906 w 3885086"/>
                  <a:gd name="connsiteY9" fmla="*/ 2047472 h 4099313"/>
                  <a:gd name="connsiteX10" fmla="*/ 3759981 w 3885086"/>
                  <a:gd name="connsiteY10" fmla="*/ 2047473 h 4099313"/>
                  <a:gd name="connsiteX11" fmla="*/ 1708141 w 3885086"/>
                  <a:gd name="connsiteY11" fmla="*/ 4099313 h 4099313"/>
                  <a:gd name="connsiteX12" fmla="*/ 3447906 w 3885086"/>
                  <a:gd name="connsiteY12" fmla="*/ 2047472 h 4099313"/>
                  <a:gd name="connsiteX13" fmla="*/ 1621631 w 3885086"/>
                  <a:gd name="connsiteY13" fmla="*/ 0 h 4099313"/>
                  <a:gd name="connsiteX14" fmla="*/ 1621631 w 3885086"/>
                  <a:gd name="connsiteY14" fmla="*/ 312073 h 4099313"/>
                  <a:gd name="connsiteX15" fmla="*/ 270720 w 3885086"/>
                  <a:gd name="connsiteY15" fmla="*/ 1067768 h 4099313"/>
                  <a:gd name="connsiteX16" fmla="*/ 1629 w 3885086"/>
                  <a:gd name="connsiteY16" fmla="*/ 908652 h 4099313"/>
                  <a:gd name="connsiteX17" fmla="*/ 1621631 w 3885086"/>
                  <a:gd name="connsiteY17" fmla="*/ 0 h 4099313"/>
                  <a:gd name="connsiteX0" fmla="*/ 270720 w 3760643"/>
                  <a:gd name="connsiteY0" fmla="*/ 1067768 h 2047473"/>
                  <a:gd name="connsiteX1" fmla="*/ 273843 w 3760643"/>
                  <a:gd name="connsiteY1" fmla="*/ 1069614 h 2047473"/>
                  <a:gd name="connsiteX2" fmla="*/ 270720 w 3760643"/>
                  <a:gd name="connsiteY2" fmla="*/ 1067768 h 2047473"/>
                  <a:gd name="connsiteX3" fmla="*/ 0 w 3760643"/>
                  <a:gd name="connsiteY3" fmla="*/ 907689 h 2047473"/>
                  <a:gd name="connsiteX4" fmla="*/ 1629 w 3760643"/>
                  <a:gd name="connsiteY4" fmla="*/ 908652 h 2047473"/>
                  <a:gd name="connsiteX5" fmla="*/ 0 w 3760643"/>
                  <a:gd name="connsiteY5" fmla="*/ 907689 h 2047473"/>
                  <a:gd name="connsiteX6" fmla="*/ 1621631 w 3760643"/>
                  <a:gd name="connsiteY6" fmla="*/ 312073 h 2047473"/>
                  <a:gd name="connsiteX7" fmla="*/ 1621631 w 3760643"/>
                  <a:gd name="connsiteY7" fmla="*/ 312377 h 2047473"/>
                  <a:gd name="connsiteX8" fmla="*/ 1621631 w 3760643"/>
                  <a:gd name="connsiteY8" fmla="*/ 312073 h 2047473"/>
                  <a:gd name="connsiteX9" fmla="*/ 3447906 w 3760643"/>
                  <a:gd name="connsiteY9" fmla="*/ 2047472 h 2047473"/>
                  <a:gd name="connsiteX10" fmla="*/ 3759981 w 3760643"/>
                  <a:gd name="connsiteY10" fmla="*/ 2047473 h 2047473"/>
                  <a:gd name="connsiteX11" fmla="*/ 3447906 w 3760643"/>
                  <a:gd name="connsiteY11" fmla="*/ 2047472 h 2047473"/>
                  <a:gd name="connsiteX12" fmla="*/ 1621631 w 3760643"/>
                  <a:gd name="connsiteY12" fmla="*/ 0 h 2047473"/>
                  <a:gd name="connsiteX13" fmla="*/ 1621631 w 3760643"/>
                  <a:gd name="connsiteY13" fmla="*/ 312073 h 2047473"/>
                  <a:gd name="connsiteX14" fmla="*/ 270720 w 3760643"/>
                  <a:gd name="connsiteY14" fmla="*/ 1067768 h 2047473"/>
                  <a:gd name="connsiteX15" fmla="*/ 1629 w 3760643"/>
                  <a:gd name="connsiteY15" fmla="*/ 908652 h 2047473"/>
                  <a:gd name="connsiteX16" fmla="*/ 1621631 w 3760643"/>
                  <a:gd name="connsiteY16" fmla="*/ 0 h 2047473"/>
                  <a:gd name="connsiteX0" fmla="*/ 270720 w 1621631"/>
                  <a:gd name="connsiteY0" fmla="*/ 1067768 h 1069614"/>
                  <a:gd name="connsiteX1" fmla="*/ 273843 w 1621631"/>
                  <a:gd name="connsiteY1" fmla="*/ 1069614 h 1069614"/>
                  <a:gd name="connsiteX2" fmla="*/ 270720 w 1621631"/>
                  <a:gd name="connsiteY2" fmla="*/ 1067768 h 1069614"/>
                  <a:gd name="connsiteX3" fmla="*/ 0 w 1621631"/>
                  <a:gd name="connsiteY3" fmla="*/ 907689 h 1069614"/>
                  <a:gd name="connsiteX4" fmla="*/ 1629 w 1621631"/>
                  <a:gd name="connsiteY4" fmla="*/ 908652 h 1069614"/>
                  <a:gd name="connsiteX5" fmla="*/ 0 w 1621631"/>
                  <a:gd name="connsiteY5" fmla="*/ 907689 h 1069614"/>
                  <a:gd name="connsiteX6" fmla="*/ 1621631 w 1621631"/>
                  <a:gd name="connsiteY6" fmla="*/ 312073 h 1069614"/>
                  <a:gd name="connsiteX7" fmla="*/ 1621631 w 1621631"/>
                  <a:gd name="connsiteY7" fmla="*/ 312377 h 1069614"/>
                  <a:gd name="connsiteX8" fmla="*/ 1621631 w 1621631"/>
                  <a:gd name="connsiteY8" fmla="*/ 312073 h 1069614"/>
                  <a:gd name="connsiteX9" fmla="*/ 1621631 w 1621631"/>
                  <a:gd name="connsiteY9" fmla="*/ 0 h 1069614"/>
                  <a:gd name="connsiteX10" fmla="*/ 1621631 w 1621631"/>
                  <a:gd name="connsiteY10" fmla="*/ 312073 h 1069614"/>
                  <a:gd name="connsiteX11" fmla="*/ 270720 w 1621631"/>
                  <a:gd name="connsiteY11" fmla="*/ 1067768 h 1069614"/>
                  <a:gd name="connsiteX12" fmla="*/ 1629 w 1621631"/>
                  <a:gd name="connsiteY12" fmla="*/ 908652 h 1069614"/>
                  <a:gd name="connsiteX13" fmla="*/ 1621631 w 1621631"/>
                  <a:gd name="connsiteY13" fmla="*/ 0 h 1069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21631" h="1069614">
                    <a:moveTo>
                      <a:pt x="270720" y="1067768"/>
                    </a:moveTo>
                    <a:lnTo>
                      <a:pt x="273843" y="1069614"/>
                    </a:lnTo>
                    <a:lnTo>
                      <a:pt x="270720" y="1067768"/>
                    </a:lnTo>
                    <a:close/>
                    <a:moveTo>
                      <a:pt x="0" y="907689"/>
                    </a:moveTo>
                    <a:lnTo>
                      <a:pt x="1629" y="908652"/>
                    </a:lnTo>
                    <a:lnTo>
                      <a:pt x="0" y="907689"/>
                    </a:lnTo>
                    <a:close/>
                    <a:moveTo>
                      <a:pt x="1621631" y="312073"/>
                    </a:moveTo>
                    <a:lnTo>
                      <a:pt x="1621631" y="312377"/>
                    </a:lnTo>
                    <a:lnTo>
                      <a:pt x="1621631" y="312073"/>
                    </a:lnTo>
                    <a:close/>
                    <a:moveTo>
                      <a:pt x="1621631" y="0"/>
                    </a:moveTo>
                    <a:lnTo>
                      <a:pt x="1621631" y="312073"/>
                    </a:lnTo>
                    <a:cubicBezTo>
                      <a:pt x="1059988" y="337356"/>
                      <a:pt x="568425" y="631117"/>
                      <a:pt x="270720" y="1067768"/>
                    </a:cubicBezTo>
                    <a:lnTo>
                      <a:pt x="1629" y="908652"/>
                    </a:lnTo>
                    <a:cubicBezTo>
                      <a:pt x="354259" y="380480"/>
                      <a:pt x="945677" y="25494"/>
                      <a:pt x="1621631" y="0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98894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 b="1" spc="-38" dirty="0">
                  <a:solidFill>
                    <a:schemeClr val="accen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" name="Freeform 96">
                <a:extLst>
                  <a:ext uri="{FF2B5EF4-FFF2-40B4-BE49-F238E27FC236}">
                    <a16:creationId xmlns:a16="http://schemas.microsoft.com/office/drawing/2014/main" id="{089724F1-4DFE-FBE6-E6F1-FF1F8C0B8341}"/>
                  </a:ext>
                </a:extLst>
              </p:cNvPr>
              <p:cNvSpPr/>
              <p:nvPr/>
            </p:nvSpPr>
            <p:spPr bwMode="auto">
              <a:xfrm rot="3645706" flipH="1">
                <a:off x="8875073" y="3127550"/>
                <a:ext cx="1621631" cy="1069614"/>
              </a:xfrm>
              <a:custGeom>
                <a:avLst/>
                <a:gdLst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07636 w 4158105"/>
                  <a:gd name="connsiteY8" fmla="*/ 1069182 h 4110786"/>
                  <a:gd name="connsiteX9" fmla="*/ 398124 w 4158105"/>
                  <a:gd name="connsiteY9" fmla="*/ 919162 h 4110786"/>
                  <a:gd name="connsiteX10" fmla="*/ 2106264 w 4158105"/>
                  <a:gd name="connsiteY10" fmla="*/ 319178 h 4110786"/>
                  <a:gd name="connsiteX11" fmla="*/ 2198792 w 4158105"/>
                  <a:gd name="connsiteY11" fmla="*/ 323850 h 4110786"/>
                  <a:gd name="connsiteX12" fmla="*/ 2019755 w 4158105"/>
                  <a:gd name="connsiteY12" fmla="*/ 323850 h 4110786"/>
                  <a:gd name="connsiteX13" fmla="*/ 2019755 w 4158105"/>
                  <a:gd name="connsiteY13" fmla="*/ 323546 h 4110786"/>
                  <a:gd name="connsiteX14" fmla="*/ 2106264 w 4158105"/>
                  <a:gd name="connsiteY14" fmla="*/ 319178 h 4110786"/>
                  <a:gd name="connsiteX15" fmla="*/ 2224351 w 4158105"/>
                  <a:gd name="connsiteY15" fmla="*/ 13068 h 4110786"/>
                  <a:gd name="connsiteX16" fmla="*/ 4158105 w 4158105"/>
                  <a:gd name="connsiteY16" fmla="*/ 2058946 h 4110786"/>
                  <a:gd name="connsiteX17" fmla="*/ 2106265 w 4158105"/>
                  <a:gd name="connsiteY17" fmla="*/ 4110786 h 4110786"/>
                  <a:gd name="connsiteX18" fmla="*/ 54424 w 4158105"/>
                  <a:gd name="connsiteY18" fmla="*/ 2058946 h 4110786"/>
                  <a:gd name="connsiteX19" fmla="*/ 574232 w 4158105"/>
                  <a:gd name="connsiteY19" fmla="*/ 1234330 h 4110786"/>
                  <a:gd name="connsiteX20" fmla="*/ 366497 w 4158105"/>
                  <a:gd name="connsiteY20" fmla="*/ 2058945 h 4110786"/>
                  <a:gd name="connsiteX21" fmla="*/ 2106264 w 4158105"/>
                  <a:gd name="connsiteY21" fmla="*/ 3798712 h 4110786"/>
                  <a:gd name="connsiteX22" fmla="*/ 3846030 w 4158105"/>
                  <a:gd name="connsiteY22" fmla="*/ 2058945 h 4110786"/>
                  <a:gd name="connsiteX23" fmla="*/ 2198792 w 4158105"/>
                  <a:gd name="connsiteY23" fmla="*/ 323850 h 4110786"/>
                  <a:gd name="connsiteX24" fmla="*/ 2219780 w 4158105"/>
                  <a:gd name="connsiteY24" fmla="*/ 323850 h 4110786"/>
                  <a:gd name="connsiteX25" fmla="*/ 2224351 w 4158105"/>
                  <a:gd name="connsiteY25" fmla="*/ 13068 h 4110786"/>
                  <a:gd name="connsiteX26" fmla="*/ 2019755 w 4158105"/>
                  <a:gd name="connsiteY26" fmla="*/ 11473 h 4110786"/>
                  <a:gd name="connsiteX27" fmla="*/ 2019755 w 4158105"/>
                  <a:gd name="connsiteY27" fmla="*/ 323546 h 4110786"/>
                  <a:gd name="connsiteX28" fmla="*/ 668844 w 4158105"/>
                  <a:gd name="connsiteY28" fmla="*/ 1079241 h 4110786"/>
                  <a:gd name="connsiteX29" fmla="*/ 399753 w 4158105"/>
                  <a:gd name="connsiteY29" fmla="*/ 920125 h 4110786"/>
                  <a:gd name="connsiteX30" fmla="*/ 2019755 w 4158105"/>
                  <a:gd name="connsiteY30" fmla="*/ 11473 h 4110786"/>
                  <a:gd name="connsiteX31" fmla="*/ 2224543 w 4158105"/>
                  <a:gd name="connsiteY31" fmla="*/ 0 h 4110786"/>
                  <a:gd name="connsiteX32" fmla="*/ 2224351 w 4158105"/>
                  <a:gd name="connsiteY32" fmla="*/ 13068 h 4110786"/>
                  <a:gd name="connsiteX33" fmla="*/ 2106265 w 4158105"/>
                  <a:gd name="connsiteY33" fmla="*/ 7105 h 4110786"/>
                  <a:gd name="connsiteX34" fmla="*/ 2019755 w 4158105"/>
                  <a:gd name="connsiteY34" fmla="*/ 11473 h 4110786"/>
                  <a:gd name="connsiteX35" fmla="*/ 2019755 w 4158105"/>
                  <a:gd name="connsiteY35" fmla="*/ 2381 h 4110786"/>
                  <a:gd name="connsiteX36" fmla="*/ 2224543 w 4158105"/>
                  <a:gd name="connsiteY36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98124 w 4158105"/>
                  <a:gd name="connsiteY8" fmla="*/ 919162 h 4110786"/>
                  <a:gd name="connsiteX9" fmla="*/ 2106264 w 4158105"/>
                  <a:gd name="connsiteY9" fmla="*/ 319178 h 4110786"/>
                  <a:gd name="connsiteX10" fmla="*/ 2198792 w 4158105"/>
                  <a:gd name="connsiteY10" fmla="*/ 323850 h 4110786"/>
                  <a:gd name="connsiteX11" fmla="*/ 2019755 w 4158105"/>
                  <a:gd name="connsiteY11" fmla="*/ 323850 h 4110786"/>
                  <a:gd name="connsiteX12" fmla="*/ 2019755 w 4158105"/>
                  <a:gd name="connsiteY12" fmla="*/ 323546 h 4110786"/>
                  <a:gd name="connsiteX13" fmla="*/ 2106264 w 4158105"/>
                  <a:gd name="connsiteY13" fmla="*/ 319178 h 4110786"/>
                  <a:gd name="connsiteX14" fmla="*/ 2224351 w 4158105"/>
                  <a:gd name="connsiteY14" fmla="*/ 13068 h 4110786"/>
                  <a:gd name="connsiteX15" fmla="*/ 4158105 w 4158105"/>
                  <a:gd name="connsiteY15" fmla="*/ 2058946 h 4110786"/>
                  <a:gd name="connsiteX16" fmla="*/ 2106265 w 4158105"/>
                  <a:gd name="connsiteY16" fmla="*/ 4110786 h 4110786"/>
                  <a:gd name="connsiteX17" fmla="*/ 54424 w 4158105"/>
                  <a:gd name="connsiteY17" fmla="*/ 2058946 h 4110786"/>
                  <a:gd name="connsiteX18" fmla="*/ 574232 w 4158105"/>
                  <a:gd name="connsiteY18" fmla="*/ 1234330 h 4110786"/>
                  <a:gd name="connsiteX19" fmla="*/ 366497 w 4158105"/>
                  <a:gd name="connsiteY19" fmla="*/ 2058945 h 4110786"/>
                  <a:gd name="connsiteX20" fmla="*/ 2106264 w 4158105"/>
                  <a:gd name="connsiteY20" fmla="*/ 3798712 h 4110786"/>
                  <a:gd name="connsiteX21" fmla="*/ 3846030 w 4158105"/>
                  <a:gd name="connsiteY21" fmla="*/ 2058945 h 4110786"/>
                  <a:gd name="connsiteX22" fmla="*/ 2198792 w 4158105"/>
                  <a:gd name="connsiteY22" fmla="*/ 323850 h 4110786"/>
                  <a:gd name="connsiteX23" fmla="*/ 2219780 w 4158105"/>
                  <a:gd name="connsiteY23" fmla="*/ 323850 h 4110786"/>
                  <a:gd name="connsiteX24" fmla="*/ 2224351 w 4158105"/>
                  <a:gd name="connsiteY24" fmla="*/ 13068 h 4110786"/>
                  <a:gd name="connsiteX25" fmla="*/ 2019755 w 4158105"/>
                  <a:gd name="connsiteY25" fmla="*/ 11473 h 4110786"/>
                  <a:gd name="connsiteX26" fmla="*/ 2019755 w 4158105"/>
                  <a:gd name="connsiteY26" fmla="*/ 323546 h 4110786"/>
                  <a:gd name="connsiteX27" fmla="*/ 668844 w 4158105"/>
                  <a:gd name="connsiteY27" fmla="*/ 1079241 h 4110786"/>
                  <a:gd name="connsiteX28" fmla="*/ 399753 w 4158105"/>
                  <a:gd name="connsiteY28" fmla="*/ 920125 h 4110786"/>
                  <a:gd name="connsiteX29" fmla="*/ 2019755 w 4158105"/>
                  <a:gd name="connsiteY29" fmla="*/ 11473 h 4110786"/>
                  <a:gd name="connsiteX30" fmla="*/ 2224543 w 4158105"/>
                  <a:gd name="connsiteY30" fmla="*/ 0 h 4110786"/>
                  <a:gd name="connsiteX31" fmla="*/ 2224351 w 4158105"/>
                  <a:gd name="connsiteY31" fmla="*/ 13068 h 4110786"/>
                  <a:gd name="connsiteX32" fmla="*/ 2106265 w 4158105"/>
                  <a:gd name="connsiteY32" fmla="*/ 7105 h 4110786"/>
                  <a:gd name="connsiteX33" fmla="*/ 2019755 w 4158105"/>
                  <a:gd name="connsiteY33" fmla="*/ 11473 h 4110786"/>
                  <a:gd name="connsiteX34" fmla="*/ 2019755 w 4158105"/>
                  <a:gd name="connsiteY34" fmla="*/ 2381 h 4110786"/>
                  <a:gd name="connsiteX35" fmla="*/ 2224543 w 4158105"/>
                  <a:gd name="connsiteY35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98124 w 4158105"/>
                  <a:gd name="connsiteY7" fmla="*/ 919162 h 4110786"/>
                  <a:gd name="connsiteX8" fmla="*/ 2106264 w 4158105"/>
                  <a:gd name="connsiteY8" fmla="*/ 319178 h 4110786"/>
                  <a:gd name="connsiteX9" fmla="*/ 2198792 w 4158105"/>
                  <a:gd name="connsiteY9" fmla="*/ 323850 h 4110786"/>
                  <a:gd name="connsiteX10" fmla="*/ 2019755 w 4158105"/>
                  <a:gd name="connsiteY10" fmla="*/ 323850 h 4110786"/>
                  <a:gd name="connsiteX11" fmla="*/ 2019755 w 4158105"/>
                  <a:gd name="connsiteY11" fmla="*/ 323546 h 4110786"/>
                  <a:gd name="connsiteX12" fmla="*/ 2106264 w 4158105"/>
                  <a:gd name="connsiteY12" fmla="*/ 319178 h 4110786"/>
                  <a:gd name="connsiteX13" fmla="*/ 2224351 w 4158105"/>
                  <a:gd name="connsiteY13" fmla="*/ 13068 h 4110786"/>
                  <a:gd name="connsiteX14" fmla="*/ 4158105 w 4158105"/>
                  <a:gd name="connsiteY14" fmla="*/ 2058946 h 4110786"/>
                  <a:gd name="connsiteX15" fmla="*/ 2106265 w 4158105"/>
                  <a:gd name="connsiteY15" fmla="*/ 4110786 h 4110786"/>
                  <a:gd name="connsiteX16" fmla="*/ 54424 w 4158105"/>
                  <a:gd name="connsiteY16" fmla="*/ 2058946 h 4110786"/>
                  <a:gd name="connsiteX17" fmla="*/ 574232 w 4158105"/>
                  <a:gd name="connsiteY17" fmla="*/ 1234330 h 4110786"/>
                  <a:gd name="connsiteX18" fmla="*/ 366497 w 4158105"/>
                  <a:gd name="connsiteY18" fmla="*/ 2058945 h 4110786"/>
                  <a:gd name="connsiteX19" fmla="*/ 2106264 w 4158105"/>
                  <a:gd name="connsiteY19" fmla="*/ 3798712 h 4110786"/>
                  <a:gd name="connsiteX20" fmla="*/ 3846030 w 4158105"/>
                  <a:gd name="connsiteY20" fmla="*/ 2058945 h 4110786"/>
                  <a:gd name="connsiteX21" fmla="*/ 2198792 w 4158105"/>
                  <a:gd name="connsiteY21" fmla="*/ 323850 h 4110786"/>
                  <a:gd name="connsiteX22" fmla="*/ 2219780 w 4158105"/>
                  <a:gd name="connsiteY22" fmla="*/ 323850 h 4110786"/>
                  <a:gd name="connsiteX23" fmla="*/ 2224351 w 4158105"/>
                  <a:gd name="connsiteY23" fmla="*/ 13068 h 4110786"/>
                  <a:gd name="connsiteX24" fmla="*/ 2019755 w 4158105"/>
                  <a:gd name="connsiteY24" fmla="*/ 11473 h 4110786"/>
                  <a:gd name="connsiteX25" fmla="*/ 2019755 w 4158105"/>
                  <a:gd name="connsiteY25" fmla="*/ 323546 h 4110786"/>
                  <a:gd name="connsiteX26" fmla="*/ 668844 w 4158105"/>
                  <a:gd name="connsiteY26" fmla="*/ 1079241 h 4110786"/>
                  <a:gd name="connsiteX27" fmla="*/ 399753 w 4158105"/>
                  <a:gd name="connsiteY27" fmla="*/ 920125 h 4110786"/>
                  <a:gd name="connsiteX28" fmla="*/ 2019755 w 4158105"/>
                  <a:gd name="connsiteY28" fmla="*/ 11473 h 4110786"/>
                  <a:gd name="connsiteX29" fmla="*/ 2224543 w 4158105"/>
                  <a:gd name="connsiteY29" fmla="*/ 0 h 4110786"/>
                  <a:gd name="connsiteX30" fmla="*/ 2224351 w 4158105"/>
                  <a:gd name="connsiteY30" fmla="*/ 13068 h 4110786"/>
                  <a:gd name="connsiteX31" fmla="*/ 2106265 w 4158105"/>
                  <a:gd name="connsiteY31" fmla="*/ 7105 h 4110786"/>
                  <a:gd name="connsiteX32" fmla="*/ 2019755 w 4158105"/>
                  <a:gd name="connsiteY32" fmla="*/ 11473 h 4110786"/>
                  <a:gd name="connsiteX33" fmla="*/ 2019755 w 4158105"/>
                  <a:gd name="connsiteY33" fmla="*/ 2381 h 4110786"/>
                  <a:gd name="connsiteX34" fmla="*/ 2224543 w 4158105"/>
                  <a:gd name="connsiteY34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644913 w 4228786"/>
                  <a:gd name="connsiteY3" fmla="*/ 1234330 h 4110786"/>
                  <a:gd name="connsiteX4" fmla="*/ 739525 w 4228786"/>
                  <a:gd name="connsiteY4" fmla="*/ 1079241 h 4110786"/>
                  <a:gd name="connsiteX5" fmla="*/ 468805 w 4228786"/>
                  <a:gd name="connsiteY5" fmla="*/ 919162 h 4110786"/>
                  <a:gd name="connsiteX6" fmla="*/ 470434 w 4228786"/>
                  <a:gd name="connsiteY6" fmla="*/ 920125 h 4110786"/>
                  <a:gd name="connsiteX7" fmla="*/ 468805 w 4228786"/>
                  <a:gd name="connsiteY7" fmla="*/ 919162 h 4110786"/>
                  <a:gd name="connsiteX8" fmla="*/ 2176945 w 4228786"/>
                  <a:gd name="connsiteY8" fmla="*/ 319178 h 4110786"/>
                  <a:gd name="connsiteX9" fmla="*/ 2269473 w 4228786"/>
                  <a:gd name="connsiteY9" fmla="*/ 323850 h 4110786"/>
                  <a:gd name="connsiteX10" fmla="*/ 2090436 w 4228786"/>
                  <a:gd name="connsiteY10" fmla="*/ 323850 h 4110786"/>
                  <a:gd name="connsiteX11" fmla="*/ 2090436 w 4228786"/>
                  <a:gd name="connsiteY11" fmla="*/ 323546 h 4110786"/>
                  <a:gd name="connsiteX12" fmla="*/ 2176945 w 4228786"/>
                  <a:gd name="connsiteY12" fmla="*/ 319178 h 4110786"/>
                  <a:gd name="connsiteX13" fmla="*/ 2295032 w 4228786"/>
                  <a:gd name="connsiteY13" fmla="*/ 13068 h 4110786"/>
                  <a:gd name="connsiteX14" fmla="*/ 4228786 w 4228786"/>
                  <a:gd name="connsiteY14" fmla="*/ 2058946 h 4110786"/>
                  <a:gd name="connsiteX15" fmla="*/ 2176946 w 4228786"/>
                  <a:gd name="connsiteY15" fmla="*/ 4110786 h 4110786"/>
                  <a:gd name="connsiteX16" fmla="*/ 125105 w 4228786"/>
                  <a:gd name="connsiteY16" fmla="*/ 2058946 h 4110786"/>
                  <a:gd name="connsiteX17" fmla="*/ 437178 w 4228786"/>
                  <a:gd name="connsiteY17" fmla="*/ 2058945 h 4110786"/>
                  <a:gd name="connsiteX18" fmla="*/ 2176945 w 4228786"/>
                  <a:gd name="connsiteY18" fmla="*/ 3798712 h 4110786"/>
                  <a:gd name="connsiteX19" fmla="*/ 3916711 w 4228786"/>
                  <a:gd name="connsiteY19" fmla="*/ 2058945 h 4110786"/>
                  <a:gd name="connsiteX20" fmla="*/ 2269473 w 4228786"/>
                  <a:gd name="connsiteY20" fmla="*/ 323850 h 4110786"/>
                  <a:gd name="connsiteX21" fmla="*/ 2290461 w 4228786"/>
                  <a:gd name="connsiteY21" fmla="*/ 323850 h 4110786"/>
                  <a:gd name="connsiteX22" fmla="*/ 2295032 w 4228786"/>
                  <a:gd name="connsiteY22" fmla="*/ 13068 h 4110786"/>
                  <a:gd name="connsiteX23" fmla="*/ 2090436 w 4228786"/>
                  <a:gd name="connsiteY23" fmla="*/ 11473 h 4110786"/>
                  <a:gd name="connsiteX24" fmla="*/ 2090436 w 4228786"/>
                  <a:gd name="connsiteY24" fmla="*/ 323546 h 4110786"/>
                  <a:gd name="connsiteX25" fmla="*/ 739525 w 4228786"/>
                  <a:gd name="connsiteY25" fmla="*/ 1079241 h 4110786"/>
                  <a:gd name="connsiteX26" fmla="*/ 470434 w 4228786"/>
                  <a:gd name="connsiteY26" fmla="*/ 920125 h 4110786"/>
                  <a:gd name="connsiteX27" fmla="*/ 2090436 w 4228786"/>
                  <a:gd name="connsiteY27" fmla="*/ 11473 h 4110786"/>
                  <a:gd name="connsiteX28" fmla="*/ 2295224 w 4228786"/>
                  <a:gd name="connsiteY28" fmla="*/ 0 h 4110786"/>
                  <a:gd name="connsiteX29" fmla="*/ 2295032 w 4228786"/>
                  <a:gd name="connsiteY29" fmla="*/ 13068 h 4110786"/>
                  <a:gd name="connsiteX30" fmla="*/ 2176946 w 4228786"/>
                  <a:gd name="connsiteY30" fmla="*/ 7105 h 4110786"/>
                  <a:gd name="connsiteX31" fmla="*/ 2090436 w 4228786"/>
                  <a:gd name="connsiteY31" fmla="*/ 11473 h 4110786"/>
                  <a:gd name="connsiteX32" fmla="*/ 2090436 w 4228786"/>
                  <a:gd name="connsiteY32" fmla="*/ 2381 h 4110786"/>
                  <a:gd name="connsiteX33" fmla="*/ 2295224 w 4228786"/>
                  <a:gd name="connsiteY33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739525 w 4228786"/>
                  <a:gd name="connsiteY3" fmla="*/ 1079241 h 4110786"/>
                  <a:gd name="connsiteX4" fmla="*/ 468805 w 4228786"/>
                  <a:gd name="connsiteY4" fmla="*/ 919162 h 4110786"/>
                  <a:gd name="connsiteX5" fmla="*/ 470434 w 4228786"/>
                  <a:gd name="connsiteY5" fmla="*/ 920125 h 4110786"/>
                  <a:gd name="connsiteX6" fmla="*/ 468805 w 4228786"/>
                  <a:gd name="connsiteY6" fmla="*/ 919162 h 4110786"/>
                  <a:gd name="connsiteX7" fmla="*/ 2176945 w 4228786"/>
                  <a:gd name="connsiteY7" fmla="*/ 319178 h 4110786"/>
                  <a:gd name="connsiteX8" fmla="*/ 2269473 w 4228786"/>
                  <a:gd name="connsiteY8" fmla="*/ 323850 h 4110786"/>
                  <a:gd name="connsiteX9" fmla="*/ 2090436 w 4228786"/>
                  <a:gd name="connsiteY9" fmla="*/ 323850 h 4110786"/>
                  <a:gd name="connsiteX10" fmla="*/ 2090436 w 4228786"/>
                  <a:gd name="connsiteY10" fmla="*/ 323546 h 4110786"/>
                  <a:gd name="connsiteX11" fmla="*/ 2176945 w 4228786"/>
                  <a:gd name="connsiteY11" fmla="*/ 319178 h 4110786"/>
                  <a:gd name="connsiteX12" fmla="*/ 2295032 w 4228786"/>
                  <a:gd name="connsiteY12" fmla="*/ 13068 h 4110786"/>
                  <a:gd name="connsiteX13" fmla="*/ 4228786 w 4228786"/>
                  <a:gd name="connsiteY13" fmla="*/ 2058946 h 4110786"/>
                  <a:gd name="connsiteX14" fmla="*/ 2176946 w 4228786"/>
                  <a:gd name="connsiteY14" fmla="*/ 4110786 h 4110786"/>
                  <a:gd name="connsiteX15" fmla="*/ 125105 w 4228786"/>
                  <a:gd name="connsiteY15" fmla="*/ 2058946 h 4110786"/>
                  <a:gd name="connsiteX16" fmla="*/ 437178 w 4228786"/>
                  <a:gd name="connsiteY16" fmla="*/ 2058945 h 4110786"/>
                  <a:gd name="connsiteX17" fmla="*/ 2176945 w 4228786"/>
                  <a:gd name="connsiteY17" fmla="*/ 3798712 h 4110786"/>
                  <a:gd name="connsiteX18" fmla="*/ 3916711 w 4228786"/>
                  <a:gd name="connsiteY18" fmla="*/ 2058945 h 4110786"/>
                  <a:gd name="connsiteX19" fmla="*/ 2269473 w 4228786"/>
                  <a:gd name="connsiteY19" fmla="*/ 323850 h 4110786"/>
                  <a:gd name="connsiteX20" fmla="*/ 2290461 w 4228786"/>
                  <a:gd name="connsiteY20" fmla="*/ 323850 h 4110786"/>
                  <a:gd name="connsiteX21" fmla="*/ 2295032 w 4228786"/>
                  <a:gd name="connsiteY21" fmla="*/ 13068 h 4110786"/>
                  <a:gd name="connsiteX22" fmla="*/ 2090436 w 4228786"/>
                  <a:gd name="connsiteY22" fmla="*/ 11473 h 4110786"/>
                  <a:gd name="connsiteX23" fmla="*/ 2090436 w 4228786"/>
                  <a:gd name="connsiteY23" fmla="*/ 323546 h 4110786"/>
                  <a:gd name="connsiteX24" fmla="*/ 739525 w 4228786"/>
                  <a:gd name="connsiteY24" fmla="*/ 1079241 h 4110786"/>
                  <a:gd name="connsiteX25" fmla="*/ 470434 w 4228786"/>
                  <a:gd name="connsiteY25" fmla="*/ 920125 h 4110786"/>
                  <a:gd name="connsiteX26" fmla="*/ 2090436 w 4228786"/>
                  <a:gd name="connsiteY26" fmla="*/ 11473 h 4110786"/>
                  <a:gd name="connsiteX27" fmla="*/ 2295224 w 4228786"/>
                  <a:gd name="connsiteY27" fmla="*/ 0 h 4110786"/>
                  <a:gd name="connsiteX28" fmla="*/ 2295032 w 4228786"/>
                  <a:gd name="connsiteY28" fmla="*/ 13068 h 4110786"/>
                  <a:gd name="connsiteX29" fmla="*/ 2176946 w 4228786"/>
                  <a:gd name="connsiteY29" fmla="*/ 7105 h 4110786"/>
                  <a:gd name="connsiteX30" fmla="*/ 2090436 w 4228786"/>
                  <a:gd name="connsiteY30" fmla="*/ 11473 h 4110786"/>
                  <a:gd name="connsiteX31" fmla="*/ 2090436 w 4228786"/>
                  <a:gd name="connsiteY31" fmla="*/ 2381 h 4110786"/>
                  <a:gd name="connsiteX32" fmla="*/ 2295224 w 4228786"/>
                  <a:gd name="connsiteY32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295032 w 4228786"/>
                  <a:gd name="connsiteY27" fmla="*/ 13068 h 4110786"/>
                  <a:gd name="connsiteX28" fmla="*/ 2176946 w 4228786"/>
                  <a:gd name="connsiteY28" fmla="*/ 7105 h 4110786"/>
                  <a:gd name="connsiteX29" fmla="*/ 2090436 w 4228786"/>
                  <a:gd name="connsiteY29" fmla="*/ 11473 h 4110786"/>
                  <a:gd name="connsiteX30" fmla="*/ 2090436 w 4228786"/>
                  <a:gd name="connsiteY30" fmla="*/ 2381 h 4110786"/>
                  <a:gd name="connsiteX31" fmla="*/ 2295224 w 4228786"/>
                  <a:gd name="connsiteY31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176946 w 4228786"/>
                  <a:gd name="connsiteY27" fmla="*/ 7105 h 4110786"/>
                  <a:gd name="connsiteX28" fmla="*/ 2090436 w 4228786"/>
                  <a:gd name="connsiteY28" fmla="*/ 11473 h 4110786"/>
                  <a:gd name="connsiteX29" fmla="*/ 2090436 w 4228786"/>
                  <a:gd name="connsiteY29" fmla="*/ 2381 h 4110786"/>
                  <a:gd name="connsiteX30" fmla="*/ 2295224 w 4228786"/>
                  <a:gd name="connsiteY30" fmla="*/ 0 h 4110786"/>
                  <a:gd name="connsiteX0" fmla="*/ 739525 w 4228949"/>
                  <a:gd name="connsiteY0" fmla="*/ 1079241 h 4110786"/>
                  <a:gd name="connsiteX1" fmla="*/ 742648 w 4228949"/>
                  <a:gd name="connsiteY1" fmla="*/ 1081087 h 4110786"/>
                  <a:gd name="connsiteX2" fmla="*/ 739525 w 4228949"/>
                  <a:gd name="connsiteY2" fmla="*/ 1079241 h 4110786"/>
                  <a:gd name="connsiteX3" fmla="*/ 468805 w 4228949"/>
                  <a:gd name="connsiteY3" fmla="*/ 919162 h 4110786"/>
                  <a:gd name="connsiteX4" fmla="*/ 470434 w 4228949"/>
                  <a:gd name="connsiteY4" fmla="*/ 920125 h 4110786"/>
                  <a:gd name="connsiteX5" fmla="*/ 468805 w 4228949"/>
                  <a:gd name="connsiteY5" fmla="*/ 919162 h 4110786"/>
                  <a:gd name="connsiteX6" fmla="*/ 2176945 w 4228949"/>
                  <a:gd name="connsiteY6" fmla="*/ 319178 h 4110786"/>
                  <a:gd name="connsiteX7" fmla="*/ 2269473 w 4228949"/>
                  <a:gd name="connsiteY7" fmla="*/ 323850 h 4110786"/>
                  <a:gd name="connsiteX8" fmla="*/ 2090436 w 4228949"/>
                  <a:gd name="connsiteY8" fmla="*/ 323850 h 4110786"/>
                  <a:gd name="connsiteX9" fmla="*/ 2090436 w 4228949"/>
                  <a:gd name="connsiteY9" fmla="*/ 323546 h 4110786"/>
                  <a:gd name="connsiteX10" fmla="*/ 2176945 w 4228949"/>
                  <a:gd name="connsiteY10" fmla="*/ 319178 h 4110786"/>
                  <a:gd name="connsiteX11" fmla="*/ 2290461 w 4228949"/>
                  <a:gd name="connsiteY11" fmla="*/ 323850 h 4110786"/>
                  <a:gd name="connsiteX12" fmla="*/ 4228786 w 4228949"/>
                  <a:gd name="connsiteY12" fmla="*/ 2058946 h 4110786"/>
                  <a:gd name="connsiteX13" fmla="*/ 2176946 w 4228949"/>
                  <a:gd name="connsiteY13" fmla="*/ 4110786 h 4110786"/>
                  <a:gd name="connsiteX14" fmla="*/ 125105 w 4228949"/>
                  <a:gd name="connsiteY14" fmla="*/ 2058946 h 4110786"/>
                  <a:gd name="connsiteX15" fmla="*/ 437178 w 4228949"/>
                  <a:gd name="connsiteY15" fmla="*/ 2058945 h 4110786"/>
                  <a:gd name="connsiteX16" fmla="*/ 2176945 w 4228949"/>
                  <a:gd name="connsiteY16" fmla="*/ 3798712 h 4110786"/>
                  <a:gd name="connsiteX17" fmla="*/ 3916711 w 4228949"/>
                  <a:gd name="connsiteY17" fmla="*/ 2058945 h 4110786"/>
                  <a:gd name="connsiteX18" fmla="*/ 2269473 w 4228949"/>
                  <a:gd name="connsiteY18" fmla="*/ 323850 h 4110786"/>
                  <a:gd name="connsiteX19" fmla="*/ 2290461 w 4228949"/>
                  <a:gd name="connsiteY19" fmla="*/ 323850 h 4110786"/>
                  <a:gd name="connsiteX20" fmla="*/ 2090436 w 4228949"/>
                  <a:gd name="connsiteY20" fmla="*/ 11473 h 4110786"/>
                  <a:gd name="connsiteX21" fmla="*/ 2090436 w 4228949"/>
                  <a:gd name="connsiteY21" fmla="*/ 323546 h 4110786"/>
                  <a:gd name="connsiteX22" fmla="*/ 739525 w 4228949"/>
                  <a:gd name="connsiteY22" fmla="*/ 1079241 h 4110786"/>
                  <a:gd name="connsiteX23" fmla="*/ 470434 w 4228949"/>
                  <a:gd name="connsiteY23" fmla="*/ 920125 h 4110786"/>
                  <a:gd name="connsiteX24" fmla="*/ 2090436 w 4228949"/>
                  <a:gd name="connsiteY24" fmla="*/ 11473 h 4110786"/>
                  <a:gd name="connsiteX25" fmla="*/ 2295224 w 4228949"/>
                  <a:gd name="connsiteY25" fmla="*/ 0 h 4110786"/>
                  <a:gd name="connsiteX26" fmla="*/ 2176946 w 4228949"/>
                  <a:gd name="connsiteY26" fmla="*/ 7105 h 4110786"/>
                  <a:gd name="connsiteX27" fmla="*/ 2090436 w 4228949"/>
                  <a:gd name="connsiteY27" fmla="*/ 11473 h 4110786"/>
                  <a:gd name="connsiteX28" fmla="*/ 2090436 w 4228949"/>
                  <a:gd name="connsiteY28" fmla="*/ 2381 h 4110786"/>
                  <a:gd name="connsiteX29" fmla="*/ 2295224 w 4228949"/>
                  <a:gd name="connsiteY29" fmla="*/ 0 h 4110786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176946 w 4228949"/>
                  <a:gd name="connsiteY26" fmla="*/ 4724 h 4108405"/>
                  <a:gd name="connsiteX27" fmla="*/ 2090436 w 4228949"/>
                  <a:gd name="connsiteY27" fmla="*/ 9092 h 4108405"/>
                  <a:gd name="connsiteX28" fmla="*/ 2090436 w 4228949"/>
                  <a:gd name="connsiteY28" fmla="*/ 0 h 4108405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090436 w 4228949"/>
                  <a:gd name="connsiteY26" fmla="*/ 9092 h 4108405"/>
                  <a:gd name="connsiteX27" fmla="*/ 2090436 w 4228949"/>
                  <a:gd name="connsiteY27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269473 w 4228925"/>
                  <a:gd name="connsiteY7" fmla="*/ 321469 h 4108405"/>
                  <a:gd name="connsiteX8" fmla="*/ 2090436 w 4228925"/>
                  <a:gd name="connsiteY8" fmla="*/ 321469 h 4108405"/>
                  <a:gd name="connsiteX9" fmla="*/ 2090436 w 4228925"/>
                  <a:gd name="connsiteY9" fmla="*/ 321165 h 4108405"/>
                  <a:gd name="connsiteX10" fmla="*/ 2176945 w 4228925"/>
                  <a:gd name="connsiteY10" fmla="*/ 316797 h 4108405"/>
                  <a:gd name="connsiteX11" fmla="*/ 2290461 w 4228925"/>
                  <a:gd name="connsiteY11" fmla="*/ 321469 h 4108405"/>
                  <a:gd name="connsiteX12" fmla="*/ 4228786 w 4228925"/>
                  <a:gd name="connsiteY12" fmla="*/ 2056565 h 4108405"/>
                  <a:gd name="connsiteX13" fmla="*/ 2176946 w 4228925"/>
                  <a:gd name="connsiteY13" fmla="*/ 4108405 h 4108405"/>
                  <a:gd name="connsiteX14" fmla="*/ 125105 w 4228925"/>
                  <a:gd name="connsiteY14" fmla="*/ 2056565 h 4108405"/>
                  <a:gd name="connsiteX15" fmla="*/ 437178 w 4228925"/>
                  <a:gd name="connsiteY15" fmla="*/ 2056564 h 4108405"/>
                  <a:gd name="connsiteX16" fmla="*/ 2176945 w 4228925"/>
                  <a:gd name="connsiteY16" fmla="*/ 3796331 h 4108405"/>
                  <a:gd name="connsiteX17" fmla="*/ 3916711 w 4228925"/>
                  <a:gd name="connsiteY17" fmla="*/ 2056564 h 4108405"/>
                  <a:gd name="connsiteX18" fmla="*/ 2290461 w 4228925"/>
                  <a:gd name="connsiteY18" fmla="*/ 321469 h 4108405"/>
                  <a:gd name="connsiteX19" fmla="*/ 2090436 w 4228925"/>
                  <a:gd name="connsiteY19" fmla="*/ 9092 h 4108405"/>
                  <a:gd name="connsiteX20" fmla="*/ 2090436 w 4228925"/>
                  <a:gd name="connsiteY20" fmla="*/ 321165 h 4108405"/>
                  <a:gd name="connsiteX21" fmla="*/ 739525 w 4228925"/>
                  <a:gd name="connsiteY21" fmla="*/ 1076860 h 4108405"/>
                  <a:gd name="connsiteX22" fmla="*/ 470434 w 4228925"/>
                  <a:gd name="connsiteY22" fmla="*/ 917744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25" fmla="*/ 2090436 w 4228925"/>
                  <a:gd name="connsiteY25" fmla="*/ 9092 h 4108405"/>
                  <a:gd name="connsiteX26" fmla="*/ 2090436 w 4228925"/>
                  <a:gd name="connsiteY26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176945 w 4228925"/>
                  <a:gd name="connsiteY9" fmla="*/ 316797 h 4108405"/>
                  <a:gd name="connsiteX10" fmla="*/ 2290461 w 4228925"/>
                  <a:gd name="connsiteY10" fmla="*/ 321469 h 4108405"/>
                  <a:gd name="connsiteX11" fmla="*/ 4228786 w 4228925"/>
                  <a:gd name="connsiteY11" fmla="*/ 2056565 h 4108405"/>
                  <a:gd name="connsiteX12" fmla="*/ 2176946 w 4228925"/>
                  <a:gd name="connsiteY12" fmla="*/ 4108405 h 4108405"/>
                  <a:gd name="connsiteX13" fmla="*/ 125105 w 4228925"/>
                  <a:gd name="connsiteY13" fmla="*/ 2056565 h 4108405"/>
                  <a:gd name="connsiteX14" fmla="*/ 437178 w 4228925"/>
                  <a:gd name="connsiteY14" fmla="*/ 2056564 h 4108405"/>
                  <a:gd name="connsiteX15" fmla="*/ 2176945 w 4228925"/>
                  <a:gd name="connsiteY15" fmla="*/ 3796331 h 4108405"/>
                  <a:gd name="connsiteX16" fmla="*/ 3916711 w 4228925"/>
                  <a:gd name="connsiteY16" fmla="*/ 2056564 h 4108405"/>
                  <a:gd name="connsiteX17" fmla="*/ 2290461 w 4228925"/>
                  <a:gd name="connsiteY17" fmla="*/ 321469 h 4108405"/>
                  <a:gd name="connsiteX18" fmla="*/ 2090436 w 4228925"/>
                  <a:gd name="connsiteY18" fmla="*/ 9092 h 4108405"/>
                  <a:gd name="connsiteX19" fmla="*/ 2090436 w 4228925"/>
                  <a:gd name="connsiteY19" fmla="*/ 321165 h 4108405"/>
                  <a:gd name="connsiteX20" fmla="*/ 739525 w 4228925"/>
                  <a:gd name="connsiteY20" fmla="*/ 1076860 h 4108405"/>
                  <a:gd name="connsiteX21" fmla="*/ 470434 w 4228925"/>
                  <a:gd name="connsiteY21" fmla="*/ 917744 h 4108405"/>
                  <a:gd name="connsiteX22" fmla="*/ 2090436 w 4228925"/>
                  <a:gd name="connsiteY22" fmla="*/ 9092 h 4108405"/>
                  <a:gd name="connsiteX23" fmla="*/ 2090436 w 4228925"/>
                  <a:gd name="connsiteY23" fmla="*/ 0 h 4108405"/>
                  <a:gd name="connsiteX24" fmla="*/ 2090436 w 4228925"/>
                  <a:gd name="connsiteY24" fmla="*/ 9092 h 4108405"/>
                  <a:gd name="connsiteX25" fmla="*/ 2090436 w 4228925"/>
                  <a:gd name="connsiteY25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090436 w 4228925"/>
                  <a:gd name="connsiteY6" fmla="*/ 321165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290461 w 4228925"/>
                  <a:gd name="connsiteY9" fmla="*/ 321469 h 4108405"/>
                  <a:gd name="connsiteX10" fmla="*/ 4228786 w 4228925"/>
                  <a:gd name="connsiteY10" fmla="*/ 2056565 h 4108405"/>
                  <a:gd name="connsiteX11" fmla="*/ 2176946 w 4228925"/>
                  <a:gd name="connsiteY11" fmla="*/ 4108405 h 4108405"/>
                  <a:gd name="connsiteX12" fmla="*/ 125105 w 4228925"/>
                  <a:gd name="connsiteY12" fmla="*/ 2056565 h 4108405"/>
                  <a:gd name="connsiteX13" fmla="*/ 437178 w 4228925"/>
                  <a:gd name="connsiteY13" fmla="*/ 2056564 h 4108405"/>
                  <a:gd name="connsiteX14" fmla="*/ 2176945 w 4228925"/>
                  <a:gd name="connsiteY14" fmla="*/ 3796331 h 4108405"/>
                  <a:gd name="connsiteX15" fmla="*/ 3916711 w 4228925"/>
                  <a:gd name="connsiteY15" fmla="*/ 2056564 h 4108405"/>
                  <a:gd name="connsiteX16" fmla="*/ 2290461 w 4228925"/>
                  <a:gd name="connsiteY16" fmla="*/ 321469 h 4108405"/>
                  <a:gd name="connsiteX17" fmla="*/ 2090436 w 4228925"/>
                  <a:gd name="connsiteY17" fmla="*/ 9092 h 4108405"/>
                  <a:gd name="connsiteX18" fmla="*/ 2090436 w 4228925"/>
                  <a:gd name="connsiteY18" fmla="*/ 321165 h 4108405"/>
                  <a:gd name="connsiteX19" fmla="*/ 739525 w 4228925"/>
                  <a:gd name="connsiteY19" fmla="*/ 1076860 h 4108405"/>
                  <a:gd name="connsiteX20" fmla="*/ 470434 w 4228925"/>
                  <a:gd name="connsiteY20" fmla="*/ 917744 h 4108405"/>
                  <a:gd name="connsiteX21" fmla="*/ 2090436 w 4228925"/>
                  <a:gd name="connsiteY21" fmla="*/ 9092 h 4108405"/>
                  <a:gd name="connsiteX22" fmla="*/ 2090436 w 4228925"/>
                  <a:gd name="connsiteY22" fmla="*/ 0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0" fmla="*/ 739525 w 4228925"/>
                  <a:gd name="connsiteY0" fmla="*/ 1067768 h 4099313"/>
                  <a:gd name="connsiteX1" fmla="*/ 742648 w 4228925"/>
                  <a:gd name="connsiteY1" fmla="*/ 1069614 h 4099313"/>
                  <a:gd name="connsiteX2" fmla="*/ 739525 w 4228925"/>
                  <a:gd name="connsiteY2" fmla="*/ 1067768 h 4099313"/>
                  <a:gd name="connsiteX3" fmla="*/ 468805 w 4228925"/>
                  <a:gd name="connsiteY3" fmla="*/ 907689 h 4099313"/>
                  <a:gd name="connsiteX4" fmla="*/ 470434 w 4228925"/>
                  <a:gd name="connsiteY4" fmla="*/ 908652 h 4099313"/>
                  <a:gd name="connsiteX5" fmla="*/ 468805 w 4228925"/>
                  <a:gd name="connsiteY5" fmla="*/ 907689 h 4099313"/>
                  <a:gd name="connsiteX6" fmla="*/ 2090436 w 4228925"/>
                  <a:gd name="connsiteY6" fmla="*/ 312073 h 4099313"/>
                  <a:gd name="connsiteX7" fmla="*/ 2090436 w 4228925"/>
                  <a:gd name="connsiteY7" fmla="*/ 312377 h 4099313"/>
                  <a:gd name="connsiteX8" fmla="*/ 2090436 w 4228925"/>
                  <a:gd name="connsiteY8" fmla="*/ 312073 h 4099313"/>
                  <a:gd name="connsiteX9" fmla="*/ 2290461 w 4228925"/>
                  <a:gd name="connsiteY9" fmla="*/ 312377 h 4099313"/>
                  <a:gd name="connsiteX10" fmla="*/ 4228786 w 4228925"/>
                  <a:gd name="connsiteY10" fmla="*/ 2047473 h 4099313"/>
                  <a:gd name="connsiteX11" fmla="*/ 2176946 w 4228925"/>
                  <a:gd name="connsiteY11" fmla="*/ 4099313 h 4099313"/>
                  <a:gd name="connsiteX12" fmla="*/ 125105 w 4228925"/>
                  <a:gd name="connsiteY12" fmla="*/ 2047473 h 4099313"/>
                  <a:gd name="connsiteX13" fmla="*/ 437178 w 4228925"/>
                  <a:gd name="connsiteY13" fmla="*/ 2047472 h 4099313"/>
                  <a:gd name="connsiteX14" fmla="*/ 2176945 w 4228925"/>
                  <a:gd name="connsiteY14" fmla="*/ 3787239 h 4099313"/>
                  <a:gd name="connsiteX15" fmla="*/ 3916711 w 4228925"/>
                  <a:gd name="connsiteY15" fmla="*/ 2047472 h 4099313"/>
                  <a:gd name="connsiteX16" fmla="*/ 2290461 w 4228925"/>
                  <a:gd name="connsiteY16" fmla="*/ 312377 h 4099313"/>
                  <a:gd name="connsiteX17" fmla="*/ 2090436 w 4228925"/>
                  <a:gd name="connsiteY17" fmla="*/ 0 h 4099313"/>
                  <a:gd name="connsiteX18" fmla="*/ 2090436 w 4228925"/>
                  <a:gd name="connsiteY18" fmla="*/ 312073 h 4099313"/>
                  <a:gd name="connsiteX19" fmla="*/ 739525 w 4228925"/>
                  <a:gd name="connsiteY19" fmla="*/ 1067768 h 4099313"/>
                  <a:gd name="connsiteX20" fmla="*/ 470434 w 4228925"/>
                  <a:gd name="connsiteY20" fmla="*/ 908652 h 4099313"/>
                  <a:gd name="connsiteX21" fmla="*/ 2090436 w 4228925"/>
                  <a:gd name="connsiteY21" fmla="*/ 0 h 4099313"/>
                  <a:gd name="connsiteX0" fmla="*/ 739525 w 4353891"/>
                  <a:gd name="connsiteY0" fmla="*/ 1067768 h 4099313"/>
                  <a:gd name="connsiteX1" fmla="*/ 742648 w 4353891"/>
                  <a:gd name="connsiteY1" fmla="*/ 1069614 h 4099313"/>
                  <a:gd name="connsiteX2" fmla="*/ 739525 w 4353891"/>
                  <a:gd name="connsiteY2" fmla="*/ 1067768 h 4099313"/>
                  <a:gd name="connsiteX3" fmla="*/ 468805 w 4353891"/>
                  <a:gd name="connsiteY3" fmla="*/ 907689 h 4099313"/>
                  <a:gd name="connsiteX4" fmla="*/ 470434 w 4353891"/>
                  <a:gd name="connsiteY4" fmla="*/ 908652 h 4099313"/>
                  <a:gd name="connsiteX5" fmla="*/ 468805 w 4353891"/>
                  <a:gd name="connsiteY5" fmla="*/ 907689 h 4099313"/>
                  <a:gd name="connsiteX6" fmla="*/ 2090436 w 4353891"/>
                  <a:gd name="connsiteY6" fmla="*/ 312073 h 4099313"/>
                  <a:gd name="connsiteX7" fmla="*/ 2090436 w 4353891"/>
                  <a:gd name="connsiteY7" fmla="*/ 312377 h 4099313"/>
                  <a:gd name="connsiteX8" fmla="*/ 2090436 w 4353891"/>
                  <a:gd name="connsiteY8" fmla="*/ 312073 h 4099313"/>
                  <a:gd name="connsiteX9" fmla="*/ 3916711 w 4353891"/>
                  <a:gd name="connsiteY9" fmla="*/ 2047472 h 4099313"/>
                  <a:gd name="connsiteX10" fmla="*/ 4228786 w 4353891"/>
                  <a:gd name="connsiteY10" fmla="*/ 2047473 h 4099313"/>
                  <a:gd name="connsiteX11" fmla="*/ 2176946 w 4353891"/>
                  <a:gd name="connsiteY11" fmla="*/ 4099313 h 4099313"/>
                  <a:gd name="connsiteX12" fmla="*/ 125105 w 4353891"/>
                  <a:gd name="connsiteY12" fmla="*/ 2047473 h 4099313"/>
                  <a:gd name="connsiteX13" fmla="*/ 437178 w 4353891"/>
                  <a:gd name="connsiteY13" fmla="*/ 2047472 h 4099313"/>
                  <a:gd name="connsiteX14" fmla="*/ 2176945 w 4353891"/>
                  <a:gd name="connsiteY14" fmla="*/ 3787239 h 4099313"/>
                  <a:gd name="connsiteX15" fmla="*/ 3916711 w 4353891"/>
                  <a:gd name="connsiteY15" fmla="*/ 2047472 h 4099313"/>
                  <a:gd name="connsiteX16" fmla="*/ 2090436 w 4353891"/>
                  <a:gd name="connsiteY16" fmla="*/ 0 h 4099313"/>
                  <a:gd name="connsiteX17" fmla="*/ 2090436 w 4353891"/>
                  <a:gd name="connsiteY17" fmla="*/ 312073 h 4099313"/>
                  <a:gd name="connsiteX18" fmla="*/ 739525 w 4353891"/>
                  <a:gd name="connsiteY18" fmla="*/ 1067768 h 4099313"/>
                  <a:gd name="connsiteX19" fmla="*/ 470434 w 4353891"/>
                  <a:gd name="connsiteY19" fmla="*/ 908652 h 4099313"/>
                  <a:gd name="connsiteX20" fmla="*/ 2090436 w 4353891"/>
                  <a:gd name="connsiteY20" fmla="*/ 0 h 4099313"/>
                  <a:gd name="connsiteX0" fmla="*/ 614420 w 4228786"/>
                  <a:gd name="connsiteY0" fmla="*/ 1067768 h 4099313"/>
                  <a:gd name="connsiteX1" fmla="*/ 617543 w 4228786"/>
                  <a:gd name="connsiteY1" fmla="*/ 1069614 h 4099313"/>
                  <a:gd name="connsiteX2" fmla="*/ 614420 w 4228786"/>
                  <a:gd name="connsiteY2" fmla="*/ 1067768 h 4099313"/>
                  <a:gd name="connsiteX3" fmla="*/ 343700 w 4228786"/>
                  <a:gd name="connsiteY3" fmla="*/ 907689 h 4099313"/>
                  <a:gd name="connsiteX4" fmla="*/ 345329 w 4228786"/>
                  <a:gd name="connsiteY4" fmla="*/ 908652 h 4099313"/>
                  <a:gd name="connsiteX5" fmla="*/ 343700 w 4228786"/>
                  <a:gd name="connsiteY5" fmla="*/ 907689 h 4099313"/>
                  <a:gd name="connsiteX6" fmla="*/ 1965331 w 4228786"/>
                  <a:gd name="connsiteY6" fmla="*/ 312073 h 4099313"/>
                  <a:gd name="connsiteX7" fmla="*/ 1965331 w 4228786"/>
                  <a:gd name="connsiteY7" fmla="*/ 312377 h 4099313"/>
                  <a:gd name="connsiteX8" fmla="*/ 1965331 w 4228786"/>
                  <a:gd name="connsiteY8" fmla="*/ 312073 h 4099313"/>
                  <a:gd name="connsiteX9" fmla="*/ 3791606 w 4228786"/>
                  <a:gd name="connsiteY9" fmla="*/ 2047472 h 4099313"/>
                  <a:gd name="connsiteX10" fmla="*/ 4103681 w 4228786"/>
                  <a:gd name="connsiteY10" fmla="*/ 2047473 h 4099313"/>
                  <a:gd name="connsiteX11" fmla="*/ 2051841 w 4228786"/>
                  <a:gd name="connsiteY11" fmla="*/ 4099313 h 4099313"/>
                  <a:gd name="connsiteX12" fmla="*/ 0 w 4228786"/>
                  <a:gd name="connsiteY12" fmla="*/ 2047473 h 4099313"/>
                  <a:gd name="connsiteX13" fmla="*/ 2051840 w 4228786"/>
                  <a:gd name="connsiteY13" fmla="*/ 3787239 h 4099313"/>
                  <a:gd name="connsiteX14" fmla="*/ 3791606 w 4228786"/>
                  <a:gd name="connsiteY14" fmla="*/ 2047472 h 4099313"/>
                  <a:gd name="connsiteX15" fmla="*/ 1965331 w 4228786"/>
                  <a:gd name="connsiteY15" fmla="*/ 0 h 4099313"/>
                  <a:gd name="connsiteX16" fmla="*/ 1965331 w 4228786"/>
                  <a:gd name="connsiteY16" fmla="*/ 312073 h 4099313"/>
                  <a:gd name="connsiteX17" fmla="*/ 614420 w 4228786"/>
                  <a:gd name="connsiteY17" fmla="*/ 1067768 h 4099313"/>
                  <a:gd name="connsiteX18" fmla="*/ 345329 w 4228786"/>
                  <a:gd name="connsiteY18" fmla="*/ 908652 h 4099313"/>
                  <a:gd name="connsiteX19" fmla="*/ 1965331 w 4228786"/>
                  <a:gd name="connsiteY19" fmla="*/ 0 h 4099313"/>
                  <a:gd name="connsiteX0" fmla="*/ 270720 w 3885086"/>
                  <a:gd name="connsiteY0" fmla="*/ 1067768 h 4224418"/>
                  <a:gd name="connsiteX1" fmla="*/ 273843 w 3885086"/>
                  <a:gd name="connsiteY1" fmla="*/ 1069614 h 4224418"/>
                  <a:gd name="connsiteX2" fmla="*/ 270720 w 3885086"/>
                  <a:gd name="connsiteY2" fmla="*/ 1067768 h 4224418"/>
                  <a:gd name="connsiteX3" fmla="*/ 0 w 3885086"/>
                  <a:gd name="connsiteY3" fmla="*/ 907689 h 4224418"/>
                  <a:gd name="connsiteX4" fmla="*/ 1629 w 3885086"/>
                  <a:gd name="connsiteY4" fmla="*/ 908652 h 4224418"/>
                  <a:gd name="connsiteX5" fmla="*/ 0 w 3885086"/>
                  <a:gd name="connsiteY5" fmla="*/ 907689 h 4224418"/>
                  <a:gd name="connsiteX6" fmla="*/ 1621631 w 3885086"/>
                  <a:gd name="connsiteY6" fmla="*/ 312073 h 4224418"/>
                  <a:gd name="connsiteX7" fmla="*/ 1621631 w 3885086"/>
                  <a:gd name="connsiteY7" fmla="*/ 312377 h 4224418"/>
                  <a:gd name="connsiteX8" fmla="*/ 1621631 w 3885086"/>
                  <a:gd name="connsiteY8" fmla="*/ 312073 h 4224418"/>
                  <a:gd name="connsiteX9" fmla="*/ 3447906 w 3885086"/>
                  <a:gd name="connsiteY9" fmla="*/ 2047472 h 4224418"/>
                  <a:gd name="connsiteX10" fmla="*/ 3759981 w 3885086"/>
                  <a:gd name="connsiteY10" fmla="*/ 2047473 h 4224418"/>
                  <a:gd name="connsiteX11" fmla="*/ 1708141 w 3885086"/>
                  <a:gd name="connsiteY11" fmla="*/ 4099313 h 4224418"/>
                  <a:gd name="connsiteX12" fmla="*/ 1708140 w 3885086"/>
                  <a:gd name="connsiteY12" fmla="*/ 3787239 h 4224418"/>
                  <a:gd name="connsiteX13" fmla="*/ 3447906 w 3885086"/>
                  <a:gd name="connsiteY13" fmla="*/ 2047472 h 4224418"/>
                  <a:gd name="connsiteX14" fmla="*/ 1621631 w 3885086"/>
                  <a:gd name="connsiteY14" fmla="*/ 0 h 4224418"/>
                  <a:gd name="connsiteX15" fmla="*/ 1621631 w 3885086"/>
                  <a:gd name="connsiteY15" fmla="*/ 312073 h 4224418"/>
                  <a:gd name="connsiteX16" fmla="*/ 270720 w 3885086"/>
                  <a:gd name="connsiteY16" fmla="*/ 1067768 h 4224418"/>
                  <a:gd name="connsiteX17" fmla="*/ 1629 w 3885086"/>
                  <a:gd name="connsiteY17" fmla="*/ 908652 h 4224418"/>
                  <a:gd name="connsiteX18" fmla="*/ 1621631 w 3885086"/>
                  <a:gd name="connsiteY18" fmla="*/ 0 h 4224418"/>
                  <a:gd name="connsiteX0" fmla="*/ 270720 w 3885086"/>
                  <a:gd name="connsiteY0" fmla="*/ 1067768 h 4099313"/>
                  <a:gd name="connsiteX1" fmla="*/ 273843 w 3885086"/>
                  <a:gd name="connsiteY1" fmla="*/ 1069614 h 4099313"/>
                  <a:gd name="connsiteX2" fmla="*/ 270720 w 3885086"/>
                  <a:gd name="connsiteY2" fmla="*/ 1067768 h 4099313"/>
                  <a:gd name="connsiteX3" fmla="*/ 0 w 3885086"/>
                  <a:gd name="connsiteY3" fmla="*/ 907689 h 4099313"/>
                  <a:gd name="connsiteX4" fmla="*/ 1629 w 3885086"/>
                  <a:gd name="connsiteY4" fmla="*/ 908652 h 4099313"/>
                  <a:gd name="connsiteX5" fmla="*/ 0 w 3885086"/>
                  <a:gd name="connsiteY5" fmla="*/ 907689 h 4099313"/>
                  <a:gd name="connsiteX6" fmla="*/ 1621631 w 3885086"/>
                  <a:gd name="connsiteY6" fmla="*/ 312073 h 4099313"/>
                  <a:gd name="connsiteX7" fmla="*/ 1621631 w 3885086"/>
                  <a:gd name="connsiteY7" fmla="*/ 312377 h 4099313"/>
                  <a:gd name="connsiteX8" fmla="*/ 1621631 w 3885086"/>
                  <a:gd name="connsiteY8" fmla="*/ 312073 h 4099313"/>
                  <a:gd name="connsiteX9" fmla="*/ 3447906 w 3885086"/>
                  <a:gd name="connsiteY9" fmla="*/ 2047472 h 4099313"/>
                  <a:gd name="connsiteX10" fmla="*/ 3759981 w 3885086"/>
                  <a:gd name="connsiteY10" fmla="*/ 2047473 h 4099313"/>
                  <a:gd name="connsiteX11" fmla="*/ 1708141 w 3885086"/>
                  <a:gd name="connsiteY11" fmla="*/ 4099313 h 4099313"/>
                  <a:gd name="connsiteX12" fmla="*/ 3447906 w 3885086"/>
                  <a:gd name="connsiteY12" fmla="*/ 2047472 h 4099313"/>
                  <a:gd name="connsiteX13" fmla="*/ 1621631 w 3885086"/>
                  <a:gd name="connsiteY13" fmla="*/ 0 h 4099313"/>
                  <a:gd name="connsiteX14" fmla="*/ 1621631 w 3885086"/>
                  <a:gd name="connsiteY14" fmla="*/ 312073 h 4099313"/>
                  <a:gd name="connsiteX15" fmla="*/ 270720 w 3885086"/>
                  <a:gd name="connsiteY15" fmla="*/ 1067768 h 4099313"/>
                  <a:gd name="connsiteX16" fmla="*/ 1629 w 3885086"/>
                  <a:gd name="connsiteY16" fmla="*/ 908652 h 4099313"/>
                  <a:gd name="connsiteX17" fmla="*/ 1621631 w 3885086"/>
                  <a:gd name="connsiteY17" fmla="*/ 0 h 4099313"/>
                  <a:gd name="connsiteX0" fmla="*/ 270720 w 3760643"/>
                  <a:gd name="connsiteY0" fmla="*/ 1067768 h 2047473"/>
                  <a:gd name="connsiteX1" fmla="*/ 273843 w 3760643"/>
                  <a:gd name="connsiteY1" fmla="*/ 1069614 h 2047473"/>
                  <a:gd name="connsiteX2" fmla="*/ 270720 w 3760643"/>
                  <a:gd name="connsiteY2" fmla="*/ 1067768 h 2047473"/>
                  <a:gd name="connsiteX3" fmla="*/ 0 w 3760643"/>
                  <a:gd name="connsiteY3" fmla="*/ 907689 h 2047473"/>
                  <a:gd name="connsiteX4" fmla="*/ 1629 w 3760643"/>
                  <a:gd name="connsiteY4" fmla="*/ 908652 h 2047473"/>
                  <a:gd name="connsiteX5" fmla="*/ 0 w 3760643"/>
                  <a:gd name="connsiteY5" fmla="*/ 907689 h 2047473"/>
                  <a:gd name="connsiteX6" fmla="*/ 1621631 w 3760643"/>
                  <a:gd name="connsiteY6" fmla="*/ 312073 h 2047473"/>
                  <a:gd name="connsiteX7" fmla="*/ 1621631 w 3760643"/>
                  <a:gd name="connsiteY7" fmla="*/ 312377 h 2047473"/>
                  <a:gd name="connsiteX8" fmla="*/ 1621631 w 3760643"/>
                  <a:gd name="connsiteY8" fmla="*/ 312073 h 2047473"/>
                  <a:gd name="connsiteX9" fmla="*/ 3447906 w 3760643"/>
                  <a:gd name="connsiteY9" fmla="*/ 2047472 h 2047473"/>
                  <a:gd name="connsiteX10" fmla="*/ 3759981 w 3760643"/>
                  <a:gd name="connsiteY10" fmla="*/ 2047473 h 2047473"/>
                  <a:gd name="connsiteX11" fmla="*/ 3447906 w 3760643"/>
                  <a:gd name="connsiteY11" fmla="*/ 2047472 h 2047473"/>
                  <a:gd name="connsiteX12" fmla="*/ 1621631 w 3760643"/>
                  <a:gd name="connsiteY12" fmla="*/ 0 h 2047473"/>
                  <a:gd name="connsiteX13" fmla="*/ 1621631 w 3760643"/>
                  <a:gd name="connsiteY13" fmla="*/ 312073 h 2047473"/>
                  <a:gd name="connsiteX14" fmla="*/ 270720 w 3760643"/>
                  <a:gd name="connsiteY14" fmla="*/ 1067768 h 2047473"/>
                  <a:gd name="connsiteX15" fmla="*/ 1629 w 3760643"/>
                  <a:gd name="connsiteY15" fmla="*/ 908652 h 2047473"/>
                  <a:gd name="connsiteX16" fmla="*/ 1621631 w 3760643"/>
                  <a:gd name="connsiteY16" fmla="*/ 0 h 2047473"/>
                  <a:gd name="connsiteX0" fmla="*/ 270720 w 1621631"/>
                  <a:gd name="connsiteY0" fmla="*/ 1067768 h 1069614"/>
                  <a:gd name="connsiteX1" fmla="*/ 273843 w 1621631"/>
                  <a:gd name="connsiteY1" fmla="*/ 1069614 h 1069614"/>
                  <a:gd name="connsiteX2" fmla="*/ 270720 w 1621631"/>
                  <a:gd name="connsiteY2" fmla="*/ 1067768 h 1069614"/>
                  <a:gd name="connsiteX3" fmla="*/ 0 w 1621631"/>
                  <a:gd name="connsiteY3" fmla="*/ 907689 h 1069614"/>
                  <a:gd name="connsiteX4" fmla="*/ 1629 w 1621631"/>
                  <a:gd name="connsiteY4" fmla="*/ 908652 h 1069614"/>
                  <a:gd name="connsiteX5" fmla="*/ 0 w 1621631"/>
                  <a:gd name="connsiteY5" fmla="*/ 907689 h 1069614"/>
                  <a:gd name="connsiteX6" fmla="*/ 1621631 w 1621631"/>
                  <a:gd name="connsiteY6" fmla="*/ 312073 h 1069614"/>
                  <a:gd name="connsiteX7" fmla="*/ 1621631 w 1621631"/>
                  <a:gd name="connsiteY7" fmla="*/ 312377 h 1069614"/>
                  <a:gd name="connsiteX8" fmla="*/ 1621631 w 1621631"/>
                  <a:gd name="connsiteY8" fmla="*/ 312073 h 1069614"/>
                  <a:gd name="connsiteX9" fmla="*/ 1621631 w 1621631"/>
                  <a:gd name="connsiteY9" fmla="*/ 0 h 1069614"/>
                  <a:gd name="connsiteX10" fmla="*/ 1621631 w 1621631"/>
                  <a:gd name="connsiteY10" fmla="*/ 312073 h 1069614"/>
                  <a:gd name="connsiteX11" fmla="*/ 270720 w 1621631"/>
                  <a:gd name="connsiteY11" fmla="*/ 1067768 h 1069614"/>
                  <a:gd name="connsiteX12" fmla="*/ 1629 w 1621631"/>
                  <a:gd name="connsiteY12" fmla="*/ 908652 h 1069614"/>
                  <a:gd name="connsiteX13" fmla="*/ 1621631 w 1621631"/>
                  <a:gd name="connsiteY13" fmla="*/ 0 h 1069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21631" h="1069614">
                    <a:moveTo>
                      <a:pt x="270720" y="1067768"/>
                    </a:moveTo>
                    <a:lnTo>
                      <a:pt x="273843" y="1069614"/>
                    </a:lnTo>
                    <a:lnTo>
                      <a:pt x="270720" y="1067768"/>
                    </a:lnTo>
                    <a:close/>
                    <a:moveTo>
                      <a:pt x="0" y="907689"/>
                    </a:moveTo>
                    <a:lnTo>
                      <a:pt x="1629" y="908652"/>
                    </a:lnTo>
                    <a:lnTo>
                      <a:pt x="0" y="907689"/>
                    </a:lnTo>
                    <a:close/>
                    <a:moveTo>
                      <a:pt x="1621631" y="312073"/>
                    </a:moveTo>
                    <a:lnTo>
                      <a:pt x="1621631" y="312377"/>
                    </a:lnTo>
                    <a:lnTo>
                      <a:pt x="1621631" y="312073"/>
                    </a:lnTo>
                    <a:close/>
                    <a:moveTo>
                      <a:pt x="1621631" y="0"/>
                    </a:moveTo>
                    <a:lnTo>
                      <a:pt x="1621631" y="312073"/>
                    </a:lnTo>
                    <a:cubicBezTo>
                      <a:pt x="1059988" y="337356"/>
                      <a:pt x="568425" y="631117"/>
                      <a:pt x="270720" y="1067768"/>
                    </a:cubicBezTo>
                    <a:lnTo>
                      <a:pt x="1629" y="908652"/>
                    </a:lnTo>
                    <a:cubicBezTo>
                      <a:pt x="354259" y="380480"/>
                      <a:pt x="945677" y="25494"/>
                      <a:pt x="1621631" y="0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98894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 b="1" spc="-38" dirty="0">
                  <a:solidFill>
                    <a:schemeClr val="accen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26" name="Group 101">
            <a:extLst>
              <a:ext uri="{FF2B5EF4-FFF2-40B4-BE49-F238E27FC236}">
                <a16:creationId xmlns:a16="http://schemas.microsoft.com/office/drawing/2014/main" id="{01CAC523-4BEE-8CDA-55CF-D14933DFDAC1}"/>
              </a:ext>
            </a:extLst>
          </p:cNvPr>
          <p:cNvGrpSpPr/>
          <p:nvPr/>
        </p:nvGrpSpPr>
        <p:grpSpPr>
          <a:xfrm>
            <a:off x="4641773" y="3602568"/>
            <a:ext cx="633846" cy="562947"/>
            <a:chOff x="8698531" y="3979675"/>
            <a:chExt cx="828966" cy="736049"/>
          </a:xfrm>
          <a:solidFill>
            <a:schemeClr val="tx2"/>
          </a:solidFill>
        </p:grpSpPr>
        <p:sp>
          <p:nvSpPr>
            <p:cNvPr id="27" name="Freeform 100">
              <a:extLst>
                <a:ext uri="{FF2B5EF4-FFF2-40B4-BE49-F238E27FC236}">
                  <a16:creationId xmlns:a16="http://schemas.microsoft.com/office/drawing/2014/main" id="{9671184F-9D7B-F1CA-2277-19FB72A41785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8957393" y="4225167"/>
              <a:ext cx="371203" cy="245065"/>
            </a:xfrm>
            <a:custGeom>
              <a:avLst/>
              <a:gdLst>
                <a:gd name="T0" fmla="*/ 103 w 103"/>
                <a:gd name="T1" fmla="*/ 33 h 68"/>
                <a:gd name="T2" fmla="*/ 56 w 103"/>
                <a:gd name="T3" fmla="*/ 68 h 68"/>
                <a:gd name="T4" fmla="*/ 56 w 103"/>
                <a:gd name="T5" fmla="*/ 0 h 68"/>
                <a:gd name="T6" fmla="*/ 103 w 103"/>
                <a:gd name="T7" fmla="*/ 33 h 68"/>
                <a:gd name="T8" fmla="*/ 0 w 103"/>
                <a:gd name="T9" fmla="*/ 0 h 68"/>
                <a:gd name="T10" fmla="*/ 0 w 103"/>
                <a:gd name="T11" fmla="*/ 68 h 68"/>
                <a:gd name="T12" fmla="*/ 47 w 103"/>
                <a:gd name="T13" fmla="*/ 33 h 68"/>
                <a:gd name="T14" fmla="*/ 0 w 103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68">
                  <a:moveTo>
                    <a:pt x="103" y="33"/>
                  </a:moveTo>
                  <a:lnTo>
                    <a:pt x="56" y="68"/>
                  </a:lnTo>
                  <a:lnTo>
                    <a:pt x="56" y="0"/>
                  </a:lnTo>
                  <a:lnTo>
                    <a:pt x="103" y="33"/>
                  </a:lnTo>
                  <a:close/>
                  <a:moveTo>
                    <a:pt x="0" y="0"/>
                  </a:moveTo>
                  <a:lnTo>
                    <a:pt x="0" y="68"/>
                  </a:lnTo>
                  <a:lnTo>
                    <a:pt x="47" y="3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98894" fontAlgn="base">
                <a:spcBef>
                  <a:spcPct val="0"/>
                </a:spcBef>
                <a:spcAft>
                  <a:spcPct val="0"/>
                </a:spcAft>
              </a:pPr>
              <a:endParaRPr lang="en-US" sz="1350" b="1" spc="-38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28" name="Group 103">
              <a:extLst>
                <a:ext uri="{FF2B5EF4-FFF2-40B4-BE49-F238E27FC236}">
                  <a16:creationId xmlns:a16="http://schemas.microsoft.com/office/drawing/2014/main" id="{FE57A8C0-8943-A934-D084-99E788230AA2}"/>
                </a:ext>
              </a:extLst>
            </p:cNvPr>
            <p:cNvGrpSpPr/>
            <p:nvPr/>
          </p:nvGrpSpPr>
          <p:grpSpPr>
            <a:xfrm>
              <a:off x="8698531" y="3979675"/>
              <a:ext cx="828966" cy="736049"/>
              <a:chOff x="5625794" y="1599766"/>
              <a:chExt cx="4594902" cy="4080930"/>
            </a:xfrm>
            <a:grpFill/>
          </p:grpSpPr>
          <p:grpSp>
            <p:nvGrpSpPr>
              <p:cNvPr id="29" name="Group 104">
                <a:extLst>
                  <a:ext uri="{FF2B5EF4-FFF2-40B4-BE49-F238E27FC236}">
                    <a16:creationId xmlns:a16="http://schemas.microsoft.com/office/drawing/2014/main" id="{9937D02D-47D3-D3C3-87CE-80A96575D85F}"/>
                  </a:ext>
                </a:extLst>
              </p:cNvPr>
              <p:cNvGrpSpPr/>
              <p:nvPr/>
            </p:nvGrpSpPr>
            <p:grpSpPr>
              <a:xfrm>
                <a:off x="6191250" y="1599766"/>
                <a:ext cx="3473485" cy="1069614"/>
                <a:chOff x="6191250" y="1599766"/>
                <a:chExt cx="3473485" cy="1069614"/>
              </a:xfrm>
              <a:grpFill/>
            </p:grpSpPr>
            <p:sp>
              <p:nvSpPr>
                <p:cNvPr id="35" name="Freeform 110">
                  <a:extLst>
                    <a:ext uri="{FF2B5EF4-FFF2-40B4-BE49-F238E27FC236}">
                      <a16:creationId xmlns:a16="http://schemas.microsoft.com/office/drawing/2014/main" id="{8C962E9F-540E-C555-B0A1-B252C9BE92D0}"/>
                    </a:ext>
                  </a:extLst>
                </p:cNvPr>
                <p:cNvSpPr/>
                <p:nvPr/>
              </p:nvSpPr>
              <p:spPr bwMode="auto">
                <a:xfrm>
                  <a:off x="6191250" y="1599766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98124 w 4158105"/>
                    <a:gd name="connsiteY8" fmla="*/ 919162 h 4110786"/>
                    <a:gd name="connsiteX9" fmla="*/ 2106264 w 4158105"/>
                    <a:gd name="connsiteY9" fmla="*/ 319178 h 4110786"/>
                    <a:gd name="connsiteX10" fmla="*/ 2198792 w 4158105"/>
                    <a:gd name="connsiteY10" fmla="*/ 323850 h 4110786"/>
                    <a:gd name="connsiteX11" fmla="*/ 2019755 w 4158105"/>
                    <a:gd name="connsiteY11" fmla="*/ 323850 h 4110786"/>
                    <a:gd name="connsiteX12" fmla="*/ 2019755 w 4158105"/>
                    <a:gd name="connsiteY12" fmla="*/ 323546 h 4110786"/>
                    <a:gd name="connsiteX13" fmla="*/ 2106264 w 4158105"/>
                    <a:gd name="connsiteY13" fmla="*/ 319178 h 4110786"/>
                    <a:gd name="connsiteX14" fmla="*/ 2224351 w 4158105"/>
                    <a:gd name="connsiteY14" fmla="*/ 13068 h 4110786"/>
                    <a:gd name="connsiteX15" fmla="*/ 4158105 w 4158105"/>
                    <a:gd name="connsiteY15" fmla="*/ 2058946 h 4110786"/>
                    <a:gd name="connsiteX16" fmla="*/ 2106265 w 4158105"/>
                    <a:gd name="connsiteY16" fmla="*/ 4110786 h 4110786"/>
                    <a:gd name="connsiteX17" fmla="*/ 54424 w 4158105"/>
                    <a:gd name="connsiteY17" fmla="*/ 2058946 h 4110786"/>
                    <a:gd name="connsiteX18" fmla="*/ 574232 w 4158105"/>
                    <a:gd name="connsiteY18" fmla="*/ 1234330 h 4110786"/>
                    <a:gd name="connsiteX19" fmla="*/ 366497 w 4158105"/>
                    <a:gd name="connsiteY19" fmla="*/ 2058945 h 4110786"/>
                    <a:gd name="connsiteX20" fmla="*/ 2106264 w 4158105"/>
                    <a:gd name="connsiteY20" fmla="*/ 3798712 h 4110786"/>
                    <a:gd name="connsiteX21" fmla="*/ 3846030 w 4158105"/>
                    <a:gd name="connsiteY21" fmla="*/ 2058945 h 4110786"/>
                    <a:gd name="connsiteX22" fmla="*/ 2198792 w 4158105"/>
                    <a:gd name="connsiteY22" fmla="*/ 323850 h 4110786"/>
                    <a:gd name="connsiteX23" fmla="*/ 2219780 w 4158105"/>
                    <a:gd name="connsiteY23" fmla="*/ 323850 h 4110786"/>
                    <a:gd name="connsiteX24" fmla="*/ 2224351 w 4158105"/>
                    <a:gd name="connsiteY24" fmla="*/ 13068 h 4110786"/>
                    <a:gd name="connsiteX25" fmla="*/ 2019755 w 4158105"/>
                    <a:gd name="connsiteY25" fmla="*/ 11473 h 4110786"/>
                    <a:gd name="connsiteX26" fmla="*/ 2019755 w 4158105"/>
                    <a:gd name="connsiteY26" fmla="*/ 323546 h 4110786"/>
                    <a:gd name="connsiteX27" fmla="*/ 668844 w 4158105"/>
                    <a:gd name="connsiteY27" fmla="*/ 1079241 h 4110786"/>
                    <a:gd name="connsiteX28" fmla="*/ 399753 w 4158105"/>
                    <a:gd name="connsiteY28" fmla="*/ 920125 h 4110786"/>
                    <a:gd name="connsiteX29" fmla="*/ 2019755 w 4158105"/>
                    <a:gd name="connsiteY29" fmla="*/ 11473 h 4110786"/>
                    <a:gd name="connsiteX30" fmla="*/ 2224543 w 4158105"/>
                    <a:gd name="connsiteY30" fmla="*/ 0 h 4110786"/>
                    <a:gd name="connsiteX31" fmla="*/ 2224351 w 4158105"/>
                    <a:gd name="connsiteY31" fmla="*/ 13068 h 4110786"/>
                    <a:gd name="connsiteX32" fmla="*/ 2106265 w 4158105"/>
                    <a:gd name="connsiteY32" fmla="*/ 7105 h 4110786"/>
                    <a:gd name="connsiteX33" fmla="*/ 2019755 w 4158105"/>
                    <a:gd name="connsiteY33" fmla="*/ 11473 h 4110786"/>
                    <a:gd name="connsiteX34" fmla="*/ 2019755 w 4158105"/>
                    <a:gd name="connsiteY34" fmla="*/ 2381 h 4110786"/>
                    <a:gd name="connsiteX35" fmla="*/ 2224543 w 4158105"/>
                    <a:gd name="connsiteY35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98124 w 4158105"/>
                    <a:gd name="connsiteY7" fmla="*/ 919162 h 4110786"/>
                    <a:gd name="connsiteX8" fmla="*/ 2106264 w 4158105"/>
                    <a:gd name="connsiteY8" fmla="*/ 319178 h 4110786"/>
                    <a:gd name="connsiteX9" fmla="*/ 2198792 w 4158105"/>
                    <a:gd name="connsiteY9" fmla="*/ 323850 h 4110786"/>
                    <a:gd name="connsiteX10" fmla="*/ 2019755 w 4158105"/>
                    <a:gd name="connsiteY10" fmla="*/ 323850 h 4110786"/>
                    <a:gd name="connsiteX11" fmla="*/ 2019755 w 4158105"/>
                    <a:gd name="connsiteY11" fmla="*/ 323546 h 4110786"/>
                    <a:gd name="connsiteX12" fmla="*/ 2106264 w 4158105"/>
                    <a:gd name="connsiteY12" fmla="*/ 319178 h 4110786"/>
                    <a:gd name="connsiteX13" fmla="*/ 2224351 w 4158105"/>
                    <a:gd name="connsiteY13" fmla="*/ 13068 h 4110786"/>
                    <a:gd name="connsiteX14" fmla="*/ 4158105 w 4158105"/>
                    <a:gd name="connsiteY14" fmla="*/ 2058946 h 4110786"/>
                    <a:gd name="connsiteX15" fmla="*/ 2106265 w 4158105"/>
                    <a:gd name="connsiteY15" fmla="*/ 4110786 h 4110786"/>
                    <a:gd name="connsiteX16" fmla="*/ 54424 w 4158105"/>
                    <a:gd name="connsiteY16" fmla="*/ 2058946 h 4110786"/>
                    <a:gd name="connsiteX17" fmla="*/ 574232 w 4158105"/>
                    <a:gd name="connsiteY17" fmla="*/ 1234330 h 4110786"/>
                    <a:gd name="connsiteX18" fmla="*/ 366497 w 4158105"/>
                    <a:gd name="connsiteY18" fmla="*/ 2058945 h 4110786"/>
                    <a:gd name="connsiteX19" fmla="*/ 2106264 w 4158105"/>
                    <a:gd name="connsiteY19" fmla="*/ 3798712 h 4110786"/>
                    <a:gd name="connsiteX20" fmla="*/ 3846030 w 4158105"/>
                    <a:gd name="connsiteY20" fmla="*/ 2058945 h 4110786"/>
                    <a:gd name="connsiteX21" fmla="*/ 2198792 w 4158105"/>
                    <a:gd name="connsiteY21" fmla="*/ 323850 h 4110786"/>
                    <a:gd name="connsiteX22" fmla="*/ 2219780 w 4158105"/>
                    <a:gd name="connsiteY22" fmla="*/ 323850 h 4110786"/>
                    <a:gd name="connsiteX23" fmla="*/ 2224351 w 4158105"/>
                    <a:gd name="connsiteY23" fmla="*/ 13068 h 4110786"/>
                    <a:gd name="connsiteX24" fmla="*/ 2019755 w 4158105"/>
                    <a:gd name="connsiteY24" fmla="*/ 11473 h 4110786"/>
                    <a:gd name="connsiteX25" fmla="*/ 2019755 w 4158105"/>
                    <a:gd name="connsiteY25" fmla="*/ 323546 h 4110786"/>
                    <a:gd name="connsiteX26" fmla="*/ 668844 w 4158105"/>
                    <a:gd name="connsiteY26" fmla="*/ 1079241 h 4110786"/>
                    <a:gd name="connsiteX27" fmla="*/ 399753 w 4158105"/>
                    <a:gd name="connsiteY27" fmla="*/ 920125 h 4110786"/>
                    <a:gd name="connsiteX28" fmla="*/ 2019755 w 4158105"/>
                    <a:gd name="connsiteY28" fmla="*/ 11473 h 4110786"/>
                    <a:gd name="connsiteX29" fmla="*/ 2224543 w 4158105"/>
                    <a:gd name="connsiteY29" fmla="*/ 0 h 4110786"/>
                    <a:gd name="connsiteX30" fmla="*/ 2224351 w 4158105"/>
                    <a:gd name="connsiteY30" fmla="*/ 13068 h 4110786"/>
                    <a:gd name="connsiteX31" fmla="*/ 2106265 w 4158105"/>
                    <a:gd name="connsiteY31" fmla="*/ 7105 h 4110786"/>
                    <a:gd name="connsiteX32" fmla="*/ 2019755 w 4158105"/>
                    <a:gd name="connsiteY32" fmla="*/ 11473 h 4110786"/>
                    <a:gd name="connsiteX33" fmla="*/ 2019755 w 4158105"/>
                    <a:gd name="connsiteY33" fmla="*/ 2381 h 4110786"/>
                    <a:gd name="connsiteX34" fmla="*/ 2224543 w 4158105"/>
                    <a:gd name="connsiteY34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644913 w 4228786"/>
                    <a:gd name="connsiteY3" fmla="*/ 1234330 h 4110786"/>
                    <a:gd name="connsiteX4" fmla="*/ 739525 w 4228786"/>
                    <a:gd name="connsiteY4" fmla="*/ 1079241 h 4110786"/>
                    <a:gd name="connsiteX5" fmla="*/ 468805 w 4228786"/>
                    <a:gd name="connsiteY5" fmla="*/ 919162 h 4110786"/>
                    <a:gd name="connsiteX6" fmla="*/ 470434 w 4228786"/>
                    <a:gd name="connsiteY6" fmla="*/ 920125 h 4110786"/>
                    <a:gd name="connsiteX7" fmla="*/ 468805 w 4228786"/>
                    <a:gd name="connsiteY7" fmla="*/ 919162 h 4110786"/>
                    <a:gd name="connsiteX8" fmla="*/ 2176945 w 4228786"/>
                    <a:gd name="connsiteY8" fmla="*/ 319178 h 4110786"/>
                    <a:gd name="connsiteX9" fmla="*/ 2269473 w 4228786"/>
                    <a:gd name="connsiteY9" fmla="*/ 323850 h 4110786"/>
                    <a:gd name="connsiteX10" fmla="*/ 2090436 w 4228786"/>
                    <a:gd name="connsiteY10" fmla="*/ 323850 h 4110786"/>
                    <a:gd name="connsiteX11" fmla="*/ 2090436 w 4228786"/>
                    <a:gd name="connsiteY11" fmla="*/ 323546 h 4110786"/>
                    <a:gd name="connsiteX12" fmla="*/ 2176945 w 4228786"/>
                    <a:gd name="connsiteY12" fmla="*/ 319178 h 4110786"/>
                    <a:gd name="connsiteX13" fmla="*/ 2295032 w 4228786"/>
                    <a:gd name="connsiteY13" fmla="*/ 13068 h 4110786"/>
                    <a:gd name="connsiteX14" fmla="*/ 4228786 w 4228786"/>
                    <a:gd name="connsiteY14" fmla="*/ 2058946 h 4110786"/>
                    <a:gd name="connsiteX15" fmla="*/ 2176946 w 4228786"/>
                    <a:gd name="connsiteY15" fmla="*/ 4110786 h 4110786"/>
                    <a:gd name="connsiteX16" fmla="*/ 125105 w 4228786"/>
                    <a:gd name="connsiteY16" fmla="*/ 2058946 h 4110786"/>
                    <a:gd name="connsiteX17" fmla="*/ 437178 w 4228786"/>
                    <a:gd name="connsiteY17" fmla="*/ 2058945 h 4110786"/>
                    <a:gd name="connsiteX18" fmla="*/ 2176945 w 4228786"/>
                    <a:gd name="connsiteY18" fmla="*/ 3798712 h 4110786"/>
                    <a:gd name="connsiteX19" fmla="*/ 3916711 w 4228786"/>
                    <a:gd name="connsiteY19" fmla="*/ 2058945 h 4110786"/>
                    <a:gd name="connsiteX20" fmla="*/ 2269473 w 4228786"/>
                    <a:gd name="connsiteY20" fmla="*/ 323850 h 4110786"/>
                    <a:gd name="connsiteX21" fmla="*/ 2290461 w 4228786"/>
                    <a:gd name="connsiteY21" fmla="*/ 323850 h 4110786"/>
                    <a:gd name="connsiteX22" fmla="*/ 2295032 w 4228786"/>
                    <a:gd name="connsiteY22" fmla="*/ 13068 h 4110786"/>
                    <a:gd name="connsiteX23" fmla="*/ 2090436 w 4228786"/>
                    <a:gd name="connsiteY23" fmla="*/ 11473 h 4110786"/>
                    <a:gd name="connsiteX24" fmla="*/ 2090436 w 4228786"/>
                    <a:gd name="connsiteY24" fmla="*/ 323546 h 4110786"/>
                    <a:gd name="connsiteX25" fmla="*/ 739525 w 4228786"/>
                    <a:gd name="connsiteY25" fmla="*/ 1079241 h 4110786"/>
                    <a:gd name="connsiteX26" fmla="*/ 470434 w 4228786"/>
                    <a:gd name="connsiteY26" fmla="*/ 920125 h 4110786"/>
                    <a:gd name="connsiteX27" fmla="*/ 2090436 w 4228786"/>
                    <a:gd name="connsiteY27" fmla="*/ 11473 h 4110786"/>
                    <a:gd name="connsiteX28" fmla="*/ 2295224 w 4228786"/>
                    <a:gd name="connsiteY28" fmla="*/ 0 h 4110786"/>
                    <a:gd name="connsiteX29" fmla="*/ 2295032 w 4228786"/>
                    <a:gd name="connsiteY29" fmla="*/ 13068 h 4110786"/>
                    <a:gd name="connsiteX30" fmla="*/ 2176946 w 4228786"/>
                    <a:gd name="connsiteY30" fmla="*/ 7105 h 4110786"/>
                    <a:gd name="connsiteX31" fmla="*/ 2090436 w 4228786"/>
                    <a:gd name="connsiteY31" fmla="*/ 11473 h 4110786"/>
                    <a:gd name="connsiteX32" fmla="*/ 2090436 w 4228786"/>
                    <a:gd name="connsiteY32" fmla="*/ 2381 h 4110786"/>
                    <a:gd name="connsiteX33" fmla="*/ 2295224 w 4228786"/>
                    <a:gd name="connsiteY33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739525 w 4228786"/>
                    <a:gd name="connsiteY3" fmla="*/ 1079241 h 4110786"/>
                    <a:gd name="connsiteX4" fmla="*/ 468805 w 4228786"/>
                    <a:gd name="connsiteY4" fmla="*/ 919162 h 4110786"/>
                    <a:gd name="connsiteX5" fmla="*/ 470434 w 4228786"/>
                    <a:gd name="connsiteY5" fmla="*/ 920125 h 4110786"/>
                    <a:gd name="connsiteX6" fmla="*/ 468805 w 4228786"/>
                    <a:gd name="connsiteY6" fmla="*/ 919162 h 4110786"/>
                    <a:gd name="connsiteX7" fmla="*/ 2176945 w 4228786"/>
                    <a:gd name="connsiteY7" fmla="*/ 319178 h 4110786"/>
                    <a:gd name="connsiteX8" fmla="*/ 2269473 w 4228786"/>
                    <a:gd name="connsiteY8" fmla="*/ 323850 h 4110786"/>
                    <a:gd name="connsiteX9" fmla="*/ 2090436 w 4228786"/>
                    <a:gd name="connsiteY9" fmla="*/ 323850 h 4110786"/>
                    <a:gd name="connsiteX10" fmla="*/ 2090436 w 4228786"/>
                    <a:gd name="connsiteY10" fmla="*/ 323546 h 4110786"/>
                    <a:gd name="connsiteX11" fmla="*/ 2176945 w 4228786"/>
                    <a:gd name="connsiteY11" fmla="*/ 319178 h 4110786"/>
                    <a:gd name="connsiteX12" fmla="*/ 2295032 w 4228786"/>
                    <a:gd name="connsiteY12" fmla="*/ 13068 h 4110786"/>
                    <a:gd name="connsiteX13" fmla="*/ 4228786 w 4228786"/>
                    <a:gd name="connsiteY13" fmla="*/ 2058946 h 4110786"/>
                    <a:gd name="connsiteX14" fmla="*/ 2176946 w 4228786"/>
                    <a:gd name="connsiteY14" fmla="*/ 4110786 h 4110786"/>
                    <a:gd name="connsiteX15" fmla="*/ 125105 w 4228786"/>
                    <a:gd name="connsiteY15" fmla="*/ 2058946 h 4110786"/>
                    <a:gd name="connsiteX16" fmla="*/ 437178 w 4228786"/>
                    <a:gd name="connsiteY16" fmla="*/ 2058945 h 4110786"/>
                    <a:gd name="connsiteX17" fmla="*/ 2176945 w 4228786"/>
                    <a:gd name="connsiteY17" fmla="*/ 3798712 h 4110786"/>
                    <a:gd name="connsiteX18" fmla="*/ 3916711 w 4228786"/>
                    <a:gd name="connsiteY18" fmla="*/ 2058945 h 4110786"/>
                    <a:gd name="connsiteX19" fmla="*/ 2269473 w 4228786"/>
                    <a:gd name="connsiteY19" fmla="*/ 323850 h 4110786"/>
                    <a:gd name="connsiteX20" fmla="*/ 2290461 w 4228786"/>
                    <a:gd name="connsiteY20" fmla="*/ 323850 h 4110786"/>
                    <a:gd name="connsiteX21" fmla="*/ 2295032 w 4228786"/>
                    <a:gd name="connsiteY21" fmla="*/ 13068 h 4110786"/>
                    <a:gd name="connsiteX22" fmla="*/ 2090436 w 4228786"/>
                    <a:gd name="connsiteY22" fmla="*/ 11473 h 4110786"/>
                    <a:gd name="connsiteX23" fmla="*/ 2090436 w 4228786"/>
                    <a:gd name="connsiteY23" fmla="*/ 323546 h 4110786"/>
                    <a:gd name="connsiteX24" fmla="*/ 739525 w 4228786"/>
                    <a:gd name="connsiteY24" fmla="*/ 1079241 h 4110786"/>
                    <a:gd name="connsiteX25" fmla="*/ 470434 w 4228786"/>
                    <a:gd name="connsiteY25" fmla="*/ 920125 h 4110786"/>
                    <a:gd name="connsiteX26" fmla="*/ 2090436 w 4228786"/>
                    <a:gd name="connsiteY26" fmla="*/ 11473 h 4110786"/>
                    <a:gd name="connsiteX27" fmla="*/ 2295224 w 4228786"/>
                    <a:gd name="connsiteY27" fmla="*/ 0 h 4110786"/>
                    <a:gd name="connsiteX28" fmla="*/ 2295032 w 4228786"/>
                    <a:gd name="connsiteY28" fmla="*/ 13068 h 4110786"/>
                    <a:gd name="connsiteX29" fmla="*/ 2176946 w 4228786"/>
                    <a:gd name="connsiteY29" fmla="*/ 7105 h 4110786"/>
                    <a:gd name="connsiteX30" fmla="*/ 2090436 w 4228786"/>
                    <a:gd name="connsiteY30" fmla="*/ 11473 h 4110786"/>
                    <a:gd name="connsiteX31" fmla="*/ 2090436 w 4228786"/>
                    <a:gd name="connsiteY31" fmla="*/ 2381 h 4110786"/>
                    <a:gd name="connsiteX32" fmla="*/ 2295224 w 4228786"/>
                    <a:gd name="connsiteY32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295032 w 4228786"/>
                    <a:gd name="connsiteY27" fmla="*/ 13068 h 4110786"/>
                    <a:gd name="connsiteX28" fmla="*/ 2176946 w 4228786"/>
                    <a:gd name="connsiteY28" fmla="*/ 7105 h 4110786"/>
                    <a:gd name="connsiteX29" fmla="*/ 2090436 w 4228786"/>
                    <a:gd name="connsiteY29" fmla="*/ 11473 h 4110786"/>
                    <a:gd name="connsiteX30" fmla="*/ 2090436 w 4228786"/>
                    <a:gd name="connsiteY30" fmla="*/ 2381 h 4110786"/>
                    <a:gd name="connsiteX31" fmla="*/ 2295224 w 4228786"/>
                    <a:gd name="connsiteY31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176946 w 4228786"/>
                    <a:gd name="connsiteY27" fmla="*/ 7105 h 4110786"/>
                    <a:gd name="connsiteX28" fmla="*/ 2090436 w 4228786"/>
                    <a:gd name="connsiteY28" fmla="*/ 11473 h 4110786"/>
                    <a:gd name="connsiteX29" fmla="*/ 2090436 w 4228786"/>
                    <a:gd name="connsiteY29" fmla="*/ 2381 h 4110786"/>
                    <a:gd name="connsiteX30" fmla="*/ 2295224 w 4228786"/>
                    <a:gd name="connsiteY30" fmla="*/ 0 h 4110786"/>
                    <a:gd name="connsiteX0" fmla="*/ 739525 w 4228949"/>
                    <a:gd name="connsiteY0" fmla="*/ 1079241 h 4110786"/>
                    <a:gd name="connsiteX1" fmla="*/ 742648 w 4228949"/>
                    <a:gd name="connsiteY1" fmla="*/ 1081087 h 4110786"/>
                    <a:gd name="connsiteX2" fmla="*/ 739525 w 4228949"/>
                    <a:gd name="connsiteY2" fmla="*/ 1079241 h 4110786"/>
                    <a:gd name="connsiteX3" fmla="*/ 468805 w 4228949"/>
                    <a:gd name="connsiteY3" fmla="*/ 919162 h 4110786"/>
                    <a:gd name="connsiteX4" fmla="*/ 470434 w 4228949"/>
                    <a:gd name="connsiteY4" fmla="*/ 920125 h 4110786"/>
                    <a:gd name="connsiteX5" fmla="*/ 468805 w 4228949"/>
                    <a:gd name="connsiteY5" fmla="*/ 919162 h 4110786"/>
                    <a:gd name="connsiteX6" fmla="*/ 2176945 w 4228949"/>
                    <a:gd name="connsiteY6" fmla="*/ 319178 h 4110786"/>
                    <a:gd name="connsiteX7" fmla="*/ 2269473 w 4228949"/>
                    <a:gd name="connsiteY7" fmla="*/ 323850 h 4110786"/>
                    <a:gd name="connsiteX8" fmla="*/ 2090436 w 4228949"/>
                    <a:gd name="connsiteY8" fmla="*/ 323850 h 4110786"/>
                    <a:gd name="connsiteX9" fmla="*/ 2090436 w 4228949"/>
                    <a:gd name="connsiteY9" fmla="*/ 323546 h 4110786"/>
                    <a:gd name="connsiteX10" fmla="*/ 2176945 w 4228949"/>
                    <a:gd name="connsiteY10" fmla="*/ 319178 h 4110786"/>
                    <a:gd name="connsiteX11" fmla="*/ 2290461 w 4228949"/>
                    <a:gd name="connsiteY11" fmla="*/ 323850 h 4110786"/>
                    <a:gd name="connsiteX12" fmla="*/ 4228786 w 4228949"/>
                    <a:gd name="connsiteY12" fmla="*/ 2058946 h 4110786"/>
                    <a:gd name="connsiteX13" fmla="*/ 2176946 w 4228949"/>
                    <a:gd name="connsiteY13" fmla="*/ 4110786 h 4110786"/>
                    <a:gd name="connsiteX14" fmla="*/ 125105 w 4228949"/>
                    <a:gd name="connsiteY14" fmla="*/ 2058946 h 4110786"/>
                    <a:gd name="connsiteX15" fmla="*/ 437178 w 4228949"/>
                    <a:gd name="connsiteY15" fmla="*/ 2058945 h 4110786"/>
                    <a:gd name="connsiteX16" fmla="*/ 2176945 w 4228949"/>
                    <a:gd name="connsiteY16" fmla="*/ 3798712 h 4110786"/>
                    <a:gd name="connsiteX17" fmla="*/ 3916711 w 4228949"/>
                    <a:gd name="connsiteY17" fmla="*/ 2058945 h 4110786"/>
                    <a:gd name="connsiteX18" fmla="*/ 2269473 w 4228949"/>
                    <a:gd name="connsiteY18" fmla="*/ 323850 h 4110786"/>
                    <a:gd name="connsiteX19" fmla="*/ 2290461 w 4228949"/>
                    <a:gd name="connsiteY19" fmla="*/ 323850 h 4110786"/>
                    <a:gd name="connsiteX20" fmla="*/ 2090436 w 4228949"/>
                    <a:gd name="connsiteY20" fmla="*/ 11473 h 4110786"/>
                    <a:gd name="connsiteX21" fmla="*/ 2090436 w 4228949"/>
                    <a:gd name="connsiteY21" fmla="*/ 323546 h 4110786"/>
                    <a:gd name="connsiteX22" fmla="*/ 739525 w 4228949"/>
                    <a:gd name="connsiteY22" fmla="*/ 1079241 h 4110786"/>
                    <a:gd name="connsiteX23" fmla="*/ 470434 w 4228949"/>
                    <a:gd name="connsiteY23" fmla="*/ 920125 h 4110786"/>
                    <a:gd name="connsiteX24" fmla="*/ 2090436 w 4228949"/>
                    <a:gd name="connsiteY24" fmla="*/ 11473 h 4110786"/>
                    <a:gd name="connsiteX25" fmla="*/ 2295224 w 4228949"/>
                    <a:gd name="connsiteY25" fmla="*/ 0 h 4110786"/>
                    <a:gd name="connsiteX26" fmla="*/ 2176946 w 4228949"/>
                    <a:gd name="connsiteY26" fmla="*/ 7105 h 4110786"/>
                    <a:gd name="connsiteX27" fmla="*/ 2090436 w 4228949"/>
                    <a:gd name="connsiteY27" fmla="*/ 11473 h 4110786"/>
                    <a:gd name="connsiteX28" fmla="*/ 2090436 w 4228949"/>
                    <a:gd name="connsiteY28" fmla="*/ 2381 h 4110786"/>
                    <a:gd name="connsiteX29" fmla="*/ 2295224 w 4228949"/>
                    <a:gd name="connsiteY29" fmla="*/ 0 h 4110786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176946 w 4228949"/>
                    <a:gd name="connsiteY26" fmla="*/ 4724 h 4108405"/>
                    <a:gd name="connsiteX27" fmla="*/ 2090436 w 4228949"/>
                    <a:gd name="connsiteY27" fmla="*/ 9092 h 4108405"/>
                    <a:gd name="connsiteX28" fmla="*/ 2090436 w 4228949"/>
                    <a:gd name="connsiteY28" fmla="*/ 0 h 4108405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090436 w 4228949"/>
                    <a:gd name="connsiteY26" fmla="*/ 9092 h 4108405"/>
                    <a:gd name="connsiteX27" fmla="*/ 2090436 w 4228949"/>
                    <a:gd name="connsiteY27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269473 w 4228925"/>
                    <a:gd name="connsiteY7" fmla="*/ 321469 h 4108405"/>
                    <a:gd name="connsiteX8" fmla="*/ 2090436 w 4228925"/>
                    <a:gd name="connsiteY8" fmla="*/ 321469 h 4108405"/>
                    <a:gd name="connsiteX9" fmla="*/ 2090436 w 4228925"/>
                    <a:gd name="connsiteY9" fmla="*/ 321165 h 4108405"/>
                    <a:gd name="connsiteX10" fmla="*/ 2176945 w 4228925"/>
                    <a:gd name="connsiteY10" fmla="*/ 316797 h 4108405"/>
                    <a:gd name="connsiteX11" fmla="*/ 2290461 w 4228925"/>
                    <a:gd name="connsiteY11" fmla="*/ 321469 h 4108405"/>
                    <a:gd name="connsiteX12" fmla="*/ 4228786 w 4228925"/>
                    <a:gd name="connsiteY12" fmla="*/ 2056565 h 4108405"/>
                    <a:gd name="connsiteX13" fmla="*/ 2176946 w 4228925"/>
                    <a:gd name="connsiteY13" fmla="*/ 4108405 h 4108405"/>
                    <a:gd name="connsiteX14" fmla="*/ 125105 w 4228925"/>
                    <a:gd name="connsiteY14" fmla="*/ 2056565 h 4108405"/>
                    <a:gd name="connsiteX15" fmla="*/ 437178 w 4228925"/>
                    <a:gd name="connsiteY15" fmla="*/ 2056564 h 4108405"/>
                    <a:gd name="connsiteX16" fmla="*/ 2176945 w 4228925"/>
                    <a:gd name="connsiteY16" fmla="*/ 3796331 h 4108405"/>
                    <a:gd name="connsiteX17" fmla="*/ 3916711 w 4228925"/>
                    <a:gd name="connsiteY17" fmla="*/ 2056564 h 4108405"/>
                    <a:gd name="connsiteX18" fmla="*/ 2290461 w 4228925"/>
                    <a:gd name="connsiteY18" fmla="*/ 321469 h 4108405"/>
                    <a:gd name="connsiteX19" fmla="*/ 2090436 w 4228925"/>
                    <a:gd name="connsiteY19" fmla="*/ 9092 h 4108405"/>
                    <a:gd name="connsiteX20" fmla="*/ 2090436 w 4228925"/>
                    <a:gd name="connsiteY20" fmla="*/ 321165 h 4108405"/>
                    <a:gd name="connsiteX21" fmla="*/ 739525 w 4228925"/>
                    <a:gd name="connsiteY21" fmla="*/ 1076860 h 4108405"/>
                    <a:gd name="connsiteX22" fmla="*/ 470434 w 4228925"/>
                    <a:gd name="connsiteY22" fmla="*/ 917744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25" fmla="*/ 2090436 w 4228925"/>
                    <a:gd name="connsiteY25" fmla="*/ 9092 h 4108405"/>
                    <a:gd name="connsiteX26" fmla="*/ 2090436 w 4228925"/>
                    <a:gd name="connsiteY26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176945 w 4228925"/>
                    <a:gd name="connsiteY9" fmla="*/ 316797 h 4108405"/>
                    <a:gd name="connsiteX10" fmla="*/ 2290461 w 4228925"/>
                    <a:gd name="connsiteY10" fmla="*/ 321469 h 4108405"/>
                    <a:gd name="connsiteX11" fmla="*/ 4228786 w 4228925"/>
                    <a:gd name="connsiteY11" fmla="*/ 2056565 h 4108405"/>
                    <a:gd name="connsiteX12" fmla="*/ 2176946 w 4228925"/>
                    <a:gd name="connsiteY12" fmla="*/ 4108405 h 4108405"/>
                    <a:gd name="connsiteX13" fmla="*/ 125105 w 4228925"/>
                    <a:gd name="connsiteY13" fmla="*/ 2056565 h 4108405"/>
                    <a:gd name="connsiteX14" fmla="*/ 437178 w 4228925"/>
                    <a:gd name="connsiteY14" fmla="*/ 2056564 h 4108405"/>
                    <a:gd name="connsiteX15" fmla="*/ 2176945 w 4228925"/>
                    <a:gd name="connsiteY15" fmla="*/ 3796331 h 4108405"/>
                    <a:gd name="connsiteX16" fmla="*/ 3916711 w 4228925"/>
                    <a:gd name="connsiteY16" fmla="*/ 2056564 h 4108405"/>
                    <a:gd name="connsiteX17" fmla="*/ 2290461 w 4228925"/>
                    <a:gd name="connsiteY17" fmla="*/ 321469 h 4108405"/>
                    <a:gd name="connsiteX18" fmla="*/ 2090436 w 4228925"/>
                    <a:gd name="connsiteY18" fmla="*/ 9092 h 4108405"/>
                    <a:gd name="connsiteX19" fmla="*/ 2090436 w 4228925"/>
                    <a:gd name="connsiteY19" fmla="*/ 321165 h 4108405"/>
                    <a:gd name="connsiteX20" fmla="*/ 739525 w 4228925"/>
                    <a:gd name="connsiteY20" fmla="*/ 1076860 h 4108405"/>
                    <a:gd name="connsiteX21" fmla="*/ 470434 w 4228925"/>
                    <a:gd name="connsiteY21" fmla="*/ 917744 h 4108405"/>
                    <a:gd name="connsiteX22" fmla="*/ 2090436 w 4228925"/>
                    <a:gd name="connsiteY22" fmla="*/ 9092 h 4108405"/>
                    <a:gd name="connsiteX23" fmla="*/ 2090436 w 4228925"/>
                    <a:gd name="connsiteY23" fmla="*/ 0 h 4108405"/>
                    <a:gd name="connsiteX24" fmla="*/ 2090436 w 4228925"/>
                    <a:gd name="connsiteY24" fmla="*/ 9092 h 4108405"/>
                    <a:gd name="connsiteX25" fmla="*/ 2090436 w 4228925"/>
                    <a:gd name="connsiteY25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090436 w 4228925"/>
                    <a:gd name="connsiteY6" fmla="*/ 321165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290461 w 4228925"/>
                    <a:gd name="connsiteY9" fmla="*/ 321469 h 4108405"/>
                    <a:gd name="connsiteX10" fmla="*/ 4228786 w 4228925"/>
                    <a:gd name="connsiteY10" fmla="*/ 2056565 h 4108405"/>
                    <a:gd name="connsiteX11" fmla="*/ 2176946 w 4228925"/>
                    <a:gd name="connsiteY11" fmla="*/ 4108405 h 4108405"/>
                    <a:gd name="connsiteX12" fmla="*/ 125105 w 4228925"/>
                    <a:gd name="connsiteY12" fmla="*/ 2056565 h 4108405"/>
                    <a:gd name="connsiteX13" fmla="*/ 437178 w 4228925"/>
                    <a:gd name="connsiteY13" fmla="*/ 2056564 h 4108405"/>
                    <a:gd name="connsiteX14" fmla="*/ 2176945 w 4228925"/>
                    <a:gd name="connsiteY14" fmla="*/ 3796331 h 4108405"/>
                    <a:gd name="connsiteX15" fmla="*/ 3916711 w 4228925"/>
                    <a:gd name="connsiteY15" fmla="*/ 2056564 h 4108405"/>
                    <a:gd name="connsiteX16" fmla="*/ 2290461 w 4228925"/>
                    <a:gd name="connsiteY16" fmla="*/ 321469 h 4108405"/>
                    <a:gd name="connsiteX17" fmla="*/ 2090436 w 4228925"/>
                    <a:gd name="connsiteY17" fmla="*/ 9092 h 4108405"/>
                    <a:gd name="connsiteX18" fmla="*/ 2090436 w 4228925"/>
                    <a:gd name="connsiteY18" fmla="*/ 321165 h 4108405"/>
                    <a:gd name="connsiteX19" fmla="*/ 739525 w 4228925"/>
                    <a:gd name="connsiteY19" fmla="*/ 1076860 h 4108405"/>
                    <a:gd name="connsiteX20" fmla="*/ 470434 w 4228925"/>
                    <a:gd name="connsiteY20" fmla="*/ 917744 h 4108405"/>
                    <a:gd name="connsiteX21" fmla="*/ 2090436 w 4228925"/>
                    <a:gd name="connsiteY21" fmla="*/ 9092 h 4108405"/>
                    <a:gd name="connsiteX22" fmla="*/ 2090436 w 4228925"/>
                    <a:gd name="connsiteY22" fmla="*/ 0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0" fmla="*/ 739525 w 4228925"/>
                    <a:gd name="connsiteY0" fmla="*/ 1067768 h 4099313"/>
                    <a:gd name="connsiteX1" fmla="*/ 742648 w 4228925"/>
                    <a:gd name="connsiteY1" fmla="*/ 1069614 h 4099313"/>
                    <a:gd name="connsiteX2" fmla="*/ 739525 w 4228925"/>
                    <a:gd name="connsiteY2" fmla="*/ 1067768 h 4099313"/>
                    <a:gd name="connsiteX3" fmla="*/ 468805 w 4228925"/>
                    <a:gd name="connsiteY3" fmla="*/ 907689 h 4099313"/>
                    <a:gd name="connsiteX4" fmla="*/ 470434 w 4228925"/>
                    <a:gd name="connsiteY4" fmla="*/ 908652 h 4099313"/>
                    <a:gd name="connsiteX5" fmla="*/ 468805 w 4228925"/>
                    <a:gd name="connsiteY5" fmla="*/ 907689 h 4099313"/>
                    <a:gd name="connsiteX6" fmla="*/ 2090436 w 4228925"/>
                    <a:gd name="connsiteY6" fmla="*/ 312073 h 4099313"/>
                    <a:gd name="connsiteX7" fmla="*/ 2090436 w 4228925"/>
                    <a:gd name="connsiteY7" fmla="*/ 312377 h 4099313"/>
                    <a:gd name="connsiteX8" fmla="*/ 2090436 w 4228925"/>
                    <a:gd name="connsiteY8" fmla="*/ 312073 h 4099313"/>
                    <a:gd name="connsiteX9" fmla="*/ 2290461 w 4228925"/>
                    <a:gd name="connsiteY9" fmla="*/ 312377 h 4099313"/>
                    <a:gd name="connsiteX10" fmla="*/ 4228786 w 4228925"/>
                    <a:gd name="connsiteY10" fmla="*/ 2047473 h 4099313"/>
                    <a:gd name="connsiteX11" fmla="*/ 2176946 w 4228925"/>
                    <a:gd name="connsiteY11" fmla="*/ 4099313 h 4099313"/>
                    <a:gd name="connsiteX12" fmla="*/ 125105 w 4228925"/>
                    <a:gd name="connsiteY12" fmla="*/ 2047473 h 4099313"/>
                    <a:gd name="connsiteX13" fmla="*/ 437178 w 4228925"/>
                    <a:gd name="connsiteY13" fmla="*/ 2047472 h 4099313"/>
                    <a:gd name="connsiteX14" fmla="*/ 2176945 w 4228925"/>
                    <a:gd name="connsiteY14" fmla="*/ 3787239 h 4099313"/>
                    <a:gd name="connsiteX15" fmla="*/ 3916711 w 4228925"/>
                    <a:gd name="connsiteY15" fmla="*/ 2047472 h 4099313"/>
                    <a:gd name="connsiteX16" fmla="*/ 2290461 w 4228925"/>
                    <a:gd name="connsiteY16" fmla="*/ 312377 h 4099313"/>
                    <a:gd name="connsiteX17" fmla="*/ 2090436 w 4228925"/>
                    <a:gd name="connsiteY17" fmla="*/ 0 h 4099313"/>
                    <a:gd name="connsiteX18" fmla="*/ 2090436 w 4228925"/>
                    <a:gd name="connsiteY18" fmla="*/ 312073 h 4099313"/>
                    <a:gd name="connsiteX19" fmla="*/ 739525 w 4228925"/>
                    <a:gd name="connsiteY19" fmla="*/ 1067768 h 4099313"/>
                    <a:gd name="connsiteX20" fmla="*/ 470434 w 4228925"/>
                    <a:gd name="connsiteY20" fmla="*/ 908652 h 4099313"/>
                    <a:gd name="connsiteX21" fmla="*/ 2090436 w 4228925"/>
                    <a:gd name="connsiteY21" fmla="*/ 0 h 4099313"/>
                    <a:gd name="connsiteX0" fmla="*/ 739525 w 4353891"/>
                    <a:gd name="connsiteY0" fmla="*/ 1067768 h 4099313"/>
                    <a:gd name="connsiteX1" fmla="*/ 742648 w 4353891"/>
                    <a:gd name="connsiteY1" fmla="*/ 1069614 h 4099313"/>
                    <a:gd name="connsiteX2" fmla="*/ 739525 w 4353891"/>
                    <a:gd name="connsiteY2" fmla="*/ 1067768 h 4099313"/>
                    <a:gd name="connsiteX3" fmla="*/ 468805 w 4353891"/>
                    <a:gd name="connsiteY3" fmla="*/ 907689 h 4099313"/>
                    <a:gd name="connsiteX4" fmla="*/ 470434 w 4353891"/>
                    <a:gd name="connsiteY4" fmla="*/ 908652 h 4099313"/>
                    <a:gd name="connsiteX5" fmla="*/ 468805 w 4353891"/>
                    <a:gd name="connsiteY5" fmla="*/ 907689 h 4099313"/>
                    <a:gd name="connsiteX6" fmla="*/ 2090436 w 4353891"/>
                    <a:gd name="connsiteY6" fmla="*/ 312073 h 4099313"/>
                    <a:gd name="connsiteX7" fmla="*/ 2090436 w 4353891"/>
                    <a:gd name="connsiteY7" fmla="*/ 312377 h 4099313"/>
                    <a:gd name="connsiteX8" fmla="*/ 2090436 w 4353891"/>
                    <a:gd name="connsiteY8" fmla="*/ 312073 h 4099313"/>
                    <a:gd name="connsiteX9" fmla="*/ 3916711 w 4353891"/>
                    <a:gd name="connsiteY9" fmla="*/ 2047472 h 4099313"/>
                    <a:gd name="connsiteX10" fmla="*/ 4228786 w 4353891"/>
                    <a:gd name="connsiteY10" fmla="*/ 2047473 h 4099313"/>
                    <a:gd name="connsiteX11" fmla="*/ 2176946 w 4353891"/>
                    <a:gd name="connsiteY11" fmla="*/ 4099313 h 4099313"/>
                    <a:gd name="connsiteX12" fmla="*/ 125105 w 4353891"/>
                    <a:gd name="connsiteY12" fmla="*/ 2047473 h 4099313"/>
                    <a:gd name="connsiteX13" fmla="*/ 437178 w 4353891"/>
                    <a:gd name="connsiteY13" fmla="*/ 2047472 h 4099313"/>
                    <a:gd name="connsiteX14" fmla="*/ 2176945 w 4353891"/>
                    <a:gd name="connsiteY14" fmla="*/ 3787239 h 4099313"/>
                    <a:gd name="connsiteX15" fmla="*/ 3916711 w 4353891"/>
                    <a:gd name="connsiteY15" fmla="*/ 2047472 h 4099313"/>
                    <a:gd name="connsiteX16" fmla="*/ 2090436 w 4353891"/>
                    <a:gd name="connsiteY16" fmla="*/ 0 h 4099313"/>
                    <a:gd name="connsiteX17" fmla="*/ 2090436 w 4353891"/>
                    <a:gd name="connsiteY17" fmla="*/ 312073 h 4099313"/>
                    <a:gd name="connsiteX18" fmla="*/ 739525 w 4353891"/>
                    <a:gd name="connsiteY18" fmla="*/ 1067768 h 4099313"/>
                    <a:gd name="connsiteX19" fmla="*/ 470434 w 4353891"/>
                    <a:gd name="connsiteY19" fmla="*/ 908652 h 4099313"/>
                    <a:gd name="connsiteX20" fmla="*/ 2090436 w 4353891"/>
                    <a:gd name="connsiteY20" fmla="*/ 0 h 4099313"/>
                    <a:gd name="connsiteX0" fmla="*/ 614420 w 4228786"/>
                    <a:gd name="connsiteY0" fmla="*/ 1067768 h 4099313"/>
                    <a:gd name="connsiteX1" fmla="*/ 617543 w 4228786"/>
                    <a:gd name="connsiteY1" fmla="*/ 1069614 h 4099313"/>
                    <a:gd name="connsiteX2" fmla="*/ 614420 w 4228786"/>
                    <a:gd name="connsiteY2" fmla="*/ 1067768 h 4099313"/>
                    <a:gd name="connsiteX3" fmla="*/ 343700 w 4228786"/>
                    <a:gd name="connsiteY3" fmla="*/ 907689 h 4099313"/>
                    <a:gd name="connsiteX4" fmla="*/ 345329 w 4228786"/>
                    <a:gd name="connsiteY4" fmla="*/ 908652 h 4099313"/>
                    <a:gd name="connsiteX5" fmla="*/ 343700 w 4228786"/>
                    <a:gd name="connsiteY5" fmla="*/ 907689 h 4099313"/>
                    <a:gd name="connsiteX6" fmla="*/ 1965331 w 4228786"/>
                    <a:gd name="connsiteY6" fmla="*/ 312073 h 4099313"/>
                    <a:gd name="connsiteX7" fmla="*/ 1965331 w 4228786"/>
                    <a:gd name="connsiteY7" fmla="*/ 312377 h 4099313"/>
                    <a:gd name="connsiteX8" fmla="*/ 1965331 w 4228786"/>
                    <a:gd name="connsiteY8" fmla="*/ 312073 h 4099313"/>
                    <a:gd name="connsiteX9" fmla="*/ 3791606 w 4228786"/>
                    <a:gd name="connsiteY9" fmla="*/ 2047472 h 4099313"/>
                    <a:gd name="connsiteX10" fmla="*/ 4103681 w 4228786"/>
                    <a:gd name="connsiteY10" fmla="*/ 2047473 h 4099313"/>
                    <a:gd name="connsiteX11" fmla="*/ 2051841 w 4228786"/>
                    <a:gd name="connsiteY11" fmla="*/ 4099313 h 4099313"/>
                    <a:gd name="connsiteX12" fmla="*/ 0 w 4228786"/>
                    <a:gd name="connsiteY12" fmla="*/ 2047473 h 4099313"/>
                    <a:gd name="connsiteX13" fmla="*/ 2051840 w 4228786"/>
                    <a:gd name="connsiteY13" fmla="*/ 3787239 h 4099313"/>
                    <a:gd name="connsiteX14" fmla="*/ 3791606 w 4228786"/>
                    <a:gd name="connsiteY14" fmla="*/ 2047472 h 4099313"/>
                    <a:gd name="connsiteX15" fmla="*/ 1965331 w 4228786"/>
                    <a:gd name="connsiteY15" fmla="*/ 0 h 4099313"/>
                    <a:gd name="connsiteX16" fmla="*/ 1965331 w 4228786"/>
                    <a:gd name="connsiteY16" fmla="*/ 312073 h 4099313"/>
                    <a:gd name="connsiteX17" fmla="*/ 614420 w 4228786"/>
                    <a:gd name="connsiteY17" fmla="*/ 1067768 h 4099313"/>
                    <a:gd name="connsiteX18" fmla="*/ 345329 w 4228786"/>
                    <a:gd name="connsiteY18" fmla="*/ 908652 h 4099313"/>
                    <a:gd name="connsiteX19" fmla="*/ 1965331 w 4228786"/>
                    <a:gd name="connsiteY19" fmla="*/ 0 h 4099313"/>
                    <a:gd name="connsiteX0" fmla="*/ 270720 w 3885086"/>
                    <a:gd name="connsiteY0" fmla="*/ 1067768 h 4224418"/>
                    <a:gd name="connsiteX1" fmla="*/ 273843 w 3885086"/>
                    <a:gd name="connsiteY1" fmla="*/ 1069614 h 4224418"/>
                    <a:gd name="connsiteX2" fmla="*/ 270720 w 3885086"/>
                    <a:gd name="connsiteY2" fmla="*/ 1067768 h 4224418"/>
                    <a:gd name="connsiteX3" fmla="*/ 0 w 3885086"/>
                    <a:gd name="connsiteY3" fmla="*/ 907689 h 4224418"/>
                    <a:gd name="connsiteX4" fmla="*/ 1629 w 3885086"/>
                    <a:gd name="connsiteY4" fmla="*/ 908652 h 4224418"/>
                    <a:gd name="connsiteX5" fmla="*/ 0 w 3885086"/>
                    <a:gd name="connsiteY5" fmla="*/ 907689 h 4224418"/>
                    <a:gd name="connsiteX6" fmla="*/ 1621631 w 3885086"/>
                    <a:gd name="connsiteY6" fmla="*/ 312073 h 4224418"/>
                    <a:gd name="connsiteX7" fmla="*/ 1621631 w 3885086"/>
                    <a:gd name="connsiteY7" fmla="*/ 312377 h 4224418"/>
                    <a:gd name="connsiteX8" fmla="*/ 1621631 w 3885086"/>
                    <a:gd name="connsiteY8" fmla="*/ 312073 h 4224418"/>
                    <a:gd name="connsiteX9" fmla="*/ 3447906 w 3885086"/>
                    <a:gd name="connsiteY9" fmla="*/ 2047472 h 4224418"/>
                    <a:gd name="connsiteX10" fmla="*/ 3759981 w 3885086"/>
                    <a:gd name="connsiteY10" fmla="*/ 2047473 h 4224418"/>
                    <a:gd name="connsiteX11" fmla="*/ 1708141 w 3885086"/>
                    <a:gd name="connsiteY11" fmla="*/ 4099313 h 4224418"/>
                    <a:gd name="connsiteX12" fmla="*/ 1708140 w 3885086"/>
                    <a:gd name="connsiteY12" fmla="*/ 3787239 h 4224418"/>
                    <a:gd name="connsiteX13" fmla="*/ 3447906 w 3885086"/>
                    <a:gd name="connsiteY13" fmla="*/ 2047472 h 4224418"/>
                    <a:gd name="connsiteX14" fmla="*/ 1621631 w 3885086"/>
                    <a:gd name="connsiteY14" fmla="*/ 0 h 4224418"/>
                    <a:gd name="connsiteX15" fmla="*/ 1621631 w 3885086"/>
                    <a:gd name="connsiteY15" fmla="*/ 312073 h 4224418"/>
                    <a:gd name="connsiteX16" fmla="*/ 270720 w 3885086"/>
                    <a:gd name="connsiteY16" fmla="*/ 1067768 h 4224418"/>
                    <a:gd name="connsiteX17" fmla="*/ 1629 w 3885086"/>
                    <a:gd name="connsiteY17" fmla="*/ 908652 h 4224418"/>
                    <a:gd name="connsiteX18" fmla="*/ 1621631 w 3885086"/>
                    <a:gd name="connsiteY18" fmla="*/ 0 h 4224418"/>
                    <a:gd name="connsiteX0" fmla="*/ 270720 w 3885086"/>
                    <a:gd name="connsiteY0" fmla="*/ 1067768 h 4099313"/>
                    <a:gd name="connsiteX1" fmla="*/ 273843 w 3885086"/>
                    <a:gd name="connsiteY1" fmla="*/ 1069614 h 4099313"/>
                    <a:gd name="connsiteX2" fmla="*/ 270720 w 3885086"/>
                    <a:gd name="connsiteY2" fmla="*/ 1067768 h 4099313"/>
                    <a:gd name="connsiteX3" fmla="*/ 0 w 3885086"/>
                    <a:gd name="connsiteY3" fmla="*/ 907689 h 4099313"/>
                    <a:gd name="connsiteX4" fmla="*/ 1629 w 3885086"/>
                    <a:gd name="connsiteY4" fmla="*/ 908652 h 4099313"/>
                    <a:gd name="connsiteX5" fmla="*/ 0 w 3885086"/>
                    <a:gd name="connsiteY5" fmla="*/ 907689 h 4099313"/>
                    <a:gd name="connsiteX6" fmla="*/ 1621631 w 3885086"/>
                    <a:gd name="connsiteY6" fmla="*/ 312073 h 4099313"/>
                    <a:gd name="connsiteX7" fmla="*/ 1621631 w 3885086"/>
                    <a:gd name="connsiteY7" fmla="*/ 312377 h 4099313"/>
                    <a:gd name="connsiteX8" fmla="*/ 1621631 w 3885086"/>
                    <a:gd name="connsiteY8" fmla="*/ 312073 h 4099313"/>
                    <a:gd name="connsiteX9" fmla="*/ 3447906 w 3885086"/>
                    <a:gd name="connsiteY9" fmla="*/ 2047472 h 4099313"/>
                    <a:gd name="connsiteX10" fmla="*/ 3759981 w 3885086"/>
                    <a:gd name="connsiteY10" fmla="*/ 2047473 h 4099313"/>
                    <a:gd name="connsiteX11" fmla="*/ 1708141 w 3885086"/>
                    <a:gd name="connsiteY11" fmla="*/ 4099313 h 4099313"/>
                    <a:gd name="connsiteX12" fmla="*/ 3447906 w 3885086"/>
                    <a:gd name="connsiteY12" fmla="*/ 2047472 h 4099313"/>
                    <a:gd name="connsiteX13" fmla="*/ 1621631 w 3885086"/>
                    <a:gd name="connsiteY13" fmla="*/ 0 h 4099313"/>
                    <a:gd name="connsiteX14" fmla="*/ 1621631 w 3885086"/>
                    <a:gd name="connsiteY14" fmla="*/ 312073 h 4099313"/>
                    <a:gd name="connsiteX15" fmla="*/ 270720 w 3885086"/>
                    <a:gd name="connsiteY15" fmla="*/ 1067768 h 4099313"/>
                    <a:gd name="connsiteX16" fmla="*/ 1629 w 3885086"/>
                    <a:gd name="connsiteY16" fmla="*/ 908652 h 4099313"/>
                    <a:gd name="connsiteX17" fmla="*/ 1621631 w 3885086"/>
                    <a:gd name="connsiteY17" fmla="*/ 0 h 4099313"/>
                    <a:gd name="connsiteX0" fmla="*/ 270720 w 3760643"/>
                    <a:gd name="connsiteY0" fmla="*/ 1067768 h 2047473"/>
                    <a:gd name="connsiteX1" fmla="*/ 273843 w 3760643"/>
                    <a:gd name="connsiteY1" fmla="*/ 1069614 h 2047473"/>
                    <a:gd name="connsiteX2" fmla="*/ 270720 w 3760643"/>
                    <a:gd name="connsiteY2" fmla="*/ 1067768 h 2047473"/>
                    <a:gd name="connsiteX3" fmla="*/ 0 w 3760643"/>
                    <a:gd name="connsiteY3" fmla="*/ 907689 h 2047473"/>
                    <a:gd name="connsiteX4" fmla="*/ 1629 w 3760643"/>
                    <a:gd name="connsiteY4" fmla="*/ 908652 h 2047473"/>
                    <a:gd name="connsiteX5" fmla="*/ 0 w 3760643"/>
                    <a:gd name="connsiteY5" fmla="*/ 907689 h 2047473"/>
                    <a:gd name="connsiteX6" fmla="*/ 1621631 w 3760643"/>
                    <a:gd name="connsiteY6" fmla="*/ 312073 h 2047473"/>
                    <a:gd name="connsiteX7" fmla="*/ 1621631 w 3760643"/>
                    <a:gd name="connsiteY7" fmla="*/ 312377 h 2047473"/>
                    <a:gd name="connsiteX8" fmla="*/ 1621631 w 3760643"/>
                    <a:gd name="connsiteY8" fmla="*/ 312073 h 2047473"/>
                    <a:gd name="connsiteX9" fmla="*/ 3447906 w 3760643"/>
                    <a:gd name="connsiteY9" fmla="*/ 2047472 h 2047473"/>
                    <a:gd name="connsiteX10" fmla="*/ 3759981 w 3760643"/>
                    <a:gd name="connsiteY10" fmla="*/ 2047473 h 2047473"/>
                    <a:gd name="connsiteX11" fmla="*/ 3447906 w 3760643"/>
                    <a:gd name="connsiteY11" fmla="*/ 2047472 h 2047473"/>
                    <a:gd name="connsiteX12" fmla="*/ 1621631 w 3760643"/>
                    <a:gd name="connsiteY12" fmla="*/ 0 h 2047473"/>
                    <a:gd name="connsiteX13" fmla="*/ 1621631 w 3760643"/>
                    <a:gd name="connsiteY13" fmla="*/ 312073 h 2047473"/>
                    <a:gd name="connsiteX14" fmla="*/ 270720 w 3760643"/>
                    <a:gd name="connsiteY14" fmla="*/ 1067768 h 2047473"/>
                    <a:gd name="connsiteX15" fmla="*/ 1629 w 3760643"/>
                    <a:gd name="connsiteY15" fmla="*/ 908652 h 2047473"/>
                    <a:gd name="connsiteX16" fmla="*/ 1621631 w 3760643"/>
                    <a:gd name="connsiteY16" fmla="*/ 0 h 2047473"/>
                    <a:gd name="connsiteX0" fmla="*/ 270720 w 1621631"/>
                    <a:gd name="connsiteY0" fmla="*/ 1067768 h 1069614"/>
                    <a:gd name="connsiteX1" fmla="*/ 273843 w 1621631"/>
                    <a:gd name="connsiteY1" fmla="*/ 1069614 h 1069614"/>
                    <a:gd name="connsiteX2" fmla="*/ 270720 w 1621631"/>
                    <a:gd name="connsiteY2" fmla="*/ 1067768 h 1069614"/>
                    <a:gd name="connsiteX3" fmla="*/ 0 w 1621631"/>
                    <a:gd name="connsiteY3" fmla="*/ 907689 h 1069614"/>
                    <a:gd name="connsiteX4" fmla="*/ 1629 w 1621631"/>
                    <a:gd name="connsiteY4" fmla="*/ 908652 h 1069614"/>
                    <a:gd name="connsiteX5" fmla="*/ 0 w 1621631"/>
                    <a:gd name="connsiteY5" fmla="*/ 907689 h 1069614"/>
                    <a:gd name="connsiteX6" fmla="*/ 1621631 w 1621631"/>
                    <a:gd name="connsiteY6" fmla="*/ 312073 h 1069614"/>
                    <a:gd name="connsiteX7" fmla="*/ 1621631 w 1621631"/>
                    <a:gd name="connsiteY7" fmla="*/ 312377 h 1069614"/>
                    <a:gd name="connsiteX8" fmla="*/ 1621631 w 1621631"/>
                    <a:gd name="connsiteY8" fmla="*/ 312073 h 1069614"/>
                    <a:gd name="connsiteX9" fmla="*/ 1621631 w 1621631"/>
                    <a:gd name="connsiteY9" fmla="*/ 0 h 1069614"/>
                    <a:gd name="connsiteX10" fmla="*/ 1621631 w 1621631"/>
                    <a:gd name="connsiteY10" fmla="*/ 312073 h 1069614"/>
                    <a:gd name="connsiteX11" fmla="*/ 270720 w 1621631"/>
                    <a:gd name="connsiteY11" fmla="*/ 1067768 h 1069614"/>
                    <a:gd name="connsiteX12" fmla="*/ 1629 w 1621631"/>
                    <a:gd name="connsiteY12" fmla="*/ 908652 h 1069614"/>
                    <a:gd name="connsiteX13" fmla="*/ 1621631 w 1621631"/>
                    <a:gd name="connsiteY13" fmla="*/ 0 h 1069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pFill/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698894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350" b="1" spc="-38" dirty="0">
                    <a:solidFill>
                      <a:schemeClr val="accen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6" name="Freeform 111">
                  <a:extLst>
                    <a:ext uri="{FF2B5EF4-FFF2-40B4-BE49-F238E27FC236}">
                      <a16:creationId xmlns:a16="http://schemas.microsoft.com/office/drawing/2014/main" id="{12E244A4-231E-ECB0-26A2-50F18553D024}"/>
                    </a:ext>
                  </a:extLst>
                </p:cNvPr>
                <p:cNvSpPr/>
                <p:nvPr/>
              </p:nvSpPr>
              <p:spPr bwMode="auto">
                <a:xfrm flipH="1">
                  <a:off x="8043104" y="1599766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98124 w 4158105"/>
                    <a:gd name="connsiteY8" fmla="*/ 919162 h 4110786"/>
                    <a:gd name="connsiteX9" fmla="*/ 2106264 w 4158105"/>
                    <a:gd name="connsiteY9" fmla="*/ 319178 h 4110786"/>
                    <a:gd name="connsiteX10" fmla="*/ 2198792 w 4158105"/>
                    <a:gd name="connsiteY10" fmla="*/ 323850 h 4110786"/>
                    <a:gd name="connsiteX11" fmla="*/ 2019755 w 4158105"/>
                    <a:gd name="connsiteY11" fmla="*/ 323850 h 4110786"/>
                    <a:gd name="connsiteX12" fmla="*/ 2019755 w 4158105"/>
                    <a:gd name="connsiteY12" fmla="*/ 323546 h 4110786"/>
                    <a:gd name="connsiteX13" fmla="*/ 2106264 w 4158105"/>
                    <a:gd name="connsiteY13" fmla="*/ 319178 h 4110786"/>
                    <a:gd name="connsiteX14" fmla="*/ 2224351 w 4158105"/>
                    <a:gd name="connsiteY14" fmla="*/ 13068 h 4110786"/>
                    <a:gd name="connsiteX15" fmla="*/ 4158105 w 4158105"/>
                    <a:gd name="connsiteY15" fmla="*/ 2058946 h 4110786"/>
                    <a:gd name="connsiteX16" fmla="*/ 2106265 w 4158105"/>
                    <a:gd name="connsiteY16" fmla="*/ 4110786 h 4110786"/>
                    <a:gd name="connsiteX17" fmla="*/ 54424 w 4158105"/>
                    <a:gd name="connsiteY17" fmla="*/ 2058946 h 4110786"/>
                    <a:gd name="connsiteX18" fmla="*/ 574232 w 4158105"/>
                    <a:gd name="connsiteY18" fmla="*/ 1234330 h 4110786"/>
                    <a:gd name="connsiteX19" fmla="*/ 366497 w 4158105"/>
                    <a:gd name="connsiteY19" fmla="*/ 2058945 h 4110786"/>
                    <a:gd name="connsiteX20" fmla="*/ 2106264 w 4158105"/>
                    <a:gd name="connsiteY20" fmla="*/ 3798712 h 4110786"/>
                    <a:gd name="connsiteX21" fmla="*/ 3846030 w 4158105"/>
                    <a:gd name="connsiteY21" fmla="*/ 2058945 h 4110786"/>
                    <a:gd name="connsiteX22" fmla="*/ 2198792 w 4158105"/>
                    <a:gd name="connsiteY22" fmla="*/ 323850 h 4110786"/>
                    <a:gd name="connsiteX23" fmla="*/ 2219780 w 4158105"/>
                    <a:gd name="connsiteY23" fmla="*/ 323850 h 4110786"/>
                    <a:gd name="connsiteX24" fmla="*/ 2224351 w 4158105"/>
                    <a:gd name="connsiteY24" fmla="*/ 13068 h 4110786"/>
                    <a:gd name="connsiteX25" fmla="*/ 2019755 w 4158105"/>
                    <a:gd name="connsiteY25" fmla="*/ 11473 h 4110786"/>
                    <a:gd name="connsiteX26" fmla="*/ 2019755 w 4158105"/>
                    <a:gd name="connsiteY26" fmla="*/ 323546 h 4110786"/>
                    <a:gd name="connsiteX27" fmla="*/ 668844 w 4158105"/>
                    <a:gd name="connsiteY27" fmla="*/ 1079241 h 4110786"/>
                    <a:gd name="connsiteX28" fmla="*/ 399753 w 4158105"/>
                    <a:gd name="connsiteY28" fmla="*/ 920125 h 4110786"/>
                    <a:gd name="connsiteX29" fmla="*/ 2019755 w 4158105"/>
                    <a:gd name="connsiteY29" fmla="*/ 11473 h 4110786"/>
                    <a:gd name="connsiteX30" fmla="*/ 2224543 w 4158105"/>
                    <a:gd name="connsiteY30" fmla="*/ 0 h 4110786"/>
                    <a:gd name="connsiteX31" fmla="*/ 2224351 w 4158105"/>
                    <a:gd name="connsiteY31" fmla="*/ 13068 h 4110786"/>
                    <a:gd name="connsiteX32" fmla="*/ 2106265 w 4158105"/>
                    <a:gd name="connsiteY32" fmla="*/ 7105 h 4110786"/>
                    <a:gd name="connsiteX33" fmla="*/ 2019755 w 4158105"/>
                    <a:gd name="connsiteY33" fmla="*/ 11473 h 4110786"/>
                    <a:gd name="connsiteX34" fmla="*/ 2019755 w 4158105"/>
                    <a:gd name="connsiteY34" fmla="*/ 2381 h 4110786"/>
                    <a:gd name="connsiteX35" fmla="*/ 2224543 w 4158105"/>
                    <a:gd name="connsiteY35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98124 w 4158105"/>
                    <a:gd name="connsiteY7" fmla="*/ 919162 h 4110786"/>
                    <a:gd name="connsiteX8" fmla="*/ 2106264 w 4158105"/>
                    <a:gd name="connsiteY8" fmla="*/ 319178 h 4110786"/>
                    <a:gd name="connsiteX9" fmla="*/ 2198792 w 4158105"/>
                    <a:gd name="connsiteY9" fmla="*/ 323850 h 4110786"/>
                    <a:gd name="connsiteX10" fmla="*/ 2019755 w 4158105"/>
                    <a:gd name="connsiteY10" fmla="*/ 323850 h 4110786"/>
                    <a:gd name="connsiteX11" fmla="*/ 2019755 w 4158105"/>
                    <a:gd name="connsiteY11" fmla="*/ 323546 h 4110786"/>
                    <a:gd name="connsiteX12" fmla="*/ 2106264 w 4158105"/>
                    <a:gd name="connsiteY12" fmla="*/ 319178 h 4110786"/>
                    <a:gd name="connsiteX13" fmla="*/ 2224351 w 4158105"/>
                    <a:gd name="connsiteY13" fmla="*/ 13068 h 4110786"/>
                    <a:gd name="connsiteX14" fmla="*/ 4158105 w 4158105"/>
                    <a:gd name="connsiteY14" fmla="*/ 2058946 h 4110786"/>
                    <a:gd name="connsiteX15" fmla="*/ 2106265 w 4158105"/>
                    <a:gd name="connsiteY15" fmla="*/ 4110786 h 4110786"/>
                    <a:gd name="connsiteX16" fmla="*/ 54424 w 4158105"/>
                    <a:gd name="connsiteY16" fmla="*/ 2058946 h 4110786"/>
                    <a:gd name="connsiteX17" fmla="*/ 574232 w 4158105"/>
                    <a:gd name="connsiteY17" fmla="*/ 1234330 h 4110786"/>
                    <a:gd name="connsiteX18" fmla="*/ 366497 w 4158105"/>
                    <a:gd name="connsiteY18" fmla="*/ 2058945 h 4110786"/>
                    <a:gd name="connsiteX19" fmla="*/ 2106264 w 4158105"/>
                    <a:gd name="connsiteY19" fmla="*/ 3798712 h 4110786"/>
                    <a:gd name="connsiteX20" fmla="*/ 3846030 w 4158105"/>
                    <a:gd name="connsiteY20" fmla="*/ 2058945 h 4110786"/>
                    <a:gd name="connsiteX21" fmla="*/ 2198792 w 4158105"/>
                    <a:gd name="connsiteY21" fmla="*/ 323850 h 4110786"/>
                    <a:gd name="connsiteX22" fmla="*/ 2219780 w 4158105"/>
                    <a:gd name="connsiteY22" fmla="*/ 323850 h 4110786"/>
                    <a:gd name="connsiteX23" fmla="*/ 2224351 w 4158105"/>
                    <a:gd name="connsiteY23" fmla="*/ 13068 h 4110786"/>
                    <a:gd name="connsiteX24" fmla="*/ 2019755 w 4158105"/>
                    <a:gd name="connsiteY24" fmla="*/ 11473 h 4110786"/>
                    <a:gd name="connsiteX25" fmla="*/ 2019755 w 4158105"/>
                    <a:gd name="connsiteY25" fmla="*/ 323546 h 4110786"/>
                    <a:gd name="connsiteX26" fmla="*/ 668844 w 4158105"/>
                    <a:gd name="connsiteY26" fmla="*/ 1079241 h 4110786"/>
                    <a:gd name="connsiteX27" fmla="*/ 399753 w 4158105"/>
                    <a:gd name="connsiteY27" fmla="*/ 920125 h 4110786"/>
                    <a:gd name="connsiteX28" fmla="*/ 2019755 w 4158105"/>
                    <a:gd name="connsiteY28" fmla="*/ 11473 h 4110786"/>
                    <a:gd name="connsiteX29" fmla="*/ 2224543 w 4158105"/>
                    <a:gd name="connsiteY29" fmla="*/ 0 h 4110786"/>
                    <a:gd name="connsiteX30" fmla="*/ 2224351 w 4158105"/>
                    <a:gd name="connsiteY30" fmla="*/ 13068 h 4110786"/>
                    <a:gd name="connsiteX31" fmla="*/ 2106265 w 4158105"/>
                    <a:gd name="connsiteY31" fmla="*/ 7105 h 4110786"/>
                    <a:gd name="connsiteX32" fmla="*/ 2019755 w 4158105"/>
                    <a:gd name="connsiteY32" fmla="*/ 11473 h 4110786"/>
                    <a:gd name="connsiteX33" fmla="*/ 2019755 w 4158105"/>
                    <a:gd name="connsiteY33" fmla="*/ 2381 h 4110786"/>
                    <a:gd name="connsiteX34" fmla="*/ 2224543 w 4158105"/>
                    <a:gd name="connsiteY34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644913 w 4228786"/>
                    <a:gd name="connsiteY3" fmla="*/ 1234330 h 4110786"/>
                    <a:gd name="connsiteX4" fmla="*/ 739525 w 4228786"/>
                    <a:gd name="connsiteY4" fmla="*/ 1079241 h 4110786"/>
                    <a:gd name="connsiteX5" fmla="*/ 468805 w 4228786"/>
                    <a:gd name="connsiteY5" fmla="*/ 919162 h 4110786"/>
                    <a:gd name="connsiteX6" fmla="*/ 470434 w 4228786"/>
                    <a:gd name="connsiteY6" fmla="*/ 920125 h 4110786"/>
                    <a:gd name="connsiteX7" fmla="*/ 468805 w 4228786"/>
                    <a:gd name="connsiteY7" fmla="*/ 919162 h 4110786"/>
                    <a:gd name="connsiteX8" fmla="*/ 2176945 w 4228786"/>
                    <a:gd name="connsiteY8" fmla="*/ 319178 h 4110786"/>
                    <a:gd name="connsiteX9" fmla="*/ 2269473 w 4228786"/>
                    <a:gd name="connsiteY9" fmla="*/ 323850 h 4110786"/>
                    <a:gd name="connsiteX10" fmla="*/ 2090436 w 4228786"/>
                    <a:gd name="connsiteY10" fmla="*/ 323850 h 4110786"/>
                    <a:gd name="connsiteX11" fmla="*/ 2090436 w 4228786"/>
                    <a:gd name="connsiteY11" fmla="*/ 323546 h 4110786"/>
                    <a:gd name="connsiteX12" fmla="*/ 2176945 w 4228786"/>
                    <a:gd name="connsiteY12" fmla="*/ 319178 h 4110786"/>
                    <a:gd name="connsiteX13" fmla="*/ 2295032 w 4228786"/>
                    <a:gd name="connsiteY13" fmla="*/ 13068 h 4110786"/>
                    <a:gd name="connsiteX14" fmla="*/ 4228786 w 4228786"/>
                    <a:gd name="connsiteY14" fmla="*/ 2058946 h 4110786"/>
                    <a:gd name="connsiteX15" fmla="*/ 2176946 w 4228786"/>
                    <a:gd name="connsiteY15" fmla="*/ 4110786 h 4110786"/>
                    <a:gd name="connsiteX16" fmla="*/ 125105 w 4228786"/>
                    <a:gd name="connsiteY16" fmla="*/ 2058946 h 4110786"/>
                    <a:gd name="connsiteX17" fmla="*/ 437178 w 4228786"/>
                    <a:gd name="connsiteY17" fmla="*/ 2058945 h 4110786"/>
                    <a:gd name="connsiteX18" fmla="*/ 2176945 w 4228786"/>
                    <a:gd name="connsiteY18" fmla="*/ 3798712 h 4110786"/>
                    <a:gd name="connsiteX19" fmla="*/ 3916711 w 4228786"/>
                    <a:gd name="connsiteY19" fmla="*/ 2058945 h 4110786"/>
                    <a:gd name="connsiteX20" fmla="*/ 2269473 w 4228786"/>
                    <a:gd name="connsiteY20" fmla="*/ 323850 h 4110786"/>
                    <a:gd name="connsiteX21" fmla="*/ 2290461 w 4228786"/>
                    <a:gd name="connsiteY21" fmla="*/ 323850 h 4110786"/>
                    <a:gd name="connsiteX22" fmla="*/ 2295032 w 4228786"/>
                    <a:gd name="connsiteY22" fmla="*/ 13068 h 4110786"/>
                    <a:gd name="connsiteX23" fmla="*/ 2090436 w 4228786"/>
                    <a:gd name="connsiteY23" fmla="*/ 11473 h 4110786"/>
                    <a:gd name="connsiteX24" fmla="*/ 2090436 w 4228786"/>
                    <a:gd name="connsiteY24" fmla="*/ 323546 h 4110786"/>
                    <a:gd name="connsiteX25" fmla="*/ 739525 w 4228786"/>
                    <a:gd name="connsiteY25" fmla="*/ 1079241 h 4110786"/>
                    <a:gd name="connsiteX26" fmla="*/ 470434 w 4228786"/>
                    <a:gd name="connsiteY26" fmla="*/ 920125 h 4110786"/>
                    <a:gd name="connsiteX27" fmla="*/ 2090436 w 4228786"/>
                    <a:gd name="connsiteY27" fmla="*/ 11473 h 4110786"/>
                    <a:gd name="connsiteX28" fmla="*/ 2295224 w 4228786"/>
                    <a:gd name="connsiteY28" fmla="*/ 0 h 4110786"/>
                    <a:gd name="connsiteX29" fmla="*/ 2295032 w 4228786"/>
                    <a:gd name="connsiteY29" fmla="*/ 13068 h 4110786"/>
                    <a:gd name="connsiteX30" fmla="*/ 2176946 w 4228786"/>
                    <a:gd name="connsiteY30" fmla="*/ 7105 h 4110786"/>
                    <a:gd name="connsiteX31" fmla="*/ 2090436 w 4228786"/>
                    <a:gd name="connsiteY31" fmla="*/ 11473 h 4110786"/>
                    <a:gd name="connsiteX32" fmla="*/ 2090436 w 4228786"/>
                    <a:gd name="connsiteY32" fmla="*/ 2381 h 4110786"/>
                    <a:gd name="connsiteX33" fmla="*/ 2295224 w 4228786"/>
                    <a:gd name="connsiteY33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739525 w 4228786"/>
                    <a:gd name="connsiteY3" fmla="*/ 1079241 h 4110786"/>
                    <a:gd name="connsiteX4" fmla="*/ 468805 w 4228786"/>
                    <a:gd name="connsiteY4" fmla="*/ 919162 h 4110786"/>
                    <a:gd name="connsiteX5" fmla="*/ 470434 w 4228786"/>
                    <a:gd name="connsiteY5" fmla="*/ 920125 h 4110786"/>
                    <a:gd name="connsiteX6" fmla="*/ 468805 w 4228786"/>
                    <a:gd name="connsiteY6" fmla="*/ 919162 h 4110786"/>
                    <a:gd name="connsiteX7" fmla="*/ 2176945 w 4228786"/>
                    <a:gd name="connsiteY7" fmla="*/ 319178 h 4110786"/>
                    <a:gd name="connsiteX8" fmla="*/ 2269473 w 4228786"/>
                    <a:gd name="connsiteY8" fmla="*/ 323850 h 4110786"/>
                    <a:gd name="connsiteX9" fmla="*/ 2090436 w 4228786"/>
                    <a:gd name="connsiteY9" fmla="*/ 323850 h 4110786"/>
                    <a:gd name="connsiteX10" fmla="*/ 2090436 w 4228786"/>
                    <a:gd name="connsiteY10" fmla="*/ 323546 h 4110786"/>
                    <a:gd name="connsiteX11" fmla="*/ 2176945 w 4228786"/>
                    <a:gd name="connsiteY11" fmla="*/ 319178 h 4110786"/>
                    <a:gd name="connsiteX12" fmla="*/ 2295032 w 4228786"/>
                    <a:gd name="connsiteY12" fmla="*/ 13068 h 4110786"/>
                    <a:gd name="connsiteX13" fmla="*/ 4228786 w 4228786"/>
                    <a:gd name="connsiteY13" fmla="*/ 2058946 h 4110786"/>
                    <a:gd name="connsiteX14" fmla="*/ 2176946 w 4228786"/>
                    <a:gd name="connsiteY14" fmla="*/ 4110786 h 4110786"/>
                    <a:gd name="connsiteX15" fmla="*/ 125105 w 4228786"/>
                    <a:gd name="connsiteY15" fmla="*/ 2058946 h 4110786"/>
                    <a:gd name="connsiteX16" fmla="*/ 437178 w 4228786"/>
                    <a:gd name="connsiteY16" fmla="*/ 2058945 h 4110786"/>
                    <a:gd name="connsiteX17" fmla="*/ 2176945 w 4228786"/>
                    <a:gd name="connsiteY17" fmla="*/ 3798712 h 4110786"/>
                    <a:gd name="connsiteX18" fmla="*/ 3916711 w 4228786"/>
                    <a:gd name="connsiteY18" fmla="*/ 2058945 h 4110786"/>
                    <a:gd name="connsiteX19" fmla="*/ 2269473 w 4228786"/>
                    <a:gd name="connsiteY19" fmla="*/ 323850 h 4110786"/>
                    <a:gd name="connsiteX20" fmla="*/ 2290461 w 4228786"/>
                    <a:gd name="connsiteY20" fmla="*/ 323850 h 4110786"/>
                    <a:gd name="connsiteX21" fmla="*/ 2295032 w 4228786"/>
                    <a:gd name="connsiteY21" fmla="*/ 13068 h 4110786"/>
                    <a:gd name="connsiteX22" fmla="*/ 2090436 w 4228786"/>
                    <a:gd name="connsiteY22" fmla="*/ 11473 h 4110786"/>
                    <a:gd name="connsiteX23" fmla="*/ 2090436 w 4228786"/>
                    <a:gd name="connsiteY23" fmla="*/ 323546 h 4110786"/>
                    <a:gd name="connsiteX24" fmla="*/ 739525 w 4228786"/>
                    <a:gd name="connsiteY24" fmla="*/ 1079241 h 4110786"/>
                    <a:gd name="connsiteX25" fmla="*/ 470434 w 4228786"/>
                    <a:gd name="connsiteY25" fmla="*/ 920125 h 4110786"/>
                    <a:gd name="connsiteX26" fmla="*/ 2090436 w 4228786"/>
                    <a:gd name="connsiteY26" fmla="*/ 11473 h 4110786"/>
                    <a:gd name="connsiteX27" fmla="*/ 2295224 w 4228786"/>
                    <a:gd name="connsiteY27" fmla="*/ 0 h 4110786"/>
                    <a:gd name="connsiteX28" fmla="*/ 2295032 w 4228786"/>
                    <a:gd name="connsiteY28" fmla="*/ 13068 h 4110786"/>
                    <a:gd name="connsiteX29" fmla="*/ 2176946 w 4228786"/>
                    <a:gd name="connsiteY29" fmla="*/ 7105 h 4110786"/>
                    <a:gd name="connsiteX30" fmla="*/ 2090436 w 4228786"/>
                    <a:gd name="connsiteY30" fmla="*/ 11473 h 4110786"/>
                    <a:gd name="connsiteX31" fmla="*/ 2090436 w 4228786"/>
                    <a:gd name="connsiteY31" fmla="*/ 2381 h 4110786"/>
                    <a:gd name="connsiteX32" fmla="*/ 2295224 w 4228786"/>
                    <a:gd name="connsiteY32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295032 w 4228786"/>
                    <a:gd name="connsiteY27" fmla="*/ 13068 h 4110786"/>
                    <a:gd name="connsiteX28" fmla="*/ 2176946 w 4228786"/>
                    <a:gd name="connsiteY28" fmla="*/ 7105 h 4110786"/>
                    <a:gd name="connsiteX29" fmla="*/ 2090436 w 4228786"/>
                    <a:gd name="connsiteY29" fmla="*/ 11473 h 4110786"/>
                    <a:gd name="connsiteX30" fmla="*/ 2090436 w 4228786"/>
                    <a:gd name="connsiteY30" fmla="*/ 2381 h 4110786"/>
                    <a:gd name="connsiteX31" fmla="*/ 2295224 w 4228786"/>
                    <a:gd name="connsiteY31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176946 w 4228786"/>
                    <a:gd name="connsiteY27" fmla="*/ 7105 h 4110786"/>
                    <a:gd name="connsiteX28" fmla="*/ 2090436 w 4228786"/>
                    <a:gd name="connsiteY28" fmla="*/ 11473 h 4110786"/>
                    <a:gd name="connsiteX29" fmla="*/ 2090436 w 4228786"/>
                    <a:gd name="connsiteY29" fmla="*/ 2381 h 4110786"/>
                    <a:gd name="connsiteX30" fmla="*/ 2295224 w 4228786"/>
                    <a:gd name="connsiteY30" fmla="*/ 0 h 4110786"/>
                    <a:gd name="connsiteX0" fmla="*/ 739525 w 4228949"/>
                    <a:gd name="connsiteY0" fmla="*/ 1079241 h 4110786"/>
                    <a:gd name="connsiteX1" fmla="*/ 742648 w 4228949"/>
                    <a:gd name="connsiteY1" fmla="*/ 1081087 h 4110786"/>
                    <a:gd name="connsiteX2" fmla="*/ 739525 w 4228949"/>
                    <a:gd name="connsiteY2" fmla="*/ 1079241 h 4110786"/>
                    <a:gd name="connsiteX3" fmla="*/ 468805 w 4228949"/>
                    <a:gd name="connsiteY3" fmla="*/ 919162 h 4110786"/>
                    <a:gd name="connsiteX4" fmla="*/ 470434 w 4228949"/>
                    <a:gd name="connsiteY4" fmla="*/ 920125 h 4110786"/>
                    <a:gd name="connsiteX5" fmla="*/ 468805 w 4228949"/>
                    <a:gd name="connsiteY5" fmla="*/ 919162 h 4110786"/>
                    <a:gd name="connsiteX6" fmla="*/ 2176945 w 4228949"/>
                    <a:gd name="connsiteY6" fmla="*/ 319178 h 4110786"/>
                    <a:gd name="connsiteX7" fmla="*/ 2269473 w 4228949"/>
                    <a:gd name="connsiteY7" fmla="*/ 323850 h 4110786"/>
                    <a:gd name="connsiteX8" fmla="*/ 2090436 w 4228949"/>
                    <a:gd name="connsiteY8" fmla="*/ 323850 h 4110786"/>
                    <a:gd name="connsiteX9" fmla="*/ 2090436 w 4228949"/>
                    <a:gd name="connsiteY9" fmla="*/ 323546 h 4110786"/>
                    <a:gd name="connsiteX10" fmla="*/ 2176945 w 4228949"/>
                    <a:gd name="connsiteY10" fmla="*/ 319178 h 4110786"/>
                    <a:gd name="connsiteX11" fmla="*/ 2290461 w 4228949"/>
                    <a:gd name="connsiteY11" fmla="*/ 323850 h 4110786"/>
                    <a:gd name="connsiteX12" fmla="*/ 4228786 w 4228949"/>
                    <a:gd name="connsiteY12" fmla="*/ 2058946 h 4110786"/>
                    <a:gd name="connsiteX13" fmla="*/ 2176946 w 4228949"/>
                    <a:gd name="connsiteY13" fmla="*/ 4110786 h 4110786"/>
                    <a:gd name="connsiteX14" fmla="*/ 125105 w 4228949"/>
                    <a:gd name="connsiteY14" fmla="*/ 2058946 h 4110786"/>
                    <a:gd name="connsiteX15" fmla="*/ 437178 w 4228949"/>
                    <a:gd name="connsiteY15" fmla="*/ 2058945 h 4110786"/>
                    <a:gd name="connsiteX16" fmla="*/ 2176945 w 4228949"/>
                    <a:gd name="connsiteY16" fmla="*/ 3798712 h 4110786"/>
                    <a:gd name="connsiteX17" fmla="*/ 3916711 w 4228949"/>
                    <a:gd name="connsiteY17" fmla="*/ 2058945 h 4110786"/>
                    <a:gd name="connsiteX18" fmla="*/ 2269473 w 4228949"/>
                    <a:gd name="connsiteY18" fmla="*/ 323850 h 4110786"/>
                    <a:gd name="connsiteX19" fmla="*/ 2290461 w 4228949"/>
                    <a:gd name="connsiteY19" fmla="*/ 323850 h 4110786"/>
                    <a:gd name="connsiteX20" fmla="*/ 2090436 w 4228949"/>
                    <a:gd name="connsiteY20" fmla="*/ 11473 h 4110786"/>
                    <a:gd name="connsiteX21" fmla="*/ 2090436 w 4228949"/>
                    <a:gd name="connsiteY21" fmla="*/ 323546 h 4110786"/>
                    <a:gd name="connsiteX22" fmla="*/ 739525 w 4228949"/>
                    <a:gd name="connsiteY22" fmla="*/ 1079241 h 4110786"/>
                    <a:gd name="connsiteX23" fmla="*/ 470434 w 4228949"/>
                    <a:gd name="connsiteY23" fmla="*/ 920125 h 4110786"/>
                    <a:gd name="connsiteX24" fmla="*/ 2090436 w 4228949"/>
                    <a:gd name="connsiteY24" fmla="*/ 11473 h 4110786"/>
                    <a:gd name="connsiteX25" fmla="*/ 2295224 w 4228949"/>
                    <a:gd name="connsiteY25" fmla="*/ 0 h 4110786"/>
                    <a:gd name="connsiteX26" fmla="*/ 2176946 w 4228949"/>
                    <a:gd name="connsiteY26" fmla="*/ 7105 h 4110786"/>
                    <a:gd name="connsiteX27" fmla="*/ 2090436 w 4228949"/>
                    <a:gd name="connsiteY27" fmla="*/ 11473 h 4110786"/>
                    <a:gd name="connsiteX28" fmla="*/ 2090436 w 4228949"/>
                    <a:gd name="connsiteY28" fmla="*/ 2381 h 4110786"/>
                    <a:gd name="connsiteX29" fmla="*/ 2295224 w 4228949"/>
                    <a:gd name="connsiteY29" fmla="*/ 0 h 4110786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176946 w 4228949"/>
                    <a:gd name="connsiteY26" fmla="*/ 4724 h 4108405"/>
                    <a:gd name="connsiteX27" fmla="*/ 2090436 w 4228949"/>
                    <a:gd name="connsiteY27" fmla="*/ 9092 h 4108405"/>
                    <a:gd name="connsiteX28" fmla="*/ 2090436 w 4228949"/>
                    <a:gd name="connsiteY28" fmla="*/ 0 h 4108405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090436 w 4228949"/>
                    <a:gd name="connsiteY26" fmla="*/ 9092 h 4108405"/>
                    <a:gd name="connsiteX27" fmla="*/ 2090436 w 4228949"/>
                    <a:gd name="connsiteY27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269473 w 4228925"/>
                    <a:gd name="connsiteY7" fmla="*/ 321469 h 4108405"/>
                    <a:gd name="connsiteX8" fmla="*/ 2090436 w 4228925"/>
                    <a:gd name="connsiteY8" fmla="*/ 321469 h 4108405"/>
                    <a:gd name="connsiteX9" fmla="*/ 2090436 w 4228925"/>
                    <a:gd name="connsiteY9" fmla="*/ 321165 h 4108405"/>
                    <a:gd name="connsiteX10" fmla="*/ 2176945 w 4228925"/>
                    <a:gd name="connsiteY10" fmla="*/ 316797 h 4108405"/>
                    <a:gd name="connsiteX11" fmla="*/ 2290461 w 4228925"/>
                    <a:gd name="connsiteY11" fmla="*/ 321469 h 4108405"/>
                    <a:gd name="connsiteX12" fmla="*/ 4228786 w 4228925"/>
                    <a:gd name="connsiteY12" fmla="*/ 2056565 h 4108405"/>
                    <a:gd name="connsiteX13" fmla="*/ 2176946 w 4228925"/>
                    <a:gd name="connsiteY13" fmla="*/ 4108405 h 4108405"/>
                    <a:gd name="connsiteX14" fmla="*/ 125105 w 4228925"/>
                    <a:gd name="connsiteY14" fmla="*/ 2056565 h 4108405"/>
                    <a:gd name="connsiteX15" fmla="*/ 437178 w 4228925"/>
                    <a:gd name="connsiteY15" fmla="*/ 2056564 h 4108405"/>
                    <a:gd name="connsiteX16" fmla="*/ 2176945 w 4228925"/>
                    <a:gd name="connsiteY16" fmla="*/ 3796331 h 4108405"/>
                    <a:gd name="connsiteX17" fmla="*/ 3916711 w 4228925"/>
                    <a:gd name="connsiteY17" fmla="*/ 2056564 h 4108405"/>
                    <a:gd name="connsiteX18" fmla="*/ 2290461 w 4228925"/>
                    <a:gd name="connsiteY18" fmla="*/ 321469 h 4108405"/>
                    <a:gd name="connsiteX19" fmla="*/ 2090436 w 4228925"/>
                    <a:gd name="connsiteY19" fmla="*/ 9092 h 4108405"/>
                    <a:gd name="connsiteX20" fmla="*/ 2090436 w 4228925"/>
                    <a:gd name="connsiteY20" fmla="*/ 321165 h 4108405"/>
                    <a:gd name="connsiteX21" fmla="*/ 739525 w 4228925"/>
                    <a:gd name="connsiteY21" fmla="*/ 1076860 h 4108405"/>
                    <a:gd name="connsiteX22" fmla="*/ 470434 w 4228925"/>
                    <a:gd name="connsiteY22" fmla="*/ 917744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25" fmla="*/ 2090436 w 4228925"/>
                    <a:gd name="connsiteY25" fmla="*/ 9092 h 4108405"/>
                    <a:gd name="connsiteX26" fmla="*/ 2090436 w 4228925"/>
                    <a:gd name="connsiteY26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176945 w 4228925"/>
                    <a:gd name="connsiteY9" fmla="*/ 316797 h 4108405"/>
                    <a:gd name="connsiteX10" fmla="*/ 2290461 w 4228925"/>
                    <a:gd name="connsiteY10" fmla="*/ 321469 h 4108405"/>
                    <a:gd name="connsiteX11" fmla="*/ 4228786 w 4228925"/>
                    <a:gd name="connsiteY11" fmla="*/ 2056565 h 4108405"/>
                    <a:gd name="connsiteX12" fmla="*/ 2176946 w 4228925"/>
                    <a:gd name="connsiteY12" fmla="*/ 4108405 h 4108405"/>
                    <a:gd name="connsiteX13" fmla="*/ 125105 w 4228925"/>
                    <a:gd name="connsiteY13" fmla="*/ 2056565 h 4108405"/>
                    <a:gd name="connsiteX14" fmla="*/ 437178 w 4228925"/>
                    <a:gd name="connsiteY14" fmla="*/ 2056564 h 4108405"/>
                    <a:gd name="connsiteX15" fmla="*/ 2176945 w 4228925"/>
                    <a:gd name="connsiteY15" fmla="*/ 3796331 h 4108405"/>
                    <a:gd name="connsiteX16" fmla="*/ 3916711 w 4228925"/>
                    <a:gd name="connsiteY16" fmla="*/ 2056564 h 4108405"/>
                    <a:gd name="connsiteX17" fmla="*/ 2290461 w 4228925"/>
                    <a:gd name="connsiteY17" fmla="*/ 321469 h 4108405"/>
                    <a:gd name="connsiteX18" fmla="*/ 2090436 w 4228925"/>
                    <a:gd name="connsiteY18" fmla="*/ 9092 h 4108405"/>
                    <a:gd name="connsiteX19" fmla="*/ 2090436 w 4228925"/>
                    <a:gd name="connsiteY19" fmla="*/ 321165 h 4108405"/>
                    <a:gd name="connsiteX20" fmla="*/ 739525 w 4228925"/>
                    <a:gd name="connsiteY20" fmla="*/ 1076860 h 4108405"/>
                    <a:gd name="connsiteX21" fmla="*/ 470434 w 4228925"/>
                    <a:gd name="connsiteY21" fmla="*/ 917744 h 4108405"/>
                    <a:gd name="connsiteX22" fmla="*/ 2090436 w 4228925"/>
                    <a:gd name="connsiteY22" fmla="*/ 9092 h 4108405"/>
                    <a:gd name="connsiteX23" fmla="*/ 2090436 w 4228925"/>
                    <a:gd name="connsiteY23" fmla="*/ 0 h 4108405"/>
                    <a:gd name="connsiteX24" fmla="*/ 2090436 w 4228925"/>
                    <a:gd name="connsiteY24" fmla="*/ 9092 h 4108405"/>
                    <a:gd name="connsiteX25" fmla="*/ 2090436 w 4228925"/>
                    <a:gd name="connsiteY25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090436 w 4228925"/>
                    <a:gd name="connsiteY6" fmla="*/ 321165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290461 w 4228925"/>
                    <a:gd name="connsiteY9" fmla="*/ 321469 h 4108405"/>
                    <a:gd name="connsiteX10" fmla="*/ 4228786 w 4228925"/>
                    <a:gd name="connsiteY10" fmla="*/ 2056565 h 4108405"/>
                    <a:gd name="connsiteX11" fmla="*/ 2176946 w 4228925"/>
                    <a:gd name="connsiteY11" fmla="*/ 4108405 h 4108405"/>
                    <a:gd name="connsiteX12" fmla="*/ 125105 w 4228925"/>
                    <a:gd name="connsiteY12" fmla="*/ 2056565 h 4108405"/>
                    <a:gd name="connsiteX13" fmla="*/ 437178 w 4228925"/>
                    <a:gd name="connsiteY13" fmla="*/ 2056564 h 4108405"/>
                    <a:gd name="connsiteX14" fmla="*/ 2176945 w 4228925"/>
                    <a:gd name="connsiteY14" fmla="*/ 3796331 h 4108405"/>
                    <a:gd name="connsiteX15" fmla="*/ 3916711 w 4228925"/>
                    <a:gd name="connsiteY15" fmla="*/ 2056564 h 4108405"/>
                    <a:gd name="connsiteX16" fmla="*/ 2290461 w 4228925"/>
                    <a:gd name="connsiteY16" fmla="*/ 321469 h 4108405"/>
                    <a:gd name="connsiteX17" fmla="*/ 2090436 w 4228925"/>
                    <a:gd name="connsiteY17" fmla="*/ 9092 h 4108405"/>
                    <a:gd name="connsiteX18" fmla="*/ 2090436 w 4228925"/>
                    <a:gd name="connsiteY18" fmla="*/ 321165 h 4108405"/>
                    <a:gd name="connsiteX19" fmla="*/ 739525 w 4228925"/>
                    <a:gd name="connsiteY19" fmla="*/ 1076860 h 4108405"/>
                    <a:gd name="connsiteX20" fmla="*/ 470434 w 4228925"/>
                    <a:gd name="connsiteY20" fmla="*/ 917744 h 4108405"/>
                    <a:gd name="connsiteX21" fmla="*/ 2090436 w 4228925"/>
                    <a:gd name="connsiteY21" fmla="*/ 9092 h 4108405"/>
                    <a:gd name="connsiteX22" fmla="*/ 2090436 w 4228925"/>
                    <a:gd name="connsiteY22" fmla="*/ 0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0" fmla="*/ 739525 w 4228925"/>
                    <a:gd name="connsiteY0" fmla="*/ 1067768 h 4099313"/>
                    <a:gd name="connsiteX1" fmla="*/ 742648 w 4228925"/>
                    <a:gd name="connsiteY1" fmla="*/ 1069614 h 4099313"/>
                    <a:gd name="connsiteX2" fmla="*/ 739525 w 4228925"/>
                    <a:gd name="connsiteY2" fmla="*/ 1067768 h 4099313"/>
                    <a:gd name="connsiteX3" fmla="*/ 468805 w 4228925"/>
                    <a:gd name="connsiteY3" fmla="*/ 907689 h 4099313"/>
                    <a:gd name="connsiteX4" fmla="*/ 470434 w 4228925"/>
                    <a:gd name="connsiteY4" fmla="*/ 908652 h 4099313"/>
                    <a:gd name="connsiteX5" fmla="*/ 468805 w 4228925"/>
                    <a:gd name="connsiteY5" fmla="*/ 907689 h 4099313"/>
                    <a:gd name="connsiteX6" fmla="*/ 2090436 w 4228925"/>
                    <a:gd name="connsiteY6" fmla="*/ 312073 h 4099313"/>
                    <a:gd name="connsiteX7" fmla="*/ 2090436 w 4228925"/>
                    <a:gd name="connsiteY7" fmla="*/ 312377 h 4099313"/>
                    <a:gd name="connsiteX8" fmla="*/ 2090436 w 4228925"/>
                    <a:gd name="connsiteY8" fmla="*/ 312073 h 4099313"/>
                    <a:gd name="connsiteX9" fmla="*/ 2290461 w 4228925"/>
                    <a:gd name="connsiteY9" fmla="*/ 312377 h 4099313"/>
                    <a:gd name="connsiteX10" fmla="*/ 4228786 w 4228925"/>
                    <a:gd name="connsiteY10" fmla="*/ 2047473 h 4099313"/>
                    <a:gd name="connsiteX11" fmla="*/ 2176946 w 4228925"/>
                    <a:gd name="connsiteY11" fmla="*/ 4099313 h 4099313"/>
                    <a:gd name="connsiteX12" fmla="*/ 125105 w 4228925"/>
                    <a:gd name="connsiteY12" fmla="*/ 2047473 h 4099313"/>
                    <a:gd name="connsiteX13" fmla="*/ 437178 w 4228925"/>
                    <a:gd name="connsiteY13" fmla="*/ 2047472 h 4099313"/>
                    <a:gd name="connsiteX14" fmla="*/ 2176945 w 4228925"/>
                    <a:gd name="connsiteY14" fmla="*/ 3787239 h 4099313"/>
                    <a:gd name="connsiteX15" fmla="*/ 3916711 w 4228925"/>
                    <a:gd name="connsiteY15" fmla="*/ 2047472 h 4099313"/>
                    <a:gd name="connsiteX16" fmla="*/ 2290461 w 4228925"/>
                    <a:gd name="connsiteY16" fmla="*/ 312377 h 4099313"/>
                    <a:gd name="connsiteX17" fmla="*/ 2090436 w 4228925"/>
                    <a:gd name="connsiteY17" fmla="*/ 0 h 4099313"/>
                    <a:gd name="connsiteX18" fmla="*/ 2090436 w 4228925"/>
                    <a:gd name="connsiteY18" fmla="*/ 312073 h 4099313"/>
                    <a:gd name="connsiteX19" fmla="*/ 739525 w 4228925"/>
                    <a:gd name="connsiteY19" fmla="*/ 1067768 h 4099313"/>
                    <a:gd name="connsiteX20" fmla="*/ 470434 w 4228925"/>
                    <a:gd name="connsiteY20" fmla="*/ 908652 h 4099313"/>
                    <a:gd name="connsiteX21" fmla="*/ 2090436 w 4228925"/>
                    <a:gd name="connsiteY21" fmla="*/ 0 h 4099313"/>
                    <a:gd name="connsiteX0" fmla="*/ 739525 w 4353891"/>
                    <a:gd name="connsiteY0" fmla="*/ 1067768 h 4099313"/>
                    <a:gd name="connsiteX1" fmla="*/ 742648 w 4353891"/>
                    <a:gd name="connsiteY1" fmla="*/ 1069614 h 4099313"/>
                    <a:gd name="connsiteX2" fmla="*/ 739525 w 4353891"/>
                    <a:gd name="connsiteY2" fmla="*/ 1067768 h 4099313"/>
                    <a:gd name="connsiteX3" fmla="*/ 468805 w 4353891"/>
                    <a:gd name="connsiteY3" fmla="*/ 907689 h 4099313"/>
                    <a:gd name="connsiteX4" fmla="*/ 470434 w 4353891"/>
                    <a:gd name="connsiteY4" fmla="*/ 908652 h 4099313"/>
                    <a:gd name="connsiteX5" fmla="*/ 468805 w 4353891"/>
                    <a:gd name="connsiteY5" fmla="*/ 907689 h 4099313"/>
                    <a:gd name="connsiteX6" fmla="*/ 2090436 w 4353891"/>
                    <a:gd name="connsiteY6" fmla="*/ 312073 h 4099313"/>
                    <a:gd name="connsiteX7" fmla="*/ 2090436 w 4353891"/>
                    <a:gd name="connsiteY7" fmla="*/ 312377 h 4099313"/>
                    <a:gd name="connsiteX8" fmla="*/ 2090436 w 4353891"/>
                    <a:gd name="connsiteY8" fmla="*/ 312073 h 4099313"/>
                    <a:gd name="connsiteX9" fmla="*/ 3916711 w 4353891"/>
                    <a:gd name="connsiteY9" fmla="*/ 2047472 h 4099313"/>
                    <a:gd name="connsiteX10" fmla="*/ 4228786 w 4353891"/>
                    <a:gd name="connsiteY10" fmla="*/ 2047473 h 4099313"/>
                    <a:gd name="connsiteX11" fmla="*/ 2176946 w 4353891"/>
                    <a:gd name="connsiteY11" fmla="*/ 4099313 h 4099313"/>
                    <a:gd name="connsiteX12" fmla="*/ 125105 w 4353891"/>
                    <a:gd name="connsiteY12" fmla="*/ 2047473 h 4099313"/>
                    <a:gd name="connsiteX13" fmla="*/ 437178 w 4353891"/>
                    <a:gd name="connsiteY13" fmla="*/ 2047472 h 4099313"/>
                    <a:gd name="connsiteX14" fmla="*/ 2176945 w 4353891"/>
                    <a:gd name="connsiteY14" fmla="*/ 3787239 h 4099313"/>
                    <a:gd name="connsiteX15" fmla="*/ 3916711 w 4353891"/>
                    <a:gd name="connsiteY15" fmla="*/ 2047472 h 4099313"/>
                    <a:gd name="connsiteX16" fmla="*/ 2090436 w 4353891"/>
                    <a:gd name="connsiteY16" fmla="*/ 0 h 4099313"/>
                    <a:gd name="connsiteX17" fmla="*/ 2090436 w 4353891"/>
                    <a:gd name="connsiteY17" fmla="*/ 312073 h 4099313"/>
                    <a:gd name="connsiteX18" fmla="*/ 739525 w 4353891"/>
                    <a:gd name="connsiteY18" fmla="*/ 1067768 h 4099313"/>
                    <a:gd name="connsiteX19" fmla="*/ 470434 w 4353891"/>
                    <a:gd name="connsiteY19" fmla="*/ 908652 h 4099313"/>
                    <a:gd name="connsiteX20" fmla="*/ 2090436 w 4353891"/>
                    <a:gd name="connsiteY20" fmla="*/ 0 h 4099313"/>
                    <a:gd name="connsiteX0" fmla="*/ 614420 w 4228786"/>
                    <a:gd name="connsiteY0" fmla="*/ 1067768 h 4099313"/>
                    <a:gd name="connsiteX1" fmla="*/ 617543 w 4228786"/>
                    <a:gd name="connsiteY1" fmla="*/ 1069614 h 4099313"/>
                    <a:gd name="connsiteX2" fmla="*/ 614420 w 4228786"/>
                    <a:gd name="connsiteY2" fmla="*/ 1067768 h 4099313"/>
                    <a:gd name="connsiteX3" fmla="*/ 343700 w 4228786"/>
                    <a:gd name="connsiteY3" fmla="*/ 907689 h 4099313"/>
                    <a:gd name="connsiteX4" fmla="*/ 345329 w 4228786"/>
                    <a:gd name="connsiteY4" fmla="*/ 908652 h 4099313"/>
                    <a:gd name="connsiteX5" fmla="*/ 343700 w 4228786"/>
                    <a:gd name="connsiteY5" fmla="*/ 907689 h 4099313"/>
                    <a:gd name="connsiteX6" fmla="*/ 1965331 w 4228786"/>
                    <a:gd name="connsiteY6" fmla="*/ 312073 h 4099313"/>
                    <a:gd name="connsiteX7" fmla="*/ 1965331 w 4228786"/>
                    <a:gd name="connsiteY7" fmla="*/ 312377 h 4099313"/>
                    <a:gd name="connsiteX8" fmla="*/ 1965331 w 4228786"/>
                    <a:gd name="connsiteY8" fmla="*/ 312073 h 4099313"/>
                    <a:gd name="connsiteX9" fmla="*/ 3791606 w 4228786"/>
                    <a:gd name="connsiteY9" fmla="*/ 2047472 h 4099313"/>
                    <a:gd name="connsiteX10" fmla="*/ 4103681 w 4228786"/>
                    <a:gd name="connsiteY10" fmla="*/ 2047473 h 4099313"/>
                    <a:gd name="connsiteX11" fmla="*/ 2051841 w 4228786"/>
                    <a:gd name="connsiteY11" fmla="*/ 4099313 h 4099313"/>
                    <a:gd name="connsiteX12" fmla="*/ 0 w 4228786"/>
                    <a:gd name="connsiteY12" fmla="*/ 2047473 h 4099313"/>
                    <a:gd name="connsiteX13" fmla="*/ 2051840 w 4228786"/>
                    <a:gd name="connsiteY13" fmla="*/ 3787239 h 4099313"/>
                    <a:gd name="connsiteX14" fmla="*/ 3791606 w 4228786"/>
                    <a:gd name="connsiteY14" fmla="*/ 2047472 h 4099313"/>
                    <a:gd name="connsiteX15" fmla="*/ 1965331 w 4228786"/>
                    <a:gd name="connsiteY15" fmla="*/ 0 h 4099313"/>
                    <a:gd name="connsiteX16" fmla="*/ 1965331 w 4228786"/>
                    <a:gd name="connsiteY16" fmla="*/ 312073 h 4099313"/>
                    <a:gd name="connsiteX17" fmla="*/ 614420 w 4228786"/>
                    <a:gd name="connsiteY17" fmla="*/ 1067768 h 4099313"/>
                    <a:gd name="connsiteX18" fmla="*/ 345329 w 4228786"/>
                    <a:gd name="connsiteY18" fmla="*/ 908652 h 4099313"/>
                    <a:gd name="connsiteX19" fmla="*/ 1965331 w 4228786"/>
                    <a:gd name="connsiteY19" fmla="*/ 0 h 4099313"/>
                    <a:gd name="connsiteX0" fmla="*/ 270720 w 3885086"/>
                    <a:gd name="connsiteY0" fmla="*/ 1067768 h 4224418"/>
                    <a:gd name="connsiteX1" fmla="*/ 273843 w 3885086"/>
                    <a:gd name="connsiteY1" fmla="*/ 1069614 h 4224418"/>
                    <a:gd name="connsiteX2" fmla="*/ 270720 w 3885086"/>
                    <a:gd name="connsiteY2" fmla="*/ 1067768 h 4224418"/>
                    <a:gd name="connsiteX3" fmla="*/ 0 w 3885086"/>
                    <a:gd name="connsiteY3" fmla="*/ 907689 h 4224418"/>
                    <a:gd name="connsiteX4" fmla="*/ 1629 w 3885086"/>
                    <a:gd name="connsiteY4" fmla="*/ 908652 h 4224418"/>
                    <a:gd name="connsiteX5" fmla="*/ 0 w 3885086"/>
                    <a:gd name="connsiteY5" fmla="*/ 907689 h 4224418"/>
                    <a:gd name="connsiteX6" fmla="*/ 1621631 w 3885086"/>
                    <a:gd name="connsiteY6" fmla="*/ 312073 h 4224418"/>
                    <a:gd name="connsiteX7" fmla="*/ 1621631 w 3885086"/>
                    <a:gd name="connsiteY7" fmla="*/ 312377 h 4224418"/>
                    <a:gd name="connsiteX8" fmla="*/ 1621631 w 3885086"/>
                    <a:gd name="connsiteY8" fmla="*/ 312073 h 4224418"/>
                    <a:gd name="connsiteX9" fmla="*/ 3447906 w 3885086"/>
                    <a:gd name="connsiteY9" fmla="*/ 2047472 h 4224418"/>
                    <a:gd name="connsiteX10" fmla="*/ 3759981 w 3885086"/>
                    <a:gd name="connsiteY10" fmla="*/ 2047473 h 4224418"/>
                    <a:gd name="connsiteX11" fmla="*/ 1708141 w 3885086"/>
                    <a:gd name="connsiteY11" fmla="*/ 4099313 h 4224418"/>
                    <a:gd name="connsiteX12" fmla="*/ 1708140 w 3885086"/>
                    <a:gd name="connsiteY12" fmla="*/ 3787239 h 4224418"/>
                    <a:gd name="connsiteX13" fmla="*/ 3447906 w 3885086"/>
                    <a:gd name="connsiteY13" fmla="*/ 2047472 h 4224418"/>
                    <a:gd name="connsiteX14" fmla="*/ 1621631 w 3885086"/>
                    <a:gd name="connsiteY14" fmla="*/ 0 h 4224418"/>
                    <a:gd name="connsiteX15" fmla="*/ 1621631 w 3885086"/>
                    <a:gd name="connsiteY15" fmla="*/ 312073 h 4224418"/>
                    <a:gd name="connsiteX16" fmla="*/ 270720 w 3885086"/>
                    <a:gd name="connsiteY16" fmla="*/ 1067768 h 4224418"/>
                    <a:gd name="connsiteX17" fmla="*/ 1629 w 3885086"/>
                    <a:gd name="connsiteY17" fmla="*/ 908652 h 4224418"/>
                    <a:gd name="connsiteX18" fmla="*/ 1621631 w 3885086"/>
                    <a:gd name="connsiteY18" fmla="*/ 0 h 4224418"/>
                    <a:gd name="connsiteX0" fmla="*/ 270720 w 3885086"/>
                    <a:gd name="connsiteY0" fmla="*/ 1067768 h 4099313"/>
                    <a:gd name="connsiteX1" fmla="*/ 273843 w 3885086"/>
                    <a:gd name="connsiteY1" fmla="*/ 1069614 h 4099313"/>
                    <a:gd name="connsiteX2" fmla="*/ 270720 w 3885086"/>
                    <a:gd name="connsiteY2" fmla="*/ 1067768 h 4099313"/>
                    <a:gd name="connsiteX3" fmla="*/ 0 w 3885086"/>
                    <a:gd name="connsiteY3" fmla="*/ 907689 h 4099313"/>
                    <a:gd name="connsiteX4" fmla="*/ 1629 w 3885086"/>
                    <a:gd name="connsiteY4" fmla="*/ 908652 h 4099313"/>
                    <a:gd name="connsiteX5" fmla="*/ 0 w 3885086"/>
                    <a:gd name="connsiteY5" fmla="*/ 907689 h 4099313"/>
                    <a:gd name="connsiteX6" fmla="*/ 1621631 w 3885086"/>
                    <a:gd name="connsiteY6" fmla="*/ 312073 h 4099313"/>
                    <a:gd name="connsiteX7" fmla="*/ 1621631 w 3885086"/>
                    <a:gd name="connsiteY7" fmla="*/ 312377 h 4099313"/>
                    <a:gd name="connsiteX8" fmla="*/ 1621631 w 3885086"/>
                    <a:gd name="connsiteY8" fmla="*/ 312073 h 4099313"/>
                    <a:gd name="connsiteX9" fmla="*/ 3447906 w 3885086"/>
                    <a:gd name="connsiteY9" fmla="*/ 2047472 h 4099313"/>
                    <a:gd name="connsiteX10" fmla="*/ 3759981 w 3885086"/>
                    <a:gd name="connsiteY10" fmla="*/ 2047473 h 4099313"/>
                    <a:gd name="connsiteX11" fmla="*/ 1708141 w 3885086"/>
                    <a:gd name="connsiteY11" fmla="*/ 4099313 h 4099313"/>
                    <a:gd name="connsiteX12" fmla="*/ 3447906 w 3885086"/>
                    <a:gd name="connsiteY12" fmla="*/ 2047472 h 4099313"/>
                    <a:gd name="connsiteX13" fmla="*/ 1621631 w 3885086"/>
                    <a:gd name="connsiteY13" fmla="*/ 0 h 4099313"/>
                    <a:gd name="connsiteX14" fmla="*/ 1621631 w 3885086"/>
                    <a:gd name="connsiteY14" fmla="*/ 312073 h 4099313"/>
                    <a:gd name="connsiteX15" fmla="*/ 270720 w 3885086"/>
                    <a:gd name="connsiteY15" fmla="*/ 1067768 h 4099313"/>
                    <a:gd name="connsiteX16" fmla="*/ 1629 w 3885086"/>
                    <a:gd name="connsiteY16" fmla="*/ 908652 h 4099313"/>
                    <a:gd name="connsiteX17" fmla="*/ 1621631 w 3885086"/>
                    <a:gd name="connsiteY17" fmla="*/ 0 h 4099313"/>
                    <a:gd name="connsiteX0" fmla="*/ 270720 w 3760643"/>
                    <a:gd name="connsiteY0" fmla="*/ 1067768 h 2047473"/>
                    <a:gd name="connsiteX1" fmla="*/ 273843 w 3760643"/>
                    <a:gd name="connsiteY1" fmla="*/ 1069614 h 2047473"/>
                    <a:gd name="connsiteX2" fmla="*/ 270720 w 3760643"/>
                    <a:gd name="connsiteY2" fmla="*/ 1067768 h 2047473"/>
                    <a:gd name="connsiteX3" fmla="*/ 0 w 3760643"/>
                    <a:gd name="connsiteY3" fmla="*/ 907689 h 2047473"/>
                    <a:gd name="connsiteX4" fmla="*/ 1629 w 3760643"/>
                    <a:gd name="connsiteY4" fmla="*/ 908652 h 2047473"/>
                    <a:gd name="connsiteX5" fmla="*/ 0 w 3760643"/>
                    <a:gd name="connsiteY5" fmla="*/ 907689 h 2047473"/>
                    <a:gd name="connsiteX6" fmla="*/ 1621631 w 3760643"/>
                    <a:gd name="connsiteY6" fmla="*/ 312073 h 2047473"/>
                    <a:gd name="connsiteX7" fmla="*/ 1621631 w 3760643"/>
                    <a:gd name="connsiteY7" fmla="*/ 312377 h 2047473"/>
                    <a:gd name="connsiteX8" fmla="*/ 1621631 w 3760643"/>
                    <a:gd name="connsiteY8" fmla="*/ 312073 h 2047473"/>
                    <a:gd name="connsiteX9" fmla="*/ 3447906 w 3760643"/>
                    <a:gd name="connsiteY9" fmla="*/ 2047472 h 2047473"/>
                    <a:gd name="connsiteX10" fmla="*/ 3759981 w 3760643"/>
                    <a:gd name="connsiteY10" fmla="*/ 2047473 h 2047473"/>
                    <a:gd name="connsiteX11" fmla="*/ 3447906 w 3760643"/>
                    <a:gd name="connsiteY11" fmla="*/ 2047472 h 2047473"/>
                    <a:gd name="connsiteX12" fmla="*/ 1621631 w 3760643"/>
                    <a:gd name="connsiteY12" fmla="*/ 0 h 2047473"/>
                    <a:gd name="connsiteX13" fmla="*/ 1621631 w 3760643"/>
                    <a:gd name="connsiteY13" fmla="*/ 312073 h 2047473"/>
                    <a:gd name="connsiteX14" fmla="*/ 270720 w 3760643"/>
                    <a:gd name="connsiteY14" fmla="*/ 1067768 h 2047473"/>
                    <a:gd name="connsiteX15" fmla="*/ 1629 w 3760643"/>
                    <a:gd name="connsiteY15" fmla="*/ 908652 h 2047473"/>
                    <a:gd name="connsiteX16" fmla="*/ 1621631 w 3760643"/>
                    <a:gd name="connsiteY16" fmla="*/ 0 h 2047473"/>
                    <a:gd name="connsiteX0" fmla="*/ 270720 w 1621631"/>
                    <a:gd name="connsiteY0" fmla="*/ 1067768 h 1069614"/>
                    <a:gd name="connsiteX1" fmla="*/ 273843 w 1621631"/>
                    <a:gd name="connsiteY1" fmla="*/ 1069614 h 1069614"/>
                    <a:gd name="connsiteX2" fmla="*/ 270720 w 1621631"/>
                    <a:gd name="connsiteY2" fmla="*/ 1067768 h 1069614"/>
                    <a:gd name="connsiteX3" fmla="*/ 0 w 1621631"/>
                    <a:gd name="connsiteY3" fmla="*/ 907689 h 1069614"/>
                    <a:gd name="connsiteX4" fmla="*/ 1629 w 1621631"/>
                    <a:gd name="connsiteY4" fmla="*/ 908652 h 1069614"/>
                    <a:gd name="connsiteX5" fmla="*/ 0 w 1621631"/>
                    <a:gd name="connsiteY5" fmla="*/ 907689 h 1069614"/>
                    <a:gd name="connsiteX6" fmla="*/ 1621631 w 1621631"/>
                    <a:gd name="connsiteY6" fmla="*/ 312073 h 1069614"/>
                    <a:gd name="connsiteX7" fmla="*/ 1621631 w 1621631"/>
                    <a:gd name="connsiteY7" fmla="*/ 312377 h 1069614"/>
                    <a:gd name="connsiteX8" fmla="*/ 1621631 w 1621631"/>
                    <a:gd name="connsiteY8" fmla="*/ 312073 h 1069614"/>
                    <a:gd name="connsiteX9" fmla="*/ 1621631 w 1621631"/>
                    <a:gd name="connsiteY9" fmla="*/ 0 h 1069614"/>
                    <a:gd name="connsiteX10" fmla="*/ 1621631 w 1621631"/>
                    <a:gd name="connsiteY10" fmla="*/ 312073 h 1069614"/>
                    <a:gd name="connsiteX11" fmla="*/ 270720 w 1621631"/>
                    <a:gd name="connsiteY11" fmla="*/ 1067768 h 1069614"/>
                    <a:gd name="connsiteX12" fmla="*/ 1629 w 1621631"/>
                    <a:gd name="connsiteY12" fmla="*/ 908652 h 1069614"/>
                    <a:gd name="connsiteX13" fmla="*/ 1621631 w 1621631"/>
                    <a:gd name="connsiteY13" fmla="*/ 0 h 1069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pFill/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698894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350" b="1" spc="-38" dirty="0">
                    <a:solidFill>
                      <a:schemeClr val="accen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0" name="Group 105">
                <a:extLst>
                  <a:ext uri="{FF2B5EF4-FFF2-40B4-BE49-F238E27FC236}">
                    <a16:creationId xmlns:a16="http://schemas.microsoft.com/office/drawing/2014/main" id="{8490F910-327B-AF30-73D3-3CFDA1AA4CA7}"/>
                  </a:ext>
                </a:extLst>
              </p:cNvPr>
              <p:cNvGrpSpPr/>
              <p:nvPr/>
            </p:nvGrpSpPr>
            <p:grpSpPr>
              <a:xfrm flipV="1">
                <a:off x="6191250" y="4611080"/>
                <a:ext cx="3473483" cy="1069616"/>
                <a:chOff x="6191250" y="1599764"/>
                <a:chExt cx="3473483" cy="1069616"/>
              </a:xfrm>
              <a:grpFill/>
            </p:grpSpPr>
            <p:sp>
              <p:nvSpPr>
                <p:cNvPr id="33" name="Freeform 108">
                  <a:extLst>
                    <a:ext uri="{FF2B5EF4-FFF2-40B4-BE49-F238E27FC236}">
                      <a16:creationId xmlns:a16="http://schemas.microsoft.com/office/drawing/2014/main" id="{19B15D37-799F-4187-6355-D3BC2FEF0F43}"/>
                    </a:ext>
                  </a:extLst>
                </p:cNvPr>
                <p:cNvSpPr/>
                <p:nvPr/>
              </p:nvSpPr>
              <p:spPr bwMode="auto">
                <a:xfrm>
                  <a:off x="6191250" y="1599766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98124 w 4158105"/>
                    <a:gd name="connsiteY8" fmla="*/ 919162 h 4110786"/>
                    <a:gd name="connsiteX9" fmla="*/ 2106264 w 4158105"/>
                    <a:gd name="connsiteY9" fmla="*/ 319178 h 4110786"/>
                    <a:gd name="connsiteX10" fmla="*/ 2198792 w 4158105"/>
                    <a:gd name="connsiteY10" fmla="*/ 323850 h 4110786"/>
                    <a:gd name="connsiteX11" fmla="*/ 2019755 w 4158105"/>
                    <a:gd name="connsiteY11" fmla="*/ 323850 h 4110786"/>
                    <a:gd name="connsiteX12" fmla="*/ 2019755 w 4158105"/>
                    <a:gd name="connsiteY12" fmla="*/ 323546 h 4110786"/>
                    <a:gd name="connsiteX13" fmla="*/ 2106264 w 4158105"/>
                    <a:gd name="connsiteY13" fmla="*/ 319178 h 4110786"/>
                    <a:gd name="connsiteX14" fmla="*/ 2224351 w 4158105"/>
                    <a:gd name="connsiteY14" fmla="*/ 13068 h 4110786"/>
                    <a:gd name="connsiteX15" fmla="*/ 4158105 w 4158105"/>
                    <a:gd name="connsiteY15" fmla="*/ 2058946 h 4110786"/>
                    <a:gd name="connsiteX16" fmla="*/ 2106265 w 4158105"/>
                    <a:gd name="connsiteY16" fmla="*/ 4110786 h 4110786"/>
                    <a:gd name="connsiteX17" fmla="*/ 54424 w 4158105"/>
                    <a:gd name="connsiteY17" fmla="*/ 2058946 h 4110786"/>
                    <a:gd name="connsiteX18" fmla="*/ 574232 w 4158105"/>
                    <a:gd name="connsiteY18" fmla="*/ 1234330 h 4110786"/>
                    <a:gd name="connsiteX19" fmla="*/ 366497 w 4158105"/>
                    <a:gd name="connsiteY19" fmla="*/ 2058945 h 4110786"/>
                    <a:gd name="connsiteX20" fmla="*/ 2106264 w 4158105"/>
                    <a:gd name="connsiteY20" fmla="*/ 3798712 h 4110786"/>
                    <a:gd name="connsiteX21" fmla="*/ 3846030 w 4158105"/>
                    <a:gd name="connsiteY21" fmla="*/ 2058945 h 4110786"/>
                    <a:gd name="connsiteX22" fmla="*/ 2198792 w 4158105"/>
                    <a:gd name="connsiteY22" fmla="*/ 323850 h 4110786"/>
                    <a:gd name="connsiteX23" fmla="*/ 2219780 w 4158105"/>
                    <a:gd name="connsiteY23" fmla="*/ 323850 h 4110786"/>
                    <a:gd name="connsiteX24" fmla="*/ 2224351 w 4158105"/>
                    <a:gd name="connsiteY24" fmla="*/ 13068 h 4110786"/>
                    <a:gd name="connsiteX25" fmla="*/ 2019755 w 4158105"/>
                    <a:gd name="connsiteY25" fmla="*/ 11473 h 4110786"/>
                    <a:gd name="connsiteX26" fmla="*/ 2019755 w 4158105"/>
                    <a:gd name="connsiteY26" fmla="*/ 323546 h 4110786"/>
                    <a:gd name="connsiteX27" fmla="*/ 668844 w 4158105"/>
                    <a:gd name="connsiteY27" fmla="*/ 1079241 h 4110786"/>
                    <a:gd name="connsiteX28" fmla="*/ 399753 w 4158105"/>
                    <a:gd name="connsiteY28" fmla="*/ 920125 h 4110786"/>
                    <a:gd name="connsiteX29" fmla="*/ 2019755 w 4158105"/>
                    <a:gd name="connsiteY29" fmla="*/ 11473 h 4110786"/>
                    <a:gd name="connsiteX30" fmla="*/ 2224543 w 4158105"/>
                    <a:gd name="connsiteY30" fmla="*/ 0 h 4110786"/>
                    <a:gd name="connsiteX31" fmla="*/ 2224351 w 4158105"/>
                    <a:gd name="connsiteY31" fmla="*/ 13068 h 4110786"/>
                    <a:gd name="connsiteX32" fmla="*/ 2106265 w 4158105"/>
                    <a:gd name="connsiteY32" fmla="*/ 7105 h 4110786"/>
                    <a:gd name="connsiteX33" fmla="*/ 2019755 w 4158105"/>
                    <a:gd name="connsiteY33" fmla="*/ 11473 h 4110786"/>
                    <a:gd name="connsiteX34" fmla="*/ 2019755 w 4158105"/>
                    <a:gd name="connsiteY34" fmla="*/ 2381 h 4110786"/>
                    <a:gd name="connsiteX35" fmla="*/ 2224543 w 4158105"/>
                    <a:gd name="connsiteY35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98124 w 4158105"/>
                    <a:gd name="connsiteY7" fmla="*/ 919162 h 4110786"/>
                    <a:gd name="connsiteX8" fmla="*/ 2106264 w 4158105"/>
                    <a:gd name="connsiteY8" fmla="*/ 319178 h 4110786"/>
                    <a:gd name="connsiteX9" fmla="*/ 2198792 w 4158105"/>
                    <a:gd name="connsiteY9" fmla="*/ 323850 h 4110786"/>
                    <a:gd name="connsiteX10" fmla="*/ 2019755 w 4158105"/>
                    <a:gd name="connsiteY10" fmla="*/ 323850 h 4110786"/>
                    <a:gd name="connsiteX11" fmla="*/ 2019755 w 4158105"/>
                    <a:gd name="connsiteY11" fmla="*/ 323546 h 4110786"/>
                    <a:gd name="connsiteX12" fmla="*/ 2106264 w 4158105"/>
                    <a:gd name="connsiteY12" fmla="*/ 319178 h 4110786"/>
                    <a:gd name="connsiteX13" fmla="*/ 2224351 w 4158105"/>
                    <a:gd name="connsiteY13" fmla="*/ 13068 h 4110786"/>
                    <a:gd name="connsiteX14" fmla="*/ 4158105 w 4158105"/>
                    <a:gd name="connsiteY14" fmla="*/ 2058946 h 4110786"/>
                    <a:gd name="connsiteX15" fmla="*/ 2106265 w 4158105"/>
                    <a:gd name="connsiteY15" fmla="*/ 4110786 h 4110786"/>
                    <a:gd name="connsiteX16" fmla="*/ 54424 w 4158105"/>
                    <a:gd name="connsiteY16" fmla="*/ 2058946 h 4110786"/>
                    <a:gd name="connsiteX17" fmla="*/ 574232 w 4158105"/>
                    <a:gd name="connsiteY17" fmla="*/ 1234330 h 4110786"/>
                    <a:gd name="connsiteX18" fmla="*/ 366497 w 4158105"/>
                    <a:gd name="connsiteY18" fmla="*/ 2058945 h 4110786"/>
                    <a:gd name="connsiteX19" fmla="*/ 2106264 w 4158105"/>
                    <a:gd name="connsiteY19" fmla="*/ 3798712 h 4110786"/>
                    <a:gd name="connsiteX20" fmla="*/ 3846030 w 4158105"/>
                    <a:gd name="connsiteY20" fmla="*/ 2058945 h 4110786"/>
                    <a:gd name="connsiteX21" fmla="*/ 2198792 w 4158105"/>
                    <a:gd name="connsiteY21" fmla="*/ 323850 h 4110786"/>
                    <a:gd name="connsiteX22" fmla="*/ 2219780 w 4158105"/>
                    <a:gd name="connsiteY22" fmla="*/ 323850 h 4110786"/>
                    <a:gd name="connsiteX23" fmla="*/ 2224351 w 4158105"/>
                    <a:gd name="connsiteY23" fmla="*/ 13068 h 4110786"/>
                    <a:gd name="connsiteX24" fmla="*/ 2019755 w 4158105"/>
                    <a:gd name="connsiteY24" fmla="*/ 11473 h 4110786"/>
                    <a:gd name="connsiteX25" fmla="*/ 2019755 w 4158105"/>
                    <a:gd name="connsiteY25" fmla="*/ 323546 h 4110786"/>
                    <a:gd name="connsiteX26" fmla="*/ 668844 w 4158105"/>
                    <a:gd name="connsiteY26" fmla="*/ 1079241 h 4110786"/>
                    <a:gd name="connsiteX27" fmla="*/ 399753 w 4158105"/>
                    <a:gd name="connsiteY27" fmla="*/ 920125 h 4110786"/>
                    <a:gd name="connsiteX28" fmla="*/ 2019755 w 4158105"/>
                    <a:gd name="connsiteY28" fmla="*/ 11473 h 4110786"/>
                    <a:gd name="connsiteX29" fmla="*/ 2224543 w 4158105"/>
                    <a:gd name="connsiteY29" fmla="*/ 0 h 4110786"/>
                    <a:gd name="connsiteX30" fmla="*/ 2224351 w 4158105"/>
                    <a:gd name="connsiteY30" fmla="*/ 13068 h 4110786"/>
                    <a:gd name="connsiteX31" fmla="*/ 2106265 w 4158105"/>
                    <a:gd name="connsiteY31" fmla="*/ 7105 h 4110786"/>
                    <a:gd name="connsiteX32" fmla="*/ 2019755 w 4158105"/>
                    <a:gd name="connsiteY32" fmla="*/ 11473 h 4110786"/>
                    <a:gd name="connsiteX33" fmla="*/ 2019755 w 4158105"/>
                    <a:gd name="connsiteY33" fmla="*/ 2381 h 4110786"/>
                    <a:gd name="connsiteX34" fmla="*/ 2224543 w 4158105"/>
                    <a:gd name="connsiteY34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644913 w 4228786"/>
                    <a:gd name="connsiteY3" fmla="*/ 1234330 h 4110786"/>
                    <a:gd name="connsiteX4" fmla="*/ 739525 w 4228786"/>
                    <a:gd name="connsiteY4" fmla="*/ 1079241 h 4110786"/>
                    <a:gd name="connsiteX5" fmla="*/ 468805 w 4228786"/>
                    <a:gd name="connsiteY5" fmla="*/ 919162 h 4110786"/>
                    <a:gd name="connsiteX6" fmla="*/ 470434 w 4228786"/>
                    <a:gd name="connsiteY6" fmla="*/ 920125 h 4110786"/>
                    <a:gd name="connsiteX7" fmla="*/ 468805 w 4228786"/>
                    <a:gd name="connsiteY7" fmla="*/ 919162 h 4110786"/>
                    <a:gd name="connsiteX8" fmla="*/ 2176945 w 4228786"/>
                    <a:gd name="connsiteY8" fmla="*/ 319178 h 4110786"/>
                    <a:gd name="connsiteX9" fmla="*/ 2269473 w 4228786"/>
                    <a:gd name="connsiteY9" fmla="*/ 323850 h 4110786"/>
                    <a:gd name="connsiteX10" fmla="*/ 2090436 w 4228786"/>
                    <a:gd name="connsiteY10" fmla="*/ 323850 h 4110786"/>
                    <a:gd name="connsiteX11" fmla="*/ 2090436 w 4228786"/>
                    <a:gd name="connsiteY11" fmla="*/ 323546 h 4110786"/>
                    <a:gd name="connsiteX12" fmla="*/ 2176945 w 4228786"/>
                    <a:gd name="connsiteY12" fmla="*/ 319178 h 4110786"/>
                    <a:gd name="connsiteX13" fmla="*/ 2295032 w 4228786"/>
                    <a:gd name="connsiteY13" fmla="*/ 13068 h 4110786"/>
                    <a:gd name="connsiteX14" fmla="*/ 4228786 w 4228786"/>
                    <a:gd name="connsiteY14" fmla="*/ 2058946 h 4110786"/>
                    <a:gd name="connsiteX15" fmla="*/ 2176946 w 4228786"/>
                    <a:gd name="connsiteY15" fmla="*/ 4110786 h 4110786"/>
                    <a:gd name="connsiteX16" fmla="*/ 125105 w 4228786"/>
                    <a:gd name="connsiteY16" fmla="*/ 2058946 h 4110786"/>
                    <a:gd name="connsiteX17" fmla="*/ 437178 w 4228786"/>
                    <a:gd name="connsiteY17" fmla="*/ 2058945 h 4110786"/>
                    <a:gd name="connsiteX18" fmla="*/ 2176945 w 4228786"/>
                    <a:gd name="connsiteY18" fmla="*/ 3798712 h 4110786"/>
                    <a:gd name="connsiteX19" fmla="*/ 3916711 w 4228786"/>
                    <a:gd name="connsiteY19" fmla="*/ 2058945 h 4110786"/>
                    <a:gd name="connsiteX20" fmla="*/ 2269473 w 4228786"/>
                    <a:gd name="connsiteY20" fmla="*/ 323850 h 4110786"/>
                    <a:gd name="connsiteX21" fmla="*/ 2290461 w 4228786"/>
                    <a:gd name="connsiteY21" fmla="*/ 323850 h 4110786"/>
                    <a:gd name="connsiteX22" fmla="*/ 2295032 w 4228786"/>
                    <a:gd name="connsiteY22" fmla="*/ 13068 h 4110786"/>
                    <a:gd name="connsiteX23" fmla="*/ 2090436 w 4228786"/>
                    <a:gd name="connsiteY23" fmla="*/ 11473 h 4110786"/>
                    <a:gd name="connsiteX24" fmla="*/ 2090436 w 4228786"/>
                    <a:gd name="connsiteY24" fmla="*/ 323546 h 4110786"/>
                    <a:gd name="connsiteX25" fmla="*/ 739525 w 4228786"/>
                    <a:gd name="connsiteY25" fmla="*/ 1079241 h 4110786"/>
                    <a:gd name="connsiteX26" fmla="*/ 470434 w 4228786"/>
                    <a:gd name="connsiteY26" fmla="*/ 920125 h 4110786"/>
                    <a:gd name="connsiteX27" fmla="*/ 2090436 w 4228786"/>
                    <a:gd name="connsiteY27" fmla="*/ 11473 h 4110786"/>
                    <a:gd name="connsiteX28" fmla="*/ 2295224 w 4228786"/>
                    <a:gd name="connsiteY28" fmla="*/ 0 h 4110786"/>
                    <a:gd name="connsiteX29" fmla="*/ 2295032 w 4228786"/>
                    <a:gd name="connsiteY29" fmla="*/ 13068 h 4110786"/>
                    <a:gd name="connsiteX30" fmla="*/ 2176946 w 4228786"/>
                    <a:gd name="connsiteY30" fmla="*/ 7105 h 4110786"/>
                    <a:gd name="connsiteX31" fmla="*/ 2090436 w 4228786"/>
                    <a:gd name="connsiteY31" fmla="*/ 11473 h 4110786"/>
                    <a:gd name="connsiteX32" fmla="*/ 2090436 w 4228786"/>
                    <a:gd name="connsiteY32" fmla="*/ 2381 h 4110786"/>
                    <a:gd name="connsiteX33" fmla="*/ 2295224 w 4228786"/>
                    <a:gd name="connsiteY33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739525 w 4228786"/>
                    <a:gd name="connsiteY3" fmla="*/ 1079241 h 4110786"/>
                    <a:gd name="connsiteX4" fmla="*/ 468805 w 4228786"/>
                    <a:gd name="connsiteY4" fmla="*/ 919162 h 4110786"/>
                    <a:gd name="connsiteX5" fmla="*/ 470434 w 4228786"/>
                    <a:gd name="connsiteY5" fmla="*/ 920125 h 4110786"/>
                    <a:gd name="connsiteX6" fmla="*/ 468805 w 4228786"/>
                    <a:gd name="connsiteY6" fmla="*/ 919162 h 4110786"/>
                    <a:gd name="connsiteX7" fmla="*/ 2176945 w 4228786"/>
                    <a:gd name="connsiteY7" fmla="*/ 319178 h 4110786"/>
                    <a:gd name="connsiteX8" fmla="*/ 2269473 w 4228786"/>
                    <a:gd name="connsiteY8" fmla="*/ 323850 h 4110786"/>
                    <a:gd name="connsiteX9" fmla="*/ 2090436 w 4228786"/>
                    <a:gd name="connsiteY9" fmla="*/ 323850 h 4110786"/>
                    <a:gd name="connsiteX10" fmla="*/ 2090436 w 4228786"/>
                    <a:gd name="connsiteY10" fmla="*/ 323546 h 4110786"/>
                    <a:gd name="connsiteX11" fmla="*/ 2176945 w 4228786"/>
                    <a:gd name="connsiteY11" fmla="*/ 319178 h 4110786"/>
                    <a:gd name="connsiteX12" fmla="*/ 2295032 w 4228786"/>
                    <a:gd name="connsiteY12" fmla="*/ 13068 h 4110786"/>
                    <a:gd name="connsiteX13" fmla="*/ 4228786 w 4228786"/>
                    <a:gd name="connsiteY13" fmla="*/ 2058946 h 4110786"/>
                    <a:gd name="connsiteX14" fmla="*/ 2176946 w 4228786"/>
                    <a:gd name="connsiteY14" fmla="*/ 4110786 h 4110786"/>
                    <a:gd name="connsiteX15" fmla="*/ 125105 w 4228786"/>
                    <a:gd name="connsiteY15" fmla="*/ 2058946 h 4110786"/>
                    <a:gd name="connsiteX16" fmla="*/ 437178 w 4228786"/>
                    <a:gd name="connsiteY16" fmla="*/ 2058945 h 4110786"/>
                    <a:gd name="connsiteX17" fmla="*/ 2176945 w 4228786"/>
                    <a:gd name="connsiteY17" fmla="*/ 3798712 h 4110786"/>
                    <a:gd name="connsiteX18" fmla="*/ 3916711 w 4228786"/>
                    <a:gd name="connsiteY18" fmla="*/ 2058945 h 4110786"/>
                    <a:gd name="connsiteX19" fmla="*/ 2269473 w 4228786"/>
                    <a:gd name="connsiteY19" fmla="*/ 323850 h 4110786"/>
                    <a:gd name="connsiteX20" fmla="*/ 2290461 w 4228786"/>
                    <a:gd name="connsiteY20" fmla="*/ 323850 h 4110786"/>
                    <a:gd name="connsiteX21" fmla="*/ 2295032 w 4228786"/>
                    <a:gd name="connsiteY21" fmla="*/ 13068 h 4110786"/>
                    <a:gd name="connsiteX22" fmla="*/ 2090436 w 4228786"/>
                    <a:gd name="connsiteY22" fmla="*/ 11473 h 4110786"/>
                    <a:gd name="connsiteX23" fmla="*/ 2090436 w 4228786"/>
                    <a:gd name="connsiteY23" fmla="*/ 323546 h 4110786"/>
                    <a:gd name="connsiteX24" fmla="*/ 739525 w 4228786"/>
                    <a:gd name="connsiteY24" fmla="*/ 1079241 h 4110786"/>
                    <a:gd name="connsiteX25" fmla="*/ 470434 w 4228786"/>
                    <a:gd name="connsiteY25" fmla="*/ 920125 h 4110786"/>
                    <a:gd name="connsiteX26" fmla="*/ 2090436 w 4228786"/>
                    <a:gd name="connsiteY26" fmla="*/ 11473 h 4110786"/>
                    <a:gd name="connsiteX27" fmla="*/ 2295224 w 4228786"/>
                    <a:gd name="connsiteY27" fmla="*/ 0 h 4110786"/>
                    <a:gd name="connsiteX28" fmla="*/ 2295032 w 4228786"/>
                    <a:gd name="connsiteY28" fmla="*/ 13068 h 4110786"/>
                    <a:gd name="connsiteX29" fmla="*/ 2176946 w 4228786"/>
                    <a:gd name="connsiteY29" fmla="*/ 7105 h 4110786"/>
                    <a:gd name="connsiteX30" fmla="*/ 2090436 w 4228786"/>
                    <a:gd name="connsiteY30" fmla="*/ 11473 h 4110786"/>
                    <a:gd name="connsiteX31" fmla="*/ 2090436 w 4228786"/>
                    <a:gd name="connsiteY31" fmla="*/ 2381 h 4110786"/>
                    <a:gd name="connsiteX32" fmla="*/ 2295224 w 4228786"/>
                    <a:gd name="connsiteY32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295032 w 4228786"/>
                    <a:gd name="connsiteY27" fmla="*/ 13068 h 4110786"/>
                    <a:gd name="connsiteX28" fmla="*/ 2176946 w 4228786"/>
                    <a:gd name="connsiteY28" fmla="*/ 7105 h 4110786"/>
                    <a:gd name="connsiteX29" fmla="*/ 2090436 w 4228786"/>
                    <a:gd name="connsiteY29" fmla="*/ 11473 h 4110786"/>
                    <a:gd name="connsiteX30" fmla="*/ 2090436 w 4228786"/>
                    <a:gd name="connsiteY30" fmla="*/ 2381 h 4110786"/>
                    <a:gd name="connsiteX31" fmla="*/ 2295224 w 4228786"/>
                    <a:gd name="connsiteY31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176946 w 4228786"/>
                    <a:gd name="connsiteY27" fmla="*/ 7105 h 4110786"/>
                    <a:gd name="connsiteX28" fmla="*/ 2090436 w 4228786"/>
                    <a:gd name="connsiteY28" fmla="*/ 11473 h 4110786"/>
                    <a:gd name="connsiteX29" fmla="*/ 2090436 w 4228786"/>
                    <a:gd name="connsiteY29" fmla="*/ 2381 h 4110786"/>
                    <a:gd name="connsiteX30" fmla="*/ 2295224 w 4228786"/>
                    <a:gd name="connsiteY30" fmla="*/ 0 h 4110786"/>
                    <a:gd name="connsiteX0" fmla="*/ 739525 w 4228949"/>
                    <a:gd name="connsiteY0" fmla="*/ 1079241 h 4110786"/>
                    <a:gd name="connsiteX1" fmla="*/ 742648 w 4228949"/>
                    <a:gd name="connsiteY1" fmla="*/ 1081087 h 4110786"/>
                    <a:gd name="connsiteX2" fmla="*/ 739525 w 4228949"/>
                    <a:gd name="connsiteY2" fmla="*/ 1079241 h 4110786"/>
                    <a:gd name="connsiteX3" fmla="*/ 468805 w 4228949"/>
                    <a:gd name="connsiteY3" fmla="*/ 919162 h 4110786"/>
                    <a:gd name="connsiteX4" fmla="*/ 470434 w 4228949"/>
                    <a:gd name="connsiteY4" fmla="*/ 920125 h 4110786"/>
                    <a:gd name="connsiteX5" fmla="*/ 468805 w 4228949"/>
                    <a:gd name="connsiteY5" fmla="*/ 919162 h 4110786"/>
                    <a:gd name="connsiteX6" fmla="*/ 2176945 w 4228949"/>
                    <a:gd name="connsiteY6" fmla="*/ 319178 h 4110786"/>
                    <a:gd name="connsiteX7" fmla="*/ 2269473 w 4228949"/>
                    <a:gd name="connsiteY7" fmla="*/ 323850 h 4110786"/>
                    <a:gd name="connsiteX8" fmla="*/ 2090436 w 4228949"/>
                    <a:gd name="connsiteY8" fmla="*/ 323850 h 4110786"/>
                    <a:gd name="connsiteX9" fmla="*/ 2090436 w 4228949"/>
                    <a:gd name="connsiteY9" fmla="*/ 323546 h 4110786"/>
                    <a:gd name="connsiteX10" fmla="*/ 2176945 w 4228949"/>
                    <a:gd name="connsiteY10" fmla="*/ 319178 h 4110786"/>
                    <a:gd name="connsiteX11" fmla="*/ 2290461 w 4228949"/>
                    <a:gd name="connsiteY11" fmla="*/ 323850 h 4110786"/>
                    <a:gd name="connsiteX12" fmla="*/ 4228786 w 4228949"/>
                    <a:gd name="connsiteY12" fmla="*/ 2058946 h 4110786"/>
                    <a:gd name="connsiteX13" fmla="*/ 2176946 w 4228949"/>
                    <a:gd name="connsiteY13" fmla="*/ 4110786 h 4110786"/>
                    <a:gd name="connsiteX14" fmla="*/ 125105 w 4228949"/>
                    <a:gd name="connsiteY14" fmla="*/ 2058946 h 4110786"/>
                    <a:gd name="connsiteX15" fmla="*/ 437178 w 4228949"/>
                    <a:gd name="connsiteY15" fmla="*/ 2058945 h 4110786"/>
                    <a:gd name="connsiteX16" fmla="*/ 2176945 w 4228949"/>
                    <a:gd name="connsiteY16" fmla="*/ 3798712 h 4110786"/>
                    <a:gd name="connsiteX17" fmla="*/ 3916711 w 4228949"/>
                    <a:gd name="connsiteY17" fmla="*/ 2058945 h 4110786"/>
                    <a:gd name="connsiteX18" fmla="*/ 2269473 w 4228949"/>
                    <a:gd name="connsiteY18" fmla="*/ 323850 h 4110786"/>
                    <a:gd name="connsiteX19" fmla="*/ 2290461 w 4228949"/>
                    <a:gd name="connsiteY19" fmla="*/ 323850 h 4110786"/>
                    <a:gd name="connsiteX20" fmla="*/ 2090436 w 4228949"/>
                    <a:gd name="connsiteY20" fmla="*/ 11473 h 4110786"/>
                    <a:gd name="connsiteX21" fmla="*/ 2090436 w 4228949"/>
                    <a:gd name="connsiteY21" fmla="*/ 323546 h 4110786"/>
                    <a:gd name="connsiteX22" fmla="*/ 739525 w 4228949"/>
                    <a:gd name="connsiteY22" fmla="*/ 1079241 h 4110786"/>
                    <a:gd name="connsiteX23" fmla="*/ 470434 w 4228949"/>
                    <a:gd name="connsiteY23" fmla="*/ 920125 h 4110786"/>
                    <a:gd name="connsiteX24" fmla="*/ 2090436 w 4228949"/>
                    <a:gd name="connsiteY24" fmla="*/ 11473 h 4110786"/>
                    <a:gd name="connsiteX25" fmla="*/ 2295224 w 4228949"/>
                    <a:gd name="connsiteY25" fmla="*/ 0 h 4110786"/>
                    <a:gd name="connsiteX26" fmla="*/ 2176946 w 4228949"/>
                    <a:gd name="connsiteY26" fmla="*/ 7105 h 4110786"/>
                    <a:gd name="connsiteX27" fmla="*/ 2090436 w 4228949"/>
                    <a:gd name="connsiteY27" fmla="*/ 11473 h 4110786"/>
                    <a:gd name="connsiteX28" fmla="*/ 2090436 w 4228949"/>
                    <a:gd name="connsiteY28" fmla="*/ 2381 h 4110786"/>
                    <a:gd name="connsiteX29" fmla="*/ 2295224 w 4228949"/>
                    <a:gd name="connsiteY29" fmla="*/ 0 h 4110786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176946 w 4228949"/>
                    <a:gd name="connsiteY26" fmla="*/ 4724 h 4108405"/>
                    <a:gd name="connsiteX27" fmla="*/ 2090436 w 4228949"/>
                    <a:gd name="connsiteY27" fmla="*/ 9092 h 4108405"/>
                    <a:gd name="connsiteX28" fmla="*/ 2090436 w 4228949"/>
                    <a:gd name="connsiteY28" fmla="*/ 0 h 4108405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090436 w 4228949"/>
                    <a:gd name="connsiteY26" fmla="*/ 9092 h 4108405"/>
                    <a:gd name="connsiteX27" fmla="*/ 2090436 w 4228949"/>
                    <a:gd name="connsiteY27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269473 w 4228925"/>
                    <a:gd name="connsiteY7" fmla="*/ 321469 h 4108405"/>
                    <a:gd name="connsiteX8" fmla="*/ 2090436 w 4228925"/>
                    <a:gd name="connsiteY8" fmla="*/ 321469 h 4108405"/>
                    <a:gd name="connsiteX9" fmla="*/ 2090436 w 4228925"/>
                    <a:gd name="connsiteY9" fmla="*/ 321165 h 4108405"/>
                    <a:gd name="connsiteX10" fmla="*/ 2176945 w 4228925"/>
                    <a:gd name="connsiteY10" fmla="*/ 316797 h 4108405"/>
                    <a:gd name="connsiteX11" fmla="*/ 2290461 w 4228925"/>
                    <a:gd name="connsiteY11" fmla="*/ 321469 h 4108405"/>
                    <a:gd name="connsiteX12" fmla="*/ 4228786 w 4228925"/>
                    <a:gd name="connsiteY12" fmla="*/ 2056565 h 4108405"/>
                    <a:gd name="connsiteX13" fmla="*/ 2176946 w 4228925"/>
                    <a:gd name="connsiteY13" fmla="*/ 4108405 h 4108405"/>
                    <a:gd name="connsiteX14" fmla="*/ 125105 w 4228925"/>
                    <a:gd name="connsiteY14" fmla="*/ 2056565 h 4108405"/>
                    <a:gd name="connsiteX15" fmla="*/ 437178 w 4228925"/>
                    <a:gd name="connsiteY15" fmla="*/ 2056564 h 4108405"/>
                    <a:gd name="connsiteX16" fmla="*/ 2176945 w 4228925"/>
                    <a:gd name="connsiteY16" fmla="*/ 3796331 h 4108405"/>
                    <a:gd name="connsiteX17" fmla="*/ 3916711 w 4228925"/>
                    <a:gd name="connsiteY17" fmla="*/ 2056564 h 4108405"/>
                    <a:gd name="connsiteX18" fmla="*/ 2290461 w 4228925"/>
                    <a:gd name="connsiteY18" fmla="*/ 321469 h 4108405"/>
                    <a:gd name="connsiteX19" fmla="*/ 2090436 w 4228925"/>
                    <a:gd name="connsiteY19" fmla="*/ 9092 h 4108405"/>
                    <a:gd name="connsiteX20" fmla="*/ 2090436 w 4228925"/>
                    <a:gd name="connsiteY20" fmla="*/ 321165 h 4108405"/>
                    <a:gd name="connsiteX21" fmla="*/ 739525 w 4228925"/>
                    <a:gd name="connsiteY21" fmla="*/ 1076860 h 4108405"/>
                    <a:gd name="connsiteX22" fmla="*/ 470434 w 4228925"/>
                    <a:gd name="connsiteY22" fmla="*/ 917744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25" fmla="*/ 2090436 w 4228925"/>
                    <a:gd name="connsiteY25" fmla="*/ 9092 h 4108405"/>
                    <a:gd name="connsiteX26" fmla="*/ 2090436 w 4228925"/>
                    <a:gd name="connsiteY26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176945 w 4228925"/>
                    <a:gd name="connsiteY9" fmla="*/ 316797 h 4108405"/>
                    <a:gd name="connsiteX10" fmla="*/ 2290461 w 4228925"/>
                    <a:gd name="connsiteY10" fmla="*/ 321469 h 4108405"/>
                    <a:gd name="connsiteX11" fmla="*/ 4228786 w 4228925"/>
                    <a:gd name="connsiteY11" fmla="*/ 2056565 h 4108405"/>
                    <a:gd name="connsiteX12" fmla="*/ 2176946 w 4228925"/>
                    <a:gd name="connsiteY12" fmla="*/ 4108405 h 4108405"/>
                    <a:gd name="connsiteX13" fmla="*/ 125105 w 4228925"/>
                    <a:gd name="connsiteY13" fmla="*/ 2056565 h 4108405"/>
                    <a:gd name="connsiteX14" fmla="*/ 437178 w 4228925"/>
                    <a:gd name="connsiteY14" fmla="*/ 2056564 h 4108405"/>
                    <a:gd name="connsiteX15" fmla="*/ 2176945 w 4228925"/>
                    <a:gd name="connsiteY15" fmla="*/ 3796331 h 4108405"/>
                    <a:gd name="connsiteX16" fmla="*/ 3916711 w 4228925"/>
                    <a:gd name="connsiteY16" fmla="*/ 2056564 h 4108405"/>
                    <a:gd name="connsiteX17" fmla="*/ 2290461 w 4228925"/>
                    <a:gd name="connsiteY17" fmla="*/ 321469 h 4108405"/>
                    <a:gd name="connsiteX18" fmla="*/ 2090436 w 4228925"/>
                    <a:gd name="connsiteY18" fmla="*/ 9092 h 4108405"/>
                    <a:gd name="connsiteX19" fmla="*/ 2090436 w 4228925"/>
                    <a:gd name="connsiteY19" fmla="*/ 321165 h 4108405"/>
                    <a:gd name="connsiteX20" fmla="*/ 739525 w 4228925"/>
                    <a:gd name="connsiteY20" fmla="*/ 1076860 h 4108405"/>
                    <a:gd name="connsiteX21" fmla="*/ 470434 w 4228925"/>
                    <a:gd name="connsiteY21" fmla="*/ 917744 h 4108405"/>
                    <a:gd name="connsiteX22" fmla="*/ 2090436 w 4228925"/>
                    <a:gd name="connsiteY22" fmla="*/ 9092 h 4108405"/>
                    <a:gd name="connsiteX23" fmla="*/ 2090436 w 4228925"/>
                    <a:gd name="connsiteY23" fmla="*/ 0 h 4108405"/>
                    <a:gd name="connsiteX24" fmla="*/ 2090436 w 4228925"/>
                    <a:gd name="connsiteY24" fmla="*/ 9092 h 4108405"/>
                    <a:gd name="connsiteX25" fmla="*/ 2090436 w 4228925"/>
                    <a:gd name="connsiteY25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090436 w 4228925"/>
                    <a:gd name="connsiteY6" fmla="*/ 321165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290461 w 4228925"/>
                    <a:gd name="connsiteY9" fmla="*/ 321469 h 4108405"/>
                    <a:gd name="connsiteX10" fmla="*/ 4228786 w 4228925"/>
                    <a:gd name="connsiteY10" fmla="*/ 2056565 h 4108405"/>
                    <a:gd name="connsiteX11" fmla="*/ 2176946 w 4228925"/>
                    <a:gd name="connsiteY11" fmla="*/ 4108405 h 4108405"/>
                    <a:gd name="connsiteX12" fmla="*/ 125105 w 4228925"/>
                    <a:gd name="connsiteY12" fmla="*/ 2056565 h 4108405"/>
                    <a:gd name="connsiteX13" fmla="*/ 437178 w 4228925"/>
                    <a:gd name="connsiteY13" fmla="*/ 2056564 h 4108405"/>
                    <a:gd name="connsiteX14" fmla="*/ 2176945 w 4228925"/>
                    <a:gd name="connsiteY14" fmla="*/ 3796331 h 4108405"/>
                    <a:gd name="connsiteX15" fmla="*/ 3916711 w 4228925"/>
                    <a:gd name="connsiteY15" fmla="*/ 2056564 h 4108405"/>
                    <a:gd name="connsiteX16" fmla="*/ 2290461 w 4228925"/>
                    <a:gd name="connsiteY16" fmla="*/ 321469 h 4108405"/>
                    <a:gd name="connsiteX17" fmla="*/ 2090436 w 4228925"/>
                    <a:gd name="connsiteY17" fmla="*/ 9092 h 4108405"/>
                    <a:gd name="connsiteX18" fmla="*/ 2090436 w 4228925"/>
                    <a:gd name="connsiteY18" fmla="*/ 321165 h 4108405"/>
                    <a:gd name="connsiteX19" fmla="*/ 739525 w 4228925"/>
                    <a:gd name="connsiteY19" fmla="*/ 1076860 h 4108405"/>
                    <a:gd name="connsiteX20" fmla="*/ 470434 w 4228925"/>
                    <a:gd name="connsiteY20" fmla="*/ 917744 h 4108405"/>
                    <a:gd name="connsiteX21" fmla="*/ 2090436 w 4228925"/>
                    <a:gd name="connsiteY21" fmla="*/ 9092 h 4108405"/>
                    <a:gd name="connsiteX22" fmla="*/ 2090436 w 4228925"/>
                    <a:gd name="connsiteY22" fmla="*/ 0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0" fmla="*/ 739525 w 4228925"/>
                    <a:gd name="connsiteY0" fmla="*/ 1067768 h 4099313"/>
                    <a:gd name="connsiteX1" fmla="*/ 742648 w 4228925"/>
                    <a:gd name="connsiteY1" fmla="*/ 1069614 h 4099313"/>
                    <a:gd name="connsiteX2" fmla="*/ 739525 w 4228925"/>
                    <a:gd name="connsiteY2" fmla="*/ 1067768 h 4099313"/>
                    <a:gd name="connsiteX3" fmla="*/ 468805 w 4228925"/>
                    <a:gd name="connsiteY3" fmla="*/ 907689 h 4099313"/>
                    <a:gd name="connsiteX4" fmla="*/ 470434 w 4228925"/>
                    <a:gd name="connsiteY4" fmla="*/ 908652 h 4099313"/>
                    <a:gd name="connsiteX5" fmla="*/ 468805 w 4228925"/>
                    <a:gd name="connsiteY5" fmla="*/ 907689 h 4099313"/>
                    <a:gd name="connsiteX6" fmla="*/ 2090436 w 4228925"/>
                    <a:gd name="connsiteY6" fmla="*/ 312073 h 4099313"/>
                    <a:gd name="connsiteX7" fmla="*/ 2090436 w 4228925"/>
                    <a:gd name="connsiteY7" fmla="*/ 312377 h 4099313"/>
                    <a:gd name="connsiteX8" fmla="*/ 2090436 w 4228925"/>
                    <a:gd name="connsiteY8" fmla="*/ 312073 h 4099313"/>
                    <a:gd name="connsiteX9" fmla="*/ 2290461 w 4228925"/>
                    <a:gd name="connsiteY9" fmla="*/ 312377 h 4099313"/>
                    <a:gd name="connsiteX10" fmla="*/ 4228786 w 4228925"/>
                    <a:gd name="connsiteY10" fmla="*/ 2047473 h 4099313"/>
                    <a:gd name="connsiteX11" fmla="*/ 2176946 w 4228925"/>
                    <a:gd name="connsiteY11" fmla="*/ 4099313 h 4099313"/>
                    <a:gd name="connsiteX12" fmla="*/ 125105 w 4228925"/>
                    <a:gd name="connsiteY12" fmla="*/ 2047473 h 4099313"/>
                    <a:gd name="connsiteX13" fmla="*/ 437178 w 4228925"/>
                    <a:gd name="connsiteY13" fmla="*/ 2047472 h 4099313"/>
                    <a:gd name="connsiteX14" fmla="*/ 2176945 w 4228925"/>
                    <a:gd name="connsiteY14" fmla="*/ 3787239 h 4099313"/>
                    <a:gd name="connsiteX15" fmla="*/ 3916711 w 4228925"/>
                    <a:gd name="connsiteY15" fmla="*/ 2047472 h 4099313"/>
                    <a:gd name="connsiteX16" fmla="*/ 2290461 w 4228925"/>
                    <a:gd name="connsiteY16" fmla="*/ 312377 h 4099313"/>
                    <a:gd name="connsiteX17" fmla="*/ 2090436 w 4228925"/>
                    <a:gd name="connsiteY17" fmla="*/ 0 h 4099313"/>
                    <a:gd name="connsiteX18" fmla="*/ 2090436 w 4228925"/>
                    <a:gd name="connsiteY18" fmla="*/ 312073 h 4099313"/>
                    <a:gd name="connsiteX19" fmla="*/ 739525 w 4228925"/>
                    <a:gd name="connsiteY19" fmla="*/ 1067768 h 4099313"/>
                    <a:gd name="connsiteX20" fmla="*/ 470434 w 4228925"/>
                    <a:gd name="connsiteY20" fmla="*/ 908652 h 4099313"/>
                    <a:gd name="connsiteX21" fmla="*/ 2090436 w 4228925"/>
                    <a:gd name="connsiteY21" fmla="*/ 0 h 4099313"/>
                    <a:gd name="connsiteX0" fmla="*/ 739525 w 4353891"/>
                    <a:gd name="connsiteY0" fmla="*/ 1067768 h 4099313"/>
                    <a:gd name="connsiteX1" fmla="*/ 742648 w 4353891"/>
                    <a:gd name="connsiteY1" fmla="*/ 1069614 h 4099313"/>
                    <a:gd name="connsiteX2" fmla="*/ 739525 w 4353891"/>
                    <a:gd name="connsiteY2" fmla="*/ 1067768 h 4099313"/>
                    <a:gd name="connsiteX3" fmla="*/ 468805 w 4353891"/>
                    <a:gd name="connsiteY3" fmla="*/ 907689 h 4099313"/>
                    <a:gd name="connsiteX4" fmla="*/ 470434 w 4353891"/>
                    <a:gd name="connsiteY4" fmla="*/ 908652 h 4099313"/>
                    <a:gd name="connsiteX5" fmla="*/ 468805 w 4353891"/>
                    <a:gd name="connsiteY5" fmla="*/ 907689 h 4099313"/>
                    <a:gd name="connsiteX6" fmla="*/ 2090436 w 4353891"/>
                    <a:gd name="connsiteY6" fmla="*/ 312073 h 4099313"/>
                    <a:gd name="connsiteX7" fmla="*/ 2090436 w 4353891"/>
                    <a:gd name="connsiteY7" fmla="*/ 312377 h 4099313"/>
                    <a:gd name="connsiteX8" fmla="*/ 2090436 w 4353891"/>
                    <a:gd name="connsiteY8" fmla="*/ 312073 h 4099313"/>
                    <a:gd name="connsiteX9" fmla="*/ 3916711 w 4353891"/>
                    <a:gd name="connsiteY9" fmla="*/ 2047472 h 4099313"/>
                    <a:gd name="connsiteX10" fmla="*/ 4228786 w 4353891"/>
                    <a:gd name="connsiteY10" fmla="*/ 2047473 h 4099313"/>
                    <a:gd name="connsiteX11" fmla="*/ 2176946 w 4353891"/>
                    <a:gd name="connsiteY11" fmla="*/ 4099313 h 4099313"/>
                    <a:gd name="connsiteX12" fmla="*/ 125105 w 4353891"/>
                    <a:gd name="connsiteY12" fmla="*/ 2047473 h 4099313"/>
                    <a:gd name="connsiteX13" fmla="*/ 437178 w 4353891"/>
                    <a:gd name="connsiteY13" fmla="*/ 2047472 h 4099313"/>
                    <a:gd name="connsiteX14" fmla="*/ 2176945 w 4353891"/>
                    <a:gd name="connsiteY14" fmla="*/ 3787239 h 4099313"/>
                    <a:gd name="connsiteX15" fmla="*/ 3916711 w 4353891"/>
                    <a:gd name="connsiteY15" fmla="*/ 2047472 h 4099313"/>
                    <a:gd name="connsiteX16" fmla="*/ 2090436 w 4353891"/>
                    <a:gd name="connsiteY16" fmla="*/ 0 h 4099313"/>
                    <a:gd name="connsiteX17" fmla="*/ 2090436 w 4353891"/>
                    <a:gd name="connsiteY17" fmla="*/ 312073 h 4099313"/>
                    <a:gd name="connsiteX18" fmla="*/ 739525 w 4353891"/>
                    <a:gd name="connsiteY18" fmla="*/ 1067768 h 4099313"/>
                    <a:gd name="connsiteX19" fmla="*/ 470434 w 4353891"/>
                    <a:gd name="connsiteY19" fmla="*/ 908652 h 4099313"/>
                    <a:gd name="connsiteX20" fmla="*/ 2090436 w 4353891"/>
                    <a:gd name="connsiteY20" fmla="*/ 0 h 4099313"/>
                    <a:gd name="connsiteX0" fmla="*/ 614420 w 4228786"/>
                    <a:gd name="connsiteY0" fmla="*/ 1067768 h 4099313"/>
                    <a:gd name="connsiteX1" fmla="*/ 617543 w 4228786"/>
                    <a:gd name="connsiteY1" fmla="*/ 1069614 h 4099313"/>
                    <a:gd name="connsiteX2" fmla="*/ 614420 w 4228786"/>
                    <a:gd name="connsiteY2" fmla="*/ 1067768 h 4099313"/>
                    <a:gd name="connsiteX3" fmla="*/ 343700 w 4228786"/>
                    <a:gd name="connsiteY3" fmla="*/ 907689 h 4099313"/>
                    <a:gd name="connsiteX4" fmla="*/ 345329 w 4228786"/>
                    <a:gd name="connsiteY4" fmla="*/ 908652 h 4099313"/>
                    <a:gd name="connsiteX5" fmla="*/ 343700 w 4228786"/>
                    <a:gd name="connsiteY5" fmla="*/ 907689 h 4099313"/>
                    <a:gd name="connsiteX6" fmla="*/ 1965331 w 4228786"/>
                    <a:gd name="connsiteY6" fmla="*/ 312073 h 4099313"/>
                    <a:gd name="connsiteX7" fmla="*/ 1965331 w 4228786"/>
                    <a:gd name="connsiteY7" fmla="*/ 312377 h 4099313"/>
                    <a:gd name="connsiteX8" fmla="*/ 1965331 w 4228786"/>
                    <a:gd name="connsiteY8" fmla="*/ 312073 h 4099313"/>
                    <a:gd name="connsiteX9" fmla="*/ 3791606 w 4228786"/>
                    <a:gd name="connsiteY9" fmla="*/ 2047472 h 4099313"/>
                    <a:gd name="connsiteX10" fmla="*/ 4103681 w 4228786"/>
                    <a:gd name="connsiteY10" fmla="*/ 2047473 h 4099313"/>
                    <a:gd name="connsiteX11" fmla="*/ 2051841 w 4228786"/>
                    <a:gd name="connsiteY11" fmla="*/ 4099313 h 4099313"/>
                    <a:gd name="connsiteX12" fmla="*/ 0 w 4228786"/>
                    <a:gd name="connsiteY12" fmla="*/ 2047473 h 4099313"/>
                    <a:gd name="connsiteX13" fmla="*/ 2051840 w 4228786"/>
                    <a:gd name="connsiteY13" fmla="*/ 3787239 h 4099313"/>
                    <a:gd name="connsiteX14" fmla="*/ 3791606 w 4228786"/>
                    <a:gd name="connsiteY14" fmla="*/ 2047472 h 4099313"/>
                    <a:gd name="connsiteX15" fmla="*/ 1965331 w 4228786"/>
                    <a:gd name="connsiteY15" fmla="*/ 0 h 4099313"/>
                    <a:gd name="connsiteX16" fmla="*/ 1965331 w 4228786"/>
                    <a:gd name="connsiteY16" fmla="*/ 312073 h 4099313"/>
                    <a:gd name="connsiteX17" fmla="*/ 614420 w 4228786"/>
                    <a:gd name="connsiteY17" fmla="*/ 1067768 h 4099313"/>
                    <a:gd name="connsiteX18" fmla="*/ 345329 w 4228786"/>
                    <a:gd name="connsiteY18" fmla="*/ 908652 h 4099313"/>
                    <a:gd name="connsiteX19" fmla="*/ 1965331 w 4228786"/>
                    <a:gd name="connsiteY19" fmla="*/ 0 h 4099313"/>
                    <a:gd name="connsiteX0" fmla="*/ 270720 w 3885086"/>
                    <a:gd name="connsiteY0" fmla="*/ 1067768 h 4224418"/>
                    <a:gd name="connsiteX1" fmla="*/ 273843 w 3885086"/>
                    <a:gd name="connsiteY1" fmla="*/ 1069614 h 4224418"/>
                    <a:gd name="connsiteX2" fmla="*/ 270720 w 3885086"/>
                    <a:gd name="connsiteY2" fmla="*/ 1067768 h 4224418"/>
                    <a:gd name="connsiteX3" fmla="*/ 0 w 3885086"/>
                    <a:gd name="connsiteY3" fmla="*/ 907689 h 4224418"/>
                    <a:gd name="connsiteX4" fmla="*/ 1629 w 3885086"/>
                    <a:gd name="connsiteY4" fmla="*/ 908652 h 4224418"/>
                    <a:gd name="connsiteX5" fmla="*/ 0 w 3885086"/>
                    <a:gd name="connsiteY5" fmla="*/ 907689 h 4224418"/>
                    <a:gd name="connsiteX6" fmla="*/ 1621631 w 3885086"/>
                    <a:gd name="connsiteY6" fmla="*/ 312073 h 4224418"/>
                    <a:gd name="connsiteX7" fmla="*/ 1621631 w 3885086"/>
                    <a:gd name="connsiteY7" fmla="*/ 312377 h 4224418"/>
                    <a:gd name="connsiteX8" fmla="*/ 1621631 w 3885086"/>
                    <a:gd name="connsiteY8" fmla="*/ 312073 h 4224418"/>
                    <a:gd name="connsiteX9" fmla="*/ 3447906 w 3885086"/>
                    <a:gd name="connsiteY9" fmla="*/ 2047472 h 4224418"/>
                    <a:gd name="connsiteX10" fmla="*/ 3759981 w 3885086"/>
                    <a:gd name="connsiteY10" fmla="*/ 2047473 h 4224418"/>
                    <a:gd name="connsiteX11" fmla="*/ 1708141 w 3885086"/>
                    <a:gd name="connsiteY11" fmla="*/ 4099313 h 4224418"/>
                    <a:gd name="connsiteX12" fmla="*/ 1708140 w 3885086"/>
                    <a:gd name="connsiteY12" fmla="*/ 3787239 h 4224418"/>
                    <a:gd name="connsiteX13" fmla="*/ 3447906 w 3885086"/>
                    <a:gd name="connsiteY13" fmla="*/ 2047472 h 4224418"/>
                    <a:gd name="connsiteX14" fmla="*/ 1621631 w 3885086"/>
                    <a:gd name="connsiteY14" fmla="*/ 0 h 4224418"/>
                    <a:gd name="connsiteX15" fmla="*/ 1621631 w 3885086"/>
                    <a:gd name="connsiteY15" fmla="*/ 312073 h 4224418"/>
                    <a:gd name="connsiteX16" fmla="*/ 270720 w 3885086"/>
                    <a:gd name="connsiteY16" fmla="*/ 1067768 h 4224418"/>
                    <a:gd name="connsiteX17" fmla="*/ 1629 w 3885086"/>
                    <a:gd name="connsiteY17" fmla="*/ 908652 h 4224418"/>
                    <a:gd name="connsiteX18" fmla="*/ 1621631 w 3885086"/>
                    <a:gd name="connsiteY18" fmla="*/ 0 h 4224418"/>
                    <a:gd name="connsiteX0" fmla="*/ 270720 w 3885086"/>
                    <a:gd name="connsiteY0" fmla="*/ 1067768 h 4099313"/>
                    <a:gd name="connsiteX1" fmla="*/ 273843 w 3885086"/>
                    <a:gd name="connsiteY1" fmla="*/ 1069614 h 4099313"/>
                    <a:gd name="connsiteX2" fmla="*/ 270720 w 3885086"/>
                    <a:gd name="connsiteY2" fmla="*/ 1067768 h 4099313"/>
                    <a:gd name="connsiteX3" fmla="*/ 0 w 3885086"/>
                    <a:gd name="connsiteY3" fmla="*/ 907689 h 4099313"/>
                    <a:gd name="connsiteX4" fmla="*/ 1629 w 3885086"/>
                    <a:gd name="connsiteY4" fmla="*/ 908652 h 4099313"/>
                    <a:gd name="connsiteX5" fmla="*/ 0 w 3885086"/>
                    <a:gd name="connsiteY5" fmla="*/ 907689 h 4099313"/>
                    <a:gd name="connsiteX6" fmla="*/ 1621631 w 3885086"/>
                    <a:gd name="connsiteY6" fmla="*/ 312073 h 4099313"/>
                    <a:gd name="connsiteX7" fmla="*/ 1621631 w 3885086"/>
                    <a:gd name="connsiteY7" fmla="*/ 312377 h 4099313"/>
                    <a:gd name="connsiteX8" fmla="*/ 1621631 w 3885086"/>
                    <a:gd name="connsiteY8" fmla="*/ 312073 h 4099313"/>
                    <a:gd name="connsiteX9" fmla="*/ 3447906 w 3885086"/>
                    <a:gd name="connsiteY9" fmla="*/ 2047472 h 4099313"/>
                    <a:gd name="connsiteX10" fmla="*/ 3759981 w 3885086"/>
                    <a:gd name="connsiteY10" fmla="*/ 2047473 h 4099313"/>
                    <a:gd name="connsiteX11" fmla="*/ 1708141 w 3885086"/>
                    <a:gd name="connsiteY11" fmla="*/ 4099313 h 4099313"/>
                    <a:gd name="connsiteX12" fmla="*/ 3447906 w 3885086"/>
                    <a:gd name="connsiteY12" fmla="*/ 2047472 h 4099313"/>
                    <a:gd name="connsiteX13" fmla="*/ 1621631 w 3885086"/>
                    <a:gd name="connsiteY13" fmla="*/ 0 h 4099313"/>
                    <a:gd name="connsiteX14" fmla="*/ 1621631 w 3885086"/>
                    <a:gd name="connsiteY14" fmla="*/ 312073 h 4099313"/>
                    <a:gd name="connsiteX15" fmla="*/ 270720 w 3885086"/>
                    <a:gd name="connsiteY15" fmla="*/ 1067768 h 4099313"/>
                    <a:gd name="connsiteX16" fmla="*/ 1629 w 3885086"/>
                    <a:gd name="connsiteY16" fmla="*/ 908652 h 4099313"/>
                    <a:gd name="connsiteX17" fmla="*/ 1621631 w 3885086"/>
                    <a:gd name="connsiteY17" fmla="*/ 0 h 4099313"/>
                    <a:gd name="connsiteX0" fmla="*/ 270720 w 3760643"/>
                    <a:gd name="connsiteY0" fmla="*/ 1067768 h 2047473"/>
                    <a:gd name="connsiteX1" fmla="*/ 273843 w 3760643"/>
                    <a:gd name="connsiteY1" fmla="*/ 1069614 h 2047473"/>
                    <a:gd name="connsiteX2" fmla="*/ 270720 w 3760643"/>
                    <a:gd name="connsiteY2" fmla="*/ 1067768 h 2047473"/>
                    <a:gd name="connsiteX3" fmla="*/ 0 w 3760643"/>
                    <a:gd name="connsiteY3" fmla="*/ 907689 h 2047473"/>
                    <a:gd name="connsiteX4" fmla="*/ 1629 w 3760643"/>
                    <a:gd name="connsiteY4" fmla="*/ 908652 h 2047473"/>
                    <a:gd name="connsiteX5" fmla="*/ 0 w 3760643"/>
                    <a:gd name="connsiteY5" fmla="*/ 907689 h 2047473"/>
                    <a:gd name="connsiteX6" fmla="*/ 1621631 w 3760643"/>
                    <a:gd name="connsiteY6" fmla="*/ 312073 h 2047473"/>
                    <a:gd name="connsiteX7" fmla="*/ 1621631 w 3760643"/>
                    <a:gd name="connsiteY7" fmla="*/ 312377 h 2047473"/>
                    <a:gd name="connsiteX8" fmla="*/ 1621631 w 3760643"/>
                    <a:gd name="connsiteY8" fmla="*/ 312073 h 2047473"/>
                    <a:gd name="connsiteX9" fmla="*/ 3447906 w 3760643"/>
                    <a:gd name="connsiteY9" fmla="*/ 2047472 h 2047473"/>
                    <a:gd name="connsiteX10" fmla="*/ 3759981 w 3760643"/>
                    <a:gd name="connsiteY10" fmla="*/ 2047473 h 2047473"/>
                    <a:gd name="connsiteX11" fmla="*/ 3447906 w 3760643"/>
                    <a:gd name="connsiteY11" fmla="*/ 2047472 h 2047473"/>
                    <a:gd name="connsiteX12" fmla="*/ 1621631 w 3760643"/>
                    <a:gd name="connsiteY12" fmla="*/ 0 h 2047473"/>
                    <a:gd name="connsiteX13" fmla="*/ 1621631 w 3760643"/>
                    <a:gd name="connsiteY13" fmla="*/ 312073 h 2047473"/>
                    <a:gd name="connsiteX14" fmla="*/ 270720 w 3760643"/>
                    <a:gd name="connsiteY14" fmla="*/ 1067768 h 2047473"/>
                    <a:gd name="connsiteX15" fmla="*/ 1629 w 3760643"/>
                    <a:gd name="connsiteY15" fmla="*/ 908652 h 2047473"/>
                    <a:gd name="connsiteX16" fmla="*/ 1621631 w 3760643"/>
                    <a:gd name="connsiteY16" fmla="*/ 0 h 2047473"/>
                    <a:gd name="connsiteX0" fmla="*/ 270720 w 1621631"/>
                    <a:gd name="connsiteY0" fmla="*/ 1067768 h 1069614"/>
                    <a:gd name="connsiteX1" fmla="*/ 273843 w 1621631"/>
                    <a:gd name="connsiteY1" fmla="*/ 1069614 h 1069614"/>
                    <a:gd name="connsiteX2" fmla="*/ 270720 w 1621631"/>
                    <a:gd name="connsiteY2" fmla="*/ 1067768 h 1069614"/>
                    <a:gd name="connsiteX3" fmla="*/ 0 w 1621631"/>
                    <a:gd name="connsiteY3" fmla="*/ 907689 h 1069614"/>
                    <a:gd name="connsiteX4" fmla="*/ 1629 w 1621631"/>
                    <a:gd name="connsiteY4" fmla="*/ 908652 h 1069614"/>
                    <a:gd name="connsiteX5" fmla="*/ 0 w 1621631"/>
                    <a:gd name="connsiteY5" fmla="*/ 907689 h 1069614"/>
                    <a:gd name="connsiteX6" fmla="*/ 1621631 w 1621631"/>
                    <a:gd name="connsiteY6" fmla="*/ 312073 h 1069614"/>
                    <a:gd name="connsiteX7" fmla="*/ 1621631 w 1621631"/>
                    <a:gd name="connsiteY7" fmla="*/ 312377 h 1069614"/>
                    <a:gd name="connsiteX8" fmla="*/ 1621631 w 1621631"/>
                    <a:gd name="connsiteY8" fmla="*/ 312073 h 1069614"/>
                    <a:gd name="connsiteX9" fmla="*/ 1621631 w 1621631"/>
                    <a:gd name="connsiteY9" fmla="*/ 0 h 1069614"/>
                    <a:gd name="connsiteX10" fmla="*/ 1621631 w 1621631"/>
                    <a:gd name="connsiteY10" fmla="*/ 312073 h 1069614"/>
                    <a:gd name="connsiteX11" fmla="*/ 270720 w 1621631"/>
                    <a:gd name="connsiteY11" fmla="*/ 1067768 h 1069614"/>
                    <a:gd name="connsiteX12" fmla="*/ 1629 w 1621631"/>
                    <a:gd name="connsiteY12" fmla="*/ 908652 h 1069614"/>
                    <a:gd name="connsiteX13" fmla="*/ 1621631 w 1621631"/>
                    <a:gd name="connsiteY13" fmla="*/ 0 h 1069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pFill/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698894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350" b="1" spc="-38" dirty="0">
                    <a:solidFill>
                      <a:schemeClr val="accen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4" name="Freeform 109">
                  <a:extLst>
                    <a:ext uri="{FF2B5EF4-FFF2-40B4-BE49-F238E27FC236}">
                      <a16:creationId xmlns:a16="http://schemas.microsoft.com/office/drawing/2014/main" id="{F9106703-A68F-C25B-5E72-2EEAD5238F82}"/>
                    </a:ext>
                  </a:extLst>
                </p:cNvPr>
                <p:cNvSpPr/>
                <p:nvPr/>
              </p:nvSpPr>
              <p:spPr bwMode="auto">
                <a:xfrm flipH="1">
                  <a:off x="8043102" y="1599764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98124 w 4158105"/>
                    <a:gd name="connsiteY8" fmla="*/ 919162 h 4110786"/>
                    <a:gd name="connsiteX9" fmla="*/ 2106264 w 4158105"/>
                    <a:gd name="connsiteY9" fmla="*/ 319178 h 4110786"/>
                    <a:gd name="connsiteX10" fmla="*/ 2198792 w 4158105"/>
                    <a:gd name="connsiteY10" fmla="*/ 323850 h 4110786"/>
                    <a:gd name="connsiteX11" fmla="*/ 2019755 w 4158105"/>
                    <a:gd name="connsiteY11" fmla="*/ 323850 h 4110786"/>
                    <a:gd name="connsiteX12" fmla="*/ 2019755 w 4158105"/>
                    <a:gd name="connsiteY12" fmla="*/ 323546 h 4110786"/>
                    <a:gd name="connsiteX13" fmla="*/ 2106264 w 4158105"/>
                    <a:gd name="connsiteY13" fmla="*/ 319178 h 4110786"/>
                    <a:gd name="connsiteX14" fmla="*/ 2224351 w 4158105"/>
                    <a:gd name="connsiteY14" fmla="*/ 13068 h 4110786"/>
                    <a:gd name="connsiteX15" fmla="*/ 4158105 w 4158105"/>
                    <a:gd name="connsiteY15" fmla="*/ 2058946 h 4110786"/>
                    <a:gd name="connsiteX16" fmla="*/ 2106265 w 4158105"/>
                    <a:gd name="connsiteY16" fmla="*/ 4110786 h 4110786"/>
                    <a:gd name="connsiteX17" fmla="*/ 54424 w 4158105"/>
                    <a:gd name="connsiteY17" fmla="*/ 2058946 h 4110786"/>
                    <a:gd name="connsiteX18" fmla="*/ 574232 w 4158105"/>
                    <a:gd name="connsiteY18" fmla="*/ 1234330 h 4110786"/>
                    <a:gd name="connsiteX19" fmla="*/ 366497 w 4158105"/>
                    <a:gd name="connsiteY19" fmla="*/ 2058945 h 4110786"/>
                    <a:gd name="connsiteX20" fmla="*/ 2106264 w 4158105"/>
                    <a:gd name="connsiteY20" fmla="*/ 3798712 h 4110786"/>
                    <a:gd name="connsiteX21" fmla="*/ 3846030 w 4158105"/>
                    <a:gd name="connsiteY21" fmla="*/ 2058945 h 4110786"/>
                    <a:gd name="connsiteX22" fmla="*/ 2198792 w 4158105"/>
                    <a:gd name="connsiteY22" fmla="*/ 323850 h 4110786"/>
                    <a:gd name="connsiteX23" fmla="*/ 2219780 w 4158105"/>
                    <a:gd name="connsiteY23" fmla="*/ 323850 h 4110786"/>
                    <a:gd name="connsiteX24" fmla="*/ 2224351 w 4158105"/>
                    <a:gd name="connsiteY24" fmla="*/ 13068 h 4110786"/>
                    <a:gd name="connsiteX25" fmla="*/ 2019755 w 4158105"/>
                    <a:gd name="connsiteY25" fmla="*/ 11473 h 4110786"/>
                    <a:gd name="connsiteX26" fmla="*/ 2019755 w 4158105"/>
                    <a:gd name="connsiteY26" fmla="*/ 323546 h 4110786"/>
                    <a:gd name="connsiteX27" fmla="*/ 668844 w 4158105"/>
                    <a:gd name="connsiteY27" fmla="*/ 1079241 h 4110786"/>
                    <a:gd name="connsiteX28" fmla="*/ 399753 w 4158105"/>
                    <a:gd name="connsiteY28" fmla="*/ 920125 h 4110786"/>
                    <a:gd name="connsiteX29" fmla="*/ 2019755 w 4158105"/>
                    <a:gd name="connsiteY29" fmla="*/ 11473 h 4110786"/>
                    <a:gd name="connsiteX30" fmla="*/ 2224543 w 4158105"/>
                    <a:gd name="connsiteY30" fmla="*/ 0 h 4110786"/>
                    <a:gd name="connsiteX31" fmla="*/ 2224351 w 4158105"/>
                    <a:gd name="connsiteY31" fmla="*/ 13068 h 4110786"/>
                    <a:gd name="connsiteX32" fmla="*/ 2106265 w 4158105"/>
                    <a:gd name="connsiteY32" fmla="*/ 7105 h 4110786"/>
                    <a:gd name="connsiteX33" fmla="*/ 2019755 w 4158105"/>
                    <a:gd name="connsiteY33" fmla="*/ 11473 h 4110786"/>
                    <a:gd name="connsiteX34" fmla="*/ 2019755 w 4158105"/>
                    <a:gd name="connsiteY34" fmla="*/ 2381 h 4110786"/>
                    <a:gd name="connsiteX35" fmla="*/ 2224543 w 4158105"/>
                    <a:gd name="connsiteY35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98124 w 4158105"/>
                    <a:gd name="connsiteY7" fmla="*/ 919162 h 4110786"/>
                    <a:gd name="connsiteX8" fmla="*/ 2106264 w 4158105"/>
                    <a:gd name="connsiteY8" fmla="*/ 319178 h 4110786"/>
                    <a:gd name="connsiteX9" fmla="*/ 2198792 w 4158105"/>
                    <a:gd name="connsiteY9" fmla="*/ 323850 h 4110786"/>
                    <a:gd name="connsiteX10" fmla="*/ 2019755 w 4158105"/>
                    <a:gd name="connsiteY10" fmla="*/ 323850 h 4110786"/>
                    <a:gd name="connsiteX11" fmla="*/ 2019755 w 4158105"/>
                    <a:gd name="connsiteY11" fmla="*/ 323546 h 4110786"/>
                    <a:gd name="connsiteX12" fmla="*/ 2106264 w 4158105"/>
                    <a:gd name="connsiteY12" fmla="*/ 319178 h 4110786"/>
                    <a:gd name="connsiteX13" fmla="*/ 2224351 w 4158105"/>
                    <a:gd name="connsiteY13" fmla="*/ 13068 h 4110786"/>
                    <a:gd name="connsiteX14" fmla="*/ 4158105 w 4158105"/>
                    <a:gd name="connsiteY14" fmla="*/ 2058946 h 4110786"/>
                    <a:gd name="connsiteX15" fmla="*/ 2106265 w 4158105"/>
                    <a:gd name="connsiteY15" fmla="*/ 4110786 h 4110786"/>
                    <a:gd name="connsiteX16" fmla="*/ 54424 w 4158105"/>
                    <a:gd name="connsiteY16" fmla="*/ 2058946 h 4110786"/>
                    <a:gd name="connsiteX17" fmla="*/ 574232 w 4158105"/>
                    <a:gd name="connsiteY17" fmla="*/ 1234330 h 4110786"/>
                    <a:gd name="connsiteX18" fmla="*/ 366497 w 4158105"/>
                    <a:gd name="connsiteY18" fmla="*/ 2058945 h 4110786"/>
                    <a:gd name="connsiteX19" fmla="*/ 2106264 w 4158105"/>
                    <a:gd name="connsiteY19" fmla="*/ 3798712 h 4110786"/>
                    <a:gd name="connsiteX20" fmla="*/ 3846030 w 4158105"/>
                    <a:gd name="connsiteY20" fmla="*/ 2058945 h 4110786"/>
                    <a:gd name="connsiteX21" fmla="*/ 2198792 w 4158105"/>
                    <a:gd name="connsiteY21" fmla="*/ 323850 h 4110786"/>
                    <a:gd name="connsiteX22" fmla="*/ 2219780 w 4158105"/>
                    <a:gd name="connsiteY22" fmla="*/ 323850 h 4110786"/>
                    <a:gd name="connsiteX23" fmla="*/ 2224351 w 4158105"/>
                    <a:gd name="connsiteY23" fmla="*/ 13068 h 4110786"/>
                    <a:gd name="connsiteX24" fmla="*/ 2019755 w 4158105"/>
                    <a:gd name="connsiteY24" fmla="*/ 11473 h 4110786"/>
                    <a:gd name="connsiteX25" fmla="*/ 2019755 w 4158105"/>
                    <a:gd name="connsiteY25" fmla="*/ 323546 h 4110786"/>
                    <a:gd name="connsiteX26" fmla="*/ 668844 w 4158105"/>
                    <a:gd name="connsiteY26" fmla="*/ 1079241 h 4110786"/>
                    <a:gd name="connsiteX27" fmla="*/ 399753 w 4158105"/>
                    <a:gd name="connsiteY27" fmla="*/ 920125 h 4110786"/>
                    <a:gd name="connsiteX28" fmla="*/ 2019755 w 4158105"/>
                    <a:gd name="connsiteY28" fmla="*/ 11473 h 4110786"/>
                    <a:gd name="connsiteX29" fmla="*/ 2224543 w 4158105"/>
                    <a:gd name="connsiteY29" fmla="*/ 0 h 4110786"/>
                    <a:gd name="connsiteX30" fmla="*/ 2224351 w 4158105"/>
                    <a:gd name="connsiteY30" fmla="*/ 13068 h 4110786"/>
                    <a:gd name="connsiteX31" fmla="*/ 2106265 w 4158105"/>
                    <a:gd name="connsiteY31" fmla="*/ 7105 h 4110786"/>
                    <a:gd name="connsiteX32" fmla="*/ 2019755 w 4158105"/>
                    <a:gd name="connsiteY32" fmla="*/ 11473 h 4110786"/>
                    <a:gd name="connsiteX33" fmla="*/ 2019755 w 4158105"/>
                    <a:gd name="connsiteY33" fmla="*/ 2381 h 4110786"/>
                    <a:gd name="connsiteX34" fmla="*/ 2224543 w 4158105"/>
                    <a:gd name="connsiteY34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644913 w 4228786"/>
                    <a:gd name="connsiteY3" fmla="*/ 1234330 h 4110786"/>
                    <a:gd name="connsiteX4" fmla="*/ 739525 w 4228786"/>
                    <a:gd name="connsiteY4" fmla="*/ 1079241 h 4110786"/>
                    <a:gd name="connsiteX5" fmla="*/ 468805 w 4228786"/>
                    <a:gd name="connsiteY5" fmla="*/ 919162 h 4110786"/>
                    <a:gd name="connsiteX6" fmla="*/ 470434 w 4228786"/>
                    <a:gd name="connsiteY6" fmla="*/ 920125 h 4110786"/>
                    <a:gd name="connsiteX7" fmla="*/ 468805 w 4228786"/>
                    <a:gd name="connsiteY7" fmla="*/ 919162 h 4110786"/>
                    <a:gd name="connsiteX8" fmla="*/ 2176945 w 4228786"/>
                    <a:gd name="connsiteY8" fmla="*/ 319178 h 4110786"/>
                    <a:gd name="connsiteX9" fmla="*/ 2269473 w 4228786"/>
                    <a:gd name="connsiteY9" fmla="*/ 323850 h 4110786"/>
                    <a:gd name="connsiteX10" fmla="*/ 2090436 w 4228786"/>
                    <a:gd name="connsiteY10" fmla="*/ 323850 h 4110786"/>
                    <a:gd name="connsiteX11" fmla="*/ 2090436 w 4228786"/>
                    <a:gd name="connsiteY11" fmla="*/ 323546 h 4110786"/>
                    <a:gd name="connsiteX12" fmla="*/ 2176945 w 4228786"/>
                    <a:gd name="connsiteY12" fmla="*/ 319178 h 4110786"/>
                    <a:gd name="connsiteX13" fmla="*/ 2295032 w 4228786"/>
                    <a:gd name="connsiteY13" fmla="*/ 13068 h 4110786"/>
                    <a:gd name="connsiteX14" fmla="*/ 4228786 w 4228786"/>
                    <a:gd name="connsiteY14" fmla="*/ 2058946 h 4110786"/>
                    <a:gd name="connsiteX15" fmla="*/ 2176946 w 4228786"/>
                    <a:gd name="connsiteY15" fmla="*/ 4110786 h 4110786"/>
                    <a:gd name="connsiteX16" fmla="*/ 125105 w 4228786"/>
                    <a:gd name="connsiteY16" fmla="*/ 2058946 h 4110786"/>
                    <a:gd name="connsiteX17" fmla="*/ 437178 w 4228786"/>
                    <a:gd name="connsiteY17" fmla="*/ 2058945 h 4110786"/>
                    <a:gd name="connsiteX18" fmla="*/ 2176945 w 4228786"/>
                    <a:gd name="connsiteY18" fmla="*/ 3798712 h 4110786"/>
                    <a:gd name="connsiteX19" fmla="*/ 3916711 w 4228786"/>
                    <a:gd name="connsiteY19" fmla="*/ 2058945 h 4110786"/>
                    <a:gd name="connsiteX20" fmla="*/ 2269473 w 4228786"/>
                    <a:gd name="connsiteY20" fmla="*/ 323850 h 4110786"/>
                    <a:gd name="connsiteX21" fmla="*/ 2290461 w 4228786"/>
                    <a:gd name="connsiteY21" fmla="*/ 323850 h 4110786"/>
                    <a:gd name="connsiteX22" fmla="*/ 2295032 w 4228786"/>
                    <a:gd name="connsiteY22" fmla="*/ 13068 h 4110786"/>
                    <a:gd name="connsiteX23" fmla="*/ 2090436 w 4228786"/>
                    <a:gd name="connsiteY23" fmla="*/ 11473 h 4110786"/>
                    <a:gd name="connsiteX24" fmla="*/ 2090436 w 4228786"/>
                    <a:gd name="connsiteY24" fmla="*/ 323546 h 4110786"/>
                    <a:gd name="connsiteX25" fmla="*/ 739525 w 4228786"/>
                    <a:gd name="connsiteY25" fmla="*/ 1079241 h 4110786"/>
                    <a:gd name="connsiteX26" fmla="*/ 470434 w 4228786"/>
                    <a:gd name="connsiteY26" fmla="*/ 920125 h 4110786"/>
                    <a:gd name="connsiteX27" fmla="*/ 2090436 w 4228786"/>
                    <a:gd name="connsiteY27" fmla="*/ 11473 h 4110786"/>
                    <a:gd name="connsiteX28" fmla="*/ 2295224 w 4228786"/>
                    <a:gd name="connsiteY28" fmla="*/ 0 h 4110786"/>
                    <a:gd name="connsiteX29" fmla="*/ 2295032 w 4228786"/>
                    <a:gd name="connsiteY29" fmla="*/ 13068 h 4110786"/>
                    <a:gd name="connsiteX30" fmla="*/ 2176946 w 4228786"/>
                    <a:gd name="connsiteY30" fmla="*/ 7105 h 4110786"/>
                    <a:gd name="connsiteX31" fmla="*/ 2090436 w 4228786"/>
                    <a:gd name="connsiteY31" fmla="*/ 11473 h 4110786"/>
                    <a:gd name="connsiteX32" fmla="*/ 2090436 w 4228786"/>
                    <a:gd name="connsiteY32" fmla="*/ 2381 h 4110786"/>
                    <a:gd name="connsiteX33" fmla="*/ 2295224 w 4228786"/>
                    <a:gd name="connsiteY33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739525 w 4228786"/>
                    <a:gd name="connsiteY3" fmla="*/ 1079241 h 4110786"/>
                    <a:gd name="connsiteX4" fmla="*/ 468805 w 4228786"/>
                    <a:gd name="connsiteY4" fmla="*/ 919162 h 4110786"/>
                    <a:gd name="connsiteX5" fmla="*/ 470434 w 4228786"/>
                    <a:gd name="connsiteY5" fmla="*/ 920125 h 4110786"/>
                    <a:gd name="connsiteX6" fmla="*/ 468805 w 4228786"/>
                    <a:gd name="connsiteY6" fmla="*/ 919162 h 4110786"/>
                    <a:gd name="connsiteX7" fmla="*/ 2176945 w 4228786"/>
                    <a:gd name="connsiteY7" fmla="*/ 319178 h 4110786"/>
                    <a:gd name="connsiteX8" fmla="*/ 2269473 w 4228786"/>
                    <a:gd name="connsiteY8" fmla="*/ 323850 h 4110786"/>
                    <a:gd name="connsiteX9" fmla="*/ 2090436 w 4228786"/>
                    <a:gd name="connsiteY9" fmla="*/ 323850 h 4110786"/>
                    <a:gd name="connsiteX10" fmla="*/ 2090436 w 4228786"/>
                    <a:gd name="connsiteY10" fmla="*/ 323546 h 4110786"/>
                    <a:gd name="connsiteX11" fmla="*/ 2176945 w 4228786"/>
                    <a:gd name="connsiteY11" fmla="*/ 319178 h 4110786"/>
                    <a:gd name="connsiteX12" fmla="*/ 2295032 w 4228786"/>
                    <a:gd name="connsiteY12" fmla="*/ 13068 h 4110786"/>
                    <a:gd name="connsiteX13" fmla="*/ 4228786 w 4228786"/>
                    <a:gd name="connsiteY13" fmla="*/ 2058946 h 4110786"/>
                    <a:gd name="connsiteX14" fmla="*/ 2176946 w 4228786"/>
                    <a:gd name="connsiteY14" fmla="*/ 4110786 h 4110786"/>
                    <a:gd name="connsiteX15" fmla="*/ 125105 w 4228786"/>
                    <a:gd name="connsiteY15" fmla="*/ 2058946 h 4110786"/>
                    <a:gd name="connsiteX16" fmla="*/ 437178 w 4228786"/>
                    <a:gd name="connsiteY16" fmla="*/ 2058945 h 4110786"/>
                    <a:gd name="connsiteX17" fmla="*/ 2176945 w 4228786"/>
                    <a:gd name="connsiteY17" fmla="*/ 3798712 h 4110786"/>
                    <a:gd name="connsiteX18" fmla="*/ 3916711 w 4228786"/>
                    <a:gd name="connsiteY18" fmla="*/ 2058945 h 4110786"/>
                    <a:gd name="connsiteX19" fmla="*/ 2269473 w 4228786"/>
                    <a:gd name="connsiteY19" fmla="*/ 323850 h 4110786"/>
                    <a:gd name="connsiteX20" fmla="*/ 2290461 w 4228786"/>
                    <a:gd name="connsiteY20" fmla="*/ 323850 h 4110786"/>
                    <a:gd name="connsiteX21" fmla="*/ 2295032 w 4228786"/>
                    <a:gd name="connsiteY21" fmla="*/ 13068 h 4110786"/>
                    <a:gd name="connsiteX22" fmla="*/ 2090436 w 4228786"/>
                    <a:gd name="connsiteY22" fmla="*/ 11473 h 4110786"/>
                    <a:gd name="connsiteX23" fmla="*/ 2090436 w 4228786"/>
                    <a:gd name="connsiteY23" fmla="*/ 323546 h 4110786"/>
                    <a:gd name="connsiteX24" fmla="*/ 739525 w 4228786"/>
                    <a:gd name="connsiteY24" fmla="*/ 1079241 h 4110786"/>
                    <a:gd name="connsiteX25" fmla="*/ 470434 w 4228786"/>
                    <a:gd name="connsiteY25" fmla="*/ 920125 h 4110786"/>
                    <a:gd name="connsiteX26" fmla="*/ 2090436 w 4228786"/>
                    <a:gd name="connsiteY26" fmla="*/ 11473 h 4110786"/>
                    <a:gd name="connsiteX27" fmla="*/ 2295224 w 4228786"/>
                    <a:gd name="connsiteY27" fmla="*/ 0 h 4110786"/>
                    <a:gd name="connsiteX28" fmla="*/ 2295032 w 4228786"/>
                    <a:gd name="connsiteY28" fmla="*/ 13068 h 4110786"/>
                    <a:gd name="connsiteX29" fmla="*/ 2176946 w 4228786"/>
                    <a:gd name="connsiteY29" fmla="*/ 7105 h 4110786"/>
                    <a:gd name="connsiteX30" fmla="*/ 2090436 w 4228786"/>
                    <a:gd name="connsiteY30" fmla="*/ 11473 h 4110786"/>
                    <a:gd name="connsiteX31" fmla="*/ 2090436 w 4228786"/>
                    <a:gd name="connsiteY31" fmla="*/ 2381 h 4110786"/>
                    <a:gd name="connsiteX32" fmla="*/ 2295224 w 4228786"/>
                    <a:gd name="connsiteY32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295032 w 4228786"/>
                    <a:gd name="connsiteY27" fmla="*/ 13068 h 4110786"/>
                    <a:gd name="connsiteX28" fmla="*/ 2176946 w 4228786"/>
                    <a:gd name="connsiteY28" fmla="*/ 7105 h 4110786"/>
                    <a:gd name="connsiteX29" fmla="*/ 2090436 w 4228786"/>
                    <a:gd name="connsiteY29" fmla="*/ 11473 h 4110786"/>
                    <a:gd name="connsiteX30" fmla="*/ 2090436 w 4228786"/>
                    <a:gd name="connsiteY30" fmla="*/ 2381 h 4110786"/>
                    <a:gd name="connsiteX31" fmla="*/ 2295224 w 4228786"/>
                    <a:gd name="connsiteY31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176946 w 4228786"/>
                    <a:gd name="connsiteY27" fmla="*/ 7105 h 4110786"/>
                    <a:gd name="connsiteX28" fmla="*/ 2090436 w 4228786"/>
                    <a:gd name="connsiteY28" fmla="*/ 11473 h 4110786"/>
                    <a:gd name="connsiteX29" fmla="*/ 2090436 w 4228786"/>
                    <a:gd name="connsiteY29" fmla="*/ 2381 h 4110786"/>
                    <a:gd name="connsiteX30" fmla="*/ 2295224 w 4228786"/>
                    <a:gd name="connsiteY30" fmla="*/ 0 h 4110786"/>
                    <a:gd name="connsiteX0" fmla="*/ 739525 w 4228949"/>
                    <a:gd name="connsiteY0" fmla="*/ 1079241 h 4110786"/>
                    <a:gd name="connsiteX1" fmla="*/ 742648 w 4228949"/>
                    <a:gd name="connsiteY1" fmla="*/ 1081087 h 4110786"/>
                    <a:gd name="connsiteX2" fmla="*/ 739525 w 4228949"/>
                    <a:gd name="connsiteY2" fmla="*/ 1079241 h 4110786"/>
                    <a:gd name="connsiteX3" fmla="*/ 468805 w 4228949"/>
                    <a:gd name="connsiteY3" fmla="*/ 919162 h 4110786"/>
                    <a:gd name="connsiteX4" fmla="*/ 470434 w 4228949"/>
                    <a:gd name="connsiteY4" fmla="*/ 920125 h 4110786"/>
                    <a:gd name="connsiteX5" fmla="*/ 468805 w 4228949"/>
                    <a:gd name="connsiteY5" fmla="*/ 919162 h 4110786"/>
                    <a:gd name="connsiteX6" fmla="*/ 2176945 w 4228949"/>
                    <a:gd name="connsiteY6" fmla="*/ 319178 h 4110786"/>
                    <a:gd name="connsiteX7" fmla="*/ 2269473 w 4228949"/>
                    <a:gd name="connsiteY7" fmla="*/ 323850 h 4110786"/>
                    <a:gd name="connsiteX8" fmla="*/ 2090436 w 4228949"/>
                    <a:gd name="connsiteY8" fmla="*/ 323850 h 4110786"/>
                    <a:gd name="connsiteX9" fmla="*/ 2090436 w 4228949"/>
                    <a:gd name="connsiteY9" fmla="*/ 323546 h 4110786"/>
                    <a:gd name="connsiteX10" fmla="*/ 2176945 w 4228949"/>
                    <a:gd name="connsiteY10" fmla="*/ 319178 h 4110786"/>
                    <a:gd name="connsiteX11" fmla="*/ 2290461 w 4228949"/>
                    <a:gd name="connsiteY11" fmla="*/ 323850 h 4110786"/>
                    <a:gd name="connsiteX12" fmla="*/ 4228786 w 4228949"/>
                    <a:gd name="connsiteY12" fmla="*/ 2058946 h 4110786"/>
                    <a:gd name="connsiteX13" fmla="*/ 2176946 w 4228949"/>
                    <a:gd name="connsiteY13" fmla="*/ 4110786 h 4110786"/>
                    <a:gd name="connsiteX14" fmla="*/ 125105 w 4228949"/>
                    <a:gd name="connsiteY14" fmla="*/ 2058946 h 4110786"/>
                    <a:gd name="connsiteX15" fmla="*/ 437178 w 4228949"/>
                    <a:gd name="connsiteY15" fmla="*/ 2058945 h 4110786"/>
                    <a:gd name="connsiteX16" fmla="*/ 2176945 w 4228949"/>
                    <a:gd name="connsiteY16" fmla="*/ 3798712 h 4110786"/>
                    <a:gd name="connsiteX17" fmla="*/ 3916711 w 4228949"/>
                    <a:gd name="connsiteY17" fmla="*/ 2058945 h 4110786"/>
                    <a:gd name="connsiteX18" fmla="*/ 2269473 w 4228949"/>
                    <a:gd name="connsiteY18" fmla="*/ 323850 h 4110786"/>
                    <a:gd name="connsiteX19" fmla="*/ 2290461 w 4228949"/>
                    <a:gd name="connsiteY19" fmla="*/ 323850 h 4110786"/>
                    <a:gd name="connsiteX20" fmla="*/ 2090436 w 4228949"/>
                    <a:gd name="connsiteY20" fmla="*/ 11473 h 4110786"/>
                    <a:gd name="connsiteX21" fmla="*/ 2090436 w 4228949"/>
                    <a:gd name="connsiteY21" fmla="*/ 323546 h 4110786"/>
                    <a:gd name="connsiteX22" fmla="*/ 739525 w 4228949"/>
                    <a:gd name="connsiteY22" fmla="*/ 1079241 h 4110786"/>
                    <a:gd name="connsiteX23" fmla="*/ 470434 w 4228949"/>
                    <a:gd name="connsiteY23" fmla="*/ 920125 h 4110786"/>
                    <a:gd name="connsiteX24" fmla="*/ 2090436 w 4228949"/>
                    <a:gd name="connsiteY24" fmla="*/ 11473 h 4110786"/>
                    <a:gd name="connsiteX25" fmla="*/ 2295224 w 4228949"/>
                    <a:gd name="connsiteY25" fmla="*/ 0 h 4110786"/>
                    <a:gd name="connsiteX26" fmla="*/ 2176946 w 4228949"/>
                    <a:gd name="connsiteY26" fmla="*/ 7105 h 4110786"/>
                    <a:gd name="connsiteX27" fmla="*/ 2090436 w 4228949"/>
                    <a:gd name="connsiteY27" fmla="*/ 11473 h 4110786"/>
                    <a:gd name="connsiteX28" fmla="*/ 2090436 w 4228949"/>
                    <a:gd name="connsiteY28" fmla="*/ 2381 h 4110786"/>
                    <a:gd name="connsiteX29" fmla="*/ 2295224 w 4228949"/>
                    <a:gd name="connsiteY29" fmla="*/ 0 h 4110786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176946 w 4228949"/>
                    <a:gd name="connsiteY26" fmla="*/ 4724 h 4108405"/>
                    <a:gd name="connsiteX27" fmla="*/ 2090436 w 4228949"/>
                    <a:gd name="connsiteY27" fmla="*/ 9092 h 4108405"/>
                    <a:gd name="connsiteX28" fmla="*/ 2090436 w 4228949"/>
                    <a:gd name="connsiteY28" fmla="*/ 0 h 4108405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090436 w 4228949"/>
                    <a:gd name="connsiteY26" fmla="*/ 9092 h 4108405"/>
                    <a:gd name="connsiteX27" fmla="*/ 2090436 w 4228949"/>
                    <a:gd name="connsiteY27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269473 w 4228925"/>
                    <a:gd name="connsiteY7" fmla="*/ 321469 h 4108405"/>
                    <a:gd name="connsiteX8" fmla="*/ 2090436 w 4228925"/>
                    <a:gd name="connsiteY8" fmla="*/ 321469 h 4108405"/>
                    <a:gd name="connsiteX9" fmla="*/ 2090436 w 4228925"/>
                    <a:gd name="connsiteY9" fmla="*/ 321165 h 4108405"/>
                    <a:gd name="connsiteX10" fmla="*/ 2176945 w 4228925"/>
                    <a:gd name="connsiteY10" fmla="*/ 316797 h 4108405"/>
                    <a:gd name="connsiteX11" fmla="*/ 2290461 w 4228925"/>
                    <a:gd name="connsiteY11" fmla="*/ 321469 h 4108405"/>
                    <a:gd name="connsiteX12" fmla="*/ 4228786 w 4228925"/>
                    <a:gd name="connsiteY12" fmla="*/ 2056565 h 4108405"/>
                    <a:gd name="connsiteX13" fmla="*/ 2176946 w 4228925"/>
                    <a:gd name="connsiteY13" fmla="*/ 4108405 h 4108405"/>
                    <a:gd name="connsiteX14" fmla="*/ 125105 w 4228925"/>
                    <a:gd name="connsiteY14" fmla="*/ 2056565 h 4108405"/>
                    <a:gd name="connsiteX15" fmla="*/ 437178 w 4228925"/>
                    <a:gd name="connsiteY15" fmla="*/ 2056564 h 4108405"/>
                    <a:gd name="connsiteX16" fmla="*/ 2176945 w 4228925"/>
                    <a:gd name="connsiteY16" fmla="*/ 3796331 h 4108405"/>
                    <a:gd name="connsiteX17" fmla="*/ 3916711 w 4228925"/>
                    <a:gd name="connsiteY17" fmla="*/ 2056564 h 4108405"/>
                    <a:gd name="connsiteX18" fmla="*/ 2290461 w 4228925"/>
                    <a:gd name="connsiteY18" fmla="*/ 321469 h 4108405"/>
                    <a:gd name="connsiteX19" fmla="*/ 2090436 w 4228925"/>
                    <a:gd name="connsiteY19" fmla="*/ 9092 h 4108405"/>
                    <a:gd name="connsiteX20" fmla="*/ 2090436 w 4228925"/>
                    <a:gd name="connsiteY20" fmla="*/ 321165 h 4108405"/>
                    <a:gd name="connsiteX21" fmla="*/ 739525 w 4228925"/>
                    <a:gd name="connsiteY21" fmla="*/ 1076860 h 4108405"/>
                    <a:gd name="connsiteX22" fmla="*/ 470434 w 4228925"/>
                    <a:gd name="connsiteY22" fmla="*/ 917744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25" fmla="*/ 2090436 w 4228925"/>
                    <a:gd name="connsiteY25" fmla="*/ 9092 h 4108405"/>
                    <a:gd name="connsiteX26" fmla="*/ 2090436 w 4228925"/>
                    <a:gd name="connsiteY26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176945 w 4228925"/>
                    <a:gd name="connsiteY9" fmla="*/ 316797 h 4108405"/>
                    <a:gd name="connsiteX10" fmla="*/ 2290461 w 4228925"/>
                    <a:gd name="connsiteY10" fmla="*/ 321469 h 4108405"/>
                    <a:gd name="connsiteX11" fmla="*/ 4228786 w 4228925"/>
                    <a:gd name="connsiteY11" fmla="*/ 2056565 h 4108405"/>
                    <a:gd name="connsiteX12" fmla="*/ 2176946 w 4228925"/>
                    <a:gd name="connsiteY12" fmla="*/ 4108405 h 4108405"/>
                    <a:gd name="connsiteX13" fmla="*/ 125105 w 4228925"/>
                    <a:gd name="connsiteY13" fmla="*/ 2056565 h 4108405"/>
                    <a:gd name="connsiteX14" fmla="*/ 437178 w 4228925"/>
                    <a:gd name="connsiteY14" fmla="*/ 2056564 h 4108405"/>
                    <a:gd name="connsiteX15" fmla="*/ 2176945 w 4228925"/>
                    <a:gd name="connsiteY15" fmla="*/ 3796331 h 4108405"/>
                    <a:gd name="connsiteX16" fmla="*/ 3916711 w 4228925"/>
                    <a:gd name="connsiteY16" fmla="*/ 2056564 h 4108405"/>
                    <a:gd name="connsiteX17" fmla="*/ 2290461 w 4228925"/>
                    <a:gd name="connsiteY17" fmla="*/ 321469 h 4108405"/>
                    <a:gd name="connsiteX18" fmla="*/ 2090436 w 4228925"/>
                    <a:gd name="connsiteY18" fmla="*/ 9092 h 4108405"/>
                    <a:gd name="connsiteX19" fmla="*/ 2090436 w 4228925"/>
                    <a:gd name="connsiteY19" fmla="*/ 321165 h 4108405"/>
                    <a:gd name="connsiteX20" fmla="*/ 739525 w 4228925"/>
                    <a:gd name="connsiteY20" fmla="*/ 1076860 h 4108405"/>
                    <a:gd name="connsiteX21" fmla="*/ 470434 w 4228925"/>
                    <a:gd name="connsiteY21" fmla="*/ 917744 h 4108405"/>
                    <a:gd name="connsiteX22" fmla="*/ 2090436 w 4228925"/>
                    <a:gd name="connsiteY22" fmla="*/ 9092 h 4108405"/>
                    <a:gd name="connsiteX23" fmla="*/ 2090436 w 4228925"/>
                    <a:gd name="connsiteY23" fmla="*/ 0 h 4108405"/>
                    <a:gd name="connsiteX24" fmla="*/ 2090436 w 4228925"/>
                    <a:gd name="connsiteY24" fmla="*/ 9092 h 4108405"/>
                    <a:gd name="connsiteX25" fmla="*/ 2090436 w 4228925"/>
                    <a:gd name="connsiteY25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090436 w 4228925"/>
                    <a:gd name="connsiteY6" fmla="*/ 321165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290461 w 4228925"/>
                    <a:gd name="connsiteY9" fmla="*/ 321469 h 4108405"/>
                    <a:gd name="connsiteX10" fmla="*/ 4228786 w 4228925"/>
                    <a:gd name="connsiteY10" fmla="*/ 2056565 h 4108405"/>
                    <a:gd name="connsiteX11" fmla="*/ 2176946 w 4228925"/>
                    <a:gd name="connsiteY11" fmla="*/ 4108405 h 4108405"/>
                    <a:gd name="connsiteX12" fmla="*/ 125105 w 4228925"/>
                    <a:gd name="connsiteY12" fmla="*/ 2056565 h 4108405"/>
                    <a:gd name="connsiteX13" fmla="*/ 437178 w 4228925"/>
                    <a:gd name="connsiteY13" fmla="*/ 2056564 h 4108405"/>
                    <a:gd name="connsiteX14" fmla="*/ 2176945 w 4228925"/>
                    <a:gd name="connsiteY14" fmla="*/ 3796331 h 4108405"/>
                    <a:gd name="connsiteX15" fmla="*/ 3916711 w 4228925"/>
                    <a:gd name="connsiteY15" fmla="*/ 2056564 h 4108405"/>
                    <a:gd name="connsiteX16" fmla="*/ 2290461 w 4228925"/>
                    <a:gd name="connsiteY16" fmla="*/ 321469 h 4108405"/>
                    <a:gd name="connsiteX17" fmla="*/ 2090436 w 4228925"/>
                    <a:gd name="connsiteY17" fmla="*/ 9092 h 4108405"/>
                    <a:gd name="connsiteX18" fmla="*/ 2090436 w 4228925"/>
                    <a:gd name="connsiteY18" fmla="*/ 321165 h 4108405"/>
                    <a:gd name="connsiteX19" fmla="*/ 739525 w 4228925"/>
                    <a:gd name="connsiteY19" fmla="*/ 1076860 h 4108405"/>
                    <a:gd name="connsiteX20" fmla="*/ 470434 w 4228925"/>
                    <a:gd name="connsiteY20" fmla="*/ 917744 h 4108405"/>
                    <a:gd name="connsiteX21" fmla="*/ 2090436 w 4228925"/>
                    <a:gd name="connsiteY21" fmla="*/ 9092 h 4108405"/>
                    <a:gd name="connsiteX22" fmla="*/ 2090436 w 4228925"/>
                    <a:gd name="connsiteY22" fmla="*/ 0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0" fmla="*/ 739525 w 4228925"/>
                    <a:gd name="connsiteY0" fmla="*/ 1067768 h 4099313"/>
                    <a:gd name="connsiteX1" fmla="*/ 742648 w 4228925"/>
                    <a:gd name="connsiteY1" fmla="*/ 1069614 h 4099313"/>
                    <a:gd name="connsiteX2" fmla="*/ 739525 w 4228925"/>
                    <a:gd name="connsiteY2" fmla="*/ 1067768 h 4099313"/>
                    <a:gd name="connsiteX3" fmla="*/ 468805 w 4228925"/>
                    <a:gd name="connsiteY3" fmla="*/ 907689 h 4099313"/>
                    <a:gd name="connsiteX4" fmla="*/ 470434 w 4228925"/>
                    <a:gd name="connsiteY4" fmla="*/ 908652 h 4099313"/>
                    <a:gd name="connsiteX5" fmla="*/ 468805 w 4228925"/>
                    <a:gd name="connsiteY5" fmla="*/ 907689 h 4099313"/>
                    <a:gd name="connsiteX6" fmla="*/ 2090436 w 4228925"/>
                    <a:gd name="connsiteY6" fmla="*/ 312073 h 4099313"/>
                    <a:gd name="connsiteX7" fmla="*/ 2090436 w 4228925"/>
                    <a:gd name="connsiteY7" fmla="*/ 312377 h 4099313"/>
                    <a:gd name="connsiteX8" fmla="*/ 2090436 w 4228925"/>
                    <a:gd name="connsiteY8" fmla="*/ 312073 h 4099313"/>
                    <a:gd name="connsiteX9" fmla="*/ 2290461 w 4228925"/>
                    <a:gd name="connsiteY9" fmla="*/ 312377 h 4099313"/>
                    <a:gd name="connsiteX10" fmla="*/ 4228786 w 4228925"/>
                    <a:gd name="connsiteY10" fmla="*/ 2047473 h 4099313"/>
                    <a:gd name="connsiteX11" fmla="*/ 2176946 w 4228925"/>
                    <a:gd name="connsiteY11" fmla="*/ 4099313 h 4099313"/>
                    <a:gd name="connsiteX12" fmla="*/ 125105 w 4228925"/>
                    <a:gd name="connsiteY12" fmla="*/ 2047473 h 4099313"/>
                    <a:gd name="connsiteX13" fmla="*/ 437178 w 4228925"/>
                    <a:gd name="connsiteY13" fmla="*/ 2047472 h 4099313"/>
                    <a:gd name="connsiteX14" fmla="*/ 2176945 w 4228925"/>
                    <a:gd name="connsiteY14" fmla="*/ 3787239 h 4099313"/>
                    <a:gd name="connsiteX15" fmla="*/ 3916711 w 4228925"/>
                    <a:gd name="connsiteY15" fmla="*/ 2047472 h 4099313"/>
                    <a:gd name="connsiteX16" fmla="*/ 2290461 w 4228925"/>
                    <a:gd name="connsiteY16" fmla="*/ 312377 h 4099313"/>
                    <a:gd name="connsiteX17" fmla="*/ 2090436 w 4228925"/>
                    <a:gd name="connsiteY17" fmla="*/ 0 h 4099313"/>
                    <a:gd name="connsiteX18" fmla="*/ 2090436 w 4228925"/>
                    <a:gd name="connsiteY18" fmla="*/ 312073 h 4099313"/>
                    <a:gd name="connsiteX19" fmla="*/ 739525 w 4228925"/>
                    <a:gd name="connsiteY19" fmla="*/ 1067768 h 4099313"/>
                    <a:gd name="connsiteX20" fmla="*/ 470434 w 4228925"/>
                    <a:gd name="connsiteY20" fmla="*/ 908652 h 4099313"/>
                    <a:gd name="connsiteX21" fmla="*/ 2090436 w 4228925"/>
                    <a:gd name="connsiteY21" fmla="*/ 0 h 4099313"/>
                    <a:gd name="connsiteX0" fmla="*/ 739525 w 4353891"/>
                    <a:gd name="connsiteY0" fmla="*/ 1067768 h 4099313"/>
                    <a:gd name="connsiteX1" fmla="*/ 742648 w 4353891"/>
                    <a:gd name="connsiteY1" fmla="*/ 1069614 h 4099313"/>
                    <a:gd name="connsiteX2" fmla="*/ 739525 w 4353891"/>
                    <a:gd name="connsiteY2" fmla="*/ 1067768 h 4099313"/>
                    <a:gd name="connsiteX3" fmla="*/ 468805 w 4353891"/>
                    <a:gd name="connsiteY3" fmla="*/ 907689 h 4099313"/>
                    <a:gd name="connsiteX4" fmla="*/ 470434 w 4353891"/>
                    <a:gd name="connsiteY4" fmla="*/ 908652 h 4099313"/>
                    <a:gd name="connsiteX5" fmla="*/ 468805 w 4353891"/>
                    <a:gd name="connsiteY5" fmla="*/ 907689 h 4099313"/>
                    <a:gd name="connsiteX6" fmla="*/ 2090436 w 4353891"/>
                    <a:gd name="connsiteY6" fmla="*/ 312073 h 4099313"/>
                    <a:gd name="connsiteX7" fmla="*/ 2090436 w 4353891"/>
                    <a:gd name="connsiteY7" fmla="*/ 312377 h 4099313"/>
                    <a:gd name="connsiteX8" fmla="*/ 2090436 w 4353891"/>
                    <a:gd name="connsiteY8" fmla="*/ 312073 h 4099313"/>
                    <a:gd name="connsiteX9" fmla="*/ 3916711 w 4353891"/>
                    <a:gd name="connsiteY9" fmla="*/ 2047472 h 4099313"/>
                    <a:gd name="connsiteX10" fmla="*/ 4228786 w 4353891"/>
                    <a:gd name="connsiteY10" fmla="*/ 2047473 h 4099313"/>
                    <a:gd name="connsiteX11" fmla="*/ 2176946 w 4353891"/>
                    <a:gd name="connsiteY11" fmla="*/ 4099313 h 4099313"/>
                    <a:gd name="connsiteX12" fmla="*/ 125105 w 4353891"/>
                    <a:gd name="connsiteY12" fmla="*/ 2047473 h 4099313"/>
                    <a:gd name="connsiteX13" fmla="*/ 437178 w 4353891"/>
                    <a:gd name="connsiteY13" fmla="*/ 2047472 h 4099313"/>
                    <a:gd name="connsiteX14" fmla="*/ 2176945 w 4353891"/>
                    <a:gd name="connsiteY14" fmla="*/ 3787239 h 4099313"/>
                    <a:gd name="connsiteX15" fmla="*/ 3916711 w 4353891"/>
                    <a:gd name="connsiteY15" fmla="*/ 2047472 h 4099313"/>
                    <a:gd name="connsiteX16" fmla="*/ 2090436 w 4353891"/>
                    <a:gd name="connsiteY16" fmla="*/ 0 h 4099313"/>
                    <a:gd name="connsiteX17" fmla="*/ 2090436 w 4353891"/>
                    <a:gd name="connsiteY17" fmla="*/ 312073 h 4099313"/>
                    <a:gd name="connsiteX18" fmla="*/ 739525 w 4353891"/>
                    <a:gd name="connsiteY18" fmla="*/ 1067768 h 4099313"/>
                    <a:gd name="connsiteX19" fmla="*/ 470434 w 4353891"/>
                    <a:gd name="connsiteY19" fmla="*/ 908652 h 4099313"/>
                    <a:gd name="connsiteX20" fmla="*/ 2090436 w 4353891"/>
                    <a:gd name="connsiteY20" fmla="*/ 0 h 4099313"/>
                    <a:gd name="connsiteX0" fmla="*/ 614420 w 4228786"/>
                    <a:gd name="connsiteY0" fmla="*/ 1067768 h 4099313"/>
                    <a:gd name="connsiteX1" fmla="*/ 617543 w 4228786"/>
                    <a:gd name="connsiteY1" fmla="*/ 1069614 h 4099313"/>
                    <a:gd name="connsiteX2" fmla="*/ 614420 w 4228786"/>
                    <a:gd name="connsiteY2" fmla="*/ 1067768 h 4099313"/>
                    <a:gd name="connsiteX3" fmla="*/ 343700 w 4228786"/>
                    <a:gd name="connsiteY3" fmla="*/ 907689 h 4099313"/>
                    <a:gd name="connsiteX4" fmla="*/ 345329 w 4228786"/>
                    <a:gd name="connsiteY4" fmla="*/ 908652 h 4099313"/>
                    <a:gd name="connsiteX5" fmla="*/ 343700 w 4228786"/>
                    <a:gd name="connsiteY5" fmla="*/ 907689 h 4099313"/>
                    <a:gd name="connsiteX6" fmla="*/ 1965331 w 4228786"/>
                    <a:gd name="connsiteY6" fmla="*/ 312073 h 4099313"/>
                    <a:gd name="connsiteX7" fmla="*/ 1965331 w 4228786"/>
                    <a:gd name="connsiteY7" fmla="*/ 312377 h 4099313"/>
                    <a:gd name="connsiteX8" fmla="*/ 1965331 w 4228786"/>
                    <a:gd name="connsiteY8" fmla="*/ 312073 h 4099313"/>
                    <a:gd name="connsiteX9" fmla="*/ 3791606 w 4228786"/>
                    <a:gd name="connsiteY9" fmla="*/ 2047472 h 4099313"/>
                    <a:gd name="connsiteX10" fmla="*/ 4103681 w 4228786"/>
                    <a:gd name="connsiteY10" fmla="*/ 2047473 h 4099313"/>
                    <a:gd name="connsiteX11" fmla="*/ 2051841 w 4228786"/>
                    <a:gd name="connsiteY11" fmla="*/ 4099313 h 4099313"/>
                    <a:gd name="connsiteX12" fmla="*/ 0 w 4228786"/>
                    <a:gd name="connsiteY12" fmla="*/ 2047473 h 4099313"/>
                    <a:gd name="connsiteX13" fmla="*/ 2051840 w 4228786"/>
                    <a:gd name="connsiteY13" fmla="*/ 3787239 h 4099313"/>
                    <a:gd name="connsiteX14" fmla="*/ 3791606 w 4228786"/>
                    <a:gd name="connsiteY14" fmla="*/ 2047472 h 4099313"/>
                    <a:gd name="connsiteX15" fmla="*/ 1965331 w 4228786"/>
                    <a:gd name="connsiteY15" fmla="*/ 0 h 4099313"/>
                    <a:gd name="connsiteX16" fmla="*/ 1965331 w 4228786"/>
                    <a:gd name="connsiteY16" fmla="*/ 312073 h 4099313"/>
                    <a:gd name="connsiteX17" fmla="*/ 614420 w 4228786"/>
                    <a:gd name="connsiteY17" fmla="*/ 1067768 h 4099313"/>
                    <a:gd name="connsiteX18" fmla="*/ 345329 w 4228786"/>
                    <a:gd name="connsiteY18" fmla="*/ 908652 h 4099313"/>
                    <a:gd name="connsiteX19" fmla="*/ 1965331 w 4228786"/>
                    <a:gd name="connsiteY19" fmla="*/ 0 h 4099313"/>
                    <a:gd name="connsiteX0" fmla="*/ 270720 w 3885086"/>
                    <a:gd name="connsiteY0" fmla="*/ 1067768 h 4224418"/>
                    <a:gd name="connsiteX1" fmla="*/ 273843 w 3885086"/>
                    <a:gd name="connsiteY1" fmla="*/ 1069614 h 4224418"/>
                    <a:gd name="connsiteX2" fmla="*/ 270720 w 3885086"/>
                    <a:gd name="connsiteY2" fmla="*/ 1067768 h 4224418"/>
                    <a:gd name="connsiteX3" fmla="*/ 0 w 3885086"/>
                    <a:gd name="connsiteY3" fmla="*/ 907689 h 4224418"/>
                    <a:gd name="connsiteX4" fmla="*/ 1629 w 3885086"/>
                    <a:gd name="connsiteY4" fmla="*/ 908652 h 4224418"/>
                    <a:gd name="connsiteX5" fmla="*/ 0 w 3885086"/>
                    <a:gd name="connsiteY5" fmla="*/ 907689 h 4224418"/>
                    <a:gd name="connsiteX6" fmla="*/ 1621631 w 3885086"/>
                    <a:gd name="connsiteY6" fmla="*/ 312073 h 4224418"/>
                    <a:gd name="connsiteX7" fmla="*/ 1621631 w 3885086"/>
                    <a:gd name="connsiteY7" fmla="*/ 312377 h 4224418"/>
                    <a:gd name="connsiteX8" fmla="*/ 1621631 w 3885086"/>
                    <a:gd name="connsiteY8" fmla="*/ 312073 h 4224418"/>
                    <a:gd name="connsiteX9" fmla="*/ 3447906 w 3885086"/>
                    <a:gd name="connsiteY9" fmla="*/ 2047472 h 4224418"/>
                    <a:gd name="connsiteX10" fmla="*/ 3759981 w 3885086"/>
                    <a:gd name="connsiteY10" fmla="*/ 2047473 h 4224418"/>
                    <a:gd name="connsiteX11" fmla="*/ 1708141 w 3885086"/>
                    <a:gd name="connsiteY11" fmla="*/ 4099313 h 4224418"/>
                    <a:gd name="connsiteX12" fmla="*/ 1708140 w 3885086"/>
                    <a:gd name="connsiteY12" fmla="*/ 3787239 h 4224418"/>
                    <a:gd name="connsiteX13" fmla="*/ 3447906 w 3885086"/>
                    <a:gd name="connsiteY13" fmla="*/ 2047472 h 4224418"/>
                    <a:gd name="connsiteX14" fmla="*/ 1621631 w 3885086"/>
                    <a:gd name="connsiteY14" fmla="*/ 0 h 4224418"/>
                    <a:gd name="connsiteX15" fmla="*/ 1621631 w 3885086"/>
                    <a:gd name="connsiteY15" fmla="*/ 312073 h 4224418"/>
                    <a:gd name="connsiteX16" fmla="*/ 270720 w 3885086"/>
                    <a:gd name="connsiteY16" fmla="*/ 1067768 h 4224418"/>
                    <a:gd name="connsiteX17" fmla="*/ 1629 w 3885086"/>
                    <a:gd name="connsiteY17" fmla="*/ 908652 h 4224418"/>
                    <a:gd name="connsiteX18" fmla="*/ 1621631 w 3885086"/>
                    <a:gd name="connsiteY18" fmla="*/ 0 h 4224418"/>
                    <a:gd name="connsiteX0" fmla="*/ 270720 w 3885086"/>
                    <a:gd name="connsiteY0" fmla="*/ 1067768 h 4099313"/>
                    <a:gd name="connsiteX1" fmla="*/ 273843 w 3885086"/>
                    <a:gd name="connsiteY1" fmla="*/ 1069614 h 4099313"/>
                    <a:gd name="connsiteX2" fmla="*/ 270720 w 3885086"/>
                    <a:gd name="connsiteY2" fmla="*/ 1067768 h 4099313"/>
                    <a:gd name="connsiteX3" fmla="*/ 0 w 3885086"/>
                    <a:gd name="connsiteY3" fmla="*/ 907689 h 4099313"/>
                    <a:gd name="connsiteX4" fmla="*/ 1629 w 3885086"/>
                    <a:gd name="connsiteY4" fmla="*/ 908652 h 4099313"/>
                    <a:gd name="connsiteX5" fmla="*/ 0 w 3885086"/>
                    <a:gd name="connsiteY5" fmla="*/ 907689 h 4099313"/>
                    <a:gd name="connsiteX6" fmla="*/ 1621631 w 3885086"/>
                    <a:gd name="connsiteY6" fmla="*/ 312073 h 4099313"/>
                    <a:gd name="connsiteX7" fmla="*/ 1621631 w 3885086"/>
                    <a:gd name="connsiteY7" fmla="*/ 312377 h 4099313"/>
                    <a:gd name="connsiteX8" fmla="*/ 1621631 w 3885086"/>
                    <a:gd name="connsiteY8" fmla="*/ 312073 h 4099313"/>
                    <a:gd name="connsiteX9" fmla="*/ 3447906 w 3885086"/>
                    <a:gd name="connsiteY9" fmla="*/ 2047472 h 4099313"/>
                    <a:gd name="connsiteX10" fmla="*/ 3759981 w 3885086"/>
                    <a:gd name="connsiteY10" fmla="*/ 2047473 h 4099313"/>
                    <a:gd name="connsiteX11" fmla="*/ 1708141 w 3885086"/>
                    <a:gd name="connsiteY11" fmla="*/ 4099313 h 4099313"/>
                    <a:gd name="connsiteX12" fmla="*/ 3447906 w 3885086"/>
                    <a:gd name="connsiteY12" fmla="*/ 2047472 h 4099313"/>
                    <a:gd name="connsiteX13" fmla="*/ 1621631 w 3885086"/>
                    <a:gd name="connsiteY13" fmla="*/ 0 h 4099313"/>
                    <a:gd name="connsiteX14" fmla="*/ 1621631 w 3885086"/>
                    <a:gd name="connsiteY14" fmla="*/ 312073 h 4099313"/>
                    <a:gd name="connsiteX15" fmla="*/ 270720 w 3885086"/>
                    <a:gd name="connsiteY15" fmla="*/ 1067768 h 4099313"/>
                    <a:gd name="connsiteX16" fmla="*/ 1629 w 3885086"/>
                    <a:gd name="connsiteY16" fmla="*/ 908652 h 4099313"/>
                    <a:gd name="connsiteX17" fmla="*/ 1621631 w 3885086"/>
                    <a:gd name="connsiteY17" fmla="*/ 0 h 4099313"/>
                    <a:gd name="connsiteX0" fmla="*/ 270720 w 3760643"/>
                    <a:gd name="connsiteY0" fmla="*/ 1067768 h 2047473"/>
                    <a:gd name="connsiteX1" fmla="*/ 273843 w 3760643"/>
                    <a:gd name="connsiteY1" fmla="*/ 1069614 h 2047473"/>
                    <a:gd name="connsiteX2" fmla="*/ 270720 w 3760643"/>
                    <a:gd name="connsiteY2" fmla="*/ 1067768 h 2047473"/>
                    <a:gd name="connsiteX3" fmla="*/ 0 w 3760643"/>
                    <a:gd name="connsiteY3" fmla="*/ 907689 h 2047473"/>
                    <a:gd name="connsiteX4" fmla="*/ 1629 w 3760643"/>
                    <a:gd name="connsiteY4" fmla="*/ 908652 h 2047473"/>
                    <a:gd name="connsiteX5" fmla="*/ 0 w 3760643"/>
                    <a:gd name="connsiteY5" fmla="*/ 907689 h 2047473"/>
                    <a:gd name="connsiteX6" fmla="*/ 1621631 w 3760643"/>
                    <a:gd name="connsiteY6" fmla="*/ 312073 h 2047473"/>
                    <a:gd name="connsiteX7" fmla="*/ 1621631 w 3760643"/>
                    <a:gd name="connsiteY7" fmla="*/ 312377 h 2047473"/>
                    <a:gd name="connsiteX8" fmla="*/ 1621631 w 3760643"/>
                    <a:gd name="connsiteY8" fmla="*/ 312073 h 2047473"/>
                    <a:gd name="connsiteX9" fmla="*/ 3447906 w 3760643"/>
                    <a:gd name="connsiteY9" fmla="*/ 2047472 h 2047473"/>
                    <a:gd name="connsiteX10" fmla="*/ 3759981 w 3760643"/>
                    <a:gd name="connsiteY10" fmla="*/ 2047473 h 2047473"/>
                    <a:gd name="connsiteX11" fmla="*/ 3447906 w 3760643"/>
                    <a:gd name="connsiteY11" fmla="*/ 2047472 h 2047473"/>
                    <a:gd name="connsiteX12" fmla="*/ 1621631 w 3760643"/>
                    <a:gd name="connsiteY12" fmla="*/ 0 h 2047473"/>
                    <a:gd name="connsiteX13" fmla="*/ 1621631 w 3760643"/>
                    <a:gd name="connsiteY13" fmla="*/ 312073 h 2047473"/>
                    <a:gd name="connsiteX14" fmla="*/ 270720 w 3760643"/>
                    <a:gd name="connsiteY14" fmla="*/ 1067768 h 2047473"/>
                    <a:gd name="connsiteX15" fmla="*/ 1629 w 3760643"/>
                    <a:gd name="connsiteY15" fmla="*/ 908652 h 2047473"/>
                    <a:gd name="connsiteX16" fmla="*/ 1621631 w 3760643"/>
                    <a:gd name="connsiteY16" fmla="*/ 0 h 2047473"/>
                    <a:gd name="connsiteX0" fmla="*/ 270720 w 1621631"/>
                    <a:gd name="connsiteY0" fmla="*/ 1067768 h 1069614"/>
                    <a:gd name="connsiteX1" fmla="*/ 273843 w 1621631"/>
                    <a:gd name="connsiteY1" fmla="*/ 1069614 h 1069614"/>
                    <a:gd name="connsiteX2" fmla="*/ 270720 w 1621631"/>
                    <a:gd name="connsiteY2" fmla="*/ 1067768 h 1069614"/>
                    <a:gd name="connsiteX3" fmla="*/ 0 w 1621631"/>
                    <a:gd name="connsiteY3" fmla="*/ 907689 h 1069614"/>
                    <a:gd name="connsiteX4" fmla="*/ 1629 w 1621631"/>
                    <a:gd name="connsiteY4" fmla="*/ 908652 h 1069614"/>
                    <a:gd name="connsiteX5" fmla="*/ 0 w 1621631"/>
                    <a:gd name="connsiteY5" fmla="*/ 907689 h 1069614"/>
                    <a:gd name="connsiteX6" fmla="*/ 1621631 w 1621631"/>
                    <a:gd name="connsiteY6" fmla="*/ 312073 h 1069614"/>
                    <a:gd name="connsiteX7" fmla="*/ 1621631 w 1621631"/>
                    <a:gd name="connsiteY7" fmla="*/ 312377 h 1069614"/>
                    <a:gd name="connsiteX8" fmla="*/ 1621631 w 1621631"/>
                    <a:gd name="connsiteY8" fmla="*/ 312073 h 1069614"/>
                    <a:gd name="connsiteX9" fmla="*/ 1621631 w 1621631"/>
                    <a:gd name="connsiteY9" fmla="*/ 0 h 1069614"/>
                    <a:gd name="connsiteX10" fmla="*/ 1621631 w 1621631"/>
                    <a:gd name="connsiteY10" fmla="*/ 312073 h 1069614"/>
                    <a:gd name="connsiteX11" fmla="*/ 270720 w 1621631"/>
                    <a:gd name="connsiteY11" fmla="*/ 1067768 h 1069614"/>
                    <a:gd name="connsiteX12" fmla="*/ 1629 w 1621631"/>
                    <a:gd name="connsiteY12" fmla="*/ 908652 h 1069614"/>
                    <a:gd name="connsiteX13" fmla="*/ 1621631 w 1621631"/>
                    <a:gd name="connsiteY13" fmla="*/ 0 h 1069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pFill/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698894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350" b="1" spc="-38" dirty="0">
                    <a:solidFill>
                      <a:schemeClr val="accen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31" name="Freeform 106">
                <a:extLst>
                  <a:ext uri="{FF2B5EF4-FFF2-40B4-BE49-F238E27FC236}">
                    <a16:creationId xmlns:a16="http://schemas.microsoft.com/office/drawing/2014/main" id="{216CFB42-0DBC-1315-3C4E-D29A099C0E7E}"/>
                  </a:ext>
                </a:extLst>
              </p:cNvPr>
              <p:cNvSpPr/>
              <p:nvPr/>
            </p:nvSpPr>
            <p:spPr bwMode="auto">
              <a:xfrm rot="17954294">
                <a:off x="5349785" y="3127550"/>
                <a:ext cx="1621631" cy="1069614"/>
              </a:xfrm>
              <a:custGeom>
                <a:avLst/>
                <a:gdLst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07636 w 4158105"/>
                  <a:gd name="connsiteY8" fmla="*/ 1069182 h 4110786"/>
                  <a:gd name="connsiteX9" fmla="*/ 398124 w 4158105"/>
                  <a:gd name="connsiteY9" fmla="*/ 919162 h 4110786"/>
                  <a:gd name="connsiteX10" fmla="*/ 2106264 w 4158105"/>
                  <a:gd name="connsiteY10" fmla="*/ 319178 h 4110786"/>
                  <a:gd name="connsiteX11" fmla="*/ 2198792 w 4158105"/>
                  <a:gd name="connsiteY11" fmla="*/ 323850 h 4110786"/>
                  <a:gd name="connsiteX12" fmla="*/ 2019755 w 4158105"/>
                  <a:gd name="connsiteY12" fmla="*/ 323850 h 4110786"/>
                  <a:gd name="connsiteX13" fmla="*/ 2019755 w 4158105"/>
                  <a:gd name="connsiteY13" fmla="*/ 323546 h 4110786"/>
                  <a:gd name="connsiteX14" fmla="*/ 2106264 w 4158105"/>
                  <a:gd name="connsiteY14" fmla="*/ 319178 h 4110786"/>
                  <a:gd name="connsiteX15" fmla="*/ 2224351 w 4158105"/>
                  <a:gd name="connsiteY15" fmla="*/ 13068 h 4110786"/>
                  <a:gd name="connsiteX16" fmla="*/ 4158105 w 4158105"/>
                  <a:gd name="connsiteY16" fmla="*/ 2058946 h 4110786"/>
                  <a:gd name="connsiteX17" fmla="*/ 2106265 w 4158105"/>
                  <a:gd name="connsiteY17" fmla="*/ 4110786 h 4110786"/>
                  <a:gd name="connsiteX18" fmla="*/ 54424 w 4158105"/>
                  <a:gd name="connsiteY18" fmla="*/ 2058946 h 4110786"/>
                  <a:gd name="connsiteX19" fmla="*/ 574232 w 4158105"/>
                  <a:gd name="connsiteY19" fmla="*/ 1234330 h 4110786"/>
                  <a:gd name="connsiteX20" fmla="*/ 366497 w 4158105"/>
                  <a:gd name="connsiteY20" fmla="*/ 2058945 h 4110786"/>
                  <a:gd name="connsiteX21" fmla="*/ 2106264 w 4158105"/>
                  <a:gd name="connsiteY21" fmla="*/ 3798712 h 4110786"/>
                  <a:gd name="connsiteX22" fmla="*/ 3846030 w 4158105"/>
                  <a:gd name="connsiteY22" fmla="*/ 2058945 h 4110786"/>
                  <a:gd name="connsiteX23" fmla="*/ 2198792 w 4158105"/>
                  <a:gd name="connsiteY23" fmla="*/ 323850 h 4110786"/>
                  <a:gd name="connsiteX24" fmla="*/ 2219780 w 4158105"/>
                  <a:gd name="connsiteY24" fmla="*/ 323850 h 4110786"/>
                  <a:gd name="connsiteX25" fmla="*/ 2224351 w 4158105"/>
                  <a:gd name="connsiteY25" fmla="*/ 13068 h 4110786"/>
                  <a:gd name="connsiteX26" fmla="*/ 2019755 w 4158105"/>
                  <a:gd name="connsiteY26" fmla="*/ 11473 h 4110786"/>
                  <a:gd name="connsiteX27" fmla="*/ 2019755 w 4158105"/>
                  <a:gd name="connsiteY27" fmla="*/ 323546 h 4110786"/>
                  <a:gd name="connsiteX28" fmla="*/ 668844 w 4158105"/>
                  <a:gd name="connsiteY28" fmla="*/ 1079241 h 4110786"/>
                  <a:gd name="connsiteX29" fmla="*/ 399753 w 4158105"/>
                  <a:gd name="connsiteY29" fmla="*/ 920125 h 4110786"/>
                  <a:gd name="connsiteX30" fmla="*/ 2019755 w 4158105"/>
                  <a:gd name="connsiteY30" fmla="*/ 11473 h 4110786"/>
                  <a:gd name="connsiteX31" fmla="*/ 2224543 w 4158105"/>
                  <a:gd name="connsiteY31" fmla="*/ 0 h 4110786"/>
                  <a:gd name="connsiteX32" fmla="*/ 2224351 w 4158105"/>
                  <a:gd name="connsiteY32" fmla="*/ 13068 h 4110786"/>
                  <a:gd name="connsiteX33" fmla="*/ 2106265 w 4158105"/>
                  <a:gd name="connsiteY33" fmla="*/ 7105 h 4110786"/>
                  <a:gd name="connsiteX34" fmla="*/ 2019755 w 4158105"/>
                  <a:gd name="connsiteY34" fmla="*/ 11473 h 4110786"/>
                  <a:gd name="connsiteX35" fmla="*/ 2019755 w 4158105"/>
                  <a:gd name="connsiteY35" fmla="*/ 2381 h 4110786"/>
                  <a:gd name="connsiteX36" fmla="*/ 2224543 w 4158105"/>
                  <a:gd name="connsiteY36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98124 w 4158105"/>
                  <a:gd name="connsiteY8" fmla="*/ 919162 h 4110786"/>
                  <a:gd name="connsiteX9" fmla="*/ 2106264 w 4158105"/>
                  <a:gd name="connsiteY9" fmla="*/ 319178 h 4110786"/>
                  <a:gd name="connsiteX10" fmla="*/ 2198792 w 4158105"/>
                  <a:gd name="connsiteY10" fmla="*/ 323850 h 4110786"/>
                  <a:gd name="connsiteX11" fmla="*/ 2019755 w 4158105"/>
                  <a:gd name="connsiteY11" fmla="*/ 323850 h 4110786"/>
                  <a:gd name="connsiteX12" fmla="*/ 2019755 w 4158105"/>
                  <a:gd name="connsiteY12" fmla="*/ 323546 h 4110786"/>
                  <a:gd name="connsiteX13" fmla="*/ 2106264 w 4158105"/>
                  <a:gd name="connsiteY13" fmla="*/ 319178 h 4110786"/>
                  <a:gd name="connsiteX14" fmla="*/ 2224351 w 4158105"/>
                  <a:gd name="connsiteY14" fmla="*/ 13068 h 4110786"/>
                  <a:gd name="connsiteX15" fmla="*/ 4158105 w 4158105"/>
                  <a:gd name="connsiteY15" fmla="*/ 2058946 h 4110786"/>
                  <a:gd name="connsiteX16" fmla="*/ 2106265 w 4158105"/>
                  <a:gd name="connsiteY16" fmla="*/ 4110786 h 4110786"/>
                  <a:gd name="connsiteX17" fmla="*/ 54424 w 4158105"/>
                  <a:gd name="connsiteY17" fmla="*/ 2058946 h 4110786"/>
                  <a:gd name="connsiteX18" fmla="*/ 574232 w 4158105"/>
                  <a:gd name="connsiteY18" fmla="*/ 1234330 h 4110786"/>
                  <a:gd name="connsiteX19" fmla="*/ 366497 w 4158105"/>
                  <a:gd name="connsiteY19" fmla="*/ 2058945 h 4110786"/>
                  <a:gd name="connsiteX20" fmla="*/ 2106264 w 4158105"/>
                  <a:gd name="connsiteY20" fmla="*/ 3798712 h 4110786"/>
                  <a:gd name="connsiteX21" fmla="*/ 3846030 w 4158105"/>
                  <a:gd name="connsiteY21" fmla="*/ 2058945 h 4110786"/>
                  <a:gd name="connsiteX22" fmla="*/ 2198792 w 4158105"/>
                  <a:gd name="connsiteY22" fmla="*/ 323850 h 4110786"/>
                  <a:gd name="connsiteX23" fmla="*/ 2219780 w 4158105"/>
                  <a:gd name="connsiteY23" fmla="*/ 323850 h 4110786"/>
                  <a:gd name="connsiteX24" fmla="*/ 2224351 w 4158105"/>
                  <a:gd name="connsiteY24" fmla="*/ 13068 h 4110786"/>
                  <a:gd name="connsiteX25" fmla="*/ 2019755 w 4158105"/>
                  <a:gd name="connsiteY25" fmla="*/ 11473 h 4110786"/>
                  <a:gd name="connsiteX26" fmla="*/ 2019755 w 4158105"/>
                  <a:gd name="connsiteY26" fmla="*/ 323546 h 4110786"/>
                  <a:gd name="connsiteX27" fmla="*/ 668844 w 4158105"/>
                  <a:gd name="connsiteY27" fmla="*/ 1079241 h 4110786"/>
                  <a:gd name="connsiteX28" fmla="*/ 399753 w 4158105"/>
                  <a:gd name="connsiteY28" fmla="*/ 920125 h 4110786"/>
                  <a:gd name="connsiteX29" fmla="*/ 2019755 w 4158105"/>
                  <a:gd name="connsiteY29" fmla="*/ 11473 h 4110786"/>
                  <a:gd name="connsiteX30" fmla="*/ 2224543 w 4158105"/>
                  <a:gd name="connsiteY30" fmla="*/ 0 h 4110786"/>
                  <a:gd name="connsiteX31" fmla="*/ 2224351 w 4158105"/>
                  <a:gd name="connsiteY31" fmla="*/ 13068 h 4110786"/>
                  <a:gd name="connsiteX32" fmla="*/ 2106265 w 4158105"/>
                  <a:gd name="connsiteY32" fmla="*/ 7105 h 4110786"/>
                  <a:gd name="connsiteX33" fmla="*/ 2019755 w 4158105"/>
                  <a:gd name="connsiteY33" fmla="*/ 11473 h 4110786"/>
                  <a:gd name="connsiteX34" fmla="*/ 2019755 w 4158105"/>
                  <a:gd name="connsiteY34" fmla="*/ 2381 h 4110786"/>
                  <a:gd name="connsiteX35" fmla="*/ 2224543 w 4158105"/>
                  <a:gd name="connsiteY35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98124 w 4158105"/>
                  <a:gd name="connsiteY7" fmla="*/ 919162 h 4110786"/>
                  <a:gd name="connsiteX8" fmla="*/ 2106264 w 4158105"/>
                  <a:gd name="connsiteY8" fmla="*/ 319178 h 4110786"/>
                  <a:gd name="connsiteX9" fmla="*/ 2198792 w 4158105"/>
                  <a:gd name="connsiteY9" fmla="*/ 323850 h 4110786"/>
                  <a:gd name="connsiteX10" fmla="*/ 2019755 w 4158105"/>
                  <a:gd name="connsiteY10" fmla="*/ 323850 h 4110786"/>
                  <a:gd name="connsiteX11" fmla="*/ 2019755 w 4158105"/>
                  <a:gd name="connsiteY11" fmla="*/ 323546 h 4110786"/>
                  <a:gd name="connsiteX12" fmla="*/ 2106264 w 4158105"/>
                  <a:gd name="connsiteY12" fmla="*/ 319178 h 4110786"/>
                  <a:gd name="connsiteX13" fmla="*/ 2224351 w 4158105"/>
                  <a:gd name="connsiteY13" fmla="*/ 13068 h 4110786"/>
                  <a:gd name="connsiteX14" fmla="*/ 4158105 w 4158105"/>
                  <a:gd name="connsiteY14" fmla="*/ 2058946 h 4110786"/>
                  <a:gd name="connsiteX15" fmla="*/ 2106265 w 4158105"/>
                  <a:gd name="connsiteY15" fmla="*/ 4110786 h 4110786"/>
                  <a:gd name="connsiteX16" fmla="*/ 54424 w 4158105"/>
                  <a:gd name="connsiteY16" fmla="*/ 2058946 h 4110786"/>
                  <a:gd name="connsiteX17" fmla="*/ 574232 w 4158105"/>
                  <a:gd name="connsiteY17" fmla="*/ 1234330 h 4110786"/>
                  <a:gd name="connsiteX18" fmla="*/ 366497 w 4158105"/>
                  <a:gd name="connsiteY18" fmla="*/ 2058945 h 4110786"/>
                  <a:gd name="connsiteX19" fmla="*/ 2106264 w 4158105"/>
                  <a:gd name="connsiteY19" fmla="*/ 3798712 h 4110786"/>
                  <a:gd name="connsiteX20" fmla="*/ 3846030 w 4158105"/>
                  <a:gd name="connsiteY20" fmla="*/ 2058945 h 4110786"/>
                  <a:gd name="connsiteX21" fmla="*/ 2198792 w 4158105"/>
                  <a:gd name="connsiteY21" fmla="*/ 323850 h 4110786"/>
                  <a:gd name="connsiteX22" fmla="*/ 2219780 w 4158105"/>
                  <a:gd name="connsiteY22" fmla="*/ 323850 h 4110786"/>
                  <a:gd name="connsiteX23" fmla="*/ 2224351 w 4158105"/>
                  <a:gd name="connsiteY23" fmla="*/ 13068 h 4110786"/>
                  <a:gd name="connsiteX24" fmla="*/ 2019755 w 4158105"/>
                  <a:gd name="connsiteY24" fmla="*/ 11473 h 4110786"/>
                  <a:gd name="connsiteX25" fmla="*/ 2019755 w 4158105"/>
                  <a:gd name="connsiteY25" fmla="*/ 323546 h 4110786"/>
                  <a:gd name="connsiteX26" fmla="*/ 668844 w 4158105"/>
                  <a:gd name="connsiteY26" fmla="*/ 1079241 h 4110786"/>
                  <a:gd name="connsiteX27" fmla="*/ 399753 w 4158105"/>
                  <a:gd name="connsiteY27" fmla="*/ 920125 h 4110786"/>
                  <a:gd name="connsiteX28" fmla="*/ 2019755 w 4158105"/>
                  <a:gd name="connsiteY28" fmla="*/ 11473 h 4110786"/>
                  <a:gd name="connsiteX29" fmla="*/ 2224543 w 4158105"/>
                  <a:gd name="connsiteY29" fmla="*/ 0 h 4110786"/>
                  <a:gd name="connsiteX30" fmla="*/ 2224351 w 4158105"/>
                  <a:gd name="connsiteY30" fmla="*/ 13068 h 4110786"/>
                  <a:gd name="connsiteX31" fmla="*/ 2106265 w 4158105"/>
                  <a:gd name="connsiteY31" fmla="*/ 7105 h 4110786"/>
                  <a:gd name="connsiteX32" fmla="*/ 2019755 w 4158105"/>
                  <a:gd name="connsiteY32" fmla="*/ 11473 h 4110786"/>
                  <a:gd name="connsiteX33" fmla="*/ 2019755 w 4158105"/>
                  <a:gd name="connsiteY33" fmla="*/ 2381 h 4110786"/>
                  <a:gd name="connsiteX34" fmla="*/ 2224543 w 4158105"/>
                  <a:gd name="connsiteY34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644913 w 4228786"/>
                  <a:gd name="connsiteY3" fmla="*/ 1234330 h 4110786"/>
                  <a:gd name="connsiteX4" fmla="*/ 739525 w 4228786"/>
                  <a:gd name="connsiteY4" fmla="*/ 1079241 h 4110786"/>
                  <a:gd name="connsiteX5" fmla="*/ 468805 w 4228786"/>
                  <a:gd name="connsiteY5" fmla="*/ 919162 h 4110786"/>
                  <a:gd name="connsiteX6" fmla="*/ 470434 w 4228786"/>
                  <a:gd name="connsiteY6" fmla="*/ 920125 h 4110786"/>
                  <a:gd name="connsiteX7" fmla="*/ 468805 w 4228786"/>
                  <a:gd name="connsiteY7" fmla="*/ 919162 h 4110786"/>
                  <a:gd name="connsiteX8" fmla="*/ 2176945 w 4228786"/>
                  <a:gd name="connsiteY8" fmla="*/ 319178 h 4110786"/>
                  <a:gd name="connsiteX9" fmla="*/ 2269473 w 4228786"/>
                  <a:gd name="connsiteY9" fmla="*/ 323850 h 4110786"/>
                  <a:gd name="connsiteX10" fmla="*/ 2090436 w 4228786"/>
                  <a:gd name="connsiteY10" fmla="*/ 323850 h 4110786"/>
                  <a:gd name="connsiteX11" fmla="*/ 2090436 w 4228786"/>
                  <a:gd name="connsiteY11" fmla="*/ 323546 h 4110786"/>
                  <a:gd name="connsiteX12" fmla="*/ 2176945 w 4228786"/>
                  <a:gd name="connsiteY12" fmla="*/ 319178 h 4110786"/>
                  <a:gd name="connsiteX13" fmla="*/ 2295032 w 4228786"/>
                  <a:gd name="connsiteY13" fmla="*/ 13068 h 4110786"/>
                  <a:gd name="connsiteX14" fmla="*/ 4228786 w 4228786"/>
                  <a:gd name="connsiteY14" fmla="*/ 2058946 h 4110786"/>
                  <a:gd name="connsiteX15" fmla="*/ 2176946 w 4228786"/>
                  <a:gd name="connsiteY15" fmla="*/ 4110786 h 4110786"/>
                  <a:gd name="connsiteX16" fmla="*/ 125105 w 4228786"/>
                  <a:gd name="connsiteY16" fmla="*/ 2058946 h 4110786"/>
                  <a:gd name="connsiteX17" fmla="*/ 437178 w 4228786"/>
                  <a:gd name="connsiteY17" fmla="*/ 2058945 h 4110786"/>
                  <a:gd name="connsiteX18" fmla="*/ 2176945 w 4228786"/>
                  <a:gd name="connsiteY18" fmla="*/ 3798712 h 4110786"/>
                  <a:gd name="connsiteX19" fmla="*/ 3916711 w 4228786"/>
                  <a:gd name="connsiteY19" fmla="*/ 2058945 h 4110786"/>
                  <a:gd name="connsiteX20" fmla="*/ 2269473 w 4228786"/>
                  <a:gd name="connsiteY20" fmla="*/ 323850 h 4110786"/>
                  <a:gd name="connsiteX21" fmla="*/ 2290461 w 4228786"/>
                  <a:gd name="connsiteY21" fmla="*/ 323850 h 4110786"/>
                  <a:gd name="connsiteX22" fmla="*/ 2295032 w 4228786"/>
                  <a:gd name="connsiteY22" fmla="*/ 13068 h 4110786"/>
                  <a:gd name="connsiteX23" fmla="*/ 2090436 w 4228786"/>
                  <a:gd name="connsiteY23" fmla="*/ 11473 h 4110786"/>
                  <a:gd name="connsiteX24" fmla="*/ 2090436 w 4228786"/>
                  <a:gd name="connsiteY24" fmla="*/ 323546 h 4110786"/>
                  <a:gd name="connsiteX25" fmla="*/ 739525 w 4228786"/>
                  <a:gd name="connsiteY25" fmla="*/ 1079241 h 4110786"/>
                  <a:gd name="connsiteX26" fmla="*/ 470434 w 4228786"/>
                  <a:gd name="connsiteY26" fmla="*/ 920125 h 4110786"/>
                  <a:gd name="connsiteX27" fmla="*/ 2090436 w 4228786"/>
                  <a:gd name="connsiteY27" fmla="*/ 11473 h 4110786"/>
                  <a:gd name="connsiteX28" fmla="*/ 2295224 w 4228786"/>
                  <a:gd name="connsiteY28" fmla="*/ 0 h 4110786"/>
                  <a:gd name="connsiteX29" fmla="*/ 2295032 w 4228786"/>
                  <a:gd name="connsiteY29" fmla="*/ 13068 h 4110786"/>
                  <a:gd name="connsiteX30" fmla="*/ 2176946 w 4228786"/>
                  <a:gd name="connsiteY30" fmla="*/ 7105 h 4110786"/>
                  <a:gd name="connsiteX31" fmla="*/ 2090436 w 4228786"/>
                  <a:gd name="connsiteY31" fmla="*/ 11473 h 4110786"/>
                  <a:gd name="connsiteX32" fmla="*/ 2090436 w 4228786"/>
                  <a:gd name="connsiteY32" fmla="*/ 2381 h 4110786"/>
                  <a:gd name="connsiteX33" fmla="*/ 2295224 w 4228786"/>
                  <a:gd name="connsiteY33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739525 w 4228786"/>
                  <a:gd name="connsiteY3" fmla="*/ 1079241 h 4110786"/>
                  <a:gd name="connsiteX4" fmla="*/ 468805 w 4228786"/>
                  <a:gd name="connsiteY4" fmla="*/ 919162 h 4110786"/>
                  <a:gd name="connsiteX5" fmla="*/ 470434 w 4228786"/>
                  <a:gd name="connsiteY5" fmla="*/ 920125 h 4110786"/>
                  <a:gd name="connsiteX6" fmla="*/ 468805 w 4228786"/>
                  <a:gd name="connsiteY6" fmla="*/ 919162 h 4110786"/>
                  <a:gd name="connsiteX7" fmla="*/ 2176945 w 4228786"/>
                  <a:gd name="connsiteY7" fmla="*/ 319178 h 4110786"/>
                  <a:gd name="connsiteX8" fmla="*/ 2269473 w 4228786"/>
                  <a:gd name="connsiteY8" fmla="*/ 323850 h 4110786"/>
                  <a:gd name="connsiteX9" fmla="*/ 2090436 w 4228786"/>
                  <a:gd name="connsiteY9" fmla="*/ 323850 h 4110786"/>
                  <a:gd name="connsiteX10" fmla="*/ 2090436 w 4228786"/>
                  <a:gd name="connsiteY10" fmla="*/ 323546 h 4110786"/>
                  <a:gd name="connsiteX11" fmla="*/ 2176945 w 4228786"/>
                  <a:gd name="connsiteY11" fmla="*/ 319178 h 4110786"/>
                  <a:gd name="connsiteX12" fmla="*/ 2295032 w 4228786"/>
                  <a:gd name="connsiteY12" fmla="*/ 13068 h 4110786"/>
                  <a:gd name="connsiteX13" fmla="*/ 4228786 w 4228786"/>
                  <a:gd name="connsiteY13" fmla="*/ 2058946 h 4110786"/>
                  <a:gd name="connsiteX14" fmla="*/ 2176946 w 4228786"/>
                  <a:gd name="connsiteY14" fmla="*/ 4110786 h 4110786"/>
                  <a:gd name="connsiteX15" fmla="*/ 125105 w 4228786"/>
                  <a:gd name="connsiteY15" fmla="*/ 2058946 h 4110786"/>
                  <a:gd name="connsiteX16" fmla="*/ 437178 w 4228786"/>
                  <a:gd name="connsiteY16" fmla="*/ 2058945 h 4110786"/>
                  <a:gd name="connsiteX17" fmla="*/ 2176945 w 4228786"/>
                  <a:gd name="connsiteY17" fmla="*/ 3798712 h 4110786"/>
                  <a:gd name="connsiteX18" fmla="*/ 3916711 w 4228786"/>
                  <a:gd name="connsiteY18" fmla="*/ 2058945 h 4110786"/>
                  <a:gd name="connsiteX19" fmla="*/ 2269473 w 4228786"/>
                  <a:gd name="connsiteY19" fmla="*/ 323850 h 4110786"/>
                  <a:gd name="connsiteX20" fmla="*/ 2290461 w 4228786"/>
                  <a:gd name="connsiteY20" fmla="*/ 323850 h 4110786"/>
                  <a:gd name="connsiteX21" fmla="*/ 2295032 w 4228786"/>
                  <a:gd name="connsiteY21" fmla="*/ 13068 h 4110786"/>
                  <a:gd name="connsiteX22" fmla="*/ 2090436 w 4228786"/>
                  <a:gd name="connsiteY22" fmla="*/ 11473 h 4110786"/>
                  <a:gd name="connsiteX23" fmla="*/ 2090436 w 4228786"/>
                  <a:gd name="connsiteY23" fmla="*/ 323546 h 4110786"/>
                  <a:gd name="connsiteX24" fmla="*/ 739525 w 4228786"/>
                  <a:gd name="connsiteY24" fmla="*/ 1079241 h 4110786"/>
                  <a:gd name="connsiteX25" fmla="*/ 470434 w 4228786"/>
                  <a:gd name="connsiteY25" fmla="*/ 920125 h 4110786"/>
                  <a:gd name="connsiteX26" fmla="*/ 2090436 w 4228786"/>
                  <a:gd name="connsiteY26" fmla="*/ 11473 h 4110786"/>
                  <a:gd name="connsiteX27" fmla="*/ 2295224 w 4228786"/>
                  <a:gd name="connsiteY27" fmla="*/ 0 h 4110786"/>
                  <a:gd name="connsiteX28" fmla="*/ 2295032 w 4228786"/>
                  <a:gd name="connsiteY28" fmla="*/ 13068 h 4110786"/>
                  <a:gd name="connsiteX29" fmla="*/ 2176946 w 4228786"/>
                  <a:gd name="connsiteY29" fmla="*/ 7105 h 4110786"/>
                  <a:gd name="connsiteX30" fmla="*/ 2090436 w 4228786"/>
                  <a:gd name="connsiteY30" fmla="*/ 11473 h 4110786"/>
                  <a:gd name="connsiteX31" fmla="*/ 2090436 w 4228786"/>
                  <a:gd name="connsiteY31" fmla="*/ 2381 h 4110786"/>
                  <a:gd name="connsiteX32" fmla="*/ 2295224 w 4228786"/>
                  <a:gd name="connsiteY32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295032 w 4228786"/>
                  <a:gd name="connsiteY27" fmla="*/ 13068 h 4110786"/>
                  <a:gd name="connsiteX28" fmla="*/ 2176946 w 4228786"/>
                  <a:gd name="connsiteY28" fmla="*/ 7105 h 4110786"/>
                  <a:gd name="connsiteX29" fmla="*/ 2090436 w 4228786"/>
                  <a:gd name="connsiteY29" fmla="*/ 11473 h 4110786"/>
                  <a:gd name="connsiteX30" fmla="*/ 2090436 w 4228786"/>
                  <a:gd name="connsiteY30" fmla="*/ 2381 h 4110786"/>
                  <a:gd name="connsiteX31" fmla="*/ 2295224 w 4228786"/>
                  <a:gd name="connsiteY31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176946 w 4228786"/>
                  <a:gd name="connsiteY27" fmla="*/ 7105 h 4110786"/>
                  <a:gd name="connsiteX28" fmla="*/ 2090436 w 4228786"/>
                  <a:gd name="connsiteY28" fmla="*/ 11473 h 4110786"/>
                  <a:gd name="connsiteX29" fmla="*/ 2090436 w 4228786"/>
                  <a:gd name="connsiteY29" fmla="*/ 2381 h 4110786"/>
                  <a:gd name="connsiteX30" fmla="*/ 2295224 w 4228786"/>
                  <a:gd name="connsiteY30" fmla="*/ 0 h 4110786"/>
                  <a:gd name="connsiteX0" fmla="*/ 739525 w 4228949"/>
                  <a:gd name="connsiteY0" fmla="*/ 1079241 h 4110786"/>
                  <a:gd name="connsiteX1" fmla="*/ 742648 w 4228949"/>
                  <a:gd name="connsiteY1" fmla="*/ 1081087 h 4110786"/>
                  <a:gd name="connsiteX2" fmla="*/ 739525 w 4228949"/>
                  <a:gd name="connsiteY2" fmla="*/ 1079241 h 4110786"/>
                  <a:gd name="connsiteX3" fmla="*/ 468805 w 4228949"/>
                  <a:gd name="connsiteY3" fmla="*/ 919162 h 4110786"/>
                  <a:gd name="connsiteX4" fmla="*/ 470434 w 4228949"/>
                  <a:gd name="connsiteY4" fmla="*/ 920125 h 4110786"/>
                  <a:gd name="connsiteX5" fmla="*/ 468805 w 4228949"/>
                  <a:gd name="connsiteY5" fmla="*/ 919162 h 4110786"/>
                  <a:gd name="connsiteX6" fmla="*/ 2176945 w 4228949"/>
                  <a:gd name="connsiteY6" fmla="*/ 319178 h 4110786"/>
                  <a:gd name="connsiteX7" fmla="*/ 2269473 w 4228949"/>
                  <a:gd name="connsiteY7" fmla="*/ 323850 h 4110786"/>
                  <a:gd name="connsiteX8" fmla="*/ 2090436 w 4228949"/>
                  <a:gd name="connsiteY8" fmla="*/ 323850 h 4110786"/>
                  <a:gd name="connsiteX9" fmla="*/ 2090436 w 4228949"/>
                  <a:gd name="connsiteY9" fmla="*/ 323546 h 4110786"/>
                  <a:gd name="connsiteX10" fmla="*/ 2176945 w 4228949"/>
                  <a:gd name="connsiteY10" fmla="*/ 319178 h 4110786"/>
                  <a:gd name="connsiteX11" fmla="*/ 2290461 w 4228949"/>
                  <a:gd name="connsiteY11" fmla="*/ 323850 h 4110786"/>
                  <a:gd name="connsiteX12" fmla="*/ 4228786 w 4228949"/>
                  <a:gd name="connsiteY12" fmla="*/ 2058946 h 4110786"/>
                  <a:gd name="connsiteX13" fmla="*/ 2176946 w 4228949"/>
                  <a:gd name="connsiteY13" fmla="*/ 4110786 h 4110786"/>
                  <a:gd name="connsiteX14" fmla="*/ 125105 w 4228949"/>
                  <a:gd name="connsiteY14" fmla="*/ 2058946 h 4110786"/>
                  <a:gd name="connsiteX15" fmla="*/ 437178 w 4228949"/>
                  <a:gd name="connsiteY15" fmla="*/ 2058945 h 4110786"/>
                  <a:gd name="connsiteX16" fmla="*/ 2176945 w 4228949"/>
                  <a:gd name="connsiteY16" fmla="*/ 3798712 h 4110786"/>
                  <a:gd name="connsiteX17" fmla="*/ 3916711 w 4228949"/>
                  <a:gd name="connsiteY17" fmla="*/ 2058945 h 4110786"/>
                  <a:gd name="connsiteX18" fmla="*/ 2269473 w 4228949"/>
                  <a:gd name="connsiteY18" fmla="*/ 323850 h 4110786"/>
                  <a:gd name="connsiteX19" fmla="*/ 2290461 w 4228949"/>
                  <a:gd name="connsiteY19" fmla="*/ 323850 h 4110786"/>
                  <a:gd name="connsiteX20" fmla="*/ 2090436 w 4228949"/>
                  <a:gd name="connsiteY20" fmla="*/ 11473 h 4110786"/>
                  <a:gd name="connsiteX21" fmla="*/ 2090436 w 4228949"/>
                  <a:gd name="connsiteY21" fmla="*/ 323546 h 4110786"/>
                  <a:gd name="connsiteX22" fmla="*/ 739525 w 4228949"/>
                  <a:gd name="connsiteY22" fmla="*/ 1079241 h 4110786"/>
                  <a:gd name="connsiteX23" fmla="*/ 470434 w 4228949"/>
                  <a:gd name="connsiteY23" fmla="*/ 920125 h 4110786"/>
                  <a:gd name="connsiteX24" fmla="*/ 2090436 w 4228949"/>
                  <a:gd name="connsiteY24" fmla="*/ 11473 h 4110786"/>
                  <a:gd name="connsiteX25" fmla="*/ 2295224 w 4228949"/>
                  <a:gd name="connsiteY25" fmla="*/ 0 h 4110786"/>
                  <a:gd name="connsiteX26" fmla="*/ 2176946 w 4228949"/>
                  <a:gd name="connsiteY26" fmla="*/ 7105 h 4110786"/>
                  <a:gd name="connsiteX27" fmla="*/ 2090436 w 4228949"/>
                  <a:gd name="connsiteY27" fmla="*/ 11473 h 4110786"/>
                  <a:gd name="connsiteX28" fmla="*/ 2090436 w 4228949"/>
                  <a:gd name="connsiteY28" fmla="*/ 2381 h 4110786"/>
                  <a:gd name="connsiteX29" fmla="*/ 2295224 w 4228949"/>
                  <a:gd name="connsiteY29" fmla="*/ 0 h 4110786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176946 w 4228949"/>
                  <a:gd name="connsiteY26" fmla="*/ 4724 h 4108405"/>
                  <a:gd name="connsiteX27" fmla="*/ 2090436 w 4228949"/>
                  <a:gd name="connsiteY27" fmla="*/ 9092 h 4108405"/>
                  <a:gd name="connsiteX28" fmla="*/ 2090436 w 4228949"/>
                  <a:gd name="connsiteY28" fmla="*/ 0 h 4108405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090436 w 4228949"/>
                  <a:gd name="connsiteY26" fmla="*/ 9092 h 4108405"/>
                  <a:gd name="connsiteX27" fmla="*/ 2090436 w 4228949"/>
                  <a:gd name="connsiteY27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269473 w 4228925"/>
                  <a:gd name="connsiteY7" fmla="*/ 321469 h 4108405"/>
                  <a:gd name="connsiteX8" fmla="*/ 2090436 w 4228925"/>
                  <a:gd name="connsiteY8" fmla="*/ 321469 h 4108405"/>
                  <a:gd name="connsiteX9" fmla="*/ 2090436 w 4228925"/>
                  <a:gd name="connsiteY9" fmla="*/ 321165 h 4108405"/>
                  <a:gd name="connsiteX10" fmla="*/ 2176945 w 4228925"/>
                  <a:gd name="connsiteY10" fmla="*/ 316797 h 4108405"/>
                  <a:gd name="connsiteX11" fmla="*/ 2290461 w 4228925"/>
                  <a:gd name="connsiteY11" fmla="*/ 321469 h 4108405"/>
                  <a:gd name="connsiteX12" fmla="*/ 4228786 w 4228925"/>
                  <a:gd name="connsiteY12" fmla="*/ 2056565 h 4108405"/>
                  <a:gd name="connsiteX13" fmla="*/ 2176946 w 4228925"/>
                  <a:gd name="connsiteY13" fmla="*/ 4108405 h 4108405"/>
                  <a:gd name="connsiteX14" fmla="*/ 125105 w 4228925"/>
                  <a:gd name="connsiteY14" fmla="*/ 2056565 h 4108405"/>
                  <a:gd name="connsiteX15" fmla="*/ 437178 w 4228925"/>
                  <a:gd name="connsiteY15" fmla="*/ 2056564 h 4108405"/>
                  <a:gd name="connsiteX16" fmla="*/ 2176945 w 4228925"/>
                  <a:gd name="connsiteY16" fmla="*/ 3796331 h 4108405"/>
                  <a:gd name="connsiteX17" fmla="*/ 3916711 w 4228925"/>
                  <a:gd name="connsiteY17" fmla="*/ 2056564 h 4108405"/>
                  <a:gd name="connsiteX18" fmla="*/ 2290461 w 4228925"/>
                  <a:gd name="connsiteY18" fmla="*/ 321469 h 4108405"/>
                  <a:gd name="connsiteX19" fmla="*/ 2090436 w 4228925"/>
                  <a:gd name="connsiteY19" fmla="*/ 9092 h 4108405"/>
                  <a:gd name="connsiteX20" fmla="*/ 2090436 w 4228925"/>
                  <a:gd name="connsiteY20" fmla="*/ 321165 h 4108405"/>
                  <a:gd name="connsiteX21" fmla="*/ 739525 w 4228925"/>
                  <a:gd name="connsiteY21" fmla="*/ 1076860 h 4108405"/>
                  <a:gd name="connsiteX22" fmla="*/ 470434 w 4228925"/>
                  <a:gd name="connsiteY22" fmla="*/ 917744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25" fmla="*/ 2090436 w 4228925"/>
                  <a:gd name="connsiteY25" fmla="*/ 9092 h 4108405"/>
                  <a:gd name="connsiteX26" fmla="*/ 2090436 w 4228925"/>
                  <a:gd name="connsiteY26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176945 w 4228925"/>
                  <a:gd name="connsiteY9" fmla="*/ 316797 h 4108405"/>
                  <a:gd name="connsiteX10" fmla="*/ 2290461 w 4228925"/>
                  <a:gd name="connsiteY10" fmla="*/ 321469 h 4108405"/>
                  <a:gd name="connsiteX11" fmla="*/ 4228786 w 4228925"/>
                  <a:gd name="connsiteY11" fmla="*/ 2056565 h 4108405"/>
                  <a:gd name="connsiteX12" fmla="*/ 2176946 w 4228925"/>
                  <a:gd name="connsiteY12" fmla="*/ 4108405 h 4108405"/>
                  <a:gd name="connsiteX13" fmla="*/ 125105 w 4228925"/>
                  <a:gd name="connsiteY13" fmla="*/ 2056565 h 4108405"/>
                  <a:gd name="connsiteX14" fmla="*/ 437178 w 4228925"/>
                  <a:gd name="connsiteY14" fmla="*/ 2056564 h 4108405"/>
                  <a:gd name="connsiteX15" fmla="*/ 2176945 w 4228925"/>
                  <a:gd name="connsiteY15" fmla="*/ 3796331 h 4108405"/>
                  <a:gd name="connsiteX16" fmla="*/ 3916711 w 4228925"/>
                  <a:gd name="connsiteY16" fmla="*/ 2056564 h 4108405"/>
                  <a:gd name="connsiteX17" fmla="*/ 2290461 w 4228925"/>
                  <a:gd name="connsiteY17" fmla="*/ 321469 h 4108405"/>
                  <a:gd name="connsiteX18" fmla="*/ 2090436 w 4228925"/>
                  <a:gd name="connsiteY18" fmla="*/ 9092 h 4108405"/>
                  <a:gd name="connsiteX19" fmla="*/ 2090436 w 4228925"/>
                  <a:gd name="connsiteY19" fmla="*/ 321165 h 4108405"/>
                  <a:gd name="connsiteX20" fmla="*/ 739525 w 4228925"/>
                  <a:gd name="connsiteY20" fmla="*/ 1076860 h 4108405"/>
                  <a:gd name="connsiteX21" fmla="*/ 470434 w 4228925"/>
                  <a:gd name="connsiteY21" fmla="*/ 917744 h 4108405"/>
                  <a:gd name="connsiteX22" fmla="*/ 2090436 w 4228925"/>
                  <a:gd name="connsiteY22" fmla="*/ 9092 h 4108405"/>
                  <a:gd name="connsiteX23" fmla="*/ 2090436 w 4228925"/>
                  <a:gd name="connsiteY23" fmla="*/ 0 h 4108405"/>
                  <a:gd name="connsiteX24" fmla="*/ 2090436 w 4228925"/>
                  <a:gd name="connsiteY24" fmla="*/ 9092 h 4108405"/>
                  <a:gd name="connsiteX25" fmla="*/ 2090436 w 4228925"/>
                  <a:gd name="connsiteY25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090436 w 4228925"/>
                  <a:gd name="connsiteY6" fmla="*/ 321165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290461 w 4228925"/>
                  <a:gd name="connsiteY9" fmla="*/ 321469 h 4108405"/>
                  <a:gd name="connsiteX10" fmla="*/ 4228786 w 4228925"/>
                  <a:gd name="connsiteY10" fmla="*/ 2056565 h 4108405"/>
                  <a:gd name="connsiteX11" fmla="*/ 2176946 w 4228925"/>
                  <a:gd name="connsiteY11" fmla="*/ 4108405 h 4108405"/>
                  <a:gd name="connsiteX12" fmla="*/ 125105 w 4228925"/>
                  <a:gd name="connsiteY12" fmla="*/ 2056565 h 4108405"/>
                  <a:gd name="connsiteX13" fmla="*/ 437178 w 4228925"/>
                  <a:gd name="connsiteY13" fmla="*/ 2056564 h 4108405"/>
                  <a:gd name="connsiteX14" fmla="*/ 2176945 w 4228925"/>
                  <a:gd name="connsiteY14" fmla="*/ 3796331 h 4108405"/>
                  <a:gd name="connsiteX15" fmla="*/ 3916711 w 4228925"/>
                  <a:gd name="connsiteY15" fmla="*/ 2056564 h 4108405"/>
                  <a:gd name="connsiteX16" fmla="*/ 2290461 w 4228925"/>
                  <a:gd name="connsiteY16" fmla="*/ 321469 h 4108405"/>
                  <a:gd name="connsiteX17" fmla="*/ 2090436 w 4228925"/>
                  <a:gd name="connsiteY17" fmla="*/ 9092 h 4108405"/>
                  <a:gd name="connsiteX18" fmla="*/ 2090436 w 4228925"/>
                  <a:gd name="connsiteY18" fmla="*/ 321165 h 4108405"/>
                  <a:gd name="connsiteX19" fmla="*/ 739525 w 4228925"/>
                  <a:gd name="connsiteY19" fmla="*/ 1076860 h 4108405"/>
                  <a:gd name="connsiteX20" fmla="*/ 470434 w 4228925"/>
                  <a:gd name="connsiteY20" fmla="*/ 917744 h 4108405"/>
                  <a:gd name="connsiteX21" fmla="*/ 2090436 w 4228925"/>
                  <a:gd name="connsiteY21" fmla="*/ 9092 h 4108405"/>
                  <a:gd name="connsiteX22" fmla="*/ 2090436 w 4228925"/>
                  <a:gd name="connsiteY22" fmla="*/ 0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0" fmla="*/ 739525 w 4228925"/>
                  <a:gd name="connsiteY0" fmla="*/ 1067768 h 4099313"/>
                  <a:gd name="connsiteX1" fmla="*/ 742648 w 4228925"/>
                  <a:gd name="connsiteY1" fmla="*/ 1069614 h 4099313"/>
                  <a:gd name="connsiteX2" fmla="*/ 739525 w 4228925"/>
                  <a:gd name="connsiteY2" fmla="*/ 1067768 h 4099313"/>
                  <a:gd name="connsiteX3" fmla="*/ 468805 w 4228925"/>
                  <a:gd name="connsiteY3" fmla="*/ 907689 h 4099313"/>
                  <a:gd name="connsiteX4" fmla="*/ 470434 w 4228925"/>
                  <a:gd name="connsiteY4" fmla="*/ 908652 h 4099313"/>
                  <a:gd name="connsiteX5" fmla="*/ 468805 w 4228925"/>
                  <a:gd name="connsiteY5" fmla="*/ 907689 h 4099313"/>
                  <a:gd name="connsiteX6" fmla="*/ 2090436 w 4228925"/>
                  <a:gd name="connsiteY6" fmla="*/ 312073 h 4099313"/>
                  <a:gd name="connsiteX7" fmla="*/ 2090436 w 4228925"/>
                  <a:gd name="connsiteY7" fmla="*/ 312377 h 4099313"/>
                  <a:gd name="connsiteX8" fmla="*/ 2090436 w 4228925"/>
                  <a:gd name="connsiteY8" fmla="*/ 312073 h 4099313"/>
                  <a:gd name="connsiteX9" fmla="*/ 2290461 w 4228925"/>
                  <a:gd name="connsiteY9" fmla="*/ 312377 h 4099313"/>
                  <a:gd name="connsiteX10" fmla="*/ 4228786 w 4228925"/>
                  <a:gd name="connsiteY10" fmla="*/ 2047473 h 4099313"/>
                  <a:gd name="connsiteX11" fmla="*/ 2176946 w 4228925"/>
                  <a:gd name="connsiteY11" fmla="*/ 4099313 h 4099313"/>
                  <a:gd name="connsiteX12" fmla="*/ 125105 w 4228925"/>
                  <a:gd name="connsiteY12" fmla="*/ 2047473 h 4099313"/>
                  <a:gd name="connsiteX13" fmla="*/ 437178 w 4228925"/>
                  <a:gd name="connsiteY13" fmla="*/ 2047472 h 4099313"/>
                  <a:gd name="connsiteX14" fmla="*/ 2176945 w 4228925"/>
                  <a:gd name="connsiteY14" fmla="*/ 3787239 h 4099313"/>
                  <a:gd name="connsiteX15" fmla="*/ 3916711 w 4228925"/>
                  <a:gd name="connsiteY15" fmla="*/ 2047472 h 4099313"/>
                  <a:gd name="connsiteX16" fmla="*/ 2290461 w 4228925"/>
                  <a:gd name="connsiteY16" fmla="*/ 312377 h 4099313"/>
                  <a:gd name="connsiteX17" fmla="*/ 2090436 w 4228925"/>
                  <a:gd name="connsiteY17" fmla="*/ 0 h 4099313"/>
                  <a:gd name="connsiteX18" fmla="*/ 2090436 w 4228925"/>
                  <a:gd name="connsiteY18" fmla="*/ 312073 h 4099313"/>
                  <a:gd name="connsiteX19" fmla="*/ 739525 w 4228925"/>
                  <a:gd name="connsiteY19" fmla="*/ 1067768 h 4099313"/>
                  <a:gd name="connsiteX20" fmla="*/ 470434 w 4228925"/>
                  <a:gd name="connsiteY20" fmla="*/ 908652 h 4099313"/>
                  <a:gd name="connsiteX21" fmla="*/ 2090436 w 4228925"/>
                  <a:gd name="connsiteY21" fmla="*/ 0 h 4099313"/>
                  <a:gd name="connsiteX0" fmla="*/ 739525 w 4353891"/>
                  <a:gd name="connsiteY0" fmla="*/ 1067768 h 4099313"/>
                  <a:gd name="connsiteX1" fmla="*/ 742648 w 4353891"/>
                  <a:gd name="connsiteY1" fmla="*/ 1069614 h 4099313"/>
                  <a:gd name="connsiteX2" fmla="*/ 739525 w 4353891"/>
                  <a:gd name="connsiteY2" fmla="*/ 1067768 h 4099313"/>
                  <a:gd name="connsiteX3" fmla="*/ 468805 w 4353891"/>
                  <a:gd name="connsiteY3" fmla="*/ 907689 h 4099313"/>
                  <a:gd name="connsiteX4" fmla="*/ 470434 w 4353891"/>
                  <a:gd name="connsiteY4" fmla="*/ 908652 h 4099313"/>
                  <a:gd name="connsiteX5" fmla="*/ 468805 w 4353891"/>
                  <a:gd name="connsiteY5" fmla="*/ 907689 h 4099313"/>
                  <a:gd name="connsiteX6" fmla="*/ 2090436 w 4353891"/>
                  <a:gd name="connsiteY6" fmla="*/ 312073 h 4099313"/>
                  <a:gd name="connsiteX7" fmla="*/ 2090436 w 4353891"/>
                  <a:gd name="connsiteY7" fmla="*/ 312377 h 4099313"/>
                  <a:gd name="connsiteX8" fmla="*/ 2090436 w 4353891"/>
                  <a:gd name="connsiteY8" fmla="*/ 312073 h 4099313"/>
                  <a:gd name="connsiteX9" fmla="*/ 3916711 w 4353891"/>
                  <a:gd name="connsiteY9" fmla="*/ 2047472 h 4099313"/>
                  <a:gd name="connsiteX10" fmla="*/ 4228786 w 4353891"/>
                  <a:gd name="connsiteY10" fmla="*/ 2047473 h 4099313"/>
                  <a:gd name="connsiteX11" fmla="*/ 2176946 w 4353891"/>
                  <a:gd name="connsiteY11" fmla="*/ 4099313 h 4099313"/>
                  <a:gd name="connsiteX12" fmla="*/ 125105 w 4353891"/>
                  <a:gd name="connsiteY12" fmla="*/ 2047473 h 4099313"/>
                  <a:gd name="connsiteX13" fmla="*/ 437178 w 4353891"/>
                  <a:gd name="connsiteY13" fmla="*/ 2047472 h 4099313"/>
                  <a:gd name="connsiteX14" fmla="*/ 2176945 w 4353891"/>
                  <a:gd name="connsiteY14" fmla="*/ 3787239 h 4099313"/>
                  <a:gd name="connsiteX15" fmla="*/ 3916711 w 4353891"/>
                  <a:gd name="connsiteY15" fmla="*/ 2047472 h 4099313"/>
                  <a:gd name="connsiteX16" fmla="*/ 2090436 w 4353891"/>
                  <a:gd name="connsiteY16" fmla="*/ 0 h 4099313"/>
                  <a:gd name="connsiteX17" fmla="*/ 2090436 w 4353891"/>
                  <a:gd name="connsiteY17" fmla="*/ 312073 h 4099313"/>
                  <a:gd name="connsiteX18" fmla="*/ 739525 w 4353891"/>
                  <a:gd name="connsiteY18" fmla="*/ 1067768 h 4099313"/>
                  <a:gd name="connsiteX19" fmla="*/ 470434 w 4353891"/>
                  <a:gd name="connsiteY19" fmla="*/ 908652 h 4099313"/>
                  <a:gd name="connsiteX20" fmla="*/ 2090436 w 4353891"/>
                  <a:gd name="connsiteY20" fmla="*/ 0 h 4099313"/>
                  <a:gd name="connsiteX0" fmla="*/ 614420 w 4228786"/>
                  <a:gd name="connsiteY0" fmla="*/ 1067768 h 4099313"/>
                  <a:gd name="connsiteX1" fmla="*/ 617543 w 4228786"/>
                  <a:gd name="connsiteY1" fmla="*/ 1069614 h 4099313"/>
                  <a:gd name="connsiteX2" fmla="*/ 614420 w 4228786"/>
                  <a:gd name="connsiteY2" fmla="*/ 1067768 h 4099313"/>
                  <a:gd name="connsiteX3" fmla="*/ 343700 w 4228786"/>
                  <a:gd name="connsiteY3" fmla="*/ 907689 h 4099313"/>
                  <a:gd name="connsiteX4" fmla="*/ 345329 w 4228786"/>
                  <a:gd name="connsiteY4" fmla="*/ 908652 h 4099313"/>
                  <a:gd name="connsiteX5" fmla="*/ 343700 w 4228786"/>
                  <a:gd name="connsiteY5" fmla="*/ 907689 h 4099313"/>
                  <a:gd name="connsiteX6" fmla="*/ 1965331 w 4228786"/>
                  <a:gd name="connsiteY6" fmla="*/ 312073 h 4099313"/>
                  <a:gd name="connsiteX7" fmla="*/ 1965331 w 4228786"/>
                  <a:gd name="connsiteY7" fmla="*/ 312377 h 4099313"/>
                  <a:gd name="connsiteX8" fmla="*/ 1965331 w 4228786"/>
                  <a:gd name="connsiteY8" fmla="*/ 312073 h 4099313"/>
                  <a:gd name="connsiteX9" fmla="*/ 3791606 w 4228786"/>
                  <a:gd name="connsiteY9" fmla="*/ 2047472 h 4099313"/>
                  <a:gd name="connsiteX10" fmla="*/ 4103681 w 4228786"/>
                  <a:gd name="connsiteY10" fmla="*/ 2047473 h 4099313"/>
                  <a:gd name="connsiteX11" fmla="*/ 2051841 w 4228786"/>
                  <a:gd name="connsiteY11" fmla="*/ 4099313 h 4099313"/>
                  <a:gd name="connsiteX12" fmla="*/ 0 w 4228786"/>
                  <a:gd name="connsiteY12" fmla="*/ 2047473 h 4099313"/>
                  <a:gd name="connsiteX13" fmla="*/ 2051840 w 4228786"/>
                  <a:gd name="connsiteY13" fmla="*/ 3787239 h 4099313"/>
                  <a:gd name="connsiteX14" fmla="*/ 3791606 w 4228786"/>
                  <a:gd name="connsiteY14" fmla="*/ 2047472 h 4099313"/>
                  <a:gd name="connsiteX15" fmla="*/ 1965331 w 4228786"/>
                  <a:gd name="connsiteY15" fmla="*/ 0 h 4099313"/>
                  <a:gd name="connsiteX16" fmla="*/ 1965331 w 4228786"/>
                  <a:gd name="connsiteY16" fmla="*/ 312073 h 4099313"/>
                  <a:gd name="connsiteX17" fmla="*/ 614420 w 4228786"/>
                  <a:gd name="connsiteY17" fmla="*/ 1067768 h 4099313"/>
                  <a:gd name="connsiteX18" fmla="*/ 345329 w 4228786"/>
                  <a:gd name="connsiteY18" fmla="*/ 908652 h 4099313"/>
                  <a:gd name="connsiteX19" fmla="*/ 1965331 w 4228786"/>
                  <a:gd name="connsiteY19" fmla="*/ 0 h 4099313"/>
                  <a:gd name="connsiteX0" fmla="*/ 270720 w 3885086"/>
                  <a:gd name="connsiteY0" fmla="*/ 1067768 h 4224418"/>
                  <a:gd name="connsiteX1" fmla="*/ 273843 w 3885086"/>
                  <a:gd name="connsiteY1" fmla="*/ 1069614 h 4224418"/>
                  <a:gd name="connsiteX2" fmla="*/ 270720 w 3885086"/>
                  <a:gd name="connsiteY2" fmla="*/ 1067768 h 4224418"/>
                  <a:gd name="connsiteX3" fmla="*/ 0 w 3885086"/>
                  <a:gd name="connsiteY3" fmla="*/ 907689 h 4224418"/>
                  <a:gd name="connsiteX4" fmla="*/ 1629 w 3885086"/>
                  <a:gd name="connsiteY4" fmla="*/ 908652 h 4224418"/>
                  <a:gd name="connsiteX5" fmla="*/ 0 w 3885086"/>
                  <a:gd name="connsiteY5" fmla="*/ 907689 h 4224418"/>
                  <a:gd name="connsiteX6" fmla="*/ 1621631 w 3885086"/>
                  <a:gd name="connsiteY6" fmla="*/ 312073 h 4224418"/>
                  <a:gd name="connsiteX7" fmla="*/ 1621631 w 3885086"/>
                  <a:gd name="connsiteY7" fmla="*/ 312377 h 4224418"/>
                  <a:gd name="connsiteX8" fmla="*/ 1621631 w 3885086"/>
                  <a:gd name="connsiteY8" fmla="*/ 312073 h 4224418"/>
                  <a:gd name="connsiteX9" fmla="*/ 3447906 w 3885086"/>
                  <a:gd name="connsiteY9" fmla="*/ 2047472 h 4224418"/>
                  <a:gd name="connsiteX10" fmla="*/ 3759981 w 3885086"/>
                  <a:gd name="connsiteY10" fmla="*/ 2047473 h 4224418"/>
                  <a:gd name="connsiteX11" fmla="*/ 1708141 w 3885086"/>
                  <a:gd name="connsiteY11" fmla="*/ 4099313 h 4224418"/>
                  <a:gd name="connsiteX12" fmla="*/ 1708140 w 3885086"/>
                  <a:gd name="connsiteY12" fmla="*/ 3787239 h 4224418"/>
                  <a:gd name="connsiteX13" fmla="*/ 3447906 w 3885086"/>
                  <a:gd name="connsiteY13" fmla="*/ 2047472 h 4224418"/>
                  <a:gd name="connsiteX14" fmla="*/ 1621631 w 3885086"/>
                  <a:gd name="connsiteY14" fmla="*/ 0 h 4224418"/>
                  <a:gd name="connsiteX15" fmla="*/ 1621631 w 3885086"/>
                  <a:gd name="connsiteY15" fmla="*/ 312073 h 4224418"/>
                  <a:gd name="connsiteX16" fmla="*/ 270720 w 3885086"/>
                  <a:gd name="connsiteY16" fmla="*/ 1067768 h 4224418"/>
                  <a:gd name="connsiteX17" fmla="*/ 1629 w 3885086"/>
                  <a:gd name="connsiteY17" fmla="*/ 908652 h 4224418"/>
                  <a:gd name="connsiteX18" fmla="*/ 1621631 w 3885086"/>
                  <a:gd name="connsiteY18" fmla="*/ 0 h 4224418"/>
                  <a:gd name="connsiteX0" fmla="*/ 270720 w 3885086"/>
                  <a:gd name="connsiteY0" fmla="*/ 1067768 h 4099313"/>
                  <a:gd name="connsiteX1" fmla="*/ 273843 w 3885086"/>
                  <a:gd name="connsiteY1" fmla="*/ 1069614 h 4099313"/>
                  <a:gd name="connsiteX2" fmla="*/ 270720 w 3885086"/>
                  <a:gd name="connsiteY2" fmla="*/ 1067768 h 4099313"/>
                  <a:gd name="connsiteX3" fmla="*/ 0 w 3885086"/>
                  <a:gd name="connsiteY3" fmla="*/ 907689 h 4099313"/>
                  <a:gd name="connsiteX4" fmla="*/ 1629 w 3885086"/>
                  <a:gd name="connsiteY4" fmla="*/ 908652 h 4099313"/>
                  <a:gd name="connsiteX5" fmla="*/ 0 w 3885086"/>
                  <a:gd name="connsiteY5" fmla="*/ 907689 h 4099313"/>
                  <a:gd name="connsiteX6" fmla="*/ 1621631 w 3885086"/>
                  <a:gd name="connsiteY6" fmla="*/ 312073 h 4099313"/>
                  <a:gd name="connsiteX7" fmla="*/ 1621631 w 3885086"/>
                  <a:gd name="connsiteY7" fmla="*/ 312377 h 4099313"/>
                  <a:gd name="connsiteX8" fmla="*/ 1621631 w 3885086"/>
                  <a:gd name="connsiteY8" fmla="*/ 312073 h 4099313"/>
                  <a:gd name="connsiteX9" fmla="*/ 3447906 w 3885086"/>
                  <a:gd name="connsiteY9" fmla="*/ 2047472 h 4099313"/>
                  <a:gd name="connsiteX10" fmla="*/ 3759981 w 3885086"/>
                  <a:gd name="connsiteY10" fmla="*/ 2047473 h 4099313"/>
                  <a:gd name="connsiteX11" fmla="*/ 1708141 w 3885086"/>
                  <a:gd name="connsiteY11" fmla="*/ 4099313 h 4099313"/>
                  <a:gd name="connsiteX12" fmla="*/ 3447906 w 3885086"/>
                  <a:gd name="connsiteY12" fmla="*/ 2047472 h 4099313"/>
                  <a:gd name="connsiteX13" fmla="*/ 1621631 w 3885086"/>
                  <a:gd name="connsiteY13" fmla="*/ 0 h 4099313"/>
                  <a:gd name="connsiteX14" fmla="*/ 1621631 w 3885086"/>
                  <a:gd name="connsiteY14" fmla="*/ 312073 h 4099313"/>
                  <a:gd name="connsiteX15" fmla="*/ 270720 w 3885086"/>
                  <a:gd name="connsiteY15" fmla="*/ 1067768 h 4099313"/>
                  <a:gd name="connsiteX16" fmla="*/ 1629 w 3885086"/>
                  <a:gd name="connsiteY16" fmla="*/ 908652 h 4099313"/>
                  <a:gd name="connsiteX17" fmla="*/ 1621631 w 3885086"/>
                  <a:gd name="connsiteY17" fmla="*/ 0 h 4099313"/>
                  <a:gd name="connsiteX0" fmla="*/ 270720 w 3760643"/>
                  <a:gd name="connsiteY0" fmla="*/ 1067768 h 2047473"/>
                  <a:gd name="connsiteX1" fmla="*/ 273843 w 3760643"/>
                  <a:gd name="connsiteY1" fmla="*/ 1069614 h 2047473"/>
                  <a:gd name="connsiteX2" fmla="*/ 270720 w 3760643"/>
                  <a:gd name="connsiteY2" fmla="*/ 1067768 h 2047473"/>
                  <a:gd name="connsiteX3" fmla="*/ 0 w 3760643"/>
                  <a:gd name="connsiteY3" fmla="*/ 907689 h 2047473"/>
                  <a:gd name="connsiteX4" fmla="*/ 1629 w 3760643"/>
                  <a:gd name="connsiteY4" fmla="*/ 908652 h 2047473"/>
                  <a:gd name="connsiteX5" fmla="*/ 0 w 3760643"/>
                  <a:gd name="connsiteY5" fmla="*/ 907689 h 2047473"/>
                  <a:gd name="connsiteX6" fmla="*/ 1621631 w 3760643"/>
                  <a:gd name="connsiteY6" fmla="*/ 312073 h 2047473"/>
                  <a:gd name="connsiteX7" fmla="*/ 1621631 w 3760643"/>
                  <a:gd name="connsiteY7" fmla="*/ 312377 h 2047473"/>
                  <a:gd name="connsiteX8" fmla="*/ 1621631 w 3760643"/>
                  <a:gd name="connsiteY8" fmla="*/ 312073 h 2047473"/>
                  <a:gd name="connsiteX9" fmla="*/ 3447906 w 3760643"/>
                  <a:gd name="connsiteY9" fmla="*/ 2047472 h 2047473"/>
                  <a:gd name="connsiteX10" fmla="*/ 3759981 w 3760643"/>
                  <a:gd name="connsiteY10" fmla="*/ 2047473 h 2047473"/>
                  <a:gd name="connsiteX11" fmla="*/ 3447906 w 3760643"/>
                  <a:gd name="connsiteY11" fmla="*/ 2047472 h 2047473"/>
                  <a:gd name="connsiteX12" fmla="*/ 1621631 w 3760643"/>
                  <a:gd name="connsiteY12" fmla="*/ 0 h 2047473"/>
                  <a:gd name="connsiteX13" fmla="*/ 1621631 w 3760643"/>
                  <a:gd name="connsiteY13" fmla="*/ 312073 h 2047473"/>
                  <a:gd name="connsiteX14" fmla="*/ 270720 w 3760643"/>
                  <a:gd name="connsiteY14" fmla="*/ 1067768 h 2047473"/>
                  <a:gd name="connsiteX15" fmla="*/ 1629 w 3760643"/>
                  <a:gd name="connsiteY15" fmla="*/ 908652 h 2047473"/>
                  <a:gd name="connsiteX16" fmla="*/ 1621631 w 3760643"/>
                  <a:gd name="connsiteY16" fmla="*/ 0 h 2047473"/>
                  <a:gd name="connsiteX0" fmla="*/ 270720 w 1621631"/>
                  <a:gd name="connsiteY0" fmla="*/ 1067768 h 1069614"/>
                  <a:gd name="connsiteX1" fmla="*/ 273843 w 1621631"/>
                  <a:gd name="connsiteY1" fmla="*/ 1069614 h 1069614"/>
                  <a:gd name="connsiteX2" fmla="*/ 270720 w 1621631"/>
                  <a:gd name="connsiteY2" fmla="*/ 1067768 h 1069614"/>
                  <a:gd name="connsiteX3" fmla="*/ 0 w 1621631"/>
                  <a:gd name="connsiteY3" fmla="*/ 907689 h 1069614"/>
                  <a:gd name="connsiteX4" fmla="*/ 1629 w 1621631"/>
                  <a:gd name="connsiteY4" fmla="*/ 908652 h 1069614"/>
                  <a:gd name="connsiteX5" fmla="*/ 0 w 1621631"/>
                  <a:gd name="connsiteY5" fmla="*/ 907689 h 1069614"/>
                  <a:gd name="connsiteX6" fmla="*/ 1621631 w 1621631"/>
                  <a:gd name="connsiteY6" fmla="*/ 312073 h 1069614"/>
                  <a:gd name="connsiteX7" fmla="*/ 1621631 w 1621631"/>
                  <a:gd name="connsiteY7" fmla="*/ 312377 h 1069614"/>
                  <a:gd name="connsiteX8" fmla="*/ 1621631 w 1621631"/>
                  <a:gd name="connsiteY8" fmla="*/ 312073 h 1069614"/>
                  <a:gd name="connsiteX9" fmla="*/ 1621631 w 1621631"/>
                  <a:gd name="connsiteY9" fmla="*/ 0 h 1069614"/>
                  <a:gd name="connsiteX10" fmla="*/ 1621631 w 1621631"/>
                  <a:gd name="connsiteY10" fmla="*/ 312073 h 1069614"/>
                  <a:gd name="connsiteX11" fmla="*/ 270720 w 1621631"/>
                  <a:gd name="connsiteY11" fmla="*/ 1067768 h 1069614"/>
                  <a:gd name="connsiteX12" fmla="*/ 1629 w 1621631"/>
                  <a:gd name="connsiteY12" fmla="*/ 908652 h 1069614"/>
                  <a:gd name="connsiteX13" fmla="*/ 1621631 w 1621631"/>
                  <a:gd name="connsiteY13" fmla="*/ 0 h 1069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21631" h="1069614">
                    <a:moveTo>
                      <a:pt x="270720" y="1067768"/>
                    </a:moveTo>
                    <a:lnTo>
                      <a:pt x="273843" y="1069614"/>
                    </a:lnTo>
                    <a:lnTo>
                      <a:pt x="270720" y="1067768"/>
                    </a:lnTo>
                    <a:close/>
                    <a:moveTo>
                      <a:pt x="0" y="907689"/>
                    </a:moveTo>
                    <a:lnTo>
                      <a:pt x="1629" y="908652"/>
                    </a:lnTo>
                    <a:lnTo>
                      <a:pt x="0" y="907689"/>
                    </a:lnTo>
                    <a:close/>
                    <a:moveTo>
                      <a:pt x="1621631" y="312073"/>
                    </a:moveTo>
                    <a:lnTo>
                      <a:pt x="1621631" y="312377"/>
                    </a:lnTo>
                    <a:lnTo>
                      <a:pt x="1621631" y="312073"/>
                    </a:lnTo>
                    <a:close/>
                    <a:moveTo>
                      <a:pt x="1621631" y="0"/>
                    </a:moveTo>
                    <a:lnTo>
                      <a:pt x="1621631" y="312073"/>
                    </a:lnTo>
                    <a:cubicBezTo>
                      <a:pt x="1059988" y="337356"/>
                      <a:pt x="568425" y="631117"/>
                      <a:pt x="270720" y="1067768"/>
                    </a:cubicBezTo>
                    <a:lnTo>
                      <a:pt x="1629" y="908652"/>
                    </a:lnTo>
                    <a:cubicBezTo>
                      <a:pt x="354259" y="380480"/>
                      <a:pt x="945677" y="25494"/>
                      <a:pt x="1621631" y="0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98894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 b="1" spc="-38" dirty="0">
                  <a:solidFill>
                    <a:schemeClr val="accen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2" name="Freeform 107">
                <a:extLst>
                  <a:ext uri="{FF2B5EF4-FFF2-40B4-BE49-F238E27FC236}">
                    <a16:creationId xmlns:a16="http://schemas.microsoft.com/office/drawing/2014/main" id="{5A5EF97C-707A-35ED-374D-158803878072}"/>
                  </a:ext>
                </a:extLst>
              </p:cNvPr>
              <p:cNvSpPr/>
              <p:nvPr/>
            </p:nvSpPr>
            <p:spPr bwMode="auto">
              <a:xfrm rot="3645706" flipH="1">
                <a:off x="8875073" y="3127550"/>
                <a:ext cx="1621631" cy="1069614"/>
              </a:xfrm>
              <a:custGeom>
                <a:avLst/>
                <a:gdLst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07636 w 4158105"/>
                  <a:gd name="connsiteY8" fmla="*/ 1069182 h 4110786"/>
                  <a:gd name="connsiteX9" fmla="*/ 398124 w 4158105"/>
                  <a:gd name="connsiteY9" fmla="*/ 919162 h 4110786"/>
                  <a:gd name="connsiteX10" fmla="*/ 2106264 w 4158105"/>
                  <a:gd name="connsiteY10" fmla="*/ 319178 h 4110786"/>
                  <a:gd name="connsiteX11" fmla="*/ 2198792 w 4158105"/>
                  <a:gd name="connsiteY11" fmla="*/ 323850 h 4110786"/>
                  <a:gd name="connsiteX12" fmla="*/ 2019755 w 4158105"/>
                  <a:gd name="connsiteY12" fmla="*/ 323850 h 4110786"/>
                  <a:gd name="connsiteX13" fmla="*/ 2019755 w 4158105"/>
                  <a:gd name="connsiteY13" fmla="*/ 323546 h 4110786"/>
                  <a:gd name="connsiteX14" fmla="*/ 2106264 w 4158105"/>
                  <a:gd name="connsiteY14" fmla="*/ 319178 h 4110786"/>
                  <a:gd name="connsiteX15" fmla="*/ 2224351 w 4158105"/>
                  <a:gd name="connsiteY15" fmla="*/ 13068 h 4110786"/>
                  <a:gd name="connsiteX16" fmla="*/ 4158105 w 4158105"/>
                  <a:gd name="connsiteY16" fmla="*/ 2058946 h 4110786"/>
                  <a:gd name="connsiteX17" fmla="*/ 2106265 w 4158105"/>
                  <a:gd name="connsiteY17" fmla="*/ 4110786 h 4110786"/>
                  <a:gd name="connsiteX18" fmla="*/ 54424 w 4158105"/>
                  <a:gd name="connsiteY18" fmla="*/ 2058946 h 4110786"/>
                  <a:gd name="connsiteX19" fmla="*/ 574232 w 4158105"/>
                  <a:gd name="connsiteY19" fmla="*/ 1234330 h 4110786"/>
                  <a:gd name="connsiteX20" fmla="*/ 366497 w 4158105"/>
                  <a:gd name="connsiteY20" fmla="*/ 2058945 h 4110786"/>
                  <a:gd name="connsiteX21" fmla="*/ 2106264 w 4158105"/>
                  <a:gd name="connsiteY21" fmla="*/ 3798712 h 4110786"/>
                  <a:gd name="connsiteX22" fmla="*/ 3846030 w 4158105"/>
                  <a:gd name="connsiteY22" fmla="*/ 2058945 h 4110786"/>
                  <a:gd name="connsiteX23" fmla="*/ 2198792 w 4158105"/>
                  <a:gd name="connsiteY23" fmla="*/ 323850 h 4110786"/>
                  <a:gd name="connsiteX24" fmla="*/ 2219780 w 4158105"/>
                  <a:gd name="connsiteY24" fmla="*/ 323850 h 4110786"/>
                  <a:gd name="connsiteX25" fmla="*/ 2224351 w 4158105"/>
                  <a:gd name="connsiteY25" fmla="*/ 13068 h 4110786"/>
                  <a:gd name="connsiteX26" fmla="*/ 2019755 w 4158105"/>
                  <a:gd name="connsiteY26" fmla="*/ 11473 h 4110786"/>
                  <a:gd name="connsiteX27" fmla="*/ 2019755 w 4158105"/>
                  <a:gd name="connsiteY27" fmla="*/ 323546 h 4110786"/>
                  <a:gd name="connsiteX28" fmla="*/ 668844 w 4158105"/>
                  <a:gd name="connsiteY28" fmla="*/ 1079241 h 4110786"/>
                  <a:gd name="connsiteX29" fmla="*/ 399753 w 4158105"/>
                  <a:gd name="connsiteY29" fmla="*/ 920125 h 4110786"/>
                  <a:gd name="connsiteX30" fmla="*/ 2019755 w 4158105"/>
                  <a:gd name="connsiteY30" fmla="*/ 11473 h 4110786"/>
                  <a:gd name="connsiteX31" fmla="*/ 2224543 w 4158105"/>
                  <a:gd name="connsiteY31" fmla="*/ 0 h 4110786"/>
                  <a:gd name="connsiteX32" fmla="*/ 2224351 w 4158105"/>
                  <a:gd name="connsiteY32" fmla="*/ 13068 h 4110786"/>
                  <a:gd name="connsiteX33" fmla="*/ 2106265 w 4158105"/>
                  <a:gd name="connsiteY33" fmla="*/ 7105 h 4110786"/>
                  <a:gd name="connsiteX34" fmla="*/ 2019755 w 4158105"/>
                  <a:gd name="connsiteY34" fmla="*/ 11473 h 4110786"/>
                  <a:gd name="connsiteX35" fmla="*/ 2019755 w 4158105"/>
                  <a:gd name="connsiteY35" fmla="*/ 2381 h 4110786"/>
                  <a:gd name="connsiteX36" fmla="*/ 2224543 w 4158105"/>
                  <a:gd name="connsiteY36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98124 w 4158105"/>
                  <a:gd name="connsiteY8" fmla="*/ 919162 h 4110786"/>
                  <a:gd name="connsiteX9" fmla="*/ 2106264 w 4158105"/>
                  <a:gd name="connsiteY9" fmla="*/ 319178 h 4110786"/>
                  <a:gd name="connsiteX10" fmla="*/ 2198792 w 4158105"/>
                  <a:gd name="connsiteY10" fmla="*/ 323850 h 4110786"/>
                  <a:gd name="connsiteX11" fmla="*/ 2019755 w 4158105"/>
                  <a:gd name="connsiteY11" fmla="*/ 323850 h 4110786"/>
                  <a:gd name="connsiteX12" fmla="*/ 2019755 w 4158105"/>
                  <a:gd name="connsiteY12" fmla="*/ 323546 h 4110786"/>
                  <a:gd name="connsiteX13" fmla="*/ 2106264 w 4158105"/>
                  <a:gd name="connsiteY13" fmla="*/ 319178 h 4110786"/>
                  <a:gd name="connsiteX14" fmla="*/ 2224351 w 4158105"/>
                  <a:gd name="connsiteY14" fmla="*/ 13068 h 4110786"/>
                  <a:gd name="connsiteX15" fmla="*/ 4158105 w 4158105"/>
                  <a:gd name="connsiteY15" fmla="*/ 2058946 h 4110786"/>
                  <a:gd name="connsiteX16" fmla="*/ 2106265 w 4158105"/>
                  <a:gd name="connsiteY16" fmla="*/ 4110786 h 4110786"/>
                  <a:gd name="connsiteX17" fmla="*/ 54424 w 4158105"/>
                  <a:gd name="connsiteY17" fmla="*/ 2058946 h 4110786"/>
                  <a:gd name="connsiteX18" fmla="*/ 574232 w 4158105"/>
                  <a:gd name="connsiteY18" fmla="*/ 1234330 h 4110786"/>
                  <a:gd name="connsiteX19" fmla="*/ 366497 w 4158105"/>
                  <a:gd name="connsiteY19" fmla="*/ 2058945 h 4110786"/>
                  <a:gd name="connsiteX20" fmla="*/ 2106264 w 4158105"/>
                  <a:gd name="connsiteY20" fmla="*/ 3798712 h 4110786"/>
                  <a:gd name="connsiteX21" fmla="*/ 3846030 w 4158105"/>
                  <a:gd name="connsiteY21" fmla="*/ 2058945 h 4110786"/>
                  <a:gd name="connsiteX22" fmla="*/ 2198792 w 4158105"/>
                  <a:gd name="connsiteY22" fmla="*/ 323850 h 4110786"/>
                  <a:gd name="connsiteX23" fmla="*/ 2219780 w 4158105"/>
                  <a:gd name="connsiteY23" fmla="*/ 323850 h 4110786"/>
                  <a:gd name="connsiteX24" fmla="*/ 2224351 w 4158105"/>
                  <a:gd name="connsiteY24" fmla="*/ 13068 h 4110786"/>
                  <a:gd name="connsiteX25" fmla="*/ 2019755 w 4158105"/>
                  <a:gd name="connsiteY25" fmla="*/ 11473 h 4110786"/>
                  <a:gd name="connsiteX26" fmla="*/ 2019755 w 4158105"/>
                  <a:gd name="connsiteY26" fmla="*/ 323546 h 4110786"/>
                  <a:gd name="connsiteX27" fmla="*/ 668844 w 4158105"/>
                  <a:gd name="connsiteY27" fmla="*/ 1079241 h 4110786"/>
                  <a:gd name="connsiteX28" fmla="*/ 399753 w 4158105"/>
                  <a:gd name="connsiteY28" fmla="*/ 920125 h 4110786"/>
                  <a:gd name="connsiteX29" fmla="*/ 2019755 w 4158105"/>
                  <a:gd name="connsiteY29" fmla="*/ 11473 h 4110786"/>
                  <a:gd name="connsiteX30" fmla="*/ 2224543 w 4158105"/>
                  <a:gd name="connsiteY30" fmla="*/ 0 h 4110786"/>
                  <a:gd name="connsiteX31" fmla="*/ 2224351 w 4158105"/>
                  <a:gd name="connsiteY31" fmla="*/ 13068 h 4110786"/>
                  <a:gd name="connsiteX32" fmla="*/ 2106265 w 4158105"/>
                  <a:gd name="connsiteY32" fmla="*/ 7105 h 4110786"/>
                  <a:gd name="connsiteX33" fmla="*/ 2019755 w 4158105"/>
                  <a:gd name="connsiteY33" fmla="*/ 11473 h 4110786"/>
                  <a:gd name="connsiteX34" fmla="*/ 2019755 w 4158105"/>
                  <a:gd name="connsiteY34" fmla="*/ 2381 h 4110786"/>
                  <a:gd name="connsiteX35" fmla="*/ 2224543 w 4158105"/>
                  <a:gd name="connsiteY35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98124 w 4158105"/>
                  <a:gd name="connsiteY7" fmla="*/ 919162 h 4110786"/>
                  <a:gd name="connsiteX8" fmla="*/ 2106264 w 4158105"/>
                  <a:gd name="connsiteY8" fmla="*/ 319178 h 4110786"/>
                  <a:gd name="connsiteX9" fmla="*/ 2198792 w 4158105"/>
                  <a:gd name="connsiteY9" fmla="*/ 323850 h 4110786"/>
                  <a:gd name="connsiteX10" fmla="*/ 2019755 w 4158105"/>
                  <a:gd name="connsiteY10" fmla="*/ 323850 h 4110786"/>
                  <a:gd name="connsiteX11" fmla="*/ 2019755 w 4158105"/>
                  <a:gd name="connsiteY11" fmla="*/ 323546 h 4110786"/>
                  <a:gd name="connsiteX12" fmla="*/ 2106264 w 4158105"/>
                  <a:gd name="connsiteY12" fmla="*/ 319178 h 4110786"/>
                  <a:gd name="connsiteX13" fmla="*/ 2224351 w 4158105"/>
                  <a:gd name="connsiteY13" fmla="*/ 13068 h 4110786"/>
                  <a:gd name="connsiteX14" fmla="*/ 4158105 w 4158105"/>
                  <a:gd name="connsiteY14" fmla="*/ 2058946 h 4110786"/>
                  <a:gd name="connsiteX15" fmla="*/ 2106265 w 4158105"/>
                  <a:gd name="connsiteY15" fmla="*/ 4110786 h 4110786"/>
                  <a:gd name="connsiteX16" fmla="*/ 54424 w 4158105"/>
                  <a:gd name="connsiteY16" fmla="*/ 2058946 h 4110786"/>
                  <a:gd name="connsiteX17" fmla="*/ 574232 w 4158105"/>
                  <a:gd name="connsiteY17" fmla="*/ 1234330 h 4110786"/>
                  <a:gd name="connsiteX18" fmla="*/ 366497 w 4158105"/>
                  <a:gd name="connsiteY18" fmla="*/ 2058945 h 4110786"/>
                  <a:gd name="connsiteX19" fmla="*/ 2106264 w 4158105"/>
                  <a:gd name="connsiteY19" fmla="*/ 3798712 h 4110786"/>
                  <a:gd name="connsiteX20" fmla="*/ 3846030 w 4158105"/>
                  <a:gd name="connsiteY20" fmla="*/ 2058945 h 4110786"/>
                  <a:gd name="connsiteX21" fmla="*/ 2198792 w 4158105"/>
                  <a:gd name="connsiteY21" fmla="*/ 323850 h 4110786"/>
                  <a:gd name="connsiteX22" fmla="*/ 2219780 w 4158105"/>
                  <a:gd name="connsiteY22" fmla="*/ 323850 h 4110786"/>
                  <a:gd name="connsiteX23" fmla="*/ 2224351 w 4158105"/>
                  <a:gd name="connsiteY23" fmla="*/ 13068 h 4110786"/>
                  <a:gd name="connsiteX24" fmla="*/ 2019755 w 4158105"/>
                  <a:gd name="connsiteY24" fmla="*/ 11473 h 4110786"/>
                  <a:gd name="connsiteX25" fmla="*/ 2019755 w 4158105"/>
                  <a:gd name="connsiteY25" fmla="*/ 323546 h 4110786"/>
                  <a:gd name="connsiteX26" fmla="*/ 668844 w 4158105"/>
                  <a:gd name="connsiteY26" fmla="*/ 1079241 h 4110786"/>
                  <a:gd name="connsiteX27" fmla="*/ 399753 w 4158105"/>
                  <a:gd name="connsiteY27" fmla="*/ 920125 h 4110786"/>
                  <a:gd name="connsiteX28" fmla="*/ 2019755 w 4158105"/>
                  <a:gd name="connsiteY28" fmla="*/ 11473 h 4110786"/>
                  <a:gd name="connsiteX29" fmla="*/ 2224543 w 4158105"/>
                  <a:gd name="connsiteY29" fmla="*/ 0 h 4110786"/>
                  <a:gd name="connsiteX30" fmla="*/ 2224351 w 4158105"/>
                  <a:gd name="connsiteY30" fmla="*/ 13068 h 4110786"/>
                  <a:gd name="connsiteX31" fmla="*/ 2106265 w 4158105"/>
                  <a:gd name="connsiteY31" fmla="*/ 7105 h 4110786"/>
                  <a:gd name="connsiteX32" fmla="*/ 2019755 w 4158105"/>
                  <a:gd name="connsiteY32" fmla="*/ 11473 h 4110786"/>
                  <a:gd name="connsiteX33" fmla="*/ 2019755 w 4158105"/>
                  <a:gd name="connsiteY33" fmla="*/ 2381 h 4110786"/>
                  <a:gd name="connsiteX34" fmla="*/ 2224543 w 4158105"/>
                  <a:gd name="connsiteY34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644913 w 4228786"/>
                  <a:gd name="connsiteY3" fmla="*/ 1234330 h 4110786"/>
                  <a:gd name="connsiteX4" fmla="*/ 739525 w 4228786"/>
                  <a:gd name="connsiteY4" fmla="*/ 1079241 h 4110786"/>
                  <a:gd name="connsiteX5" fmla="*/ 468805 w 4228786"/>
                  <a:gd name="connsiteY5" fmla="*/ 919162 h 4110786"/>
                  <a:gd name="connsiteX6" fmla="*/ 470434 w 4228786"/>
                  <a:gd name="connsiteY6" fmla="*/ 920125 h 4110786"/>
                  <a:gd name="connsiteX7" fmla="*/ 468805 w 4228786"/>
                  <a:gd name="connsiteY7" fmla="*/ 919162 h 4110786"/>
                  <a:gd name="connsiteX8" fmla="*/ 2176945 w 4228786"/>
                  <a:gd name="connsiteY8" fmla="*/ 319178 h 4110786"/>
                  <a:gd name="connsiteX9" fmla="*/ 2269473 w 4228786"/>
                  <a:gd name="connsiteY9" fmla="*/ 323850 h 4110786"/>
                  <a:gd name="connsiteX10" fmla="*/ 2090436 w 4228786"/>
                  <a:gd name="connsiteY10" fmla="*/ 323850 h 4110786"/>
                  <a:gd name="connsiteX11" fmla="*/ 2090436 w 4228786"/>
                  <a:gd name="connsiteY11" fmla="*/ 323546 h 4110786"/>
                  <a:gd name="connsiteX12" fmla="*/ 2176945 w 4228786"/>
                  <a:gd name="connsiteY12" fmla="*/ 319178 h 4110786"/>
                  <a:gd name="connsiteX13" fmla="*/ 2295032 w 4228786"/>
                  <a:gd name="connsiteY13" fmla="*/ 13068 h 4110786"/>
                  <a:gd name="connsiteX14" fmla="*/ 4228786 w 4228786"/>
                  <a:gd name="connsiteY14" fmla="*/ 2058946 h 4110786"/>
                  <a:gd name="connsiteX15" fmla="*/ 2176946 w 4228786"/>
                  <a:gd name="connsiteY15" fmla="*/ 4110786 h 4110786"/>
                  <a:gd name="connsiteX16" fmla="*/ 125105 w 4228786"/>
                  <a:gd name="connsiteY16" fmla="*/ 2058946 h 4110786"/>
                  <a:gd name="connsiteX17" fmla="*/ 437178 w 4228786"/>
                  <a:gd name="connsiteY17" fmla="*/ 2058945 h 4110786"/>
                  <a:gd name="connsiteX18" fmla="*/ 2176945 w 4228786"/>
                  <a:gd name="connsiteY18" fmla="*/ 3798712 h 4110786"/>
                  <a:gd name="connsiteX19" fmla="*/ 3916711 w 4228786"/>
                  <a:gd name="connsiteY19" fmla="*/ 2058945 h 4110786"/>
                  <a:gd name="connsiteX20" fmla="*/ 2269473 w 4228786"/>
                  <a:gd name="connsiteY20" fmla="*/ 323850 h 4110786"/>
                  <a:gd name="connsiteX21" fmla="*/ 2290461 w 4228786"/>
                  <a:gd name="connsiteY21" fmla="*/ 323850 h 4110786"/>
                  <a:gd name="connsiteX22" fmla="*/ 2295032 w 4228786"/>
                  <a:gd name="connsiteY22" fmla="*/ 13068 h 4110786"/>
                  <a:gd name="connsiteX23" fmla="*/ 2090436 w 4228786"/>
                  <a:gd name="connsiteY23" fmla="*/ 11473 h 4110786"/>
                  <a:gd name="connsiteX24" fmla="*/ 2090436 w 4228786"/>
                  <a:gd name="connsiteY24" fmla="*/ 323546 h 4110786"/>
                  <a:gd name="connsiteX25" fmla="*/ 739525 w 4228786"/>
                  <a:gd name="connsiteY25" fmla="*/ 1079241 h 4110786"/>
                  <a:gd name="connsiteX26" fmla="*/ 470434 w 4228786"/>
                  <a:gd name="connsiteY26" fmla="*/ 920125 h 4110786"/>
                  <a:gd name="connsiteX27" fmla="*/ 2090436 w 4228786"/>
                  <a:gd name="connsiteY27" fmla="*/ 11473 h 4110786"/>
                  <a:gd name="connsiteX28" fmla="*/ 2295224 w 4228786"/>
                  <a:gd name="connsiteY28" fmla="*/ 0 h 4110786"/>
                  <a:gd name="connsiteX29" fmla="*/ 2295032 w 4228786"/>
                  <a:gd name="connsiteY29" fmla="*/ 13068 h 4110786"/>
                  <a:gd name="connsiteX30" fmla="*/ 2176946 w 4228786"/>
                  <a:gd name="connsiteY30" fmla="*/ 7105 h 4110786"/>
                  <a:gd name="connsiteX31" fmla="*/ 2090436 w 4228786"/>
                  <a:gd name="connsiteY31" fmla="*/ 11473 h 4110786"/>
                  <a:gd name="connsiteX32" fmla="*/ 2090436 w 4228786"/>
                  <a:gd name="connsiteY32" fmla="*/ 2381 h 4110786"/>
                  <a:gd name="connsiteX33" fmla="*/ 2295224 w 4228786"/>
                  <a:gd name="connsiteY33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739525 w 4228786"/>
                  <a:gd name="connsiteY3" fmla="*/ 1079241 h 4110786"/>
                  <a:gd name="connsiteX4" fmla="*/ 468805 w 4228786"/>
                  <a:gd name="connsiteY4" fmla="*/ 919162 h 4110786"/>
                  <a:gd name="connsiteX5" fmla="*/ 470434 w 4228786"/>
                  <a:gd name="connsiteY5" fmla="*/ 920125 h 4110786"/>
                  <a:gd name="connsiteX6" fmla="*/ 468805 w 4228786"/>
                  <a:gd name="connsiteY6" fmla="*/ 919162 h 4110786"/>
                  <a:gd name="connsiteX7" fmla="*/ 2176945 w 4228786"/>
                  <a:gd name="connsiteY7" fmla="*/ 319178 h 4110786"/>
                  <a:gd name="connsiteX8" fmla="*/ 2269473 w 4228786"/>
                  <a:gd name="connsiteY8" fmla="*/ 323850 h 4110786"/>
                  <a:gd name="connsiteX9" fmla="*/ 2090436 w 4228786"/>
                  <a:gd name="connsiteY9" fmla="*/ 323850 h 4110786"/>
                  <a:gd name="connsiteX10" fmla="*/ 2090436 w 4228786"/>
                  <a:gd name="connsiteY10" fmla="*/ 323546 h 4110786"/>
                  <a:gd name="connsiteX11" fmla="*/ 2176945 w 4228786"/>
                  <a:gd name="connsiteY11" fmla="*/ 319178 h 4110786"/>
                  <a:gd name="connsiteX12" fmla="*/ 2295032 w 4228786"/>
                  <a:gd name="connsiteY12" fmla="*/ 13068 h 4110786"/>
                  <a:gd name="connsiteX13" fmla="*/ 4228786 w 4228786"/>
                  <a:gd name="connsiteY13" fmla="*/ 2058946 h 4110786"/>
                  <a:gd name="connsiteX14" fmla="*/ 2176946 w 4228786"/>
                  <a:gd name="connsiteY14" fmla="*/ 4110786 h 4110786"/>
                  <a:gd name="connsiteX15" fmla="*/ 125105 w 4228786"/>
                  <a:gd name="connsiteY15" fmla="*/ 2058946 h 4110786"/>
                  <a:gd name="connsiteX16" fmla="*/ 437178 w 4228786"/>
                  <a:gd name="connsiteY16" fmla="*/ 2058945 h 4110786"/>
                  <a:gd name="connsiteX17" fmla="*/ 2176945 w 4228786"/>
                  <a:gd name="connsiteY17" fmla="*/ 3798712 h 4110786"/>
                  <a:gd name="connsiteX18" fmla="*/ 3916711 w 4228786"/>
                  <a:gd name="connsiteY18" fmla="*/ 2058945 h 4110786"/>
                  <a:gd name="connsiteX19" fmla="*/ 2269473 w 4228786"/>
                  <a:gd name="connsiteY19" fmla="*/ 323850 h 4110786"/>
                  <a:gd name="connsiteX20" fmla="*/ 2290461 w 4228786"/>
                  <a:gd name="connsiteY20" fmla="*/ 323850 h 4110786"/>
                  <a:gd name="connsiteX21" fmla="*/ 2295032 w 4228786"/>
                  <a:gd name="connsiteY21" fmla="*/ 13068 h 4110786"/>
                  <a:gd name="connsiteX22" fmla="*/ 2090436 w 4228786"/>
                  <a:gd name="connsiteY22" fmla="*/ 11473 h 4110786"/>
                  <a:gd name="connsiteX23" fmla="*/ 2090436 w 4228786"/>
                  <a:gd name="connsiteY23" fmla="*/ 323546 h 4110786"/>
                  <a:gd name="connsiteX24" fmla="*/ 739525 w 4228786"/>
                  <a:gd name="connsiteY24" fmla="*/ 1079241 h 4110786"/>
                  <a:gd name="connsiteX25" fmla="*/ 470434 w 4228786"/>
                  <a:gd name="connsiteY25" fmla="*/ 920125 h 4110786"/>
                  <a:gd name="connsiteX26" fmla="*/ 2090436 w 4228786"/>
                  <a:gd name="connsiteY26" fmla="*/ 11473 h 4110786"/>
                  <a:gd name="connsiteX27" fmla="*/ 2295224 w 4228786"/>
                  <a:gd name="connsiteY27" fmla="*/ 0 h 4110786"/>
                  <a:gd name="connsiteX28" fmla="*/ 2295032 w 4228786"/>
                  <a:gd name="connsiteY28" fmla="*/ 13068 h 4110786"/>
                  <a:gd name="connsiteX29" fmla="*/ 2176946 w 4228786"/>
                  <a:gd name="connsiteY29" fmla="*/ 7105 h 4110786"/>
                  <a:gd name="connsiteX30" fmla="*/ 2090436 w 4228786"/>
                  <a:gd name="connsiteY30" fmla="*/ 11473 h 4110786"/>
                  <a:gd name="connsiteX31" fmla="*/ 2090436 w 4228786"/>
                  <a:gd name="connsiteY31" fmla="*/ 2381 h 4110786"/>
                  <a:gd name="connsiteX32" fmla="*/ 2295224 w 4228786"/>
                  <a:gd name="connsiteY32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295032 w 4228786"/>
                  <a:gd name="connsiteY27" fmla="*/ 13068 h 4110786"/>
                  <a:gd name="connsiteX28" fmla="*/ 2176946 w 4228786"/>
                  <a:gd name="connsiteY28" fmla="*/ 7105 h 4110786"/>
                  <a:gd name="connsiteX29" fmla="*/ 2090436 w 4228786"/>
                  <a:gd name="connsiteY29" fmla="*/ 11473 h 4110786"/>
                  <a:gd name="connsiteX30" fmla="*/ 2090436 w 4228786"/>
                  <a:gd name="connsiteY30" fmla="*/ 2381 h 4110786"/>
                  <a:gd name="connsiteX31" fmla="*/ 2295224 w 4228786"/>
                  <a:gd name="connsiteY31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176946 w 4228786"/>
                  <a:gd name="connsiteY27" fmla="*/ 7105 h 4110786"/>
                  <a:gd name="connsiteX28" fmla="*/ 2090436 w 4228786"/>
                  <a:gd name="connsiteY28" fmla="*/ 11473 h 4110786"/>
                  <a:gd name="connsiteX29" fmla="*/ 2090436 w 4228786"/>
                  <a:gd name="connsiteY29" fmla="*/ 2381 h 4110786"/>
                  <a:gd name="connsiteX30" fmla="*/ 2295224 w 4228786"/>
                  <a:gd name="connsiteY30" fmla="*/ 0 h 4110786"/>
                  <a:gd name="connsiteX0" fmla="*/ 739525 w 4228949"/>
                  <a:gd name="connsiteY0" fmla="*/ 1079241 h 4110786"/>
                  <a:gd name="connsiteX1" fmla="*/ 742648 w 4228949"/>
                  <a:gd name="connsiteY1" fmla="*/ 1081087 h 4110786"/>
                  <a:gd name="connsiteX2" fmla="*/ 739525 w 4228949"/>
                  <a:gd name="connsiteY2" fmla="*/ 1079241 h 4110786"/>
                  <a:gd name="connsiteX3" fmla="*/ 468805 w 4228949"/>
                  <a:gd name="connsiteY3" fmla="*/ 919162 h 4110786"/>
                  <a:gd name="connsiteX4" fmla="*/ 470434 w 4228949"/>
                  <a:gd name="connsiteY4" fmla="*/ 920125 h 4110786"/>
                  <a:gd name="connsiteX5" fmla="*/ 468805 w 4228949"/>
                  <a:gd name="connsiteY5" fmla="*/ 919162 h 4110786"/>
                  <a:gd name="connsiteX6" fmla="*/ 2176945 w 4228949"/>
                  <a:gd name="connsiteY6" fmla="*/ 319178 h 4110786"/>
                  <a:gd name="connsiteX7" fmla="*/ 2269473 w 4228949"/>
                  <a:gd name="connsiteY7" fmla="*/ 323850 h 4110786"/>
                  <a:gd name="connsiteX8" fmla="*/ 2090436 w 4228949"/>
                  <a:gd name="connsiteY8" fmla="*/ 323850 h 4110786"/>
                  <a:gd name="connsiteX9" fmla="*/ 2090436 w 4228949"/>
                  <a:gd name="connsiteY9" fmla="*/ 323546 h 4110786"/>
                  <a:gd name="connsiteX10" fmla="*/ 2176945 w 4228949"/>
                  <a:gd name="connsiteY10" fmla="*/ 319178 h 4110786"/>
                  <a:gd name="connsiteX11" fmla="*/ 2290461 w 4228949"/>
                  <a:gd name="connsiteY11" fmla="*/ 323850 h 4110786"/>
                  <a:gd name="connsiteX12" fmla="*/ 4228786 w 4228949"/>
                  <a:gd name="connsiteY12" fmla="*/ 2058946 h 4110786"/>
                  <a:gd name="connsiteX13" fmla="*/ 2176946 w 4228949"/>
                  <a:gd name="connsiteY13" fmla="*/ 4110786 h 4110786"/>
                  <a:gd name="connsiteX14" fmla="*/ 125105 w 4228949"/>
                  <a:gd name="connsiteY14" fmla="*/ 2058946 h 4110786"/>
                  <a:gd name="connsiteX15" fmla="*/ 437178 w 4228949"/>
                  <a:gd name="connsiteY15" fmla="*/ 2058945 h 4110786"/>
                  <a:gd name="connsiteX16" fmla="*/ 2176945 w 4228949"/>
                  <a:gd name="connsiteY16" fmla="*/ 3798712 h 4110786"/>
                  <a:gd name="connsiteX17" fmla="*/ 3916711 w 4228949"/>
                  <a:gd name="connsiteY17" fmla="*/ 2058945 h 4110786"/>
                  <a:gd name="connsiteX18" fmla="*/ 2269473 w 4228949"/>
                  <a:gd name="connsiteY18" fmla="*/ 323850 h 4110786"/>
                  <a:gd name="connsiteX19" fmla="*/ 2290461 w 4228949"/>
                  <a:gd name="connsiteY19" fmla="*/ 323850 h 4110786"/>
                  <a:gd name="connsiteX20" fmla="*/ 2090436 w 4228949"/>
                  <a:gd name="connsiteY20" fmla="*/ 11473 h 4110786"/>
                  <a:gd name="connsiteX21" fmla="*/ 2090436 w 4228949"/>
                  <a:gd name="connsiteY21" fmla="*/ 323546 h 4110786"/>
                  <a:gd name="connsiteX22" fmla="*/ 739525 w 4228949"/>
                  <a:gd name="connsiteY22" fmla="*/ 1079241 h 4110786"/>
                  <a:gd name="connsiteX23" fmla="*/ 470434 w 4228949"/>
                  <a:gd name="connsiteY23" fmla="*/ 920125 h 4110786"/>
                  <a:gd name="connsiteX24" fmla="*/ 2090436 w 4228949"/>
                  <a:gd name="connsiteY24" fmla="*/ 11473 h 4110786"/>
                  <a:gd name="connsiteX25" fmla="*/ 2295224 w 4228949"/>
                  <a:gd name="connsiteY25" fmla="*/ 0 h 4110786"/>
                  <a:gd name="connsiteX26" fmla="*/ 2176946 w 4228949"/>
                  <a:gd name="connsiteY26" fmla="*/ 7105 h 4110786"/>
                  <a:gd name="connsiteX27" fmla="*/ 2090436 w 4228949"/>
                  <a:gd name="connsiteY27" fmla="*/ 11473 h 4110786"/>
                  <a:gd name="connsiteX28" fmla="*/ 2090436 w 4228949"/>
                  <a:gd name="connsiteY28" fmla="*/ 2381 h 4110786"/>
                  <a:gd name="connsiteX29" fmla="*/ 2295224 w 4228949"/>
                  <a:gd name="connsiteY29" fmla="*/ 0 h 4110786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176946 w 4228949"/>
                  <a:gd name="connsiteY26" fmla="*/ 4724 h 4108405"/>
                  <a:gd name="connsiteX27" fmla="*/ 2090436 w 4228949"/>
                  <a:gd name="connsiteY27" fmla="*/ 9092 h 4108405"/>
                  <a:gd name="connsiteX28" fmla="*/ 2090436 w 4228949"/>
                  <a:gd name="connsiteY28" fmla="*/ 0 h 4108405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090436 w 4228949"/>
                  <a:gd name="connsiteY26" fmla="*/ 9092 h 4108405"/>
                  <a:gd name="connsiteX27" fmla="*/ 2090436 w 4228949"/>
                  <a:gd name="connsiteY27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269473 w 4228925"/>
                  <a:gd name="connsiteY7" fmla="*/ 321469 h 4108405"/>
                  <a:gd name="connsiteX8" fmla="*/ 2090436 w 4228925"/>
                  <a:gd name="connsiteY8" fmla="*/ 321469 h 4108405"/>
                  <a:gd name="connsiteX9" fmla="*/ 2090436 w 4228925"/>
                  <a:gd name="connsiteY9" fmla="*/ 321165 h 4108405"/>
                  <a:gd name="connsiteX10" fmla="*/ 2176945 w 4228925"/>
                  <a:gd name="connsiteY10" fmla="*/ 316797 h 4108405"/>
                  <a:gd name="connsiteX11" fmla="*/ 2290461 w 4228925"/>
                  <a:gd name="connsiteY11" fmla="*/ 321469 h 4108405"/>
                  <a:gd name="connsiteX12" fmla="*/ 4228786 w 4228925"/>
                  <a:gd name="connsiteY12" fmla="*/ 2056565 h 4108405"/>
                  <a:gd name="connsiteX13" fmla="*/ 2176946 w 4228925"/>
                  <a:gd name="connsiteY13" fmla="*/ 4108405 h 4108405"/>
                  <a:gd name="connsiteX14" fmla="*/ 125105 w 4228925"/>
                  <a:gd name="connsiteY14" fmla="*/ 2056565 h 4108405"/>
                  <a:gd name="connsiteX15" fmla="*/ 437178 w 4228925"/>
                  <a:gd name="connsiteY15" fmla="*/ 2056564 h 4108405"/>
                  <a:gd name="connsiteX16" fmla="*/ 2176945 w 4228925"/>
                  <a:gd name="connsiteY16" fmla="*/ 3796331 h 4108405"/>
                  <a:gd name="connsiteX17" fmla="*/ 3916711 w 4228925"/>
                  <a:gd name="connsiteY17" fmla="*/ 2056564 h 4108405"/>
                  <a:gd name="connsiteX18" fmla="*/ 2290461 w 4228925"/>
                  <a:gd name="connsiteY18" fmla="*/ 321469 h 4108405"/>
                  <a:gd name="connsiteX19" fmla="*/ 2090436 w 4228925"/>
                  <a:gd name="connsiteY19" fmla="*/ 9092 h 4108405"/>
                  <a:gd name="connsiteX20" fmla="*/ 2090436 w 4228925"/>
                  <a:gd name="connsiteY20" fmla="*/ 321165 h 4108405"/>
                  <a:gd name="connsiteX21" fmla="*/ 739525 w 4228925"/>
                  <a:gd name="connsiteY21" fmla="*/ 1076860 h 4108405"/>
                  <a:gd name="connsiteX22" fmla="*/ 470434 w 4228925"/>
                  <a:gd name="connsiteY22" fmla="*/ 917744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25" fmla="*/ 2090436 w 4228925"/>
                  <a:gd name="connsiteY25" fmla="*/ 9092 h 4108405"/>
                  <a:gd name="connsiteX26" fmla="*/ 2090436 w 4228925"/>
                  <a:gd name="connsiteY26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176945 w 4228925"/>
                  <a:gd name="connsiteY9" fmla="*/ 316797 h 4108405"/>
                  <a:gd name="connsiteX10" fmla="*/ 2290461 w 4228925"/>
                  <a:gd name="connsiteY10" fmla="*/ 321469 h 4108405"/>
                  <a:gd name="connsiteX11" fmla="*/ 4228786 w 4228925"/>
                  <a:gd name="connsiteY11" fmla="*/ 2056565 h 4108405"/>
                  <a:gd name="connsiteX12" fmla="*/ 2176946 w 4228925"/>
                  <a:gd name="connsiteY12" fmla="*/ 4108405 h 4108405"/>
                  <a:gd name="connsiteX13" fmla="*/ 125105 w 4228925"/>
                  <a:gd name="connsiteY13" fmla="*/ 2056565 h 4108405"/>
                  <a:gd name="connsiteX14" fmla="*/ 437178 w 4228925"/>
                  <a:gd name="connsiteY14" fmla="*/ 2056564 h 4108405"/>
                  <a:gd name="connsiteX15" fmla="*/ 2176945 w 4228925"/>
                  <a:gd name="connsiteY15" fmla="*/ 3796331 h 4108405"/>
                  <a:gd name="connsiteX16" fmla="*/ 3916711 w 4228925"/>
                  <a:gd name="connsiteY16" fmla="*/ 2056564 h 4108405"/>
                  <a:gd name="connsiteX17" fmla="*/ 2290461 w 4228925"/>
                  <a:gd name="connsiteY17" fmla="*/ 321469 h 4108405"/>
                  <a:gd name="connsiteX18" fmla="*/ 2090436 w 4228925"/>
                  <a:gd name="connsiteY18" fmla="*/ 9092 h 4108405"/>
                  <a:gd name="connsiteX19" fmla="*/ 2090436 w 4228925"/>
                  <a:gd name="connsiteY19" fmla="*/ 321165 h 4108405"/>
                  <a:gd name="connsiteX20" fmla="*/ 739525 w 4228925"/>
                  <a:gd name="connsiteY20" fmla="*/ 1076860 h 4108405"/>
                  <a:gd name="connsiteX21" fmla="*/ 470434 w 4228925"/>
                  <a:gd name="connsiteY21" fmla="*/ 917744 h 4108405"/>
                  <a:gd name="connsiteX22" fmla="*/ 2090436 w 4228925"/>
                  <a:gd name="connsiteY22" fmla="*/ 9092 h 4108405"/>
                  <a:gd name="connsiteX23" fmla="*/ 2090436 w 4228925"/>
                  <a:gd name="connsiteY23" fmla="*/ 0 h 4108405"/>
                  <a:gd name="connsiteX24" fmla="*/ 2090436 w 4228925"/>
                  <a:gd name="connsiteY24" fmla="*/ 9092 h 4108405"/>
                  <a:gd name="connsiteX25" fmla="*/ 2090436 w 4228925"/>
                  <a:gd name="connsiteY25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090436 w 4228925"/>
                  <a:gd name="connsiteY6" fmla="*/ 321165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290461 w 4228925"/>
                  <a:gd name="connsiteY9" fmla="*/ 321469 h 4108405"/>
                  <a:gd name="connsiteX10" fmla="*/ 4228786 w 4228925"/>
                  <a:gd name="connsiteY10" fmla="*/ 2056565 h 4108405"/>
                  <a:gd name="connsiteX11" fmla="*/ 2176946 w 4228925"/>
                  <a:gd name="connsiteY11" fmla="*/ 4108405 h 4108405"/>
                  <a:gd name="connsiteX12" fmla="*/ 125105 w 4228925"/>
                  <a:gd name="connsiteY12" fmla="*/ 2056565 h 4108405"/>
                  <a:gd name="connsiteX13" fmla="*/ 437178 w 4228925"/>
                  <a:gd name="connsiteY13" fmla="*/ 2056564 h 4108405"/>
                  <a:gd name="connsiteX14" fmla="*/ 2176945 w 4228925"/>
                  <a:gd name="connsiteY14" fmla="*/ 3796331 h 4108405"/>
                  <a:gd name="connsiteX15" fmla="*/ 3916711 w 4228925"/>
                  <a:gd name="connsiteY15" fmla="*/ 2056564 h 4108405"/>
                  <a:gd name="connsiteX16" fmla="*/ 2290461 w 4228925"/>
                  <a:gd name="connsiteY16" fmla="*/ 321469 h 4108405"/>
                  <a:gd name="connsiteX17" fmla="*/ 2090436 w 4228925"/>
                  <a:gd name="connsiteY17" fmla="*/ 9092 h 4108405"/>
                  <a:gd name="connsiteX18" fmla="*/ 2090436 w 4228925"/>
                  <a:gd name="connsiteY18" fmla="*/ 321165 h 4108405"/>
                  <a:gd name="connsiteX19" fmla="*/ 739525 w 4228925"/>
                  <a:gd name="connsiteY19" fmla="*/ 1076860 h 4108405"/>
                  <a:gd name="connsiteX20" fmla="*/ 470434 w 4228925"/>
                  <a:gd name="connsiteY20" fmla="*/ 917744 h 4108405"/>
                  <a:gd name="connsiteX21" fmla="*/ 2090436 w 4228925"/>
                  <a:gd name="connsiteY21" fmla="*/ 9092 h 4108405"/>
                  <a:gd name="connsiteX22" fmla="*/ 2090436 w 4228925"/>
                  <a:gd name="connsiteY22" fmla="*/ 0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0" fmla="*/ 739525 w 4228925"/>
                  <a:gd name="connsiteY0" fmla="*/ 1067768 h 4099313"/>
                  <a:gd name="connsiteX1" fmla="*/ 742648 w 4228925"/>
                  <a:gd name="connsiteY1" fmla="*/ 1069614 h 4099313"/>
                  <a:gd name="connsiteX2" fmla="*/ 739525 w 4228925"/>
                  <a:gd name="connsiteY2" fmla="*/ 1067768 h 4099313"/>
                  <a:gd name="connsiteX3" fmla="*/ 468805 w 4228925"/>
                  <a:gd name="connsiteY3" fmla="*/ 907689 h 4099313"/>
                  <a:gd name="connsiteX4" fmla="*/ 470434 w 4228925"/>
                  <a:gd name="connsiteY4" fmla="*/ 908652 h 4099313"/>
                  <a:gd name="connsiteX5" fmla="*/ 468805 w 4228925"/>
                  <a:gd name="connsiteY5" fmla="*/ 907689 h 4099313"/>
                  <a:gd name="connsiteX6" fmla="*/ 2090436 w 4228925"/>
                  <a:gd name="connsiteY6" fmla="*/ 312073 h 4099313"/>
                  <a:gd name="connsiteX7" fmla="*/ 2090436 w 4228925"/>
                  <a:gd name="connsiteY7" fmla="*/ 312377 h 4099313"/>
                  <a:gd name="connsiteX8" fmla="*/ 2090436 w 4228925"/>
                  <a:gd name="connsiteY8" fmla="*/ 312073 h 4099313"/>
                  <a:gd name="connsiteX9" fmla="*/ 2290461 w 4228925"/>
                  <a:gd name="connsiteY9" fmla="*/ 312377 h 4099313"/>
                  <a:gd name="connsiteX10" fmla="*/ 4228786 w 4228925"/>
                  <a:gd name="connsiteY10" fmla="*/ 2047473 h 4099313"/>
                  <a:gd name="connsiteX11" fmla="*/ 2176946 w 4228925"/>
                  <a:gd name="connsiteY11" fmla="*/ 4099313 h 4099313"/>
                  <a:gd name="connsiteX12" fmla="*/ 125105 w 4228925"/>
                  <a:gd name="connsiteY12" fmla="*/ 2047473 h 4099313"/>
                  <a:gd name="connsiteX13" fmla="*/ 437178 w 4228925"/>
                  <a:gd name="connsiteY13" fmla="*/ 2047472 h 4099313"/>
                  <a:gd name="connsiteX14" fmla="*/ 2176945 w 4228925"/>
                  <a:gd name="connsiteY14" fmla="*/ 3787239 h 4099313"/>
                  <a:gd name="connsiteX15" fmla="*/ 3916711 w 4228925"/>
                  <a:gd name="connsiteY15" fmla="*/ 2047472 h 4099313"/>
                  <a:gd name="connsiteX16" fmla="*/ 2290461 w 4228925"/>
                  <a:gd name="connsiteY16" fmla="*/ 312377 h 4099313"/>
                  <a:gd name="connsiteX17" fmla="*/ 2090436 w 4228925"/>
                  <a:gd name="connsiteY17" fmla="*/ 0 h 4099313"/>
                  <a:gd name="connsiteX18" fmla="*/ 2090436 w 4228925"/>
                  <a:gd name="connsiteY18" fmla="*/ 312073 h 4099313"/>
                  <a:gd name="connsiteX19" fmla="*/ 739525 w 4228925"/>
                  <a:gd name="connsiteY19" fmla="*/ 1067768 h 4099313"/>
                  <a:gd name="connsiteX20" fmla="*/ 470434 w 4228925"/>
                  <a:gd name="connsiteY20" fmla="*/ 908652 h 4099313"/>
                  <a:gd name="connsiteX21" fmla="*/ 2090436 w 4228925"/>
                  <a:gd name="connsiteY21" fmla="*/ 0 h 4099313"/>
                  <a:gd name="connsiteX0" fmla="*/ 739525 w 4353891"/>
                  <a:gd name="connsiteY0" fmla="*/ 1067768 h 4099313"/>
                  <a:gd name="connsiteX1" fmla="*/ 742648 w 4353891"/>
                  <a:gd name="connsiteY1" fmla="*/ 1069614 h 4099313"/>
                  <a:gd name="connsiteX2" fmla="*/ 739525 w 4353891"/>
                  <a:gd name="connsiteY2" fmla="*/ 1067768 h 4099313"/>
                  <a:gd name="connsiteX3" fmla="*/ 468805 w 4353891"/>
                  <a:gd name="connsiteY3" fmla="*/ 907689 h 4099313"/>
                  <a:gd name="connsiteX4" fmla="*/ 470434 w 4353891"/>
                  <a:gd name="connsiteY4" fmla="*/ 908652 h 4099313"/>
                  <a:gd name="connsiteX5" fmla="*/ 468805 w 4353891"/>
                  <a:gd name="connsiteY5" fmla="*/ 907689 h 4099313"/>
                  <a:gd name="connsiteX6" fmla="*/ 2090436 w 4353891"/>
                  <a:gd name="connsiteY6" fmla="*/ 312073 h 4099313"/>
                  <a:gd name="connsiteX7" fmla="*/ 2090436 w 4353891"/>
                  <a:gd name="connsiteY7" fmla="*/ 312377 h 4099313"/>
                  <a:gd name="connsiteX8" fmla="*/ 2090436 w 4353891"/>
                  <a:gd name="connsiteY8" fmla="*/ 312073 h 4099313"/>
                  <a:gd name="connsiteX9" fmla="*/ 3916711 w 4353891"/>
                  <a:gd name="connsiteY9" fmla="*/ 2047472 h 4099313"/>
                  <a:gd name="connsiteX10" fmla="*/ 4228786 w 4353891"/>
                  <a:gd name="connsiteY10" fmla="*/ 2047473 h 4099313"/>
                  <a:gd name="connsiteX11" fmla="*/ 2176946 w 4353891"/>
                  <a:gd name="connsiteY11" fmla="*/ 4099313 h 4099313"/>
                  <a:gd name="connsiteX12" fmla="*/ 125105 w 4353891"/>
                  <a:gd name="connsiteY12" fmla="*/ 2047473 h 4099313"/>
                  <a:gd name="connsiteX13" fmla="*/ 437178 w 4353891"/>
                  <a:gd name="connsiteY13" fmla="*/ 2047472 h 4099313"/>
                  <a:gd name="connsiteX14" fmla="*/ 2176945 w 4353891"/>
                  <a:gd name="connsiteY14" fmla="*/ 3787239 h 4099313"/>
                  <a:gd name="connsiteX15" fmla="*/ 3916711 w 4353891"/>
                  <a:gd name="connsiteY15" fmla="*/ 2047472 h 4099313"/>
                  <a:gd name="connsiteX16" fmla="*/ 2090436 w 4353891"/>
                  <a:gd name="connsiteY16" fmla="*/ 0 h 4099313"/>
                  <a:gd name="connsiteX17" fmla="*/ 2090436 w 4353891"/>
                  <a:gd name="connsiteY17" fmla="*/ 312073 h 4099313"/>
                  <a:gd name="connsiteX18" fmla="*/ 739525 w 4353891"/>
                  <a:gd name="connsiteY18" fmla="*/ 1067768 h 4099313"/>
                  <a:gd name="connsiteX19" fmla="*/ 470434 w 4353891"/>
                  <a:gd name="connsiteY19" fmla="*/ 908652 h 4099313"/>
                  <a:gd name="connsiteX20" fmla="*/ 2090436 w 4353891"/>
                  <a:gd name="connsiteY20" fmla="*/ 0 h 4099313"/>
                  <a:gd name="connsiteX0" fmla="*/ 614420 w 4228786"/>
                  <a:gd name="connsiteY0" fmla="*/ 1067768 h 4099313"/>
                  <a:gd name="connsiteX1" fmla="*/ 617543 w 4228786"/>
                  <a:gd name="connsiteY1" fmla="*/ 1069614 h 4099313"/>
                  <a:gd name="connsiteX2" fmla="*/ 614420 w 4228786"/>
                  <a:gd name="connsiteY2" fmla="*/ 1067768 h 4099313"/>
                  <a:gd name="connsiteX3" fmla="*/ 343700 w 4228786"/>
                  <a:gd name="connsiteY3" fmla="*/ 907689 h 4099313"/>
                  <a:gd name="connsiteX4" fmla="*/ 345329 w 4228786"/>
                  <a:gd name="connsiteY4" fmla="*/ 908652 h 4099313"/>
                  <a:gd name="connsiteX5" fmla="*/ 343700 w 4228786"/>
                  <a:gd name="connsiteY5" fmla="*/ 907689 h 4099313"/>
                  <a:gd name="connsiteX6" fmla="*/ 1965331 w 4228786"/>
                  <a:gd name="connsiteY6" fmla="*/ 312073 h 4099313"/>
                  <a:gd name="connsiteX7" fmla="*/ 1965331 w 4228786"/>
                  <a:gd name="connsiteY7" fmla="*/ 312377 h 4099313"/>
                  <a:gd name="connsiteX8" fmla="*/ 1965331 w 4228786"/>
                  <a:gd name="connsiteY8" fmla="*/ 312073 h 4099313"/>
                  <a:gd name="connsiteX9" fmla="*/ 3791606 w 4228786"/>
                  <a:gd name="connsiteY9" fmla="*/ 2047472 h 4099313"/>
                  <a:gd name="connsiteX10" fmla="*/ 4103681 w 4228786"/>
                  <a:gd name="connsiteY10" fmla="*/ 2047473 h 4099313"/>
                  <a:gd name="connsiteX11" fmla="*/ 2051841 w 4228786"/>
                  <a:gd name="connsiteY11" fmla="*/ 4099313 h 4099313"/>
                  <a:gd name="connsiteX12" fmla="*/ 0 w 4228786"/>
                  <a:gd name="connsiteY12" fmla="*/ 2047473 h 4099313"/>
                  <a:gd name="connsiteX13" fmla="*/ 2051840 w 4228786"/>
                  <a:gd name="connsiteY13" fmla="*/ 3787239 h 4099313"/>
                  <a:gd name="connsiteX14" fmla="*/ 3791606 w 4228786"/>
                  <a:gd name="connsiteY14" fmla="*/ 2047472 h 4099313"/>
                  <a:gd name="connsiteX15" fmla="*/ 1965331 w 4228786"/>
                  <a:gd name="connsiteY15" fmla="*/ 0 h 4099313"/>
                  <a:gd name="connsiteX16" fmla="*/ 1965331 w 4228786"/>
                  <a:gd name="connsiteY16" fmla="*/ 312073 h 4099313"/>
                  <a:gd name="connsiteX17" fmla="*/ 614420 w 4228786"/>
                  <a:gd name="connsiteY17" fmla="*/ 1067768 h 4099313"/>
                  <a:gd name="connsiteX18" fmla="*/ 345329 w 4228786"/>
                  <a:gd name="connsiteY18" fmla="*/ 908652 h 4099313"/>
                  <a:gd name="connsiteX19" fmla="*/ 1965331 w 4228786"/>
                  <a:gd name="connsiteY19" fmla="*/ 0 h 4099313"/>
                  <a:gd name="connsiteX0" fmla="*/ 270720 w 3885086"/>
                  <a:gd name="connsiteY0" fmla="*/ 1067768 h 4224418"/>
                  <a:gd name="connsiteX1" fmla="*/ 273843 w 3885086"/>
                  <a:gd name="connsiteY1" fmla="*/ 1069614 h 4224418"/>
                  <a:gd name="connsiteX2" fmla="*/ 270720 w 3885086"/>
                  <a:gd name="connsiteY2" fmla="*/ 1067768 h 4224418"/>
                  <a:gd name="connsiteX3" fmla="*/ 0 w 3885086"/>
                  <a:gd name="connsiteY3" fmla="*/ 907689 h 4224418"/>
                  <a:gd name="connsiteX4" fmla="*/ 1629 w 3885086"/>
                  <a:gd name="connsiteY4" fmla="*/ 908652 h 4224418"/>
                  <a:gd name="connsiteX5" fmla="*/ 0 w 3885086"/>
                  <a:gd name="connsiteY5" fmla="*/ 907689 h 4224418"/>
                  <a:gd name="connsiteX6" fmla="*/ 1621631 w 3885086"/>
                  <a:gd name="connsiteY6" fmla="*/ 312073 h 4224418"/>
                  <a:gd name="connsiteX7" fmla="*/ 1621631 w 3885086"/>
                  <a:gd name="connsiteY7" fmla="*/ 312377 h 4224418"/>
                  <a:gd name="connsiteX8" fmla="*/ 1621631 w 3885086"/>
                  <a:gd name="connsiteY8" fmla="*/ 312073 h 4224418"/>
                  <a:gd name="connsiteX9" fmla="*/ 3447906 w 3885086"/>
                  <a:gd name="connsiteY9" fmla="*/ 2047472 h 4224418"/>
                  <a:gd name="connsiteX10" fmla="*/ 3759981 w 3885086"/>
                  <a:gd name="connsiteY10" fmla="*/ 2047473 h 4224418"/>
                  <a:gd name="connsiteX11" fmla="*/ 1708141 w 3885086"/>
                  <a:gd name="connsiteY11" fmla="*/ 4099313 h 4224418"/>
                  <a:gd name="connsiteX12" fmla="*/ 1708140 w 3885086"/>
                  <a:gd name="connsiteY12" fmla="*/ 3787239 h 4224418"/>
                  <a:gd name="connsiteX13" fmla="*/ 3447906 w 3885086"/>
                  <a:gd name="connsiteY13" fmla="*/ 2047472 h 4224418"/>
                  <a:gd name="connsiteX14" fmla="*/ 1621631 w 3885086"/>
                  <a:gd name="connsiteY14" fmla="*/ 0 h 4224418"/>
                  <a:gd name="connsiteX15" fmla="*/ 1621631 w 3885086"/>
                  <a:gd name="connsiteY15" fmla="*/ 312073 h 4224418"/>
                  <a:gd name="connsiteX16" fmla="*/ 270720 w 3885086"/>
                  <a:gd name="connsiteY16" fmla="*/ 1067768 h 4224418"/>
                  <a:gd name="connsiteX17" fmla="*/ 1629 w 3885086"/>
                  <a:gd name="connsiteY17" fmla="*/ 908652 h 4224418"/>
                  <a:gd name="connsiteX18" fmla="*/ 1621631 w 3885086"/>
                  <a:gd name="connsiteY18" fmla="*/ 0 h 4224418"/>
                  <a:gd name="connsiteX0" fmla="*/ 270720 w 3885086"/>
                  <a:gd name="connsiteY0" fmla="*/ 1067768 h 4099313"/>
                  <a:gd name="connsiteX1" fmla="*/ 273843 w 3885086"/>
                  <a:gd name="connsiteY1" fmla="*/ 1069614 h 4099313"/>
                  <a:gd name="connsiteX2" fmla="*/ 270720 w 3885086"/>
                  <a:gd name="connsiteY2" fmla="*/ 1067768 h 4099313"/>
                  <a:gd name="connsiteX3" fmla="*/ 0 w 3885086"/>
                  <a:gd name="connsiteY3" fmla="*/ 907689 h 4099313"/>
                  <a:gd name="connsiteX4" fmla="*/ 1629 w 3885086"/>
                  <a:gd name="connsiteY4" fmla="*/ 908652 h 4099313"/>
                  <a:gd name="connsiteX5" fmla="*/ 0 w 3885086"/>
                  <a:gd name="connsiteY5" fmla="*/ 907689 h 4099313"/>
                  <a:gd name="connsiteX6" fmla="*/ 1621631 w 3885086"/>
                  <a:gd name="connsiteY6" fmla="*/ 312073 h 4099313"/>
                  <a:gd name="connsiteX7" fmla="*/ 1621631 w 3885086"/>
                  <a:gd name="connsiteY7" fmla="*/ 312377 h 4099313"/>
                  <a:gd name="connsiteX8" fmla="*/ 1621631 w 3885086"/>
                  <a:gd name="connsiteY8" fmla="*/ 312073 h 4099313"/>
                  <a:gd name="connsiteX9" fmla="*/ 3447906 w 3885086"/>
                  <a:gd name="connsiteY9" fmla="*/ 2047472 h 4099313"/>
                  <a:gd name="connsiteX10" fmla="*/ 3759981 w 3885086"/>
                  <a:gd name="connsiteY10" fmla="*/ 2047473 h 4099313"/>
                  <a:gd name="connsiteX11" fmla="*/ 1708141 w 3885086"/>
                  <a:gd name="connsiteY11" fmla="*/ 4099313 h 4099313"/>
                  <a:gd name="connsiteX12" fmla="*/ 3447906 w 3885086"/>
                  <a:gd name="connsiteY12" fmla="*/ 2047472 h 4099313"/>
                  <a:gd name="connsiteX13" fmla="*/ 1621631 w 3885086"/>
                  <a:gd name="connsiteY13" fmla="*/ 0 h 4099313"/>
                  <a:gd name="connsiteX14" fmla="*/ 1621631 w 3885086"/>
                  <a:gd name="connsiteY14" fmla="*/ 312073 h 4099313"/>
                  <a:gd name="connsiteX15" fmla="*/ 270720 w 3885086"/>
                  <a:gd name="connsiteY15" fmla="*/ 1067768 h 4099313"/>
                  <a:gd name="connsiteX16" fmla="*/ 1629 w 3885086"/>
                  <a:gd name="connsiteY16" fmla="*/ 908652 h 4099313"/>
                  <a:gd name="connsiteX17" fmla="*/ 1621631 w 3885086"/>
                  <a:gd name="connsiteY17" fmla="*/ 0 h 4099313"/>
                  <a:gd name="connsiteX0" fmla="*/ 270720 w 3760643"/>
                  <a:gd name="connsiteY0" fmla="*/ 1067768 h 2047473"/>
                  <a:gd name="connsiteX1" fmla="*/ 273843 w 3760643"/>
                  <a:gd name="connsiteY1" fmla="*/ 1069614 h 2047473"/>
                  <a:gd name="connsiteX2" fmla="*/ 270720 w 3760643"/>
                  <a:gd name="connsiteY2" fmla="*/ 1067768 h 2047473"/>
                  <a:gd name="connsiteX3" fmla="*/ 0 w 3760643"/>
                  <a:gd name="connsiteY3" fmla="*/ 907689 h 2047473"/>
                  <a:gd name="connsiteX4" fmla="*/ 1629 w 3760643"/>
                  <a:gd name="connsiteY4" fmla="*/ 908652 h 2047473"/>
                  <a:gd name="connsiteX5" fmla="*/ 0 w 3760643"/>
                  <a:gd name="connsiteY5" fmla="*/ 907689 h 2047473"/>
                  <a:gd name="connsiteX6" fmla="*/ 1621631 w 3760643"/>
                  <a:gd name="connsiteY6" fmla="*/ 312073 h 2047473"/>
                  <a:gd name="connsiteX7" fmla="*/ 1621631 w 3760643"/>
                  <a:gd name="connsiteY7" fmla="*/ 312377 h 2047473"/>
                  <a:gd name="connsiteX8" fmla="*/ 1621631 w 3760643"/>
                  <a:gd name="connsiteY8" fmla="*/ 312073 h 2047473"/>
                  <a:gd name="connsiteX9" fmla="*/ 3447906 w 3760643"/>
                  <a:gd name="connsiteY9" fmla="*/ 2047472 h 2047473"/>
                  <a:gd name="connsiteX10" fmla="*/ 3759981 w 3760643"/>
                  <a:gd name="connsiteY10" fmla="*/ 2047473 h 2047473"/>
                  <a:gd name="connsiteX11" fmla="*/ 3447906 w 3760643"/>
                  <a:gd name="connsiteY11" fmla="*/ 2047472 h 2047473"/>
                  <a:gd name="connsiteX12" fmla="*/ 1621631 w 3760643"/>
                  <a:gd name="connsiteY12" fmla="*/ 0 h 2047473"/>
                  <a:gd name="connsiteX13" fmla="*/ 1621631 w 3760643"/>
                  <a:gd name="connsiteY13" fmla="*/ 312073 h 2047473"/>
                  <a:gd name="connsiteX14" fmla="*/ 270720 w 3760643"/>
                  <a:gd name="connsiteY14" fmla="*/ 1067768 h 2047473"/>
                  <a:gd name="connsiteX15" fmla="*/ 1629 w 3760643"/>
                  <a:gd name="connsiteY15" fmla="*/ 908652 h 2047473"/>
                  <a:gd name="connsiteX16" fmla="*/ 1621631 w 3760643"/>
                  <a:gd name="connsiteY16" fmla="*/ 0 h 2047473"/>
                  <a:gd name="connsiteX0" fmla="*/ 270720 w 1621631"/>
                  <a:gd name="connsiteY0" fmla="*/ 1067768 h 1069614"/>
                  <a:gd name="connsiteX1" fmla="*/ 273843 w 1621631"/>
                  <a:gd name="connsiteY1" fmla="*/ 1069614 h 1069614"/>
                  <a:gd name="connsiteX2" fmla="*/ 270720 w 1621631"/>
                  <a:gd name="connsiteY2" fmla="*/ 1067768 h 1069614"/>
                  <a:gd name="connsiteX3" fmla="*/ 0 w 1621631"/>
                  <a:gd name="connsiteY3" fmla="*/ 907689 h 1069614"/>
                  <a:gd name="connsiteX4" fmla="*/ 1629 w 1621631"/>
                  <a:gd name="connsiteY4" fmla="*/ 908652 h 1069614"/>
                  <a:gd name="connsiteX5" fmla="*/ 0 w 1621631"/>
                  <a:gd name="connsiteY5" fmla="*/ 907689 h 1069614"/>
                  <a:gd name="connsiteX6" fmla="*/ 1621631 w 1621631"/>
                  <a:gd name="connsiteY6" fmla="*/ 312073 h 1069614"/>
                  <a:gd name="connsiteX7" fmla="*/ 1621631 w 1621631"/>
                  <a:gd name="connsiteY7" fmla="*/ 312377 h 1069614"/>
                  <a:gd name="connsiteX8" fmla="*/ 1621631 w 1621631"/>
                  <a:gd name="connsiteY8" fmla="*/ 312073 h 1069614"/>
                  <a:gd name="connsiteX9" fmla="*/ 1621631 w 1621631"/>
                  <a:gd name="connsiteY9" fmla="*/ 0 h 1069614"/>
                  <a:gd name="connsiteX10" fmla="*/ 1621631 w 1621631"/>
                  <a:gd name="connsiteY10" fmla="*/ 312073 h 1069614"/>
                  <a:gd name="connsiteX11" fmla="*/ 270720 w 1621631"/>
                  <a:gd name="connsiteY11" fmla="*/ 1067768 h 1069614"/>
                  <a:gd name="connsiteX12" fmla="*/ 1629 w 1621631"/>
                  <a:gd name="connsiteY12" fmla="*/ 908652 h 1069614"/>
                  <a:gd name="connsiteX13" fmla="*/ 1621631 w 1621631"/>
                  <a:gd name="connsiteY13" fmla="*/ 0 h 1069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21631" h="1069614">
                    <a:moveTo>
                      <a:pt x="270720" y="1067768"/>
                    </a:moveTo>
                    <a:lnTo>
                      <a:pt x="273843" y="1069614"/>
                    </a:lnTo>
                    <a:lnTo>
                      <a:pt x="270720" y="1067768"/>
                    </a:lnTo>
                    <a:close/>
                    <a:moveTo>
                      <a:pt x="0" y="907689"/>
                    </a:moveTo>
                    <a:lnTo>
                      <a:pt x="1629" y="908652"/>
                    </a:lnTo>
                    <a:lnTo>
                      <a:pt x="0" y="907689"/>
                    </a:lnTo>
                    <a:close/>
                    <a:moveTo>
                      <a:pt x="1621631" y="312073"/>
                    </a:moveTo>
                    <a:lnTo>
                      <a:pt x="1621631" y="312377"/>
                    </a:lnTo>
                    <a:lnTo>
                      <a:pt x="1621631" y="312073"/>
                    </a:lnTo>
                    <a:close/>
                    <a:moveTo>
                      <a:pt x="1621631" y="0"/>
                    </a:moveTo>
                    <a:lnTo>
                      <a:pt x="1621631" y="312073"/>
                    </a:lnTo>
                    <a:cubicBezTo>
                      <a:pt x="1059988" y="337356"/>
                      <a:pt x="568425" y="631117"/>
                      <a:pt x="270720" y="1067768"/>
                    </a:cubicBezTo>
                    <a:lnTo>
                      <a:pt x="1629" y="908652"/>
                    </a:lnTo>
                    <a:cubicBezTo>
                      <a:pt x="354259" y="380480"/>
                      <a:pt x="945677" y="25494"/>
                      <a:pt x="1621631" y="0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98894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 b="1" spc="-38" dirty="0">
                  <a:solidFill>
                    <a:schemeClr val="accen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sp>
        <p:nvSpPr>
          <p:cNvPr id="37" name="Right Brace 112">
            <a:extLst>
              <a:ext uri="{FF2B5EF4-FFF2-40B4-BE49-F238E27FC236}">
                <a16:creationId xmlns:a16="http://schemas.microsoft.com/office/drawing/2014/main" id="{AA3F0061-5FD1-E46C-BCAB-5C37746C9F6D}"/>
              </a:ext>
            </a:extLst>
          </p:cNvPr>
          <p:cNvSpPr/>
          <p:nvPr/>
        </p:nvSpPr>
        <p:spPr>
          <a:xfrm rot="10800000">
            <a:off x="4067944" y="1646194"/>
            <a:ext cx="427545" cy="2258569"/>
          </a:xfrm>
          <a:prstGeom prst="rightBrace">
            <a:avLst>
              <a:gd name="adj1" fmla="val 47292"/>
              <a:gd name="adj2" fmla="val 50110"/>
            </a:avLst>
          </a:prstGeom>
          <a:ln w="12700">
            <a:solidFill>
              <a:schemeClr val="accent3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9896" tIns="34949" rIns="69896" bIns="34949" rtlCol="0" anchor="ctr"/>
          <a:lstStyle/>
          <a:p>
            <a:pPr algn="ctr" defTabSz="699233"/>
            <a:endParaRPr lang="en-US" sz="1350">
              <a:solidFill>
                <a:schemeClr val="accen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8" name="Group 113">
            <a:extLst>
              <a:ext uri="{FF2B5EF4-FFF2-40B4-BE49-F238E27FC236}">
                <a16:creationId xmlns:a16="http://schemas.microsoft.com/office/drawing/2014/main" id="{4805031A-FE57-D8E9-FFC1-A2A4489C9564}"/>
              </a:ext>
            </a:extLst>
          </p:cNvPr>
          <p:cNvGrpSpPr/>
          <p:nvPr/>
        </p:nvGrpSpPr>
        <p:grpSpPr>
          <a:xfrm>
            <a:off x="4631940" y="1563637"/>
            <a:ext cx="633846" cy="562947"/>
            <a:chOff x="2393096" y="3314046"/>
            <a:chExt cx="828750" cy="736049"/>
          </a:xfrm>
          <a:solidFill>
            <a:schemeClr val="bg1"/>
          </a:solidFill>
        </p:grpSpPr>
        <p:sp>
          <p:nvSpPr>
            <p:cNvPr id="39" name="Donut 1">
              <a:extLst>
                <a:ext uri="{FF2B5EF4-FFF2-40B4-BE49-F238E27FC236}">
                  <a16:creationId xmlns:a16="http://schemas.microsoft.com/office/drawing/2014/main" id="{0789F419-F4A6-1E84-F9E9-6D341A6F039D}"/>
                </a:ext>
              </a:extLst>
            </p:cNvPr>
            <p:cNvSpPr/>
            <p:nvPr/>
          </p:nvSpPr>
          <p:spPr bwMode="auto">
            <a:xfrm>
              <a:off x="2627474" y="3511580"/>
              <a:ext cx="359995" cy="358073"/>
            </a:xfrm>
            <a:custGeom>
              <a:avLst/>
              <a:gdLst/>
              <a:ahLst/>
              <a:cxnLst/>
              <a:rect l="l" t="t" r="r" b="b"/>
              <a:pathLst>
                <a:path w="359995" h="358073">
                  <a:moveTo>
                    <a:pt x="1123" y="199707"/>
                  </a:moveTo>
                  <a:lnTo>
                    <a:pt x="124671" y="200830"/>
                  </a:lnTo>
                  <a:lnTo>
                    <a:pt x="166228" y="236771"/>
                  </a:lnTo>
                  <a:cubicBezTo>
                    <a:pt x="147787" y="236941"/>
                    <a:pt x="129346" y="237110"/>
                    <a:pt x="110905" y="237279"/>
                  </a:cubicBezTo>
                  <a:cubicBezTo>
                    <a:pt x="126331" y="262471"/>
                    <a:pt x="154567" y="277062"/>
                    <a:pt x="186212" y="277062"/>
                  </a:cubicBezTo>
                  <a:cubicBezTo>
                    <a:pt x="225799" y="277062"/>
                    <a:pt x="260053" y="254227"/>
                    <a:pt x="276157" y="220830"/>
                  </a:cubicBezTo>
                  <a:lnTo>
                    <a:pt x="356653" y="220830"/>
                  </a:lnTo>
                  <a:cubicBezTo>
                    <a:pt x="337124" y="296696"/>
                    <a:pt x="268203" y="352658"/>
                    <a:pt x="186212" y="352658"/>
                  </a:cubicBezTo>
                  <a:cubicBezTo>
                    <a:pt x="127185" y="352658"/>
                    <a:pt x="74933" y="323655"/>
                    <a:pt x="43803" y="278531"/>
                  </a:cubicBezTo>
                  <a:lnTo>
                    <a:pt x="43803" y="289560"/>
                  </a:lnTo>
                  <a:lnTo>
                    <a:pt x="38188" y="358073"/>
                  </a:lnTo>
                  <a:lnTo>
                    <a:pt x="0" y="326625"/>
                  </a:lnTo>
                  <a:close/>
                  <a:moveTo>
                    <a:pt x="186212" y="0"/>
                  </a:moveTo>
                  <a:cubicBezTo>
                    <a:pt x="241995" y="0"/>
                    <a:pt x="291729" y="25904"/>
                    <a:pt x="321951" y="67970"/>
                  </a:cubicBezTo>
                  <a:cubicBezTo>
                    <a:pt x="322151" y="46267"/>
                    <a:pt x="322350" y="24565"/>
                    <a:pt x="322549" y="2862"/>
                  </a:cubicBezTo>
                  <a:lnTo>
                    <a:pt x="358490" y="44419"/>
                  </a:lnTo>
                  <a:lnTo>
                    <a:pt x="359413" y="145933"/>
                  </a:lnTo>
                  <a:cubicBezTo>
                    <a:pt x="359808" y="146450"/>
                    <a:pt x="359903" y="147019"/>
                    <a:pt x="359995" y="147588"/>
                  </a:cubicBezTo>
                  <a:lnTo>
                    <a:pt x="359428" y="147588"/>
                  </a:lnTo>
                  <a:lnTo>
                    <a:pt x="359613" y="167968"/>
                  </a:lnTo>
                  <a:lnTo>
                    <a:pt x="232696" y="169091"/>
                  </a:lnTo>
                  <a:lnTo>
                    <a:pt x="201247" y="130903"/>
                  </a:lnTo>
                  <a:lnTo>
                    <a:pt x="269760" y="125288"/>
                  </a:lnTo>
                  <a:lnTo>
                    <a:pt x="271731" y="125288"/>
                  </a:lnTo>
                  <a:cubicBezTo>
                    <a:pt x="255176" y="95313"/>
                    <a:pt x="222996" y="75596"/>
                    <a:pt x="186212" y="75596"/>
                  </a:cubicBezTo>
                  <a:cubicBezTo>
                    <a:pt x="140615" y="75596"/>
                    <a:pt x="102095" y="105890"/>
                    <a:pt x="90145" y="147588"/>
                  </a:cubicBezTo>
                  <a:lnTo>
                    <a:pt x="12428" y="147588"/>
                  </a:lnTo>
                  <a:cubicBezTo>
                    <a:pt x="25957" y="63857"/>
                    <a:pt x="98627" y="0"/>
                    <a:pt x="186212" y="0"/>
                  </a:cubicBezTo>
                  <a:close/>
                </a:path>
              </a:pathLst>
            </a:cu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98894" fontAlgn="base">
                <a:spcBef>
                  <a:spcPct val="0"/>
                </a:spcBef>
                <a:spcAft>
                  <a:spcPct val="0"/>
                </a:spcAft>
              </a:pPr>
              <a:endParaRPr lang="en-US" sz="1350" spc="-38" dirty="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40" name="Group 115">
              <a:extLst>
                <a:ext uri="{FF2B5EF4-FFF2-40B4-BE49-F238E27FC236}">
                  <a16:creationId xmlns:a16="http://schemas.microsoft.com/office/drawing/2014/main" id="{DF57A495-A624-04B3-E1F7-F78E1E683787}"/>
                </a:ext>
              </a:extLst>
            </p:cNvPr>
            <p:cNvGrpSpPr/>
            <p:nvPr/>
          </p:nvGrpSpPr>
          <p:grpSpPr>
            <a:xfrm>
              <a:off x="2393096" y="3314046"/>
              <a:ext cx="828750" cy="736049"/>
              <a:chOff x="5625794" y="1599766"/>
              <a:chExt cx="4594902" cy="4080930"/>
            </a:xfrm>
            <a:grpFill/>
          </p:grpSpPr>
          <p:grpSp>
            <p:nvGrpSpPr>
              <p:cNvPr id="41" name="Group 116">
                <a:extLst>
                  <a:ext uri="{FF2B5EF4-FFF2-40B4-BE49-F238E27FC236}">
                    <a16:creationId xmlns:a16="http://schemas.microsoft.com/office/drawing/2014/main" id="{3D0A764A-8209-3B31-F03D-4C88E81CD904}"/>
                  </a:ext>
                </a:extLst>
              </p:cNvPr>
              <p:cNvGrpSpPr/>
              <p:nvPr/>
            </p:nvGrpSpPr>
            <p:grpSpPr>
              <a:xfrm>
                <a:off x="6191250" y="1599766"/>
                <a:ext cx="3473485" cy="1069614"/>
                <a:chOff x="6191250" y="1599766"/>
                <a:chExt cx="3473485" cy="1069614"/>
              </a:xfrm>
              <a:grpFill/>
            </p:grpSpPr>
            <p:sp>
              <p:nvSpPr>
                <p:cNvPr id="47" name="Freeform 122">
                  <a:extLst>
                    <a:ext uri="{FF2B5EF4-FFF2-40B4-BE49-F238E27FC236}">
                      <a16:creationId xmlns:a16="http://schemas.microsoft.com/office/drawing/2014/main" id="{F7D7F71E-2734-D8ED-862F-D70D1EBA56F6}"/>
                    </a:ext>
                  </a:extLst>
                </p:cNvPr>
                <p:cNvSpPr/>
                <p:nvPr/>
              </p:nvSpPr>
              <p:spPr bwMode="auto">
                <a:xfrm>
                  <a:off x="6191250" y="1599766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98124 w 4158105"/>
                    <a:gd name="connsiteY8" fmla="*/ 919162 h 4110786"/>
                    <a:gd name="connsiteX9" fmla="*/ 2106264 w 4158105"/>
                    <a:gd name="connsiteY9" fmla="*/ 319178 h 4110786"/>
                    <a:gd name="connsiteX10" fmla="*/ 2198792 w 4158105"/>
                    <a:gd name="connsiteY10" fmla="*/ 323850 h 4110786"/>
                    <a:gd name="connsiteX11" fmla="*/ 2019755 w 4158105"/>
                    <a:gd name="connsiteY11" fmla="*/ 323850 h 4110786"/>
                    <a:gd name="connsiteX12" fmla="*/ 2019755 w 4158105"/>
                    <a:gd name="connsiteY12" fmla="*/ 323546 h 4110786"/>
                    <a:gd name="connsiteX13" fmla="*/ 2106264 w 4158105"/>
                    <a:gd name="connsiteY13" fmla="*/ 319178 h 4110786"/>
                    <a:gd name="connsiteX14" fmla="*/ 2224351 w 4158105"/>
                    <a:gd name="connsiteY14" fmla="*/ 13068 h 4110786"/>
                    <a:gd name="connsiteX15" fmla="*/ 4158105 w 4158105"/>
                    <a:gd name="connsiteY15" fmla="*/ 2058946 h 4110786"/>
                    <a:gd name="connsiteX16" fmla="*/ 2106265 w 4158105"/>
                    <a:gd name="connsiteY16" fmla="*/ 4110786 h 4110786"/>
                    <a:gd name="connsiteX17" fmla="*/ 54424 w 4158105"/>
                    <a:gd name="connsiteY17" fmla="*/ 2058946 h 4110786"/>
                    <a:gd name="connsiteX18" fmla="*/ 574232 w 4158105"/>
                    <a:gd name="connsiteY18" fmla="*/ 1234330 h 4110786"/>
                    <a:gd name="connsiteX19" fmla="*/ 366497 w 4158105"/>
                    <a:gd name="connsiteY19" fmla="*/ 2058945 h 4110786"/>
                    <a:gd name="connsiteX20" fmla="*/ 2106264 w 4158105"/>
                    <a:gd name="connsiteY20" fmla="*/ 3798712 h 4110786"/>
                    <a:gd name="connsiteX21" fmla="*/ 3846030 w 4158105"/>
                    <a:gd name="connsiteY21" fmla="*/ 2058945 h 4110786"/>
                    <a:gd name="connsiteX22" fmla="*/ 2198792 w 4158105"/>
                    <a:gd name="connsiteY22" fmla="*/ 323850 h 4110786"/>
                    <a:gd name="connsiteX23" fmla="*/ 2219780 w 4158105"/>
                    <a:gd name="connsiteY23" fmla="*/ 323850 h 4110786"/>
                    <a:gd name="connsiteX24" fmla="*/ 2224351 w 4158105"/>
                    <a:gd name="connsiteY24" fmla="*/ 13068 h 4110786"/>
                    <a:gd name="connsiteX25" fmla="*/ 2019755 w 4158105"/>
                    <a:gd name="connsiteY25" fmla="*/ 11473 h 4110786"/>
                    <a:gd name="connsiteX26" fmla="*/ 2019755 w 4158105"/>
                    <a:gd name="connsiteY26" fmla="*/ 323546 h 4110786"/>
                    <a:gd name="connsiteX27" fmla="*/ 668844 w 4158105"/>
                    <a:gd name="connsiteY27" fmla="*/ 1079241 h 4110786"/>
                    <a:gd name="connsiteX28" fmla="*/ 399753 w 4158105"/>
                    <a:gd name="connsiteY28" fmla="*/ 920125 h 4110786"/>
                    <a:gd name="connsiteX29" fmla="*/ 2019755 w 4158105"/>
                    <a:gd name="connsiteY29" fmla="*/ 11473 h 4110786"/>
                    <a:gd name="connsiteX30" fmla="*/ 2224543 w 4158105"/>
                    <a:gd name="connsiteY30" fmla="*/ 0 h 4110786"/>
                    <a:gd name="connsiteX31" fmla="*/ 2224351 w 4158105"/>
                    <a:gd name="connsiteY31" fmla="*/ 13068 h 4110786"/>
                    <a:gd name="connsiteX32" fmla="*/ 2106265 w 4158105"/>
                    <a:gd name="connsiteY32" fmla="*/ 7105 h 4110786"/>
                    <a:gd name="connsiteX33" fmla="*/ 2019755 w 4158105"/>
                    <a:gd name="connsiteY33" fmla="*/ 11473 h 4110786"/>
                    <a:gd name="connsiteX34" fmla="*/ 2019755 w 4158105"/>
                    <a:gd name="connsiteY34" fmla="*/ 2381 h 4110786"/>
                    <a:gd name="connsiteX35" fmla="*/ 2224543 w 4158105"/>
                    <a:gd name="connsiteY35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98124 w 4158105"/>
                    <a:gd name="connsiteY7" fmla="*/ 919162 h 4110786"/>
                    <a:gd name="connsiteX8" fmla="*/ 2106264 w 4158105"/>
                    <a:gd name="connsiteY8" fmla="*/ 319178 h 4110786"/>
                    <a:gd name="connsiteX9" fmla="*/ 2198792 w 4158105"/>
                    <a:gd name="connsiteY9" fmla="*/ 323850 h 4110786"/>
                    <a:gd name="connsiteX10" fmla="*/ 2019755 w 4158105"/>
                    <a:gd name="connsiteY10" fmla="*/ 323850 h 4110786"/>
                    <a:gd name="connsiteX11" fmla="*/ 2019755 w 4158105"/>
                    <a:gd name="connsiteY11" fmla="*/ 323546 h 4110786"/>
                    <a:gd name="connsiteX12" fmla="*/ 2106264 w 4158105"/>
                    <a:gd name="connsiteY12" fmla="*/ 319178 h 4110786"/>
                    <a:gd name="connsiteX13" fmla="*/ 2224351 w 4158105"/>
                    <a:gd name="connsiteY13" fmla="*/ 13068 h 4110786"/>
                    <a:gd name="connsiteX14" fmla="*/ 4158105 w 4158105"/>
                    <a:gd name="connsiteY14" fmla="*/ 2058946 h 4110786"/>
                    <a:gd name="connsiteX15" fmla="*/ 2106265 w 4158105"/>
                    <a:gd name="connsiteY15" fmla="*/ 4110786 h 4110786"/>
                    <a:gd name="connsiteX16" fmla="*/ 54424 w 4158105"/>
                    <a:gd name="connsiteY16" fmla="*/ 2058946 h 4110786"/>
                    <a:gd name="connsiteX17" fmla="*/ 574232 w 4158105"/>
                    <a:gd name="connsiteY17" fmla="*/ 1234330 h 4110786"/>
                    <a:gd name="connsiteX18" fmla="*/ 366497 w 4158105"/>
                    <a:gd name="connsiteY18" fmla="*/ 2058945 h 4110786"/>
                    <a:gd name="connsiteX19" fmla="*/ 2106264 w 4158105"/>
                    <a:gd name="connsiteY19" fmla="*/ 3798712 h 4110786"/>
                    <a:gd name="connsiteX20" fmla="*/ 3846030 w 4158105"/>
                    <a:gd name="connsiteY20" fmla="*/ 2058945 h 4110786"/>
                    <a:gd name="connsiteX21" fmla="*/ 2198792 w 4158105"/>
                    <a:gd name="connsiteY21" fmla="*/ 323850 h 4110786"/>
                    <a:gd name="connsiteX22" fmla="*/ 2219780 w 4158105"/>
                    <a:gd name="connsiteY22" fmla="*/ 323850 h 4110786"/>
                    <a:gd name="connsiteX23" fmla="*/ 2224351 w 4158105"/>
                    <a:gd name="connsiteY23" fmla="*/ 13068 h 4110786"/>
                    <a:gd name="connsiteX24" fmla="*/ 2019755 w 4158105"/>
                    <a:gd name="connsiteY24" fmla="*/ 11473 h 4110786"/>
                    <a:gd name="connsiteX25" fmla="*/ 2019755 w 4158105"/>
                    <a:gd name="connsiteY25" fmla="*/ 323546 h 4110786"/>
                    <a:gd name="connsiteX26" fmla="*/ 668844 w 4158105"/>
                    <a:gd name="connsiteY26" fmla="*/ 1079241 h 4110786"/>
                    <a:gd name="connsiteX27" fmla="*/ 399753 w 4158105"/>
                    <a:gd name="connsiteY27" fmla="*/ 920125 h 4110786"/>
                    <a:gd name="connsiteX28" fmla="*/ 2019755 w 4158105"/>
                    <a:gd name="connsiteY28" fmla="*/ 11473 h 4110786"/>
                    <a:gd name="connsiteX29" fmla="*/ 2224543 w 4158105"/>
                    <a:gd name="connsiteY29" fmla="*/ 0 h 4110786"/>
                    <a:gd name="connsiteX30" fmla="*/ 2224351 w 4158105"/>
                    <a:gd name="connsiteY30" fmla="*/ 13068 h 4110786"/>
                    <a:gd name="connsiteX31" fmla="*/ 2106265 w 4158105"/>
                    <a:gd name="connsiteY31" fmla="*/ 7105 h 4110786"/>
                    <a:gd name="connsiteX32" fmla="*/ 2019755 w 4158105"/>
                    <a:gd name="connsiteY32" fmla="*/ 11473 h 4110786"/>
                    <a:gd name="connsiteX33" fmla="*/ 2019755 w 4158105"/>
                    <a:gd name="connsiteY33" fmla="*/ 2381 h 4110786"/>
                    <a:gd name="connsiteX34" fmla="*/ 2224543 w 4158105"/>
                    <a:gd name="connsiteY34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644913 w 4228786"/>
                    <a:gd name="connsiteY3" fmla="*/ 1234330 h 4110786"/>
                    <a:gd name="connsiteX4" fmla="*/ 739525 w 4228786"/>
                    <a:gd name="connsiteY4" fmla="*/ 1079241 h 4110786"/>
                    <a:gd name="connsiteX5" fmla="*/ 468805 w 4228786"/>
                    <a:gd name="connsiteY5" fmla="*/ 919162 h 4110786"/>
                    <a:gd name="connsiteX6" fmla="*/ 470434 w 4228786"/>
                    <a:gd name="connsiteY6" fmla="*/ 920125 h 4110786"/>
                    <a:gd name="connsiteX7" fmla="*/ 468805 w 4228786"/>
                    <a:gd name="connsiteY7" fmla="*/ 919162 h 4110786"/>
                    <a:gd name="connsiteX8" fmla="*/ 2176945 w 4228786"/>
                    <a:gd name="connsiteY8" fmla="*/ 319178 h 4110786"/>
                    <a:gd name="connsiteX9" fmla="*/ 2269473 w 4228786"/>
                    <a:gd name="connsiteY9" fmla="*/ 323850 h 4110786"/>
                    <a:gd name="connsiteX10" fmla="*/ 2090436 w 4228786"/>
                    <a:gd name="connsiteY10" fmla="*/ 323850 h 4110786"/>
                    <a:gd name="connsiteX11" fmla="*/ 2090436 w 4228786"/>
                    <a:gd name="connsiteY11" fmla="*/ 323546 h 4110786"/>
                    <a:gd name="connsiteX12" fmla="*/ 2176945 w 4228786"/>
                    <a:gd name="connsiteY12" fmla="*/ 319178 h 4110786"/>
                    <a:gd name="connsiteX13" fmla="*/ 2295032 w 4228786"/>
                    <a:gd name="connsiteY13" fmla="*/ 13068 h 4110786"/>
                    <a:gd name="connsiteX14" fmla="*/ 4228786 w 4228786"/>
                    <a:gd name="connsiteY14" fmla="*/ 2058946 h 4110786"/>
                    <a:gd name="connsiteX15" fmla="*/ 2176946 w 4228786"/>
                    <a:gd name="connsiteY15" fmla="*/ 4110786 h 4110786"/>
                    <a:gd name="connsiteX16" fmla="*/ 125105 w 4228786"/>
                    <a:gd name="connsiteY16" fmla="*/ 2058946 h 4110786"/>
                    <a:gd name="connsiteX17" fmla="*/ 437178 w 4228786"/>
                    <a:gd name="connsiteY17" fmla="*/ 2058945 h 4110786"/>
                    <a:gd name="connsiteX18" fmla="*/ 2176945 w 4228786"/>
                    <a:gd name="connsiteY18" fmla="*/ 3798712 h 4110786"/>
                    <a:gd name="connsiteX19" fmla="*/ 3916711 w 4228786"/>
                    <a:gd name="connsiteY19" fmla="*/ 2058945 h 4110786"/>
                    <a:gd name="connsiteX20" fmla="*/ 2269473 w 4228786"/>
                    <a:gd name="connsiteY20" fmla="*/ 323850 h 4110786"/>
                    <a:gd name="connsiteX21" fmla="*/ 2290461 w 4228786"/>
                    <a:gd name="connsiteY21" fmla="*/ 323850 h 4110786"/>
                    <a:gd name="connsiteX22" fmla="*/ 2295032 w 4228786"/>
                    <a:gd name="connsiteY22" fmla="*/ 13068 h 4110786"/>
                    <a:gd name="connsiteX23" fmla="*/ 2090436 w 4228786"/>
                    <a:gd name="connsiteY23" fmla="*/ 11473 h 4110786"/>
                    <a:gd name="connsiteX24" fmla="*/ 2090436 w 4228786"/>
                    <a:gd name="connsiteY24" fmla="*/ 323546 h 4110786"/>
                    <a:gd name="connsiteX25" fmla="*/ 739525 w 4228786"/>
                    <a:gd name="connsiteY25" fmla="*/ 1079241 h 4110786"/>
                    <a:gd name="connsiteX26" fmla="*/ 470434 w 4228786"/>
                    <a:gd name="connsiteY26" fmla="*/ 920125 h 4110786"/>
                    <a:gd name="connsiteX27" fmla="*/ 2090436 w 4228786"/>
                    <a:gd name="connsiteY27" fmla="*/ 11473 h 4110786"/>
                    <a:gd name="connsiteX28" fmla="*/ 2295224 w 4228786"/>
                    <a:gd name="connsiteY28" fmla="*/ 0 h 4110786"/>
                    <a:gd name="connsiteX29" fmla="*/ 2295032 w 4228786"/>
                    <a:gd name="connsiteY29" fmla="*/ 13068 h 4110786"/>
                    <a:gd name="connsiteX30" fmla="*/ 2176946 w 4228786"/>
                    <a:gd name="connsiteY30" fmla="*/ 7105 h 4110786"/>
                    <a:gd name="connsiteX31" fmla="*/ 2090436 w 4228786"/>
                    <a:gd name="connsiteY31" fmla="*/ 11473 h 4110786"/>
                    <a:gd name="connsiteX32" fmla="*/ 2090436 w 4228786"/>
                    <a:gd name="connsiteY32" fmla="*/ 2381 h 4110786"/>
                    <a:gd name="connsiteX33" fmla="*/ 2295224 w 4228786"/>
                    <a:gd name="connsiteY33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739525 w 4228786"/>
                    <a:gd name="connsiteY3" fmla="*/ 1079241 h 4110786"/>
                    <a:gd name="connsiteX4" fmla="*/ 468805 w 4228786"/>
                    <a:gd name="connsiteY4" fmla="*/ 919162 h 4110786"/>
                    <a:gd name="connsiteX5" fmla="*/ 470434 w 4228786"/>
                    <a:gd name="connsiteY5" fmla="*/ 920125 h 4110786"/>
                    <a:gd name="connsiteX6" fmla="*/ 468805 w 4228786"/>
                    <a:gd name="connsiteY6" fmla="*/ 919162 h 4110786"/>
                    <a:gd name="connsiteX7" fmla="*/ 2176945 w 4228786"/>
                    <a:gd name="connsiteY7" fmla="*/ 319178 h 4110786"/>
                    <a:gd name="connsiteX8" fmla="*/ 2269473 w 4228786"/>
                    <a:gd name="connsiteY8" fmla="*/ 323850 h 4110786"/>
                    <a:gd name="connsiteX9" fmla="*/ 2090436 w 4228786"/>
                    <a:gd name="connsiteY9" fmla="*/ 323850 h 4110786"/>
                    <a:gd name="connsiteX10" fmla="*/ 2090436 w 4228786"/>
                    <a:gd name="connsiteY10" fmla="*/ 323546 h 4110786"/>
                    <a:gd name="connsiteX11" fmla="*/ 2176945 w 4228786"/>
                    <a:gd name="connsiteY11" fmla="*/ 319178 h 4110786"/>
                    <a:gd name="connsiteX12" fmla="*/ 2295032 w 4228786"/>
                    <a:gd name="connsiteY12" fmla="*/ 13068 h 4110786"/>
                    <a:gd name="connsiteX13" fmla="*/ 4228786 w 4228786"/>
                    <a:gd name="connsiteY13" fmla="*/ 2058946 h 4110786"/>
                    <a:gd name="connsiteX14" fmla="*/ 2176946 w 4228786"/>
                    <a:gd name="connsiteY14" fmla="*/ 4110786 h 4110786"/>
                    <a:gd name="connsiteX15" fmla="*/ 125105 w 4228786"/>
                    <a:gd name="connsiteY15" fmla="*/ 2058946 h 4110786"/>
                    <a:gd name="connsiteX16" fmla="*/ 437178 w 4228786"/>
                    <a:gd name="connsiteY16" fmla="*/ 2058945 h 4110786"/>
                    <a:gd name="connsiteX17" fmla="*/ 2176945 w 4228786"/>
                    <a:gd name="connsiteY17" fmla="*/ 3798712 h 4110786"/>
                    <a:gd name="connsiteX18" fmla="*/ 3916711 w 4228786"/>
                    <a:gd name="connsiteY18" fmla="*/ 2058945 h 4110786"/>
                    <a:gd name="connsiteX19" fmla="*/ 2269473 w 4228786"/>
                    <a:gd name="connsiteY19" fmla="*/ 323850 h 4110786"/>
                    <a:gd name="connsiteX20" fmla="*/ 2290461 w 4228786"/>
                    <a:gd name="connsiteY20" fmla="*/ 323850 h 4110786"/>
                    <a:gd name="connsiteX21" fmla="*/ 2295032 w 4228786"/>
                    <a:gd name="connsiteY21" fmla="*/ 13068 h 4110786"/>
                    <a:gd name="connsiteX22" fmla="*/ 2090436 w 4228786"/>
                    <a:gd name="connsiteY22" fmla="*/ 11473 h 4110786"/>
                    <a:gd name="connsiteX23" fmla="*/ 2090436 w 4228786"/>
                    <a:gd name="connsiteY23" fmla="*/ 323546 h 4110786"/>
                    <a:gd name="connsiteX24" fmla="*/ 739525 w 4228786"/>
                    <a:gd name="connsiteY24" fmla="*/ 1079241 h 4110786"/>
                    <a:gd name="connsiteX25" fmla="*/ 470434 w 4228786"/>
                    <a:gd name="connsiteY25" fmla="*/ 920125 h 4110786"/>
                    <a:gd name="connsiteX26" fmla="*/ 2090436 w 4228786"/>
                    <a:gd name="connsiteY26" fmla="*/ 11473 h 4110786"/>
                    <a:gd name="connsiteX27" fmla="*/ 2295224 w 4228786"/>
                    <a:gd name="connsiteY27" fmla="*/ 0 h 4110786"/>
                    <a:gd name="connsiteX28" fmla="*/ 2295032 w 4228786"/>
                    <a:gd name="connsiteY28" fmla="*/ 13068 h 4110786"/>
                    <a:gd name="connsiteX29" fmla="*/ 2176946 w 4228786"/>
                    <a:gd name="connsiteY29" fmla="*/ 7105 h 4110786"/>
                    <a:gd name="connsiteX30" fmla="*/ 2090436 w 4228786"/>
                    <a:gd name="connsiteY30" fmla="*/ 11473 h 4110786"/>
                    <a:gd name="connsiteX31" fmla="*/ 2090436 w 4228786"/>
                    <a:gd name="connsiteY31" fmla="*/ 2381 h 4110786"/>
                    <a:gd name="connsiteX32" fmla="*/ 2295224 w 4228786"/>
                    <a:gd name="connsiteY32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295032 w 4228786"/>
                    <a:gd name="connsiteY27" fmla="*/ 13068 h 4110786"/>
                    <a:gd name="connsiteX28" fmla="*/ 2176946 w 4228786"/>
                    <a:gd name="connsiteY28" fmla="*/ 7105 h 4110786"/>
                    <a:gd name="connsiteX29" fmla="*/ 2090436 w 4228786"/>
                    <a:gd name="connsiteY29" fmla="*/ 11473 h 4110786"/>
                    <a:gd name="connsiteX30" fmla="*/ 2090436 w 4228786"/>
                    <a:gd name="connsiteY30" fmla="*/ 2381 h 4110786"/>
                    <a:gd name="connsiteX31" fmla="*/ 2295224 w 4228786"/>
                    <a:gd name="connsiteY31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176946 w 4228786"/>
                    <a:gd name="connsiteY27" fmla="*/ 7105 h 4110786"/>
                    <a:gd name="connsiteX28" fmla="*/ 2090436 w 4228786"/>
                    <a:gd name="connsiteY28" fmla="*/ 11473 h 4110786"/>
                    <a:gd name="connsiteX29" fmla="*/ 2090436 w 4228786"/>
                    <a:gd name="connsiteY29" fmla="*/ 2381 h 4110786"/>
                    <a:gd name="connsiteX30" fmla="*/ 2295224 w 4228786"/>
                    <a:gd name="connsiteY30" fmla="*/ 0 h 4110786"/>
                    <a:gd name="connsiteX0" fmla="*/ 739525 w 4228949"/>
                    <a:gd name="connsiteY0" fmla="*/ 1079241 h 4110786"/>
                    <a:gd name="connsiteX1" fmla="*/ 742648 w 4228949"/>
                    <a:gd name="connsiteY1" fmla="*/ 1081087 h 4110786"/>
                    <a:gd name="connsiteX2" fmla="*/ 739525 w 4228949"/>
                    <a:gd name="connsiteY2" fmla="*/ 1079241 h 4110786"/>
                    <a:gd name="connsiteX3" fmla="*/ 468805 w 4228949"/>
                    <a:gd name="connsiteY3" fmla="*/ 919162 h 4110786"/>
                    <a:gd name="connsiteX4" fmla="*/ 470434 w 4228949"/>
                    <a:gd name="connsiteY4" fmla="*/ 920125 h 4110786"/>
                    <a:gd name="connsiteX5" fmla="*/ 468805 w 4228949"/>
                    <a:gd name="connsiteY5" fmla="*/ 919162 h 4110786"/>
                    <a:gd name="connsiteX6" fmla="*/ 2176945 w 4228949"/>
                    <a:gd name="connsiteY6" fmla="*/ 319178 h 4110786"/>
                    <a:gd name="connsiteX7" fmla="*/ 2269473 w 4228949"/>
                    <a:gd name="connsiteY7" fmla="*/ 323850 h 4110786"/>
                    <a:gd name="connsiteX8" fmla="*/ 2090436 w 4228949"/>
                    <a:gd name="connsiteY8" fmla="*/ 323850 h 4110786"/>
                    <a:gd name="connsiteX9" fmla="*/ 2090436 w 4228949"/>
                    <a:gd name="connsiteY9" fmla="*/ 323546 h 4110786"/>
                    <a:gd name="connsiteX10" fmla="*/ 2176945 w 4228949"/>
                    <a:gd name="connsiteY10" fmla="*/ 319178 h 4110786"/>
                    <a:gd name="connsiteX11" fmla="*/ 2290461 w 4228949"/>
                    <a:gd name="connsiteY11" fmla="*/ 323850 h 4110786"/>
                    <a:gd name="connsiteX12" fmla="*/ 4228786 w 4228949"/>
                    <a:gd name="connsiteY12" fmla="*/ 2058946 h 4110786"/>
                    <a:gd name="connsiteX13" fmla="*/ 2176946 w 4228949"/>
                    <a:gd name="connsiteY13" fmla="*/ 4110786 h 4110786"/>
                    <a:gd name="connsiteX14" fmla="*/ 125105 w 4228949"/>
                    <a:gd name="connsiteY14" fmla="*/ 2058946 h 4110786"/>
                    <a:gd name="connsiteX15" fmla="*/ 437178 w 4228949"/>
                    <a:gd name="connsiteY15" fmla="*/ 2058945 h 4110786"/>
                    <a:gd name="connsiteX16" fmla="*/ 2176945 w 4228949"/>
                    <a:gd name="connsiteY16" fmla="*/ 3798712 h 4110786"/>
                    <a:gd name="connsiteX17" fmla="*/ 3916711 w 4228949"/>
                    <a:gd name="connsiteY17" fmla="*/ 2058945 h 4110786"/>
                    <a:gd name="connsiteX18" fmla="*/ 2269473 w 4228949"/>
                    <a:gd name="connsiteY18" fmla="*/ 323850 h 4110786"/>
                    <a:gd name="connsiteX19" fmla="*/ 2290461 w 4228949"/>
                    <a:gd name="connsiteY19" fmla="*/ 323850 h 4110786"/>
                    <a:gd name="connsiteX20" fmla="*/ 2090436 w 4228949"/>
                    <a:gd name="connsiteY20" fmla="*/ 11473 h 4110786"/>
                    <a:gd name="connsiteX21" fmla="*/ 2090436 w 4228949"/>
                    <a:gd name="connsiteY21" fmla="*/ 323546 h 4110786"/>
                    <a:gd name="connsiteX22" fmla="*/ 739525 w 4228949"/>
                    <a:gd name="connsiteY22" fmla="*/ 1079241 h 4110786"/>
                    <a:gd name="connsiteX23" fmla="*/ 470434 w 4228949"/>
                    <a:gd name="connsiteY23" fmla="*/ 920125 h 4110786"/>
                    <a:gd name="connsiteX24" fmla="*/ 2090436 w 4228949"/>
                    <a:gd name="connsiteY24" fmla="*/ 11473 h 4110786"/>
                    <a:gd name="connsiteX25" fmla="*/ 2295224 w 4228949"/>
                    <a:gd name="connsiteY25" fmla="*/ 0 h 4110786"/>
                    <a:gd name="connsiteX26" fmla="*/ 2176946 w 4228949"/>
                    <a:gd name="connsiteY26" fmla="*/ 7105 h 4110786"/>
                    <a:gd name="connsiteX27" fmla="*/ 2090436 w 4228949"/>
                    <a:gd name="connsiteY27" fmla="*/ 11473 h 4110786"/>
                    <a:gd name="connsiteX28" fmla="*/ 2090436 w 4228949"/>
                    <a:gd name="connsiteY28" fmla="*/ 2381 h 4110786"/>
                    <a:gd name="connsiteX29" fmla="*/ 2295224 w 4228949"/>
                    <a:gd name="connsiteY29" fmla="*/ 0 h 4110786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176946 w 4228949"/>
                    <a:gd name="connsiteY26" fmla="*/ 4724 h 4108405"/>
                    <a:gd name="connsiteX27" fmla="*/ 2090436 w 4228949"/>
                    <a:gd name="connsiteY27" fmla="*/ 9092 h 4108405"/>
                    <a:gd name="connsiteX28" fmla="*/ 2090436 w 4228949"/>
                    <a:gd name="connsiteY28" fmla="*/ 0 h 4108405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090436 w 4228949"/>
                    <a:gd name="connsiteY26" fmla="*/ 9092 h 4108405"/>
                    <a:gd name="connsiteX27" fmla="*/ 2090436 w 4228949"/>
                    <a:gd name="connsiteY27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269473 w 4228925"/>
                    <a:gd name="connsiteY7" fmla="*/ 321469 h 4108405"/>
                    <a:gd name="connsiteX8" fmla="*/ 2090436 w 4228925"/>
                    <a:gd name="connsiteY8" fmla="*/ 321469 h 4108405"/>
                    <a:gd name="connsiteX9" fmla="*/ 2090436 w 4228925"/>
                    <a:gd name="connsiteY9" fmla="*/ 321165 h 4108405"/>
                    <a:gd name="connsiteX10" fmla="*/ 2176945 w 4228925"/>
                    <a:gd name="connsiteY10" fmla="*/ 316797 h 4108405"/>
                    <a:gd name="connsiteX11" fmla="*/ 2290461 w 4228925"/>
                    <a:gd name="connsiteY11" fmla="*/ 321469 h 4108405"/>
                    <a:gd name="connsiteX12" fmla="*/ 4228786 w 4228925"/>
                    <a:gd name="connsiteY12" fmla="*/ 2056565 h 4108405"/>
                    <a:gd name="connsiteX13" fmla="*/ 2176946 w 4228925"/>
                    <a:gd name="connsiteY13" fmla="*/ 4108405 h 4108405"/>
                    <a:gd name="connsiteX14" fmla="*/ 125105 w 4228925"/>
                    <a:gd name="connsiteY14" fmla="*/ 2056565 h 4108405"/>
                    <a:gd name="connsiteX15" fmla="*/ 437178 w 4228925"/>
                    <a:gd name="connsiteY15" fmla="*/ 2056564 h 4108405"/>
                    <a:gd name="connsiteX16" fmla="*/ 2176945 w 4228925"/>
                    <a:gd name="connsiteY16" fmla="*/ 3796331 h 4108405"/>
                    <a:gd name="connsiteX17" fmla="*/ 3916711 w 4228925"/>
                    <a:gd name="connsiteY17" fmla="*/ 2056564 h 4108405"/>
                    <a:gd name="connsiteX18" fmla="*/ 2290461 w 4228925"/>
                    <a:gd name="connsiteY18" fmla="*/ 321469 h 4108405"/>
                    <a:gd name="connsiteX19" fmla="*/ 2090436 w 4228925"/>
                    <a:gd name="connsiteY19" fmla="*/ 9092 h 4108405"/>
                    <a:gd name="connsiteX20" fmla="*/ 2090436 w 4228925"/>
                    <a:gd name="connsiteY20" fmla="*/ 321165 h 4108405"/>
                    <a:gd name="connsiteX21" fmla="*/ 739525 w 4228925"/>
                    <a:gd name="connsiteY21" fmla="*/ 1076860 h 4108405"/>
                    <a:gd name="connsiteX22" fmla="*/ 470434 w 4228925"/>
                    <a:gd name="connsiteY22" fmla="*/ 917744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25" fmla="*/ 2090436 w 4228925"/>
                    <a:gd name="connsiteY25" fmla="*/ 9092 h 4108405"/>
                    <a:gd name="connsiteX26" fmla="*/ 2090436 w 4228925"/>
                    <a:gd name="connsiteY26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176945 w 4228925"/>
                    <a:gd name="connsiteY9" fmla="*/ 316797 h 4108405"/>
                    <a:gd name="connsiteX10" fmla="*/ 2290461 w 4228925"/>
                    <a:gd name="connsiteY10" fmla="*/ 321469 h 4108405"/>
                    <a:gd name="connsiteX11" fmla="*/ 4228786 w 4228925"/>
                    <a:gd name="connsiteY11" fmla="*/ 2056565 h 4108405"/>
                    <a:gd name="connsiteX12" fmla="*/ 2176946 w 4228925"/>
                    <a:gd name="connsiteY12" fmla="*/ 4108405 h 4108405"/>
                    <a:gd name="connsiteX13" fmla="*/ 125105 w 4228925"/>
                    <a:gd name="connsiteY13" fmla="*/ 2056565 h 4108405"/>
                    <a:gd name="connsiteX14" fmla="*/ 437178 w 4228925"/>
                    <a:gd name="connsiteY14" fmla="*/ 2056564 h 4108405"/>
                    <a:gd name="connsiteX15" fmla="*/ 2176945 w 4228925"/>
                    <a:gd name="connsiteY15" fmla="*/ 3796331 h 4108405"/>
                    <a:gd name="connsiteX16" fmla="*/ 3916711 w 4228925"/>
                    <a:gd name="connsiteY16" fmla="*/ 2056564 h 4108405"/>
                    <a:gd name="connsiteX17" fmla="*/ 2290461 w 4228925"/>
                    <a:gd name="connsiteY17" fmla="*/ 321469 h 4108405"/>
                    <a:gd name="connsiteX18" fmla="*/ 2090436 w 4228925"/>
                    <a:gd name="connsiteY18" fmla="*/ 9092 h 4108405"/>
                    <a:gd name="connsiteX19" fmla="*/ 2090436 w 4228925"/>
                    <a:gd name="connsiteY19" fmla="*/ 321165 h 4108405"/>
                    <a:gd name="connsiteX20" fmla="*/ 739525 w 4228925"/>
                    <a:gd name="connsiteY20" fmla="*/ 1076860 h 4108405"/>
                    <a:gd name="connsiteX21" fmla="*/ 470434 w 4228925"/>
                    <a:gd name="connsiteY21" fmla="*/ 917744 h 4108405"/>
                    <a:gd name="connsiteX22" fmla="*/ 2090436 w 4228925"/>
                    <a:gd name="connsiteY22" fmla="*/ 9092 h 4108405"/>
                    <a:gd name="connsiteX23" fmla="*/ 2090436 w 4228925"/>
                    <a:gd name="connsiteY23" fmla="*/ 0 h 4108405"/>
                    <a:gd name="connsiteX24" fmla="*/ 2090436 w 4228925"/>
                    <a:gd name="connsiteY24" fmla="*/ 9092 h 4108405"/>
                    <a:gd name="connsiteX25" fmla="*/ 2090436 w 4228925"/>
                    <a:gd name="connsiteY25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090436 w 4228925"/>
                    <a:gd name="connsiteY6" fmla="*/ 321165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290461 w 4228925"/>
                    <a:gd name="connsiteY9" fmla="*/ 321469 h 4108405"/>
                    <a:gd name="connsiteX10" fmla="*/ 4228786 w 4228925"/>
                    <a:gd name="connsiteY10" fmla="*/ 2056565 h 4108405"/>
                    <a:gd name="connsiteX11" fmla="*/ 2176946 w 4228925"/>
                    <a:gd name="connsiteY11" fmla="*/ 4108405 h 4108405"/>
                    <a:gd name="connsiteX12" fmla="*/ 125105 w 4228925"/>
                    <a:gd name="connsiteY12" fmla="*/ 2056565 h 4108405"/>
                    <a:gd name="connsiteX13" fmla="*/ 437178 w 4228925"/>
                    <a:gd name="connsiteY13" fmla="*/ 2056564 h 4108405"/>
                    <a:gd name="connsiteX14" fmla="*/ 2176945 w 4228925"/>
                    <a:gd name="connsiteY14" fmla="*/ 3796331 h 4108405"/>
                    <a:gd name="connsiteX15" fmla="*/ 3916711 w 4228925"/>
                    <a:gd name="connsiteY15" fmla="*/ 2056564 h 4108405"/>
                    <a:gd name="connsiteX16" fmla="*/ 2290461 w 4228925"/>
                    <a:gd name="connsiteY16" fmla="*/ 321469 h 4108405"/>
                    <a:gd name="connsiteX17" fmla="*/ 2090436 w 4228925"/>
                    <a:gd name="connsiteY17" fmla="*/ 9092 h 4108405"/>
                    <a:gd name="connsiteX18" fmla="*/ 2090436 w 4228925"/>
                    <a:gd name="connsiteY18" fmla="*/ 321165 h 4108405"/>
                    <a:gd name="connsiteX19" fmla="*/ 739525 w 4228925"/>
                    <a:gd name="connsiteY19" fmla="*/ 1076860 h 4108405"/>
                    <a:gd name="connsiteX20" fmla="*/ 470434 w 4228925"/>
                    <a:gd name="connsiteY20" fmla="*/ 917744 h 4108405"/>
                    <a:gd name="connsiteX21" fmla="*/ 2090436 w 4228925"/>
                    <a:gd name="connsiteY21" fmla="*/ 9092 h 4108405"/>
                    <a:gd name="connsiteX22" fmla="*/ 2090436 w 4228925"/>
                    <a:gd name="connsiteY22" fmla="*/ 0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0" fmla="*/ 739525 w 4228925"/>
                    <a:gd name="connsiteY0" fmla="*/ 1067768 h 4099313"/>
                    <a:gd name="connsiteX1" fmla="*/ 742648 w 4228925"/>
                    <a:gd name="connsiteY1" fmla="*/ 1069614 h 4099313"/>
                    <a:gd name="connsiteX2" fmla="*/ 739525 w 4228925"/>
                    <a:gd name="connsiteY2" fmla="*/ 1067768 h 4099313"/>
                    <a:gd name="connsiteX3" fmla="*/ 468805 w 4228925"/>
                    <a:gd name="connsiteY3" fmla="*/ 907689 h 4099313"/>
                    <a:gd name="connsiteX4" fmla="*/ 470434 w 4228925"/>
                    <a:gd name="connsiteY4" fmla="*/ 908652 h 4099313"/>
                    <a:gd name="connsiteX5" fmla="*/ 468805 w 4228925"/>
                    <a:gd name="connsiteY5" fmla="*/ 907689 h 4099313"/>
                    <a:gd name="connsiteX6" fmla="*/ 2090436 w 4228925"/>
                    <a:gd name="connsiteY6" fmla="*/ 312073 h 4099313"/>
                    <a:gd name="connsiteX7" fmla="*/ 2090436 w 4228925"/>
                    <a:gd name="connsiteY7" fmla="*/ 312377 h 4099313"/>
                    <a:gd name="connsiteX8" fmla="*/ 2090436 w 4228925"/>
                    <a:gd name="connsiteY8" fmla="*/ 312073 h 4099313"/>
                    <a:gd name="connsiteX9" fmla="*/ 2290461 w 4228925"/>
                    <a:gd name="connsiteY9" fmla="*/ 312377 h 4099313"/>
                    <a:gd name="connsiteX10" fmla="*/ 4228786 w 4228925"/>
                    <a:gd name="connsiteY10" fmla="*/ 2047473 h 4099313"/>
                    <a:gd name="connsiteX11" fmla="*/ 2176946 w 4228925"/>
                    <a:gd name="connsiteY11" fmla="*/ 4099313 h 4099313"/>
                    <a:gd name="connsiteX12" fmla="*/ 125105 w 4228925"/>
                    <a:gd name="connsiteY12" fmla="*/ 2047473 h 4099313"/>
                    <a:gd name="connsiteX13" fmla="*/ 437178 w 4228925"/>
                    <a:gd name="connsiteY13" fmla="*/ 2047472 h 4099313"/>
                    <a:gd name="connsiteX14" fmla="*/ 2176945 w 4228925"/>
                    <a:gd name="connsiteY14" fmla="*/ 3787239 h 4099313"/>
                    <a:gd name="connsiteX15" fmla="*/ 3916711 w 4228925"/>
                    <a:gd name="connsiteY15" fmla="*/ 2047472 h 4099313"/>
                    <a:gd name="connsiteX16" fmla="*/ 2290461 w 4228925"/>
                    <a:gd name="connsiteY16" fmla="*/ 312377 h 4099313"/>
                    <a:gd name="connsiteX17" fmla="*/ 2090436 w 4228925"/>
                    <a:gd name="connsiteY17" fmla="*/ 0 h 4099313"/>
                    <a:gd name="connsiteX18" fmla="*/ 2090436 w 4228925"/>
                    <a:gd name="connsiteY18" fmla="*/ 312073 h 4099313"/>
                    <a:gd name="connsiteX19" fmla="*/ 739525 w 4228925"/>
                    <a:gd name="connsiteY19" fmla="*/ 1067768 h 4099313"/>
                    <a:gd name="connsiteX20" fmla="*/ 470434 w 4228925"/>
                    <a:gd name="connsiteY20" fmla="*/ 908652 h 4099313"/>
                    <a:gd name="connsiteX21" fmla="*/ 2090436 w 4228925"/>
                    <a:gd name="connsiteY21" fmla="*/ 0 h 4099313"/>
                    <a:gd name="connsiteX0" fmla="*/ 739525 w 4353891"/>
                    <a:gd name="connsiteY0" fmla="*/ 1067768 h 4099313"/>
                    <a:gd name="connsiteX1" fmla="*/ 742648 w 4353891"/>
                    <a:gd name="connsiteY1" fmla="*/ 1069614 h 4099313"/>
                    <a:gd name="connsiteX2" fmla="*/ 739525 w 4353891"/>
                    <a:gd name="connsiteY2" fmla="*/ 1067768 h 4099313"/>
                    <a:gd name="connsiteX3" fmla="*/ 468805 w 4353891"/>
                    <a:gd name="connsiteY3" fmla="*/ 907689 h 4099313"/>
                    <a:gd name="connsiteX4" fmla="*/ 470434 w 4353891"/>
                    <a:gd name="connsiteY4" fmla="*/ 908652 h 4099313"/>
                    <a:gd name="connsiteX5" fmla="*/ 468805 w 4353891"/>
                    <a:gd name="connsiteY5" fmla="*/ 907689 h 4099313"/>
                    <a:gd name="connsiteX6" fmla="*/ 2090436 w 4353891"/>
                    <a:gd name="connsiteY6" fmla="*/ 312073 h 4099313"/>
                    <a:gd name="connsiteX7" fmla="*/ 2090436 w 4353891"/>
                    <a:gd name="connsiteY7" fmla="*/ 312377 h 4099313"/>
                    <a:gd name="connsiteX8" fmla="*/ 2090436 w 4353891"/>
                    <a:gd name="connsiteY8" fmla="*/ 312073 h 4099313"/>
                    <a:gd name="connsiteX9" fmla="*/ 3916711 w 4353891"/>
                    <a:gd name="connsiteY9" fmla="*/ 2047472 h 4099313"/>
                    <a:gd name="connsiteX10" fmla="*/ 4228786 w 4353891"/>
                    <a:gd name="connsiteY10" fmla="*/ 2047473 h 4099313"/>
                    <a:gd name="connsiteX11" fmla="*/ 2176946 w 4353891"/>
                    <a:gd name="connsiteY11" fmla="*/ 4099313 h 4099313"/>
                    <a:gd name="connsiteX12" fmla="*/ 125105 w 4353891"/>
                    <a:gd name="connsiteY12" fmla="*/ 2047473 h 4099313"/>
                    <a:gd name="connsiteX13" fmla="*/ 437178 w 4353891"/>
                    <a:gd name="connsiteY13" fmla="*/ 2047472 h 4099313"/>
                    <a:gd name="connsiteX14" fmla="*/ 2176945 w 4353891"/>
                    <a:gd name="connsiteY14" fmla="*/ 3787239 h 4099313"/>
                    <a:gd name="connsiteX15" fmla="*/ 3916711 w 4353891"/>
                    <a:gd name="connsiteY15" fmla="*/ 2047472 h 4099313"/>
                    <a:gd name="connsiteX16" fmla="*/ 2090436 w 4353891"/>
                    <a:gd name="connsiteY16" fmla="*/ 0 h 4099313"/>
                    <a:gd name="connsiteX17" fmla="*/ 2090436 w 4353891"/>
                    <a:gd name="connsiteY17" fmla="*/ 312073 h 4099313"/>
                    <a:gd name="connsiteX18" fmla="*/ 739525 w 4353891"/>
                    <a:gd name="connsiteY18" fmla="*/ 1067768 h 4099313"/>
                    <a:gd name="connsiteX19" fmla="*/ 470434 w 4353891"/>
                    <a:gd name="connsiteY19" fmla="*/ 908652 h 4099313"/>
                    <a:gd name="connsiteX20" fmla="*/ 2090436 w 4353891"/>
                    <a:gd name="connsiteY20" fmla="*/ 0 h 4099313"/>
                    <a:gd name="connsiteX0" fmla="*/ 614420 w 4228786"/>
                    <a:gd name="connsiteY0" fmla="*/ 1067768 h 4099313"/>
                    <a:gd name="connsiteX1" fmla="*/ 617543 w 4228786"/>
                    <a:gd name="connsiteY1" fmla="*/ 1069614 h 4099313"/>
                    <a:gd name="connsiteX2" fmla="*/ 614420 w 4228786"/>
                    <a:gd name="connsiteY2" fmla="*/ 1067768 h 4099313"/>
                    <a:gd name="connsiteX3" fmla="*/ 343700 w 4228786"/>
                    <a:gd name="connsiteY3" fmla="*/ 907689 h 4099313"/>
                    <a:gd name="connsiteX4" fmla="*/ 345329 w 4228786"/>
                    <a:gd name="connsiteY4" fmla="*/ 908652 h 4099313"/>
                    <a:gd name="connsiteX5" fmla="*/ 343700 w 4228786"/>
                    <a:gd name="connsiteY5" fmla="*/ 907689 h 4099313"/>
                    <a:gd name="connsiteX6" fmla="*/ 1965331 w 4228786"/>
                    <a:gd name="connsiteY6" fmla="*/ 312073 h 4099313"/>
                    <a:gd name="connsiteX7" fmla="*/ 1965331 w 4228786"/>
                    <a:gd name="connsiteY7" fmla="*/ 312377 h 4099313"/>
                    <a:gd name="connsiteX8" fmla="*/ 1965331 w 4228786"/>
                    <a:gd name="connsiteY8" fmla="*/ 312073 h 4099313"/>
                    <a:gd name="connsiteX9" fmla="*/ 3791606 w 4228786"/>
                    <a:gd name="connsiteY9" fmla="*/ 2047472 h 4099313"/>
                    <a:gd name="connsiteX10" fmla="*/ 4103681 w 4228786"/>
                    <a:gd name="connsiteY10" fmla="*/ 2047473 h 4099313"/>
                    <a:gd name="connsiteX11" fmla="*/ 2051841 w 4228786"/>
                    <a:gd name="connsiteY11" fmla="*/ 4099313 h 4099313"/>
                    <a:gd name="connsiteX12" fmla="*/ 0 w 4228786"/>
                    <a:gd name="connsiteY12" fmla="*/ 2047473 h 4099313"/>
                    <a:gd name="connsiteX13" fmla="*/ 2051840 w 4228786"/>
                    <a:gd name="connsiteY13" fmla="*/ 3787239 h 4099313"/>
                    <a:gd name="connsiteX14" fmla="*/ 3791606 w 4228786"/>
                    <a:gd name="connsiteY14" fmla="*/ 2047472 h 4099313"/>
                    <a:gd name="connsiteX15" fmla="*/ 1965331 w 4228786"/>
                    <a:gd name="connsiteY15" fmla="*/ 0 h 4099313"/>
                    <a:gd name="connsiteX16" fmla="*/ 1965331 w 4228786"/>
                    <a:gd name="connsiteY16" fmla="*/ 312073 h 4099313"/>
                    <a:gd name="connsiteX17" fmla="*/ 614420 w 4228786"/>
                    <a:gd name="connsiteY17" fmla="*/ 1067768 h 4099313"/>
                    <a:gd name="connsiteX18" fmla="*/ 345329 w 4228786"/>
                    <a:gd name="connsiteY18" fmla="*/ 908652 h 4099313"/>
                    <a:gd name="connsiteX19" fmla="*/ 1965331 w 4228786"/>
                    <a:gd name="connsiteY19" fmla="*/ 0 h 4099313"/>
                    <a:gd name="connsiteX0" fmla="*/ 270720 w 3885086"/>
                    <a:gd name="connsiteY0" fmla="*/ 1067768 h 4224418"/>
                    <a:gd name="connsiteX1" fmla="*/ 273843 w 3885086"/>
                    <a:gd name="connsiteY1" fmla="*/ 1069614 h 4224418"/>
                    <a:gd name="connsiteX2" fmla="*/ 270720 w 3885086"/>
                    <a:gd name="connsiteY2" fmla="*/ 1067768 h 4224418"/>
                    <a:gd name="connsiteX3" fmla="*/ 0 w 3885086"/>
                    <a:gd name="connsiteY3" fmla="*/ 907689 h 4224418"/>
                    <a:gd name="connsiteX4" fmla="*/ 1629 w 3885086"/>
                    <a:gd name="connsiteY4" fmla="*/ 908652 h 4224418"/>
                    <a:gd name="connsiteX5" fmla="*/ 0 w 3885086"/>
                    <a:gd name="connsiteY5" fmla="*/ 907689 h 4224418"/>
                    <a:gd name="connsiteX6" fmla="*/ 1621631 w 3885086"/>
                    <a:gd name="connsiteY6" fmla="*/ 312073 h 4224418"/>
                    <a:gd name="connsiteX7" fmla="*/ 1621631 w 3885086"/>
                    <a:gd name="connsiteY7" fmla="*/ 312377 h 4224418"/>
                    <a:gd name="connsiteX8" fmla="*/ 1621631 w 3885086"/>
                    <a:gd name="connsiteY8" fmla="*/ 312073 h 4224418"/>
                    <a:gd name="connsiteX9" fmla="*/ 3447906 w 3885086"/>
                    <a:gd name="connsiteY9" fmla="*/ 2047472 h 4224418"/>
                    <a:gd name="connsiteX10" fmla="*/ 3759981 w 3885086"/>
                    <a:gd name="connsiteY10" fmla="*/ 2047473 h 4224418"/>
                    <a:gd name="connsiteX11" fmla="*/ 1708141 w 3885086"/>
                    <a:gd name="connsiteY11" fmla="*/ 4099313 h 4224418"/>
                    <a:gd name="connsiteX12" fmla="*/ 1708140 w 3885086"/>
                    <a:gd name="connsiteY12" fmla="*/ 3787239 h 4224418"/>
                    <a:gd name="connsiteX13" fmla="*/ 3447906 w 3885086"/>
                    <a:gd name="connsiteY13" fmla="*/ 2047472 h 4224418"/>
                    <a:gd name="connsiteX14" fmla="*/ 1621631 w 3885086"/>
                    <a:gd name="connsiteY14" fmla="*/ 0 h 4224418"/>
                    <a:gd name="connsiteX15" fmla="*/ 1621631 w 3885086"/>
                    <a:gd name="connsiteY15" fmla="*/ 312073 h 4224418"/>
                    <a:gd name="connsiteX16" fmla="*/ 270720 w 3885086"/>
                    <a:gd name="connsiteY16" fmla="*/ 1067768 h 4224418"/>
                    <a:gd name="connsiteX17" fmla="*/ 1629 w 3885086"/>
                    <a:gd name="connsiteY17" fmla="*/ 908652 h 4224418"/>
                    <a:gd name="connsiteX18" fmla="*/ 1621631 w 3885086"/>
                    <a:gd name="connsiteY18" fmla="*/ 0 h 4224418"/>
                    <a:gd name="connsiteX0" fmla="*/ 270720 w 3885086"/>
                    <a:gd name="connsiteY0" fmla="*/ 1067768 h 4099313"/>
                    <a:gd name="connsiteX1" fmla="*/ 273843 w 3885086"/>
                    <a:gd name="connsiteY1" fmla="*/ 1069614 h 4099313"/>
                    <a:gd name="connsiteX2" fmla="*/ 270720 w 3885086"/>
                    <a:gd name="connsiteY2" fmla="*/ 1067768 h 4099313"/>
                    <a:gd name="connsiteX3" fmla="*/ 0 w 3885086"/>
                    <a:gd name="connsiteY3" fmla="*/ 907689 h 4099313"/>
                    <a:gd name="connsiteX4" fmla="*/ 1629 w 3885086"/>
                    <a:gd name="connsiteY4" fmla="*/ 908652 h 4099313"/>
                    <a:gd name="connsiteX5" fmla="*/ 0 w 3885086"/>
                    <a:gd name="connsiteY5" fmla="*/ 907689 h 4099313"/>
                    <a:gd name="connsiteX6" fmla="*/ 1621631 w 3885086"/>
                    <a:gd name="connsiteY6" fmla="*/ 312073 h 4099313"/>
                    <a:gd name="connsiteX7" fmla="*/ 1621631 w 3885086"/>
                    <a:gd name="connsiteY7" fmla="*/ 312377 h 4099313"/>
                    <a:gd name="connsiteX8" fmla="*/ 1621631 w 3885086"/>
                    <a:gd name="connsiteY8" fmla="*/ 312073 h 4099313"/>
                    <a:gd name="connsiteX9" fmla="*/ 3447906 w 3885086"/>
                    <a:gd name="connsiteY9" fmla="*/ 2047472 h 4099313"/>
                    <a:gd name="connsiteX10" fmla="*/ 3759981 w 3885086"/>
                    <a:gd name="connsiteY10" fmla="*/ 2047473 h 4099313"/>
                    <a:gd name="connsiteX11" fmla="*/ 1708141 w 3885086"/>
                    <a:gd name="connsiteY11" fmla="*/ 4099313 h 4099313"/>
                    <a:gd name="connsiteX12" fmla="*/ 3447906 w 3885086"/>
                    <a:gd name="connsiteY12" fmla="*/ 2047472 h 4099313"/>
                    <a:gd name="connsiteX13" fmla="*/ 1621631 w 3885086"/>
                    <a:gd name="connsiteY13" fmla="*/ 0 h 4099313"/>
                    <a:gd name="connsiteX14" fmla="*/ 1621631 w 3885086"/>
                    <a:gd name="connsiteY14" fmla="*/ 312073 h 4099313"/>
                    <a:gd name="connsiteX15" fmla="*/ 270720 w 3885086"/>
                    <a:gd name="connsiteY15" fmla="*/ 1067768 h 4099313"/>
                    <a:gd name="connsiteX16" fmla="*/ 1629 w 3885086"/>
                    <a:gd name="connsiteY16" fmla="*/ 908652 h 4099313"/>
                    <a:gd name="connsiteX17" fmla="*/ 1621631 w 3885086"/>
                    <a:gd name="connsiteY17" fmla="*/ 0 h 4099313"/>
                    <a:gd name="connsiteX0" fmla="*/ 270720 w 3760643"/>
                    <a:gd name="connsiteY0" fmla="*/ 1067768 h 2047473"/>
                    <a:gd name="connsiteX1" fmla="*/ 273843 w 3760643"/>
                    <a:gd name="connsiteY1" fmla="*/ 1069614 h 2047473"/>
                    <a:gd name="connsiteX2" fmla="*/ 270720 w 3760643"/>
                    <a:gd name="connsiteY2" fmla="*/ 1067768 h 2047473"/>
                    <a:gd name="connsiteX3" fmla="*/ 0 w 3760643"/>
                    <a:gd name="connsiteY3" fmla="*/ 907689 h 2047473"/>
                    <a:gd name="connsiteX4" fmla="*/ 1629 w 3760643"/>
                    <a:gd name="connsiteY4" fmla="*/ 908652 h 2047473"/>
                    <a:gd name="connsiteX5" fmla="*/ 0 w 3760643"/>
                    <a:gd name="connsiteY5" fmla="*/ 907689 h 2047473"/>
                    <a:gd name="connsiteX6" fmla="*/ 1621631 w 3760643"/>
                    <a:gd name="connsiteY6" fmla="*/ 312073 h 2047473"/>
                    <a:gd name="connsiteX7" fmla="*/ 1621631 w 3760643"/>
                    <a:gd name="connsiteY7" fmla="*/ 312377 h 2047473"/>
                    <a:gd name="connsiteX8" fmla="*/ 1621631 w 3760643"/>
                    <a:gd name="connsiteY8" fmla="*/ 312073 h 2047473"/>
                    <a:gd name="connsiteX9" fmla="*/ 3447906 w 3760643"/>
                    <a:gd name="connsiteY9" fmla="*/ 2047472 h 2047473"/>
                    <a:gd name="connsiteX10" fmla="*/ 3759981 w 3760643"/>
                    <a:gd name="connsiteY10" fmla="*/ 2047473 h 2047473"/>
                    <a:gd name="connsiteX11" fmla="*/ 3447906 w 3760643"/>
                    <a:gd name="connsiteY11" fmla="*/ 2047472 h 2047473"/>
                    <a:gd name="connsiteX12" fmla="*/ 1621631 w 3760643"/>
                    <a:gd name="connsiteY12" fmla="*/ 0 h 2047473"/>
                    <a:gd name="connsiteX13" fmla="*/ 1621631 w 3760643"/>
                    <a:gd name="connsiteY13" fmla="*/ 312073 h 2047473"/>
                    <a:gd name="connsiteX14" fmla="*/ 270720 w 3760643"/>
                    <a:gd name="connsiteY14" fmla="*/ 1067768 h 2047473"/>
                    <a:gd name="connsiteX15" fmla="*/ 1629 w 3760643"/>
                    <a:gd name="connsiteY15" fmla="*/ 908652 h 2047473"/>
                    <a:gd name="connsiteX16" fmla="*/ 1621631 w 3760643"/>
                    <a:gd name="connsiteY16" fmla="*/ 0 h 2047473"/>
                    <a:gd name="connsiteX0" fmla="*/ 270720 w 1621631"/>
                    <a:gd name="connsiteY0" fmla="*/ 1067768 h 1069614"/>
                    <a:gd name="connsiteX1" fmla="*/ 273843 w 1621631"/>
                    <a:gd name="connsiteY1" fmla="*/ 1069614 h 1069614"/>
                    <a:gd name="connsiteX2" fmla="*/ 270720 w 1621631"/>
                    <a:gd name="connsiteY2" fmla="*/ 1067768 h 1069614"/>
                    <a:gd name="connsiteX3" fmla="*/ 0 w 1621631"/>
                    <a:gd name="connsiteY3" fmla="*/ 907689 h 1069614"/>
                    <a:gd name="connsiteX4" fmla="*/ 1629 w 1621631"/>
                    <a:gd name="connsiteY4" fmla="*/ 908652 h 1069614"/>
                    <a:gd name="connsiteX5" fmla="*/ 0 w 1621631"/>
                    <a:gd name="connsiteY5" fmla="*/ 907689 h 1069614"/>
                    <a:gd name="connsiteX6" fmla="*/ 1621631 w 1621631"/>
                    <a:gd name="connsiteY6" fmla="*/ 312073 h 1069614"/>
                    <a:gd name="connsiteX7" fmla="*/ 1621631 w 1621631"/>
                    <a:gd name="connsiteY7" fmla="*/ 312377 h 1069614"/>
                    <a:gd name="connsiteX8" fmla="*/ 1621631 w 1621631"/>
                    <a:gd name="connsiteY8" fmla="*/ 312073 h 1069614"/>
                    <a:gd name="connsiteX9" fmla="*/ 1621631 w 1621631"/>
                    <a:gd name="connsiteY9" fmla="*/ 0 h 1069614"/>
                    <a:gd name="connsiteX10" fmla="*/ 1621631 w 1621631"/>
                    <a:gd name="connsiteY10" fmla="*/ 312073 h 1069614"/>
                    <a:gd name="connsiteX11" fmla="*/ 270720 w 1621631"/>
                    <a:gd name="connsiteY11" fmla="*/ 1067768 h 1069614"/>
                    <a:gd name="connsiteX12" fmla="*/ 1629 w 1621631"/>
                    <a:gd name="connsiteY12" fmla="*/ 908652 h 1069614"/>
                    <a:gd name="connsiteX13" fmla="*/ 1621631 w 1621631"/>
                    <a:gd name="connsiteY13" fmla="*/ 0 h 1069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pFill/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698894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350" spc="-38" dirty="0">
                    <a:solidFill>
                      <a:schemeClr val="accen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8" name="Freeform 123">
                  <a:extLst>
                    <a:ext uri="{FF2B5EF4-FFF2-40B4-BE49-F238E27FC236}">
                      <a16:creationId xmlns:a16="http://schemas.microsoft.com/office/drawing/2014/main" id="{EEA75C77-885E-D448-6EB9-54F2CC385329}"/>
                    </a:ext>
                  </a:extLst>
                </p:cNvPr>
                <p:cNvSpPr/>
                <p:nvPr/>
              </p:nvSpPr>
              <p:spPr bwMode="auto">
                <a:xfrm flipH="1">
                  <a:off x="8043104" y="1599766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98124 w 4158105"/>
                    <a:gd name="connsiteY8" fmla="*/ 919162 h 4110786"/>
                    <a:gd name="connsiteX9" fmla="*/ 2106264 w 4158105"/>
                    <a:gd name="connsiteY9" fmla="*/ 319178 h 4110786"/>
                    <a:gd name="connsiteX10" fmla="*/ 2198792 w 4158105"/>
                    <a:gd name="connsiteY10" fmla="*/ 323850 h 4110786"/>
                    <a:gd name="connsiteX11" fmla="*/ 2019755 w 4158105"/>
                    <a:gd name="connsiteY11" fmla="*/ 323850 h 4110786"/>
                    <a:gd name="connsiteX12" fmla="*/ 2019755 w 4158105"/>
                    <a:gd name="connsiteY12" fmla="*/ 323546 h 4110786"/>
                    <a:gd name="connsiteX13" fmla="*/ 2106264 w 4158105"/>
                    <a:gd name="connsiteY13" fmla="*/ 319178 h 4110786"/>
                    <a:gd name="connsiteX14" fmla="*/ 2224351 w 4158105"/>
                    <a:gd name="connsiteY14" fmla="*/ 13068 h 4110786"/>
                    <a:gd name="connsiteX15" fmla="*/ 4158105 w 4158105"/>
                    <a:gd name="connsiteY15" fmla="*/ 2058946 h 4110786"/>
                    <a:gd name="connsiteX16" fmla="*/ 2106265 w 4158105"/>
                    <a:gd name="connsiteY16" fmla="*/ 4110786 h 4110786"/>
                    <a:gd name="connsiteX17" fmla="*/ 54424 w 4158105"/>
                    <a:gd name="connsiteY17" fmla="*/ 2058946 h 4110786"/>
                    <a:gd name="connsiteX18" fmla="*/ 574232 w 4158105"/>
                    <a:gd name="connsiteY18" fmla="*/ 1234330 h 4110786"/>
                    <a:gd name="connsiteX19" fmla="*/ 366497 w 4158105"/>
                    <a:gd name="connsiteY19" fmla="*/ 2058945 h 4110786"/>
                    <a:gd name="connsiteX20" fmla="*/ 2106264 w 4158105"/>
                    <a:gd name="connsiteY20" fmla="*/ 3798712 h 4110786"/>
                    <a:gd name="connsiteX21" fmla="*/ 3846030 w 4158105"/>
                    <a:gd name="connsiteY21" fmla="*/ 2058945 h 4110786"/>
                    <a:gd name="connsiteX22" fmla="*/ 2198792 w 4158105"/>
                    <a:gd name="connsiteY22" fmla="*/ 323850 h 4110786"/>
                    <a:gd name="connsiteX23" fmla="*/ 2219780 w 4158105"/>
                    <a:gd name="connsiteY23" fmla="*/ 323850 h 4110786"/>
                    <a:gd name="connsiteX24" fmla="*/ 2224351 w 4158105"/>
                    <a:gd name="connsiteY24" fmla="*/ 13068 h 4110786"/>
                    <a:gd name="connsiteX25" fmla="*/ 2019755 w 4158105"/>
                    <a:gd name="connsiteY25" fmla="*/ 11473 h 4110786"/>
                    <a:gd name="connsiteX26" fmla="*/ 2019755 w 4158105"/>
                    <a:gd name="connsiteY26" fmla="*/ 323546 h 4110786"/>
                    <a:gd name="connsiteX27" fmla="*/ 668844 w 4158105"/>
                    <a:gd name="connsiteY27" fmla="*/ 1079241 h 4110786"/>
                    <a:gd name="connsiteX28" fmla="*/ 399753 w 4158105"/>
                    <a:gd name="connsiteY28" fmla="*/ 920125 h 4110786"/>
                    <a:gd name="connsiteX29" fmla="*/ 2019755 w 4158105"/>
                    <a:gd name="connsiteY29" fmla="*/ 11473 h 4110786"/>
                    <a:gd name="connsiteX30" fmla="*/ 2224543 w 4158105"/>
                    <a:gd name="connsiteY30" fmla="*/ 0 h 4110786"/>
                    <a:gd name="connsiteX31" fmla="*/ 2224351 w 4158105"/>
                    <a:gd name="connsiteY31" fmla="*/ 13068 h 4110786"/>
                    <a:gd name="connsiteX32" fmla="*/ 2106265 w 4158105"/>
                    <a:gd name="connsiteY32" fmla="*/ 7105 h 4110786"/>
                    <a:gd name="connsiteX33" fmla="*/ 2019755 w 4158105"/>
                    <a:gd name="connsiteY33" fmla="*/ 11473 h 4110786"/>
                    <a:gd name="connsiteX34" fmla="*/ 2019755 w 4158105"/>
                    <a:gd name="connsiteY34" fmla="*/ 2381 h 4110786"/>
                    <a:gd name="connsiteX35" fmla="*/ 2224543 w 4158105"/>
                    <a:gd name="connsiteY35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98124 w 4158105"/>
                    <a:gd name="connsiteY7" fmla="*/ 919162 h 4110786"/>
                    <a:gd name="connsiteX8" fmla="*/ 2106264 w 4158105"/>
                    <a:gd name="connsiteY8" fmla="*/ 319178 h 4110786"/>
                    <a:gd name="connsiteX9" fmla="*/ 2198792 w 4158105"/>
                    <a:gd name="connsiteY9" fmla="*/ 323850 h 4110786"/>
                    <a:gd name="connsiteX10" fmla="*/ 2019755 w 4158105"/>
                    <a:gd name="connsiteY10" fmla="*/ 323850 h 4110786"/>
                    <a:gd name="connsiteX11" fmla="*/ 2019755 w 4158105"/>
                    <a:gd name="connsiteY11" fmla="*/ 323546 h 4110786"/>
                    <a:gd name="connsiteX12" fmla="*/ 2106264 w 4158105"/>
                    <a:gd name="connsiteY12" fmla="*/ 319178 h 4110786"/>
                    <a:gd name="connsiteX13" fmla="*/ 2224351 w 4158105"/>
                    <a:gd name="connsiteY13" fmla="*/ 13068 h 4110786"/>
                    <a:gd name="connsiteX14" fmla="*/ 4158105 w 4158105"/>
                    <a:gd name="connsiteY14" fmla="*/ 2058946 h 4110786"/>
                    <a:gd name="connsiteX15" fmla="*/ 2106265 w 4158105"/>
                    <a:gd name="connsiteY15" fmla="*/ 4110786 h 4110786"/>
                    <a:gd name="connsiteX16" fmla="*/ 54424 w 4158105"/>
                    <a:gd name="connsiteY16" fmla="*/ 2058946 h 4110786"/>
                    <a:gd name="connsiteX17" fmla="*/ 574232 w 4158105"/>
                    <a:gd name="connsiteY17" fmla="*/ 1234330 h 4110786"/>
                    <a:gd name="connsiteX18" fmla="*/ 366497 w 4158105"/>
                    <a:gd name="connsiteY18" fmla="*/ 2058945 h 4110786"/>
                    <a:gd name="connsiteX19" fmla="*/ 2106264 w 4158105"/>
                    <a:gd name="connsiteY19" fmla="*/ 3798712 h 4110786"/>
                    <a:gd name="connsiteX20" fmla="*/ 3846030 w 4158105"/>
                    <a:gd name="connsiteY20" fmla="*/ 2058945 h 4110786"/>
                    <a:gd name="connsiteX21" fmla="*/ 2198792 w 4158105"/>
                    <a:gd name="connsiteY21" fmla="*/ 323850 h 4110786"/>
                    <a:gd name="connsiteX22" fmla="*/ 2219780 w 4158105"/>
                    <a:gd name="connsiteY22" fmla="*/ 323850 h 4110786"/>
                    <a:gd name="connsiteX23" fmla="*/ 2224351 w 4158105"/>
                    <a:gd name="connsiteY23" fmla="*/ 13068 h 4110786"/>
                    <a:gd name="connsiteX24" fmla="*/ 2019755 w 4158105"/>
                    <a:gd name="connsiteY24" fmla="*/ 11473 h 4110786"/>
                    <a:gd name="connsiteX25" fmla="*/ 2019755 w 4158105"/>
                    <a:gd name="connsiteY25" fmla="*/ 323546 h 4110786"/>
                    <a:gd name="connsiteX26" fmla="*/ 668844 w 4158105"/>
                    <a:gd name="connsiteY26" fmla="*/ 1079241 h 4110786"/>
                    <a:gd name="connsiteX27" fmla="*/ 399753 w 4158105"/>
                    <a:gd name="connsiteY27" fmla="*/ 920125 h 4110786"/>
                    <a:gd name="connsiteX28" fmla="*/ 2019755 w 4158105"/>
                    <a:gd name="connsiteY28" fmla="*/ 11473 h 4110786"/>
                    <a:gd name="connsiteX29" fmla="*/ 2224543 w 4158105"/>
                    <a:gd name="connsiteY29" fmla="*/ 0 h 4110786"/>
                    <a:gd name="connsiteX30" fmla="*/ 2224351 w 4158105"/>
                    <a:gd name="connsiteY30" fmla="*/ 13068 h 4110786"/>
                    <a:gd name="connsiteX31" fmla="*/ 2106265 w 4158105"/>
                    <a:gd name="connsiteY31" fmla="*/ 7105 h 4110786"/>
                    <a:gd name="connsiteX32" fmla="*/ 2019755 w 4158105"/>
                    <a:gd name="connsiteY32" fmla="*/ 11473 h 4110786"/>
                    <a:gd name="connsiteX33" fmla="*/ 2019755 w 4158105"/>
                    <a:gd name="connsiteY33" fmla="*/ 2381 h 4110786"/>
                    <a:gd name="connsiteX34" fmla="*/ 2224543 w 4158105"/>
                    <a:gd name="connsiteY34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644913 w 4228786"/>
                    <a:gd name="connsiteY3" fmla="*/ 1234330 h 4110786"/>
                    <a:gd name="connsiteX4" fmla="*/ 739525 w 4228786"/>
                    <a:gd name="connsiteY4" fmla="*/ 1079241 h 4110786"/>
                    <a:gd name="connsiteX5" fmla="*/ 468805 w 4228786"/>
                    <a:gd name="connsiteY5" fmla="*/ 919162 h 4110786"/>
                    <a:gd name="connsiteX6" fmla="*/ 470434 w 4228786"/>
                    <a:gd name="connsiteY6" fmla="*/ 920125 h 4110786"/>
                    <a:gd name="connsiteX7" fmla="*/ 468805 w 4228786"/>
                    <a:gd name="connsiteY7" fmla="*/ 919162 h 4110786"/>
                    <a:gd name="connsiteX8" fmla="*/ 2176945 w 4228786"/>
                    <a:gd name="connsiteY8" fmla="*/ 319178 h 4110786"/>
                    <a:gd name="connsiteX9" fmla="*/ 2269473 w 4228786"/>
                    <a:gd name="connsiteY9" fmla="*/ 323850 h 4110786"/>
                    <a:gd name="connsiteX10" fmla="*/ 2090436 w 4228786"/>
                    <a:gd name="connsiteY10" fmla="*/ 323850 h 4110786"/>
                    <a:gd name="connsiteX11" fmla="*/ 2090436 w 4228786"/>
                    <a:gd name="connsiteY11" fmla="*/ 323546 h 4110786"/>
                    <a:gd name="connsiteX12" fmla="*/ 2176945 w 4228786"/>
                    <a:gd name="connsiteY12" fmla="*/ 319178 h 4110786"/>
                    <a:gd name="connsiteX13" fmla="*/ 2295032 w 4228786"/>
                    <a:gd name="connsiteY13" fmla="*/ 13068 h 4110786"/>
                    <a:gd name="connsiteX14" fmla="*/ 4228786 w 4228786"/>
                    <a:gd name="connsiteY14" fmla="*/ 2058946 h 4110786"/>
                    <a:gd name="connsiteX15" fmla="*/ 2176946 w 4228786"/>
                    <a:gd name="connsiteY15" fmla="*/ 4110786 h 4110786"/>
                    <a:gd name="connsiteX16" fmla="*/ 125105 w 4228786"/>
                    <a:gd name="connsiteY16" fmla="*/ 2058946 h 4110786"/>
                    <a:gd name="connsiteX17" fmla="*/ 437178 w 4228786"/>
                    <a:gd name="connsiteY17" fmla="*/ 2058945 h 4110786"/>
                    <a:gd name="connsiteX18" fmla="*/ 2176945 w 4228786"/>
                    <a:gd name="connsiteY18" fmla="*/ 3798712 h 4110786"/>
                    <a:gd name="connsiteX19" fmla="*/ 3916711 w 4228786"/>
                    <a:gd name="connsiteY19" fmla="*/ 2058945 h 4110786"/>
                    <a:gd name="connsiteX20" fmla="*/ 2269473 w 4228786"/>
                    <a:gd name="connsiteY20" fmla="*/ 323850 h 4110786"/>
                    <a:gd name="connsiteX21" fmla="*/ 2290461 w 4228786"/>
                    <a:gd name="connsiteY21" fmla="*/ 323850 h 4110786"/>
                    <a:gd name="connsiteX22" fmla="*/ 2295032 w 4228786"/>
                    <a:gd name="connsiteY22" fmla="*/ 13068 h 4110786"/>
                    <a:gd name="connsiteX23" fmla="*/ 2090436 w 4228786"/>
                    <a:gd name="connsiteY23" fmla="*/ 11473 h 4110786"/>
                    <a:gd name="connsiteX24" fmla="*/ 2090436 w 4228786"/>
                    <a:gd name="connsiteY24" fmla="*/ 323546 h 4110786"/>
                    <a:gd name="connsiteX25" fmla="*/ 739525 w 4228786"/>
                    <a:gd name="connsiteY25" fmla="*/ 1079241 h 4110786"/>
                    <a:gd name="connsiteX26" fmla="*/ 470434 w 4228786"/>
                    <a:gd name="connsiteY26" fmla="*/ 920125 h 4110786"/>
                    <a:gd name="connsiteX27" fmla="*/ 2090436 w 4228786"/>
                    <a:gd name="connsiteY27" fmla="*/ 11473 h 4110786"/>
                    <a:gd name="connsiteX28" fmla="*/ 2295224 w 4228786"/>
                    <a:gd name="connsiteY28" fmla="*/ 0 h 4110786"/>
                    <a:gd name="connsiteX29" fmla="*/ 2295032 w 4228786"/>
                    <a:gd name="connsiteY29" fmla="*/ 13068 h 4110786"/>
                    <a:gd name="connsiteX30" fmla="*/ 2176946 w 4228786"/>
                    <a:gd name="connsiteY30" fmla="*/ 7105 h 4110786"/>
                    <a:gd name="connsiteX31" fmla="*/ 2090436 w 4228786"/>
                    <a:gd name="connsiteY31" fmla="*/ 11473 h 4110786"/>
                    <a:gd name="connsiteX32" fmla="*/ 2090436 w 4228786"/>
                    <a:gd name="connsiteY32" fmla="*/ 2381 h 4110786"/>
                    <a:gd name="connsiteX33" fmla="*/ 2295224 w 4228786"/>
                    <a:gd name="connsiteY33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739525 w 4228786"/>
                    <a:gd name="connsiteY3" fmla="*/ 1079241 h 4110786"/>
                    <a:gd name="connsiteX4" fmla="*/ 468805 w 4228786"/>
                    <a:gd name="connsiteY4" fmla="*/ 919162 h 4110786"/>
                    <a:gd name="connsiteX5" fmla="*/ 470434 w 4228786"/>
                    <a:gd name="connsiteY5" fmla="*/ 920125 h 4110786"/>
                    <a:gd name="connsiteX6" fmla="*/ 468805 w 4228786"/>
                    <a:gd name="connsiteY6" fmla="*/ 919162 h 4110786"/>
                    <a:gd name="connsiteX7" fmla="*/ 2176945 w 4228786"/>
                    <a:gd name="connsiteY7" fmla="*/ 319178 h 4110786"/>
                    <a:gd name="connsiteX8" fmla="*/ 2269473 w 4228786"/>
                    <a:gd name="connsiteY8" fmla="*/ 323850 h 4110786"/>
                    <a:gd name="connsiteX9" fmla="*/ 2090436 w 4228786"/>
                    <a:gd name="connsiteY9" fmla="*/ 323850 h 4110786"/>
                    <a:gd name="connsiteX10" fmla="*/ 2090436 w 4228786"/>
                    <a:gd name="connsiteY10" fmla="*/ 323546 h 4110786"/>
                    <a:gd name="connsiteX11" fmla="*/ 2176945 w 4228786"/>
                    <a:gd name="connsiteY11" fmla="*/ 319178 h 4110786"/>
                    <a:gd name="connsiteX12" fmla="*/ 2295032 w 4228786"/>
                    <a:gd name="connsiteY12" fmla="*/ 13068 h 4110786"/>
                    <a:gd name="connsiteX13" fmla="*/ 4228786 w 4228786"/>
                    <a:gd name="connsiteY13" fmla="*/ 2058946 h 4110786"/>
                    <a:gd name="connsiteX14" fmla="*/ 2176946 w 4228786"/>
                    <a:gd name="connsiteY14" fmla="*/ 4110786 h 4110786"/>
                    <a:gd name="connsiteX15" fmla="*/ 125105 w 4228786"/>
                    <a:gd name="connsiteY15" fmla="*/ 2058946 h 4110786"/>
                    <a:gd name="connsiteX16" fmla="*/ 437178 w 4228786"/>
                    <a:gd name="connsiteY16" fmla="*/ 2058945 h 4110786"/>
                    <a:gd name="connsiteX17" fmla="*/ 2176945 w 4228786"/>
                    <a:gd name="connsiteY17" fmla="*/ 3798712 h 4110786"/>
                    <a:gd name="connsiteX18" fmla="*/ 3916711 w 4228786"/>
                    <a:gd name="connsiteY18" fmla="*/ 2058945 h 4110786"/>
                    <a:gd name="connsiteX19" fmla="*/ 2269473 w 4228786"/>
                    <a:gd name="connsiteY19" fmla="*/ 323850 h 4110786"/>
                    <a:gd name="connsiteX20" fmla="*/ 2290461 w 4228786"/>
                    <a:gd name="connsiteY20" fmla="*/ 323850 h 4110786"/>
                    <a:gd name="connsiteX21" fmla="*/ 2295032 w 4228786"/>
                    <a:gd name="connsiteY21" fmla="*/ 13068 h 4110786"/>
                    <a:gd name="connsiteX22" fmla="*/ 2090436 w 4228786"/>
                    <a:gd name="connsiteY22" fmla="*/ 11473 h 4110786"/>
                    <a:gd name="connsiteX23" fmla="*/ 2090436 w 4228786"/>
                    <a:gd name="connsiteY23" fmla="*/ 323546 h 4110786"/>
                    <a:gd name="connsiteX24" fmla="*/ 739525 w 4228786"/>
                    <a:gd name="connsiteY24" fmla="*/ 1079241 h 4110786"/>
                    <a:gd name="connsiteX25" fmla="*/ 470434 w 4228786"/>
                    <a:gd name="connsiteY25" fmla="*/ 920125 h 4110786"/>
                    <a:gd name="connsiteX26" fmla="*/ 2090436 w 4228786"/>
                    <a:gd name="connsiteY26" fmla="*/ 11473 h 4110786"/>
                    <a:gd name="connsiteX27" fmla="*/ 2295224 w 4228786"/>
                    <a:gd name="connsiteY27" fmla="*/ 0 h 4110786"/>
                    <a:gd name="connsiteX28" fmla="*/ 2295032 w 4228786"/>
                    <a:gd name="connsiteY28" fmla="*/ 13068 h 4110786"/>
                    <a:gd name="connsiteX29" fmla="*/ 2176946 w 4228786"/>
                    <a:gd name="connsiteY29" fmla="*/ 7105 h 4110786"/>
                    <a:gd name="connsiteX30" fmla="*/ 2090436 w 4228786"/>
                    <a:gd name="connsiteY30" fmla="*/ 11473 h 4110786"/>
                    <a:gd name="connsiteX31" fmla="*/ 2090436 w 4228786"/>
                    <a:gd name="connsiteY31" fmla="*/ 2381 h 4110786"/>
                    <a:gd name="connsiteX32" fmla="*/ 2295224 w 4228786"/>
                    <a:gd name="connsiteY32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295032 w 4228786"/>
                    <a:gd name="connsiteY27" fmla="*/ 13068 h 4110786"/>
                    <a:gd name="connsiteX28" fmla="*/ 2176946 w 4228786"/>
                    <a:gd name="connsiteY28" fmla="*/ 7105 h 4110786"/>
                    <a:gd name="connsiteX29" fmla="*/ 2090436 w 4228786"/>
                    <a:gd name="connsiteY29" fmla="*/ 11473 h 4110786"/>
                    <a:gd name="connsiteX30" fmla="*/ 2090436 w 4228786"/>
                    <a:gd name="connsiteY30" fmla="*/ 2381 h 4110786"/>
                    <a:gd name="connsiteX31" fmla="*/ 2295224 w 4228786"/>
                    <a:gd name="connsiteY31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176946 w 4228786"/>
                    <a:gd name="connsiteY27" fmla="*/ 7105 h 4110786"/>
                    <a:gd name="connsiteX28" fmla="*/ 2090436 w 4228786"/>
                    <a:gd name="connsiteY28" fmla="*/ 11473 h 4110786"/>
                    <a:gd name="connsiteX29" fmla="*/ 2090436 w 4228786"/>
                    <a:gd name="connsiteY29" fmla="*/ 2381 h 4110786"/>
                    <a:gd name="connsiteX30" fmla="*/ 2295224 w 4228786"/>
                    <a:gd name="connsiteY30" fmla="*/ 0 h 4110786"/>
                    <a:gd name="connsiteX0" fmla="*/ 739525 w 4228949"/>
                    <a:gd name="connsiteY0" fmla="*/ 1079241 h 4110786"/>
                    <a:gd name="connsiteX1" fmla="*/ 742648 w 4228949"/>
                    <a:gd name="connsiteY1" fmla="*/ 1081087 h 4110786"/>
                    <a:gd name="connsiteX2" fmla="*/ 739525 w 4228949"/>
                    <a:gd name="connsiteY2" fmla="*/ 1079241 h 4110786"/>
                    <a:gd name="connsiteX3" fmla="*/ 468805 w 4228949"/>
                    <a:gd name="connsiteY3" fmla="*/ 919162 h 4110786"/>
                    <a:gd name="connsiteX4" fmla="*/ 470434 w 4228949"/>
                    <a:gd name="connsiteY4" fmla="*/ 920125 h 4110786"/>
                    <a:gd name="connsiteX5" fmla="*/ 468805 w 4228949"/>
                    <a:gd name="connsiteY5" fmla="*/ 919162 h 4110786"/>
                    <a:gd name="connsiteX6" fmla="*/ 2176945 w 4228949"/>
                    <a:gd name="connsiteY6" fmla="*/ 319178 h 4110786"/>
                    <a:gd name="connsiteX7" fmla="*/ 2269473 w 4228949"/>
                    <a:gd name="connsiteY7" fmla="*/ 323850 h 4110786"/>
                    <a:gd name="connsiteX8" fmla="*/ 2090436 w 4228949"/>
                    <a:gd name="connsiteY8" fmla="*/ 323850 h 4110786"/>
                    <a:gd name="connsiteX9" fmla="*/ 2090436 w 4228949"/>
                    <a:gd name="connsiteY9" fmla="*/ 323546 h 4110786"/>
                    <a:gd name="connsiteX10" fmla="*/ 2176945 w 4228949"/>
                    <a:gd name="connsiteY10" fmla="*/ 319178 h 4110786"/>
                    <a:gd name="connsiteX11" fmla="*/ 2290461 w 4228949"/>
                    <a:gd name="connsiteY11" fmla="*/ 323850 h 4110786"/>
                    <a:gd name="connsiteX12" fmla="*/ 4228786 w 4228949"/>
                    <a:gd name="connsiteY12" fmla="*/ 2058946 h 4110786"/>
                    <a:gd name="connsiteX13" fmla="*/ 2176946 w 4228949"/>
                    <a:gd name="connsiteY13" fmla="*/ 4110786 h 4110786"/>
                    <a:gd name="connsiteX14" fmla="*/ 125105 w 4228949"/>
                    <a:gd name="connsiteY14" fmla="*/ 2058946 h 4110786"/>
                    <a:gd name="connsiteX15" fmla="*/ 437178 w 4228949"/>
                    <a:gd name="connsiteY15" fmla="*/ 2058945 h 4110786"/>
                    <a:gd name="connsiteX16" fmla="*/ 2176945 w 4228949"/>
                    <a:gd name="connsiteY16" fmla="*/ 3798712 h 4110786"/>
                    <a:gd name="connsiteX17" fmla="*/ 3916711 w 4228949"/>
                    <a:gd name="connsiteY17" fmla="*/ 2058945 h 4110786"/>
                    <a:gd name="connsiteX18" fmla="*/ 2269473 w 4228949"/>
                    <a:gd name="connsiteY18" fmla="*/ 323850 h 4110786"/>
                    <a:gd name="connsiteX19" fmla="*/ 2290461 w 4228949"/>
                    <a:gd name="connsiteY19" fmla="*/ 323850 h 4110786"/>
                    <a:gd name="connsiteX20" fmla="*/ 2090436 w 4228949"/>
                    <a:gd name="connsiteY20" fmla="*/ 11473 h 4110786"/>
                    <a:gd name="connsiteX21" fmla="*/ 2090436 w 4228949"/>
                    <a:gd name="connsiteY21" fmla="*/ 323546 h 4110786"/>
                    <a:gd name="connsiteX22" fmla="*/ 739525 w 4228949"/>
                    <a:gd name="connsiteY22" fmla="*/ 1079241 h 4110786"/>
                    <a:gd name="connsiteX23" fmla="*/ 470434 w 4228949"/>
                    <a:gd name="connsiteY23" fmla="*/ 920125 h 4110786"/>
                    <a:gd name="connsiteX24" fmla="*/ 2090436 w 4228949"/>
                    <a:gd name="connsiteY24" fmla="*/ 11473 h 4110786"/>
                    <a:gd name="connsiteX25" fmla="*/ 2295224 w 4228949"/>
                    <a:gd name="connsiteY25" fmla="*/ 0 h 4110786"/>
                    <a:gd name="connsiteX26" fmla="*/ 2176946 w 4228949"/>
                    <a:gd name="connsiteY26" fmla="*/ 7105 h 4110786"/>
                    <a:gd name="connsiteX27" fmla="*/ 2090436 w 4228949"/>
                    <a:gd name="connsiteY27" fmla="*/ 11473 h 4110786"/>
                    <a:gd name="connsiteX28" fmla="*/ 2090436 w 4228949"/>
                    <a:gd name="connsiteY28" fmla="*/ 2381 h 4110786"/>
                    <a:gd name="connsiteX29" fmla="*/ 2295224 w 4228949"/>
                    <a:gd name="connsiteY29" fmla="*/ 0 h 4110786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176946 w 4228949"/>
                    <a:gd name="connsiteY26" fmla="*/ 4724 h 4108405"/>
                    <a:gd name="connsiteX27" fmla="*/ 2090436 w 4228949"/>
                    <a:gd name="connsiteY27" fmla="*/ 9092 h 4108405"/>
                    <a:gd name="connsiteX28" fmla="*/ 2090436 w 4228949"/>
                    <a:gd name="connsiteY28" fmla="*/ 0 h 4108405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090436 w 4228949"/>
                    <a:gd name="connsiteY26" fmla="*/ 9092 h 4108405"/>
                    <a:gd name="connsiteX27" fmla="*/ 2090436 w 4228949"/>
                    <a:gd name="connsiteY27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269473 w 4228925"/>
                    <a:gd name="connsiteY7" fmla="*/ 321469 h 4108405"/>
                    <a:gd name="connsiteX8" fmla="*/ 2090436 w 4228925"/>
                    <a:gd name="connsiteY8" fmla="*/ 321469 h 4108405"/>
                    <a:gd name="connsiteX9" fmla="*/ 2090436 w 4228925"/>
                    <a:gd name="connsiteY9" fmla="*/ 321165 h 4108405"/>
                    <a:gd name="connsiteX10" fmla="*/ 2176945 w 4228925"/>
                    <a:gd name="connsiteY10" fmla="*/ 316797 h 4108405"/>
                    <a:gd name="connsiteX11" fmla="*/ 2290461 w 4228925"/>
                    <a:gd name="connsiteY11" fmla="*/ 321469 h 4108405"/>
                    <a:gd name="connsiteX12" fmla="*/ 4228786 w 4228925"/>
                    <a:gd name="connsiteY12" fmla="*/ 2056565 h 4108405"/>
                    <a:gd name="connsiteX13" fmla="*/ 2176946 w 4228925"/>
                    <a:gd name="connsiteY13" fmla="*/ 4108405 h 4108405"/>
                    <a:gd name="connsiteX14" fmla="*/ 125105 w 4228925"/>
                    <a:gd name="connsiteY14" fmla="*/ 2056565 h 4108405"/>
                    <a:gd name="connsiteX15" fmla="*/ 437178 w 4228925"/>
                    <a:gd name="connsiteY15" fmla="*/ 2056564 h 4108405"/>
                    <a:gd name="connsiteX16" fmla="*/ 2176945 w 4228925"/>
                    <a:gd name="connsiteY16" fmla="*/ 3796331 h 4108405"/>
                    <a:gd name="connsiteX17" fmla="*/ 3916711 w 4228925"/>
                    <a:gd name="connsiteY17" fmla="*/ 2056564 h 4108405"/>
                    <a:gd name="connsiteX18" fmla="*/ 2290461 w 4228925"/>
                    <a:gd name="connsiteY18" fmla="*/ 321469 h 4108405"/>
                    <a:gd name="connsiteX19" fmla="*/ 2090436 w 4228925"/>
                    <a:gd name="connsiteY19" fmla="*/ 9092 h 4108405"/>
                    <a:gd name="connsiteX20" fmla="*/ 2090436 w 4228925"/>
                    <a:gd name="connsiteY20" fmla="*/ 321165 h 4108405"/>
                    <a:gd name="connsiteX21" fmla="*/ 739525 w 4228925"/>
                    <a:gd name="connsiteY21" fmla="*/ 1076860 h 4108405"/>
                    <a:gd name="connsiteX22" fmla="*/ 470434 w 4228925"/>
                    <a:gd name="connsiteY22" fmla="*/ 917744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25" fmla="*/ 2090436 w 4228925"/>
                    <a:gd name="connsiteY25" fmla="*/ 9092 h 4108405"/>
                    <a:gd name="connsiteX26" fmla="*/ 2090436 w 4228925"/>
                    <a:gd name="connsiteY26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176945 w 4228925"/>
                    <a:gd name="connsiteY9" fmla="*/ 316797 h 4108405"/>
                    <a:gd name="connsiteX10" fmla="*/ 2290461 w 4228925"/>
                    <a:gd name="connsiteY10" fmla="*/ 321469 h 4108405"/>
                    <a:gd name="connsiteX11" fmla="*/ 4228786 w 4228925"/>
                    <a:gd name="connsiteY11" fmla="*/ 2056565 h 4108405"/>
                    <a:gd name="connsiteX12" fmla="*/ 2176946 w 4228925"/>
                    <a:gd name="connsiteY12" fmla="*/ 4108405 h 4108405"/>
                    <a:gd name="connsiteX13" fmla="*/ 125105 w 4228925"/>
                    <a:gd name="connsiteY13" fmla="*/ 2056565 h 4108405"/>
                    <a:gd name="connsiteX14" fmla="*/ 437178 w 4228925"/>
                    <a:gd name="connsiteY14" fmla="*/ 2056564 h 4108405"/>
                    <a:gd name="connsiteX15" fmla="*/ 2176945 w 4228925"/>
                    <a:gd name="connsiteY15" fmla="*/ 3796331 h 4108405"/>
                    <a:gd name="connsiteX16" fmla="*/ 3916711 w 4228925"/>
                    <a:gd name="connsiteY16" fmla="*/ 2056564 h 4108405"/>
                    <a:gd name="connsiteX17" fmla="*/ 2290461 w 4228925"/>
                    <a:gd name="connsiteY17" fmla="*/ 321469 h 4108405"/>
                    <a:gd name="connsiteX18" fmla="*/ 2090436 w 4228925"/>
                    <a:gd name="connsiteY18" fmla="*/ 9092 h 4108405"/>
                    <a:gd name="connsiteX19" fmla="*/ 2090436 w 4228925"/>
                    <a:gd name="connsiteY19" fmla="*/ 321165 h 4108405"/>
                    <a:gd name="connsiteX20" fmla="*/ 739525 w 4228925"/>
                    <a:gd name="connsiteY20" fmla="*/ 1076860 h 4108405"/>
                    <a:gd name="connsiteX21" fmla="*/ 470434 w 4228925"/>
                    <a:gd name="connsiteY21" fmla="*/ 917744 h 4108405"/>
                    <a:gd name="connsiteX22" fmla="*/ 2090436 w 4228925"/>
                    <a:gd name="connsiteY22" fmla="*/ 9092 h 4108405"/>
                    <a:gd name="connsiteX23" fmla="*/ 2090436 w 4228925"/>
                    <a:gd name="connsiteY23" fmla="*/ 0 h 4108405"/>
                    <a:gd name="connsiteX24" fmla="*/ 2090436 w 4228925"/>
                    <a:gd name="connsiteY24" fmla="*/ 9092 h 4108405"/>
                    <a:gd name="connsiteX25" fmla="*/ 2090436 w 4228925"/>
                    <a:gd name="connsiteY25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090436 w 4228925"/>
                    <a:gd name="connsiteY6" fmla="*/ 321165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290461 w 4228925"/>
                    <a:gd name="connsiteY9" fmla="*/ 321469 h 4108405"/>
                    <a:gd name="connsiteX10" fmla="*/ 4228786 w 4228925"/>
                    <a:gd name="connsiteY10" fmla="*/ 2056565 h 4108405"/>
                    <a:gd name="connsiteX11" fmla="*/ 2176946 w 4228925"/>
                    <a:gd name="connsiteY11" fmla="*/ 4108405 h 4108405"/>
                    <a:gd name="connsiteX12" fmla="*/ 125105 w 4228925"/>
                    <a:gd name="connsiteY12" fmla="*/ 2056565 h 4108405"/>
                    <a:gd name="connsiteX13" fmla="*/ 437178 w 4228925"/>
                    <a:gd name="connsiteY13" fmla="*/ 2056564 h 4108405"/>
                    <a:gd name="connsiteX14" fmla="*/ 2176945 w 4228925"/>
                    <a:gd name="connsiteY14" fmla="*/ 3796331 h 4108405"/>
                    <a:gd name="connsiteX15" fmla="*/ 3916711 w 4228925"/>
                    <a:gd name="connsiteY15" fmla="*/ 2056564 h 4108405"/>
                    <a:gd name="connsiteX16" fmla="*/ 2290461 w 4228925"/>
                    <a:gd name="connsiteY16" fmla="*/ 321469 h 4108405"/>
                    <a:gd name="connsiteX17" fmla="*/ 2090436 w 4228925"/>
                    <a:gd name="connsiteY17" fmla="*/ 9092 h 4108405"/>
                    <a:gd name="connsiteX18" fmla="*/ 2090436 w 4228925"/>
                    <a:gd name="connsiteY18" fmla="*/ 321165 h 4108405"/>
                    <a:gd name="connsiteX19" fmla="*/ 739525 w 4228925"/>
                    <a:gd name="connsiteY19" fmla="*/ 1076860 h 4108405"/>
                    <a:gd name="connsiteX20" fmla="*/ 470434 w 4228925"/>
                    <a:gd name="connsiteY20" fmla="*/ 917744 h 4108405"/>
                    <a:gd name="connsiteX21" fmla="*/ 2090436 w 4228925"/>
                    <a:gd name="connsiteY21" fmla="*/ 9092 h 4108405"/>
                    <a:gd name="connsiteX22" fmla="*/ 2090436 w 4228925"/>
                    <a:gd name="connsiteY22" fmla="*/ 0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0" fmla="*/ 739525 w 4228925"/>
                    <a:gd name="connsiteY0" fmla="*/ 1067768 h 4099313"/>
                    <a:gd name="connsiteX1" fmla="*/ 742648 w 4228925"/>
                    <a:gd name="connsiteY1" fmla="*/ 1069614 h 4099313"/>
                    <a:gd name="connsiteX2" fmla="*/ 739525 w 4228925"/>
                    <a:gd name="connsiteY2" fmla="*/ 1067768 h 4099313"/>
                    <a:gd name="connsiteX3" fmla="*/ 468805 w 4228925"/>
                    <a:gd name="connsiteY3" fmla="*/ 907689 h 4099313"/>
                    <a:gd name="connsiteX4" fmla="*/ 470434 w 4228925"/>
                    <a:gd name="connsiteY4" fmla="*/ 908652 h 4099313"/>
                    <a:gd name="connsiteX5" fmla="*/ 468805 w 4228925"/>
                    <a:gd name="connsiteY5" fmla="*/ 907689 h 4099313"/>
                    <a:gd name="connsiteX6" fmla="*/ 2090436 w 4228925"/>
                    <a:gd name="connsiteY6" fmla="*/ 312073 h 4099313"/>
                    <a:gd name="connsiteX7" fmla="*/ 2090436 w 4228925"/>
                    <a:gd name="connsiteY7" fmla="*/ 312377 h 4099313"/>
                    <a:gd name="connsiteX8" fmla="*/ 2090436 w 4228925"/>
                    <a:gd name="connsiteY8" fmla="*/ 312073 h 4099313"/>
                    <a:gd name="connsiteX9" fmla="*/ 2290461 w 4228925"/>
                    <a:gd name="connsiteY9" fmla="*/ 312377 h 4099313"/>
                    <a:gd name="connsiteX10" fmla="*/ 4228786 w 4228925"/>
                    <a:gd name="connsiteY10" fmla="*/ 2047473 h 4099313"/>
                    <a:gd name="connsiteX11" fmla="*/ 2176946 w 4228925"/>
                    <a:gd name="connsiteY11" fmla="*/ 4099313 h 4099313"/>
                    <a:gd name="connsiteX12" fmla="*/ 125105 w 4228925"/>
                    <a:gd name="connsiteY12" fmla="*/ 2047473 h 4099313"/>
                    <a:gd name="connsiteX13" fmla="*/ 437178 w 4228925"/>
                    <a:gd name="connsiteY13" fmla="*/ 2047472 h 4099313"/>
                    <a:gd name="connsiteX14" fmla="*/ 2176945 w 4228925"/>
                    <a:gd name="connsiteY14" fmla="*/ 3787239 h 4099313"/>
                    <a:gd name="connsiteX15" fmla="*/ 3916711 w 4228925"/>
                    <a:gd name="connsiteY15" fmla="*/ 2047472 h 4099313"/>
                    <a:gd name="connsiteX16" fmla="*/ 2290461 w 4228925"/>
                    <a:gd name="connsiteY16" fmla="*/ 312377 h 4099313"/>
                    <a:gd name="connsiteX17" fmla="*/ 2090436 w 4228925"/>
                    <a:gd name="connsiteY17" fmla="*/ 0 h 4099313"/>
                    <a:gd name="connsiteX18" fmla="*/ 2090436 w 4228925"/>
                    <a:gd name="connsiteY18" fmla="*/ 312073 h 4099313"/>
                    <a:gd name="connsiteX19" fmla="*/ 739525 w 4228925"/>
                    <a:gd name="connsiteY19" fmla="*/ 1067768 h 4099313"/>
                    <a:gd name="connsiteX20" fmla="*/ 470434 w 4228925"/>
                    <a:gd name="connsiteY20" fmla="*/ 908652 h 4099313"/>
                    <a:gd name="connsiteX21" fmla="*/ 2090436 w 4228925"/>
                    <a:gd name="connsiteY21" fmla="*/ 0 h 4099313"/>
                    <a:gd name="connsiteX0" fmla="*/ 739525 w 4353891"/>
                    <a:gd name="connsiteY0" fmla="*/ 1067768 h 4099313"/>
                    <a:gd name="connsiteX1" fmla="*/ 742648 w 4353891"/>
                    <a:gd name="connsiteY1" fmla="*/ 1069614 h 4099313"/>
                    <a:gd name="connsiteX2" fmla="*/ 739525 w 4353891"/>
                    <a:gd name="connsiteY2" fmla="*/ 1067768 h 4099313"/>
                    <a:gd name="connsiteX3" fmla="*/ 468805 w 4353891"/>
                    <a:gd name="connsiteY3" fmla="*/ 907689 h 4099313"/>
                    <a:gd name="connsiteX4" fmla="*/ 470434 w 4353891"/>
                    <a:gd name="connsiteY4" fmla="*/ 908652 h 4099313"/>
                    <a:gd name="connsiteX5" fmla="*/ 468805 w 4353891"/>
                    <a:gd name="connsiteY5" fmla="*/ 907689 h 4099313"/>
                    <a:gd name="connsiteX6" fmla="*/ 2090436 w 4353891"/>
                    <a:gd name="connsiteY6" fmla="*/ 312073 h 4099313"/>
                    <a:gd name="connsiteX7" fmla="*/ 2090436 w 4353891"/>
                    <a:gd name="connsiteY7" fmla="*/ 312377 h 4099313"/>
                    <a:gd name="connsiteX8" fmla="*/ 2090436 w 4353891"/>
                    <a:gd name="connsiteY8" fmla="*/ 312073 h 4099313"/>
                    <a:gd name="connsiteX9" fmla="*/ 3916711 w 4353891"/>
                    <a:gd name="connsiteY9" fmla="*/ 2047472 h 4099313"/>
                    <a:gd name="connsiteX10" fmla="*/ 4228786 w 4353891"/>
                    <a:gd name="connsiteY10" fmla="*/ 2047473 h 4099313"/>
                    <a:gd name="connsiteX11" fmla="*/ 2176946 w 4353891"/>
                    <a:gd name="connsiteY11" fmla="*/ 4099313 h 4099313"/>
                    <a:gd name="connsiteX12" fmla="*/ 125105 w 4353891"/>
                    <a:gd name="connsiteY12" fmla="*/ 2047473 h 4099313"/>
                    <a:gd name="connsiteX13" fmla="*/ 437178 w 4353891"/>
                    <a:gd name="connsiteY13" fmla="*/ 2047472 h 4099313"/>
                    <a:gd name="connsiteX14" fmla="*/ 2176945 w 4353891"/>
                    <a:gd name="connsiteY14" fmla="*/ 3787239 h 4099313"/>
                    <a:gd name="connsiteX15" fmla="*/ 3916711 w 4353891"/>
                    <a:gd name="connsiteY15" fmla="*/ 2047472 h 4099313"/>
                    <a:gd name="connsiteX16" fmla="*/ 2090436 w 4353891"/>
                    <a:gd name="connsiteY16" fmla="*/ 0 h 4099313"/>
                    <a:gd name="connsiteX17" fmla="*/ 2090436 w 4353891"/>
                    <a:gd name="connsiteY17" fmla="*/ 312073 h 4099313"/>
                    <a:gd name="connsiteX18" fmla="*/ 739525 w 4353891"/>
                    <a:gd name="connsiteY18" fmla="*/ 1067768 h 4099313"/>
                    <a:gd name="connsiteX19" fmla="*/ 470434 w 4353891"/>
                    <a:gd name="connsiteY19" fmla="*/ 908652 h 4099313"/>
                    <a:gd name="connsiteX20" fmla="*/ 2090436 w 4353891"/>
                    <a:gd name="connsiteY20" fmla="*/ 0 h 4099313"/>
                    <a:gd name="connsiteX0" fmla="*/ 614420 w 4228786"/>
                    <a:gd name="connsiteY0" fmla="*/ 1067768 h 4099313"/>
                    <a:gd name="connsiteX1" fmla="*/ 617543 w 4228786"/>
                    <a:gd name="connsiteY1" fmla="*/ 1069614 h 4099313"/>
                    <a:gd name="connsiteX2" fmla="*/ 614420 w 4228786"/>
                    <a:gd name="connsiteY2" fmla="*/ 1067768 h 4099313"/>
                    <a:gd name="connsiteX3" fmla="*/ 343700 w 4228786"/>
                    <a:gd name="connsiteY3" fmla="*/ 907689 h 4099313"/>
                    <a:gd name="connsiteX4" fmla="*/ 345329 w 4228786"/>
                    <a:gd name="connsiteY4" fmla="*/ 908652 h 4099313"/>
                    <a:gd name="connsiteX5" fmla="*/ 343700 w 4228786"/>
                    <a:gd name="connsiteY5" fmla="*/ 907689 h 4099313"/>
                    <a:gd name="connsiteX6" fmla="*/ 1965331 w 4228786"/>
                    <a:gd name="connsiteY6" fmla="*/ 312073 h 4099313"/>
                    <a:gd name="connsiteX7" fmla="*/ 1965331 w 4228786"/>
                    <a:gd name="connsiteY7" fmla="*/ 312377 h 4099313"/>
                    <a:gd name="connsiteX8" fmla="*/ 1965331 w 4228786"/>
                    <a:gd name="connsiteY8" fmla="*/ 312073 h 4099313"/>
                    <a:gd name="connsiteX9" fmla="*/ 3791606 w 4228786"/>
                    <a:gd name="connsiteY9" fmla="*/ 2047472 h 4099313"/>
                    <a:gd name="connsiteX10" fmla="*/ 4103681 w 4228786"/>
                    <a:gd name="connsiteY10" fmla="*/ 2047473 h 4099313"/>
                    <a:gd name="connsiteX11" fmla="*/ 2051841 w 4228786"/>
                    <a:gd name="connsiteY11" fmla="*/ 4099313 h 4099313"/>
                    <a:gd name="connsiteX12" fmla="*/ 0 w 4228786"/>
                    <a:gd name="connsiteY12" fmla="*/ 2047473 h 4099313"/>
                    <a:gd name="connsiteX13" fmla="*/ 2051840 w 4228786"/>
                    <a:gd name="connsiteY13" fmla="*/ 3787239 h 4099313"/>
                    <a:gd name="connsiteX14" fmla="*/ 3791606 w 4228786"/>
                    <a:gd name="connsiteY14" fmla="*/ 2047472 h 4099313"/>
                    <a:gd name="connsiteX15" fmla="*/ 1965331 w 4228786"/>
                    <a:gd name="connsiteY15" fmla="*/ 0 h 4099313"/>
                    <a:gd name="connsiteX16" fmla="*/ 1965331 w 4228786"/>
                    <a:gd name="connsiteY16" fmla="*/ 312073 h 4099313"/>
                    <a:gd name="connsiteX17" fmla="*/ 614420 w 4228786"/>
                    <a:gd name="connsiteY17" fmla="*/ 1067768 h 4099313"/>
                    <a:gd name="connsiteX18" fmla="*/ 345329 w 4228786"/>
                    <a:gd name="connsiteY18" fmla="*/ 908652 h 4099313"/>
                    <a:gd name="connsiteX19" fmla="*/ 1965331 w 4228786"/>
                    <a:gd name="connsiteY19" fmla="*/ 0 h 4099313"/>
                    <a:gd name="connsiteX0" fmla="*/ 270720 w 3885086"/>
                    <a:gd name="connsiteY0" fmla="*/ 1067768 h 4224418"/>
                    <a:gd name="connsiteX1" fmla="*/ 273843 w 3885086"/>
                    <a:gd name="connsiteY1" fmla="*/ 1069614 h 4224418"/>
                    <a:gd name="connsiteX2" fmla="*/ 270720 w 3885086"/>
                    <a:gd name="connsiteY2" fmla="*/ 1067768 h 4224418"/>
                    <a:gd name="connsiteX3" fmla="*/ 0 w 3885086"/>
                    <a:gd name="connsiteY3" fmla="*/ 907689 h 4224418"/>
                    <a:gd name="connsiteX4" fmla="*/ 1629 w 3885086"/>
                    <a:gd name="connsiteY4" fmla="*/ 908652 h 4224418"/>
                    <a:gd name="connsiteX5" fmla="*/ 0 w 3885086"/>
                    <a:gd name="connsiteY5" fmla="*/ 907689 h 4224418"/>
                    <a:gd name="connsiteX6" fmla="*/ 1621631 w 3885086"/>
                    <a:gd name="connsiteY6" fmla="*/ 312073 h 4224418"/>
                    <a:gd name="connsiteX7" fmla="*/ 1621631 w 3885086"/>
                    <a:gd name="connsiteY7" fmla="*/ 312377 h 4224418"/>
                    <a:gd name="connsiteX8" fmla="*/ 1621631 w 3885086"/>
                    <a:gd name="connsiteY8" fmla="*/ 312073 h 4224418"/>
                    <a:gd name="connsiteX9" fmla="*/ 3447906 w 3885086"/>
                    <a:gd name="connsiteY9" fmla="*/ 2047472 h 4224418"/>
                    <a:gd name="connsiteX10" fmla="*/ 3759981 w 3885086"/>
                    <a:gd name="connsiteY10" fmla="*/ 2047473 h 4224418"/>
                    <a:gd name="connsiteX11" fmla="*/ 1708141 w 3885086"/>
                    <a:gd name="connsiteY11" fmla="*/ 4099313 h 4224418"/>
                    <a:gd name="connsiteX12" fmla="*/ 1708140 w 3885086"/>
                    <a:gd name="connsiteY12" fmla="*/ 3787239 h 4224418"/>
                    <a:gd name="connsiteX13" fmla="*/ 3447906 w 3885086"/>
                    <a:gd name="connsiteY13" fmla="*/ 2047472 h 4224418"/>
                    <a:gd name="connsiteX14" fmla="*/ 1621631 w 3885086"/>
                    <a:gd name="connsiteY14" fmla="*/ 0 h 4224418"/>
                    <a:gd name="connsiteX15" fmla="*/ 1621631 w 3885086"/>
                    <a:gd name="connsiteY15" fmla="*/ 312073 h 4224418"/>
                    <a:gd name="connsiteX16" fmla="*/ 270720 w 3885086"/>
                    <a:gd name="connsiteY16" fmla="*/ 1067768 h 4224418"/>
                    <a:gd name="connsiteX17" fmla="*/ 1629 w 3885086"/>
                    <a:gd name="connsiteY17" fmla="*/ 908652 h 4224418"/>
                    <a:gd name="connsiteX18" fmla="*/ 1621631 w 3885086"/>
                    <a:gd name="connsiteY18" fmla="*/ 0 h 4224418"/>
                    <a:gd name="connsiteX0" fmla="*/ 270720 w 3885086"/>
                    <a:gd name="connsiteY0" fmla="*/ 1067768 h 4099313"/>
                    <a:gd name="connsiteX1" fmla="*/ 273843 w 3885086"/>
                    <a:gd name="connsiteY1" fmla="*/ 1069614 h 4099313"/>
                    <a:gd name="connsiteX2" fmla="*/ 270720 w 3885086"/>
                    <a:gd name="connsiteY2" fmla="*/ 1067768 h 4099313"/>
                    <a:gd name="connsiteX3" fmla="*/ 0 w 3885086"/>
                    <a:gd name="connsiteY3" fmla="*/ 907689 h 4099313"/>
                    <a:gd name="connsiteX4" fmla="*/ 1629 w 3885086"/>
                    <a:gd name="connsiteY4" fmla="*/ 908652 h 4099313"/>
                    <a:gd name="connsiteX5" fmla="*/ 0 w 3885086"/>
                    <a:gd name="connsiteY5" fmla="*/ 907689 h 4099313"/>
                    <a:gd name="connsiteX6" fmla="*/ 1621631 w 3885086"/>
                    <a:gd name="connsiteY6" fmla="*/ 312073 h 4099313"/>
                    <a:gd name="connsiteX7" fmla="*/ 1621631 w 3885086"/>
                    <a:gd name="connsiteY7" fmla="*/ 312377 h 4099313"/>
                    <a:gd name="connsiteX8" fmla="*/ 1621631 w 3885086"/>
                    <a:gd name="connsiteY8" fmla="*/ 312073 h 4099313"/>
                    <a:gd name="connsiteX9" fmla="*/ 3447906 w 3885086"/>
                    <a:gd name="connsiteY9" fmla="*/ 2047472 h 4099313"/>
                    <a:gd name="connsiteX10" fmla="*/ 3759981 w 3885086"/>
                    <a:gd name="connsiteY10" fmla="*/ 2047473 h 4099313"/>
                    <a:gd name="connsiteX11" fmla="*/ 1708141 w 3885086"/>
                    <a:gd name="connsiteY11" fmla="*/ 4099313 h 4099313"/>
                    <a:gd name="connsiteX12" fmla="*/ 3447906 w 3885086"/>
                    <a:gd name="connsiteY12" fmla="*/ 2047472 h 4099313"/>
                    <a:gd name="connsiteX13" fmla="*/ 1621631 w 3885086"/>
                    <a:gd name="connsiteY13" fmla="*/ 0 h 4099313"/>
                    <a:gd name="connsiteX14" fmla="*/ 1621631 w 3885086"/>
                    <a:gd name="connsiteY14" fmla="*/ 312073 h 4099313"/>
                    <a:gd name="connsiteX15" fmla="*/ 270720 w 3885086"/>
                    <a:gd name="connsiteY15" fmla="*/ 1067768 h 4099313"/>
                    <a:gd name="connsiteX16" fmla="*/ 1629 w 3885086"/>
                    <a:gd name="connsiteY16" fmla="*/ 908652 h 4099313"/>
                    <a:gd name="connsiteX17" fmla="*/ 1621631 w 3885086"/>
                    <a:gd name="connsiteY17" fmla="*/ 0 h 4099313"/>
                    <a:gd name="connsiteX0" fmla="*/ 270720 w 3760643"/>
                    <a:gd name="connsiteY0" fmla="*/ 1067768 h 2047473"/>
                    <a:gd name="connsiteX1" fmla="*/ 273843 w 3760643"/>
                    <a:gd name="connsiteY1" fmla="*/ 1069614 h 2047473"/>
                    <a:gd name="connsiteX2" fmla="*/ 270720 w 3760643"/>
                    <a:gd name="connsiteY2" fmla="*/ 1067768 h 2047473"/>
                    <a:gd name="connsiteX3" fmla="*/ 0 w 3760643"/>
                    <a:gd name="connsiteY3" fmla="*/ 907689 h 2047473"/>
                    <a:gd name="connsiteX4" fmla="*/ 1629 w 3760643"/>
                    <a:gd name="connsiteY4" fmla="*/ 908652 h 2047473"/>
                    <a:gd name="connsiteX5" fmla="*/ 0 w 3760643"/>
                    <a:gd name="connsiteY5" fmla="*/ 907689 h 2047473"/>
                    <a:gd name="connsiteX6" fmla="*/ 1621631 w 3760643"/>
                    <a:gd name="connsiteY6" fmla="*/ 312073 h 2047473"/>
                    <a:gd name="connsiteX7" fmla="*/ 1621631 w 3760643"/>
                    <a:gd name="connsiteY7" fmla="*/ 312377 h 2047473"/>
                    <a:gd name="connsiteX8" fmla="*/ 1621631 w 3760643"/>
                    <a:gd name="connsiteY8" fmla="*/ 312073 h 2047473"/>
                    <a:gd name="connsiteX9" fmla="*/ 3447906 w 3760643"/>
                    <a:gd name="connsiteY9" fmla="*/ 2047472 h 2047473"/>
                    <a:gd name="connsiteX10" fmla="*/ 3759981 w 3760643"/>
                    <a:gd name="connsiteY10" fmla="*/ 2047473 h 2047473"/>
                    <a:gd name="connsiteX11" fmla="*/ 3447906 w 3760643"/>
                    <a:gd name="connsiteY11" fmla="*/ 2047472 h 2047473"/>
                    <a:gd name="connsiteX12" fmla="*/ 1621631 w 3760643"/>
                    <a:gd name="connsiteY12" fmla="*/ 0 h 2047473"/>
                    <a:gd name="connsiteX13" fmla="*/ 1621631 w 3760643"/>
                    <a:gd name="connsiteY13" fmla="*/ 312073 h 2047473"/>
                    <a:gd name="connsiteX14" fmla="*/ 270720 w 3760643"/>
                    <a:gd name="connsiteY14" fmla="*/ 1067768 h 2047473"/>
                    <a:gd name="connsiteX15" fmla="*/ 1629 w 3760643"/>
                    <a:gd name="connsiteY15" fmla="*/ 908652 h 2047473"/>
                    <a:gd name="connsiteX16" fmla="*/ 1621631 w 3760643"/>
                    <a:gd name="connsiteY16" fmla="*/ 0 h 2047473"/>
                    <a:gd name="connsiteX0" fmla="*/ 270720 w 1621631"/>
                    <a:gd name="connsiteY0" fmla="*/ 1067768 h 1069614"/>
                    <a:gd name="connsiteX1" fmla="*/ 273843 w 1621631"/>
                    <a:gd name="connsiteY1" fmla="*/ 1069614 h 1069614"/>
                    <a:gd name="connsiteX2" fmla="*/ 270720 w 1621631"/>
                    <a:gd name="connsiteY2" fmla="*/ 1067768 h 1069614"/>
                    <a:gd name="connsiteX3" fmla="*/ 0 w 1621631"/>
                    <a:gd name="connsiteY3" fmla="*/ 907689 h 1069614"/>
                    <a:gd name="connsiteX4" fmla="*/ 1629 w 1621631"/>
                    <a:gd name="connsiteY4" fmla="*/ 908652 h 1069614"/>
                    <a:gd name="connsiteX5" fmla="*/ 0 w 1621631"/>
                    <a:gd name="connsiteY5" fmla="*/ 907689 h 1069614"/>
                    <a:gd name="connsiteX6" fmla="*/ 1621631 w 1621631"/>
                    <a:gd name="connsiteY6" fmla="*/ 312073 h 1069614"/>
                    <a:gd name="connsiteX7" fmla="*/ 1621631 w 1621631"/>
                    <a:gd name="connsiteY7" fmla="*/ 312377 h 1069614"/>
                    <a:gd name="connsiteX8" fmla="*/ 1621631 w 1621631"/>
                    <a:gd name="connsiteY8" fmla="*/ 312073 h 1069614"/>
                    <a:gd name="connsiteX9" fmla="*/ 1621631 w 1621631"/>
                    <a:gd name="connsiteY9" fmla="*/ 0 h 1069614"/>
                    <a:gd name="connsiteX10" fmla="*/ 1621631 w 1621631"/>
                    <a:gd name="connsiteY10" fmla="*/ 312073 h 1069614"/>
                    <a:gd name="connsiteX11" fmla="*/ 270720 w 1621631"/>
                    <a:gd name="connsiteY11" fmla="*/ 1067768 h 1069614"/>
                    <a:gd name="connsiteX12" fmla="*/ 1629 w 1621631"/>
                    <a:gd name="connsiteY12" fmla="*/ 908652 h 1069614"/>
                    <a:gd name="connsiteX13" fmla="*/ 1621631 w 1621631"/>
                    <a:gd name="connsiteY13" fmla="*/ 0 h 1069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pFill/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698894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350" spc="-38" dirty="0">
                    <a:solidFill>
                      <a:schemeClr val="accen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42" name="Group 117">
                <a:extLst>
                  <a:ext uri="{FF2B5EF4-FFF2-40B4-BE49-F238E27FC236}">
                    <a16:creationId xmlns:a16="http://schemas.microsoft.com/office/drawing/2014/main" id="{55791A49-5442-B4A0-FF02-A7ED7C78ED2C}"/>
                  </a:ext>
                </a:extLst>
              </p:cNvPr>
              <p:cNvGrpSpPr/>
              <p:nvPr/>
            </p:nvGrpSpPr>
            <p:grpSpPr>
              <a:xfrm flipV="1">
                <a:off x="6191250" y="4611080"/>
                <a:ext cx="3473483" cy="1069616"/>
                <a:chOff x="6191250" y="1599764"/>
                <a:chExt cx="3473483" cy="1069616"/>
              </a:xfrm>
              <a:grpFill/>
            </p:grpSpPr>
            <p:sp>
              <p:nvSpPr>
                <p:cNvPr id="45" name="Freeform 120">
                  <a:extLst>
                    <a:ext uri="{FF2B5EF4-FFF2-40B4-BE49-F238E27FC236}">
                      <a16:creationId xmlns:a16="http://schemas.microsoft.com/office/drawing/2014/main" id="{E7867567-1269-3C57-5376-7774084DBE9F}"/>
                    </a:ext>
                  </a:extLst>
                </p:cNvPr>
                <p:cNvSpPr/>
                <p:nvPr/>
              </p:nvSpPr>
              <p:spPr bwMode="auto">
                <a:xfrm>
                  <a:off x="6191250" y="1599766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98124 w 4158105"/>
                    <a:gd name="connsiteY8" fmla="*/ 919162 h 4110786"/>
                    <a:gd name="connsiteX9" fmla="*/ 2106264 w 4158105"/>
                    <a:gd name="connsiteY9" fmla="*/ 319178 h 4110786"/>
                    <a:gd name="connsiteX10" fmla="*/ 2198792 w 4158105"/>
                    <a:gd name="connsiteY10" fmla="*/ 323850 h 4110786"/>
                    <a:gd name="connsiteX11" fmla="*/ 2019755 w 4158105"/>
                    <a:gd name="connsiteY11" fmla="*/ 323850 h 4110786"/>
                    <a:gd name="connsiteX12" fmla="*/ 2019755 w 4158105"/>
                    <a:gd name="connsiteY12" fmla="*/ 323546 h 4110786"/>
                    <a:gd name="connsiteX13" fmla="*/ 2106264 w 4158105"/>
                    <a:gd name="connsiteY13" fmla="*/ 319178 h 4110786"/>
                    <a:gd name="connsiteX14" fmla="*/ 2224351 w 4158105"/>
                    <a:gd name="connsiteY14" fmla="*/ 13068 h 4110786"/>
                    <a:gd name="connsiteX15" fmla="*/ 4158105 w 4158105"/>
                    <a:gd name="connsiteY15" fmla="*/ 2058946 h 4110786"/>
                    <a:gd name="connsiteX16" fmla="*/ 2106265 w 4158105"/>
                    <a:gd name="connsiteY16" fmla="*/ 4110786 h 4110786"/>
                    <a:gd name="connsiteX17" fmla="*/ 54424 w 4158105"/>
                    <a:gd name="connsiteY17" fmla="*/ 2058946 h 4110786"/>
                    <a:gd name="connsiteX18" fmla="*/ 574232 w 4158105"/>
                    <a:gd name="connsiteY18" fmla="*/ 1234330 h 4110786"/>
                    <a:gd name="connsiteX19" fmla="*/ 366497 w 4158105"/>
                    <a:gd name="connsiteY19" fmla="*/ 2058945 h 4110786"/>
                    <a:gd name="connsiteX20" fmla="*/ 2106264 w 4158105"/>
                    <a:gd name="connsiteY20" fmla="*/ 3798712 h 4110786"/>
                    <a:gd name="connsiteX21" fmla="*/ 3846030 w 4158105"/>
                    <a:gd name="connsiteY21" fmla="*/ 2058945 h 4110786"/>
                    <a:gd name="connsiteX22" fmla="*/ 2198792 w 4158105"/>
                    <a:gd name="connsiteY22" fmla="*/ 323850 h 4110786"/>
                    <a:gd name="connsiteX23" fmla="*/ 2219780 w 4158105"/>
                    <a:gd name="connsiteY23" fmla="*/ 323850 h 4110786"/>
                    <a:gd name="connsiteX24" fmla="*/ 2224351 w 4158105"/>
                    <a:gd name="connsiteY24" fmla="*/ 13068 h 4110786"/>
                    <a:gd name="connsiteX25" fmla="*/ 2019755 w 4158105"/>
                    <a:gd name="connsiteY25" fmla="*/ 11473 h 4110786"/>
                    <a:gd name="connsiteX26" fmla="*/ 2019755 w 4158105"/>
                    <a:gd name="connsiteY26" fmla="*/ 323546 h 4110786"/>
                    <a:gd name="connsiteX27" fmla="*/ 668844 w 4158105"/>
                    <a:gd name="connsiteY27" fmla="*/ 1079241 h 4110786"/>
                    <a:gd name="connsiteX28" fmla="*/ 399753 w 4158105"/>
                    <a:gd name="connsiteY28" fmla="*/ 920125 h 4110786"/>
                    <a:gd name="connsiteX29" fmla="*/ 2019755 w 4158105"/>
                    <a:gd name="connsiteY29" fmla="*/ 11473 h 4110786"/>
                    <a:gd name="connsiteX30" fmla="*/ 2224543 w 4158105"/>
                    <a:gd name="connsiteY30" fmla="*/ 0 h 4110786"/>
                    <a:gd name="connsiteX31" fmla="*/ 2224351 w 4158105"/>
                    <a:gd name="connsiteY31" fmla="*/ 13068 h 4110786"/>
                    <a:gd name="connsiteX32" fmla="*/ 2106265 w 4158105"/>
                    <a:gd name="connsiteY32" fmla="*/ 7105 h 4110786"/>
                    <a:gd name="connsiteX33" fmla="*/ 2019755 w 4158105"/>
                    <a:gd name="connsiteY33" fmla="*/ 11473 h 4110786"/>
                    <a:gd name="connsiteX34" fmla="*/ 2019755 w 4158105"/>
                    <a:gd name="connsiteY34" fmla="*/ 2381 h 4110786"/>
                    <a:gd name="connsiteX35" fmla="*/ 2224543 w 4158105"/>
                    <a:gd name="connsiteY35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98124 w 4158105"/>
                    <a:gd name="connsiteY7" fmla="*/ 919162 h 4110786"/>
                    <a:gd name="connsiteX8" fmla="*/ 2106264 w 4158105"/>
                    <a:gd name="connsiteY8" fmla="*/ 319178 h 4110786"/>
                    <a:gd name="connsiteX9" fmla="*/ 2198792 w 4158105"/>
                    <a:gd name="connsiteY9" fmla="*/ 323850 h 4110786"/>
                    <a:gd name="connsiteX10" fmla="*/ 2019755 w 4158105"/>
                    <a:gd name="connsiteY10" fmla="*/ 323850 h 4110786"/>
                    <a:gd name="connsiteX11" fmla="*/ 2019755 w 4158105"/>
                    <a:gd name="connsiteY11" fmla="*/ 323546 h 4110786"/>
                    <a:gd name="connsiteX12" fmla="*/ 2106264 w 4158105"/>
                    <a:gd name="connsiteY12" fmla="*/ 319178 h 4110786"/>
                    <a:gd name="connsiteX13" fmla="*/ 2224351 w 4158105"/>
                    <a:gd name="connsiteY13" fmla="*/ 13068 h 4110786"/>
                    <a:gd name="connsiteX14" fmla="*/ 4158105 w 4158105"/>
                    <a:gd name="connsiteY14" fmla="*/ 2058946 h 4110786"/>
                    <a:gd name="connsiteX15" fmla="*/ 2106265 w 4158105"/>
                    <a:gd name="connsiteY15" fmla="*/ 4110786 h 4110786"/>
                    <a:gd name="connsiteX16" fmla="*/ 54424 w 4158105"/>
                    <a:gd name="connsiteY16" fmla="*/ 2058946 h 4110786"/>
                    <a:gd name="connsiteX17" fmla="*/ 574232 w 4158105"/>
                    <a:gd name="connsiteY17" fmla="*/ 1234330 h 4110786"/>
                    <a:gd name="connsiteX18" fmla="*/ 366497 w 4158105"/>
                    <a:gd name="connsiteY18" fmla="*/ 2058945 h 4110786"/>
                    <a:gd name="connsiteX19" fmla="*/ 2106264 w 4158105"/>
                    <a:gd name="connsiteY19" fmla="*/ 3798712 h 4110786"/>
                    <a:gd name="connsiteX20" fmla="*/ 3846030 w 4158105"/>
                    <a:gd name="connsiteY20" fmla="*/ 2058945 h 4110786"/>
                    <a:gd name="connsiteX21" fmla="*/ 2198792 w 4158105"/>
                    <a:gd name="connsiteY21" fmla="*/ 323850 h 4110786"/>
                    <a:gd name="connsiteX22" fmla="*/ 2219780 w 4158105"/>
                    <a:gd name="connsiteY22" fmla="*/ 323850 h 4110786"/>
                    <a:gd name="connsiteX23" fmla="*/ 2224351 w 4158105"/>
                    <a:gd name="connsiteY23" fmla="*/ 13068 h 4110786"/>
                    <a:gd name="connsiteX24" fmla="*/ 2019755 w 4158105"/>
                    <a:gd name="connsiteY24" fmla="*/ 11473 h 4110786"/>
                    <a:gd name="connsiteX25" fmla="*/ 2019755 w 4158105"/>
                    <a:gd name="connsiteY25" fmla="*/ 323546 h 4110786"/>
                    <a:gd name="connsiteX26" fmla="*/ 668844 w 4158105"/>
                    <a:gd name="connsiteY26" fmla="*/ 1079241 h 4110786"/>
                    <a:gd name="connsiteX27" fmla="*/ 399753 w 4158105"/>
                    <a:gd name="connsiteY27" fmla="*/ 920125 h 4110786"/>
                    <a:gd name="connsiteX28" fmla="*/ 2019755 w 4158105"/>
                    <a:gd name="connsiteY28" fmla="*/ 11473 h 4110786"/>
                    <a:gd name="connsiteX29" fmla="*/ 2224543 w 4158105"/>
                    <a:gd name="connsiteY29" fmla="*/ 0 h 4110786"/>
                    <a:gd name="connsiteX30" fmla="*/ 2224351 w 4158105"/>
                    <a:gd name="connsiteY30" fmla="*/ 13068 h 4110786"/>
                    <a:gd name="connsiteX31" fmla="*/ 2106265 w 4158105"/>
                    <a:gd name="connsiteY31" fmla="*/ 7105 h 4110786"/>
                    <a:gd name="connsiteX32" fmla="*/ 2019755 w 4158105"/>
                    <a:gd name="connsiteY32" fmla="*/ 11473 h 4110786"/>
                    <a:gd name="connsiteX33" fmla="*/ 2019755 w 4158105"/>
                    <a:gd name="connsiteY33" fmla="*/ 2381 h 4110786"/>
                    <a:gd name="connsiteX34" fmla="*/ 2224543 w 4158105"/>
                    <a:gd name="connsiteY34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644913 w 4228786"/>
                    <a:gd name="connsiteY3" fmla="*/ 1234330 h 4110786"/>
                    <a:gd name="connsiteX4" fmla="*/ 739525 w 4228786"/>
                    <a:gd name="connsiteY4" fmla="*/ 1079241 h 4110786"/>
                    <a:gd name="connsiteX5" fmla="*/ 468805 w 4228786"/>
                    <a:gd name="connsiteY5" fmla="*/ 919162 h 4110786"/>
                    <a:gd name="connsiteX6" fmla="*/ 470434 w 4228786"/>
                    <a:gd name="connsiteY6" fmla="*/ 920125 h 4110786"/>
                    <a:gd name="connsiteX7" fmla="*/ 468805 w 4228786"/>
                    <a:gd name="connsiteY7" fmla="*/ 919162 h 4110786"/>
                    <a:gd name="connsiteX8" fmla="*/ 2176945 w 4228786"/>
                    <a:gd name="connsiteY8" fmla="*/ 319178 h 4110786"/>
                    <a:gd name="connsiteX9" fmla="*/ 2269473 w 4228786"/>
                    <a:gd name="connsiteY9" fmla="*/ 323850 h 4110786"/>
                    <a:gd name="connsiteX10" fmla="*/ 2090436 w 4228786"/>
                    <a:gd name="connsiteY10" fmla="*/ 323850 h 4110786"/>
                    <a:gd name="connsiteX11" fmla="*/ 2090436 w 4228786"/>
                    <a:gd name="connsiteY11" fmla="*/ 323546 h 4110786"/>
                    <a:gd name="connsiteX12" fmla="*/ 2176945 w 4228786"/>
                    <a:gd name="connsiteY12" fmla="*/ 319178 h 4110786"/>
                    <a:gd name="connsiteX13" fmla="*/ 2295032 w 4228786"/>
                    <a:gd name="connsiteY13" fmla="*/ 13068 h 4110786"/>
                    <a:gd name="connsiteX14" fmla="*/ 4228786 w 4228786"/>
                    <a:gd name="connsiteY14" fmla="*/ 2058946 h 4110786"/>
                    <a:gd name="connsiteX15" fmla="*/ 2176946 w 4228786"/>
                    <a:gd name="connsiteY15" fmla="*/ 4110786 h 4110786"/>
                    <a:gd name="connsiteX16" fmla="*/ 125105 w 4228786"/>
                    <a:gd name="connsiteY16" fmla="*/ 2058946 h 4110786"/>
                    <a:gd name="connsiteX17" fmla="*/ 437178 w 4228786"/>
                    <a:gd name="connsiteY17" fmla="*/ 2058945 h 4110786"/>
                    <a:gd name="connsiteX18" fmla="*/ 2176945 w 4228786"/>
                    <a:gd name="connsiteY18" fmla="*/ 3798712 h 4110786"/>
                    <a:gd name="connsiteX19" fmla="*/ 3916711 w 4228786"/>
                    <a:gd name="connsiteY19" fmla="*/ 2058945 h 4110786"/>
                    <a:gd name="connsiteX20" fmla="*/ 2269473 w 4228786"/>
                    <a:gd name="connsiteY20" fmla="*/ 323850 h 4110786"/>
                    <a:gd name="connsiteX21" fmla="*/ 2290461 w 4228786"/>
                    <a:gd name="connsiteY21" fmla="*/ 323850 h 4110786"/>
                    <a:gd name="connsiteX22" fmla="*/ 2295032 w 4228786"/>
                    <a:gd name="connsiteY22" fmla="*/ 13068 h 4110786"/>
                    <a:gd name="connsiteX23" fmla="*/ 2090436 w 4228786"/>
                    <a:gd name="connsiteY23" fmla="*/ 11473 h 4110786"/>
                    <a:gd name="connsiteX24" fmla="*/ 2090436 w 4228786"/>
                    <a:gd name="connsiteY24" fmla="*/ 323546 h 4110786"/>
                    <a:gd name="connsiteX25" fmla="*/ 739525 w 4228786"/>
                    <a:gd name="connsiteY25" fmla="*/ 1079241 h 4110786"/>
                    <a:gd name="connsiteX26" fmla="*/ 470434 w 4228786"/>
                    <a:gd name="connsiteY26" fmla="*/ 920125 h 4110786"/>
                    <a:gd name="connsiteX27" fmla="*/ 2090436 w 4228786"/>
                    <a:gd name="connsiteY27" fmla="*/ 11473 h 4110786"/>
                    <a:gd name="connsiteX28" fmla="*/ 2295224 w 4228786"/>
                    <a:gd name="connsiteY28" fmla="*/ 0 h 4110786"/>
                    <a:gd name="connsiteX29" fmla="*/ 2295032 w 4228786"/>
                    <a:gd name="connsiteY29" fmla="*/ 13068 h 4110786"/>
                    <a:gd name="connsiteX30" fmla="*/ 2176946 w 4228786"/>
                    <a:gd name="connsiteY30" fmla="*/ 7105 h 4110786"/>
                    <a:gd name="connsiteX31" fmla="*/ 2090436 w 4228786"/>
                    <a:gd name="connsiteY31" fmla="*/ 11473 h 4110786"/>
                    <a:gd name="connsiteX32" fmla="*/ 2090436 w 4228786"/>
                    <a:gd name="connsiteY32" fmla="*/ 2381 h 4110786"/>
                    <a:gd name="connsiteX33" fmla="*/ 2295224 w 4228786"/>
                    <a:gd name="connsiteY33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739525 w 4228786"/>
                    <a:gd name="connsiteY3" fmla="*/ 1079241 h 4110786"/>
                    <a:gd name="connsiteX4" fmla="*/ 468805 w 4228786"/>
                    <a:gd name="connsiteY4" fmla="*/ 919162 h 4110786"/>
                    <a:gd name="connsiteX5" fmla="*/ 470434 w 4228786"/>
                    <a:gd name="connsiteY5" fmla="*/ 920125 h 4110786"/>
                    <a:gd name="connsiteX6" fmla="*/ 468805 w 4228786"/>
                    <a:gd name="connsiteY6" fmla="*/ 919162 h 4110786"/>
                    <a:gd name="connsiteX7" fmla="*/ 2176945 w 4228786"/>
                    <a:gd name="connsiteY7" fmla="*/ 319178 h 4110786"/>
                    <a:gd name="connsiteX8" fmla="*/ 2269473 w 4228786"/>
                    <a:gd name="connsiteY8" fmla="*/ 323850 h 4110786"/>
                    <a:gd name="connsiteX9" fmla="*/ 2090436 w 4228786"/>
                    <a:gd name="connsiteY9" fmla="*/ 323850 h 4110786"/>
                    <a:gd name="connsiteX10" fmla="*/ 2090436 w 4228786"/>
                    <a:gd name="connsiteY10" fmla="*/ 323546 h 4110786"/>
                    <a:gd name="connsiteX11" fmla="*/ 2176945 w 4228786"/>
                    <a:gd name="connsiteY11" fmla="*/ 319178 h 4110786"/>
                    <a:gd name="connsiteX12" fmla="*/ 2295032 w 4228786"/>
                    <a:gd name="connsiteY12" fmla="*/ 13068 h 4110786"/>
                    <a:gd name="connsiteX13" fmla="*/ 4228786 w 4228786"/>
                    <a:gd name="connsiteY13" fmla="*/ 2058946 h 4110786"/>
                    <a:gd name="connsiteX14" fmla="*/ 2176946 w 4228786"/>
                    <a:gd name="connsiteY14" fmla="*/ 4110786 h 4110786"/>
                    <a:gd name="connsiteX15" fmla="*/ 125105 w 4228786"/>
                    <a:gd name="connsiteY15" fmla="*/ 2058946 h 4110786"/>
                    <a:gd name="connsiteX16" fmla="*/ 437178 w 4228786"/>
                    <a:gd name="connsiteY16" fmla="*/ 2058945 h 4110786"/>
                    <a:gd name="connsiteX17" fmla="*/ 2176945 w 4228786"/>
                    <a:gd name="connsiteY17" fmla="*/ 3798712 h 4110786"/>
                    <a:gd name="connsiteX18" fmla="*/ 3916711 w 4228786"/>
                    <a:gd name="connsiteY18" fmla="*/ 2058945 h 4110786"/>
                    <a:gd name="connsiteX19" fmla="*/ 2269473 w 4228786"/>
                    <a:gd name="connsiteY19" fmla="*/ 323850 h 4110786"/>
                    <a:gd name="connsiteX20" fmla="*/ 2290461 w 4228786"/>
                    <a:gd name="connsiteY20" fmla="*/ 323850 h 4110786"/>
                    <a:gd name="connsiteX21" fmla="*/ 2295032 w 4228786"/>
                    <a:gd name="connsiteY21" fmla="*/ 13068 h 4110786"/>
                    <a:gd name="connsiteX22" fmla="*/ 2090436 w 4228786"/>
                    <a:gd name="connsiteY22" fmla="*/ 11473 h 4110786"/>
                    <a:gd name="connsiteX23" fmla="*/ 2090436 w 4228786"/>
                    <a:gd name="connsiteY23" fmla="*/ 323546 h 4110786"/>
                    <a:gd name="connsiteX24" fmla="*/ 739525 w 4228786"/>
                    <a:gd name="connsiteY24" fmla="*/ 1079241 h 4110786"/>
                    <a:gd name="connsiteX25" fmla="*/ 470434 w 4228786"/>
                    <a:gd name="connsiteY25" fmla="*/ 920125 h 4110786"/>
                    <a:gd name="connsiteX26" fmla="*/ 2090436 w 4228786"/>
                    <a:gd name="connsiteY26" fmla="*/ 11473 h 4110786"/>
                    <a:gd name="connsiteX27" fmla="*/ 2295224 w 4228786"/>
                    <a:gd name="connsiteY27" fmla="*/ 0 h 4110786"/>
                    <a:gd name="connsiteX28" fmla="*/ 2295032 w 4228786"/>
                    <a:gd name="connsiteY28" fmla="*/ 13068 h 4110786"/>
                    <a:gd name="connsiteX29" fmla="*/ 2176946 w 4228786"/>
                    <a:gd name="connsiteY29" fmla="*/ 7105 h 4110786"/>
                    <a:gd name="connsiteX30" fmla="*/ 2090436 w 4228786"/>
                    <a:gd name="connsiteY30" fmla="*/ 11473 h 4110786"/>
                    <a:gd name="connsiteX31" fmla="*/ 2090436 w 4228786"/>
                    <a:gd name="connsiteY31" fmla="*/ 2381 h 4110786"/>
                    <a:gd name="connsiteX32" fmla="*/ 2295224 w 4228786"/>
                    <a:gd name="connsiteY32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295032 w 4228786"/>
                    <a:gd name="connsiteY27" fmla="*/ 13068 h 4110786"/>
                    <a:gd name="connsiteX28" fmla="*/ 2176946 w 4228786"/>
                    <a:gd name="connsiteY28" fmla="*/ 7105 h 4110786"/>
                    <a:gd name="connsiteX29" fmla="*/ 2090436 w 4228786"/>
                    <a:gd name="connsiteY29" fmla="*/ 11473 h 4110786"/>
                    <a:gd name="connsiteX30" fmla="*/ 2090436 w 4228786"/>
                    <a:gd name="connsiteY30" fmla="*/ 2381 h 4110786"/>
                    <a:gd name="connsiteX31" fmla="*/ 2295224 w 4228786"/>
                    <a:gd name="connsiteY31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176946 w 4228786"/>
                    <a:gd name="connsiteY27" fmla="*/ 7105 h 4110786"/>
                    <a:gd name="connsiteX28" fmla="*/ 2090436 w 4228786"/>
                    <a:gd name="connsiteY28" fmla="*/ 11473 h 4110786"/>
                    <a:gd name="connsiteX29" fmla="*/ 2090436 w 4228786"/>
                    <a:gd name="connsiteY29" fmla="*/ 2381 h 4110786"/>
                    <a:gd name="connsiteX30" fmla="*/ 2295224 w 4228786"/>
                    <a:gd name="connsiteY30" fmla="*/ 0 h 4110786"/>
                    <a:gd name="connsiteX0" fmla="*/ 739525 w 4228949"/>
                    <a:gd name="connsiteY0" fmla="*/ 1079241 h 4110786"/>
                    <a:gd name="connsiteX1" fmla="*/ 742648 w 4228949"/>
                    <a:gd name="connsiteY1" fmla="*/ 1081087 h 4110786"/>
                    <a:gd name="connsiteX2" fmla="*/ 739525 w 4228949"/>
                    <a:gd name="connsiteY2" fmla="*/ 1079241 h 4110786"/>
                    <a:gd name="connsiteX3" fmla="*/ 468805 w 4228949"/>
                    <a:gd name="connsiteY3" fmla="*/ 919162 h 4110786"/>
                    <a:gd name="connsiteX4" fmla="*/ 470434 w 4228949"/>
                    <a:gd name="connsiteY4" fmla="*/ 920125 h 4110786"/>
                    <a:gd name="connsiteX5" fmla="*/ 468805 w 4228949"/>
                    <a:gd name="connsiteY5" fmla="*/ 919162 h 4110786"/>
                    <a:gd name="connsiteX6" fmla="*/ 2176945 w 4228949"/>
                    <a:gd name="connsiteY6" fmla="*/ 319178 h 4110786"/>
                    <a:gd name="connsiteX7" fmla="*/ 2269473 w 4228949"/>
                    <a:gd name="connsiteY7" fmla="*/ 323850 h 4110786"/>
                    <a:gd name="connsiteX8" fmla="*/ 2090436 w 4228949"/>
                    <a:gd name="connsiteY8" fmla="*/ 323850 h 4110786"/>
                    <a:gd name="connsiteX9" fmla="*/ 2090436 w 4228949"/>
                    <a:gd name="connsiteY9" fmla="*/ 323546 h 4110786"/>
                    <a:gd name="connsiteX10" fmla="*/ 2176945 w 4228949"/>
                    <a:gd name="connsiteY10" fmla="*/ 319178 h 4110786"/>
                    <a:gd name="connsiteX11" fmla="*/ 2290461 w 4228949"/>
                    <a:gd name="connsiteY11" fmla="*/ 323850 h 4110786"/>
                    <a:gd name="connsiteX12" fmla="*/ 4228786 w 4228949"/>
                    <a:gd name="connsiteY12" fmla="*/ 2058946 h 4110786"/>
                    <a:gd name="connsiteX13" fmla="*/ 2176946 w 4228949"/>
                    <a:gd name="connsiteY13" fmla="*/ 4110786 h 4110786"/>
                    <a:gd name="connsiteX14" fmla="*/ 125105 w 4228949"/>
                    <a:gd name="connsiteY14" fmla="*/ 2058946 h 4110786"/>
                    <a:gd name="connsiteX15" fmla="*/ 437178 w 4228949"/>
                    <a:gd name="connsiteY15" fmla="*/ 2058945 h 4110786"/>
                    <a:gd name="connsiteX16" fmla="*/ 2176945 w 4228949"/>
                    <a:gd name="connsiteY16" fmla="*/ 3798712 h 4110786"/>
                    <a:gd name="connsiteX17" fmla="*/ 3916711 w 4228949"/>
                    <a:gd name="connsiteY17" fmla="*/ 2058945 h 4110786"/>
                    <a:gd name="connsiteX18" fmla="*/ 2269473 w 4228949"/>
                    <a:gd name="connsiteY18" fmla="*/ 323850 h 4110786"/>
                    <a:gd name="connsiteX19" fmla="*/ 2290461 w 4228949"/>
                    <a:gd name="connsiteY19" fmla="*/ 323850 h 4110786"/>
                    <a:gd name="connsiteX20" fmla="*/ 2090436 w 4228949"/>
                    <a:gd name="connsiteY20" fmla="*/ 11473 h 4110786"/>
                    <a:gd name="connsiteX21" fmla="*/ 2090436 w 4228949"/>
                    <a:gd name="connsiteY21" fmla="*/ 323546 h 4110786"/>
                    <a:gd name="connsiteX22" fmla="*/ 739525 w 4228949"/>
                    <a:gd name="connsiteY22" fmla="*/ 1079241 h 4110786"/>
                    <a:gd name="connsiteX23" fmla="*/ 470434 w 4228949"/>
                    <a:gd name="connsiteY23" fmla="*/ 920125 h 4110786"/>
                    <a:gd name="connsiteX24" fmla="*/ 2090436 w 4228949"/>
                    <a:gd name="connsiteY24" fmla="*/ 11473 h 4110786"/>
                    <a:gd name="connsiteX25" fmla="*/ 2295224 w 4228949"/>
                    <a:gd name="connsiteY25" fmla="*/ 0 h 4110786"/>
                    <a:gd name="connsiteX26" fmla="*/ 2176946 w 4228949"/>
                    <a:gd name="connsiteY26" fmla="*/ 7105 h 4110786"/>
                    <a:gd name="connsiteX27" fmla="*/ 2090436 w 4228949"/>
                    <a:gd name="connsiteY27" fmla="*/ 11473 h 4110786"/>
                    <a:gd name="connsiteX28" fmla="*/ 2090436 w 4228949"/>
                    <a:gd name="connsiteY28" fmla="*/ 2381 h 4110786"/>
                    <a:gd name="connsiteX29" fmla="*/ 2295224 w 4228949"/>
                    <a:gd name="connsiteY29" fmla="*/ 0 h 4110786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176946 w 4228949"/>
                    <a:gd name="connsiteY26" fmla="*/ 4724 h 4108405"/>
                    <a:gd name="connsiteX27" fmla="*/ 2090436 w 4228949"/>
                    <a:gd name="connsiteY27" fmla="*/ 9092 h 4108405"/>
                    <a:gd name="connsiteX28" fmla="*/ 2090436 w 4228949"/>
                    <a:gd name="connsiteY28" fmla="*/ 0 h 4108405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090436 w 4228949"/>
                    <a:gd name="connsiteY26" fmla="*/ 9092 h 4108405"/>
                    <a:gd name="connsiteX27" fmla="*/ 2090436 w 4228949"/>
                    <a:gd name="connsiteY27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269473 w 4228925"/>
                    <a:gd name="connsiteY7" fmla="*/ 321469 h 4108405"/>
                    <a:gd name="connsiteX8" fmla="*/ 2090436 w 4228925"/>
                    <a:gd name="connsiteY8" fmla="*/ 321469 h 4108405"/>
                    <a:gd name="connsiteX9" fmla="*/ 2090436 w 4228925"/>
                    <a:gd name="connsiteY9" fmla="*/ 321165 h 4108405"/>
                    <a:gd name="connsiteX10" fmla="*/ 2176945 w 4228925"/>
                    <a:gd name="connsiteY10" fmla="*/ 316797 h 4108405"/>
                    <a:gd name="connsiteX11" fmla="*/ 2290461 w 4228925"/>
                    <a:gd name="connsiteY11" fmla="*/ 321469 h 4108405"/>
                    <a:gd name="connsiteX12" fmla="*/ 4228786 w 4228925"/>
                    <a:gd name="connsiteY12" fmla="*/ 2056565 h 4108405"/>
                    <a:gd name="connsiteX13" fmla="*/ 2176946 w 4228925"/>
                    <a:gd name="connsiteY13" fmla="*/ 4108405 h 4108405"/>
                    <a:gd name="connsiteX14" fmla="*/ 125105 w 4228925"/>
                    <a:gd name="connsiteY14" fmla="*/ 2056565 h 4108405"/>
                    <a:gd name="connsiteX15" fmla="*/ 437178 w 4228925"/>
                    <a:gd name="connsiteY15" fmla="*/ 2056564 h 4108405"/>
                    <a:gd name="connsiteX16" fmla="*/ 2176945 w 4228925"/>
                    <a:gd name="connsiteY16" fmla="*/ 3796331 h 4108405"/>
                    <a:gd name="connsiteX17" fmla="*/ 3916711 w 4228925"/>
                    <a:gd name="connsiteY17" fmla="*/ 2056564 h 4108405"/>
                    <a:gd name="connsiteX18" fmla="*/ 2290461 w 4228925"/>
                    <a:gd name="connsiteY18" fmla="*/ 321469 h 4108405"/>
                    <a:gd name="connsiteX19" fmla="*/ 2090436 w 4228925"/>
                    <a:gd name="connsiteY19" fmla="*/ 9092 h 4108405"/>
                    <a:gd name="connsiteX20" fmla="*/ 2090436 w 4228925"/>
                    <a:gd name="connsiteY20" fmla="*/ 321165 h 4108405"/>
                    <a:gd name="connsiteX21" fmla="*/ 739525 w 4228925"/>
                    <a:gd name="connsiteY21" fmla="*/ 1076860 h 4108405"/>
                    <a:gd name="connsiteX22" fmla="*/ 470434 w 4228925"/>
                    <a:gd name="connsiteY22" fmla="*/ 917744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25" fmla="*/ 2090436 w 4228925"/>
                    <a:gd name="connsiteY25" fmla="*/ 9092 h 4108405"/>
                    <a:gd name="connsiteX26" fmla="*/ 2090436 w 4228925"/>
                    <a:gd name="connsiteY26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176945 w 4228925"/>
                    <a:gd name="connsiteY9" fmla="*/ 316797 h 4108405"/>
                    <a:gd name="connsiteX10" fmla="*/ 2290461 w 4228925"/>
                    <a:gd name="connsiteY10" fmla="*/ 321469 h 4108405"/>
                    <a:gd name="connsiteX11" fmla="*/ 4228786 w 4228925"/>
                    <a:gd name="connsiteY11" fmla="*/ 2056565 h 4108405"/>
                    <a:gd name="connsiteX12" fmla="*/ 2176946 w 4228925"/>
                    <a:gd name="connsiteY12" fmla="*/ 4108405 h 4108405"/>
                    <a:gd name="connsiteX13" fmla="*/ 125105 w 4228925"/>
                    <a:gd name="connsiteY13" fmla="*/ 2056565 h 4108405"/>
                    <a:gd name="connsiteX14" fmla="*/ 437178 w 4228925"/>
                    <a:gd name="connsiteY14" fmla="*/ 2056564 h 4108405"/>
                    <a:gd name="connsiteX15" fmla="*/ 2176945 w 4228925"/>
                    <a:gd name="connsiteY15" fmla="*/ 3796331 h 4108405"/>
                    <a:gd name="connsiteX16" fmla="*/ 3916711 w 4228925"/>
                    <a:gd name="connsiteY16" fmla="*/ 2056564 h 4108405"/>
                    <a:gd name="connsiteX17" fmla="*/ 2290461 w 4228925"/>
                    <a:gd name="connsiteY17" fmla="*/ 321469 h 4108405"/>
                    <a:gd name="connsiteX18" fmla="*/ 2090436 w 4228925"/>
                    <a:gd name="connsiteY18" fmla="*/ 9092 h 4108405"/>
                    <a:gd name="connsiteX19" fmla="*/ 2090436 w 4228925"/>
                    <a:gd name="connsiteY19" fmla="*/ 321165 h 4108405"/>
                    <a:gd name="connsiteX20" fmla="*/ 739525 w 4228925"/>
                    <a:gd name="connsiteY20" fmla="*/ 1076860 h 4108405"/>
                    <a:gd name="connsiteX21" fmla="*/ 470434 w 4228925"/>
                    <a:gd name="connsiteY21" fmla="*/ 917744 h 4108405"/>
                    <a:gd name="connsiteX22" fmla="*/ 2090436 w 4228925"/>
                    <a:gd name="connsiteY22" fmla="*/ 9092 h 4108405"/>
                    <a:gd name="connsiteX23" fmla="*/ 2090436 w 4228925"/>
                    <a:gd name="connsiteY23" fmla="*/ 0 h 4108405"/>
                    <a:gd name="connsiteX24" fmla="*/ 2090436 w 4228925"/>
                    <a:gd name="connsiteY24" fmla="*/ 9092 h 4108405"/>
                    <a:gd name="connsiteX25" fmla="*/ 2090436 w 4228925"/>
                    <a:gd name="connsiteY25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090436 w 4228925"/>
                    <a:gd name="connsiteY6" fmla="*/ 321165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290461 w 4228925"/>
                    <a:gd name="connsiteY9" fmla="*/ 321469 h 4108405"/>
                    <a:gd name="connsiteX10" fmla="*/ 4228786 w 4228925"/>
                    <a:gd name="connsiteY10" fmla="*/ 2056565 h 4108405"/>
                    <a:gd name="connsiteX11" fmla="*/ 2176946 w 4228925"/>
                    <a:gd name="connsiteY11" fmla="*/ 4108405 h 4108405"/>
                    <a:gd name="connsiteX12" fmla="*/ 125105 w 4228925"/>
                    <a:gd name="connsiteY12" fmla="*/ 2056565 h 4108405"/>
                    <a:gd name="connsiteX13" fmla="*/ 437178 w 4228925"/>
                    <a:gd name="connsiteY13" fmla="*/ 2056564 h 4108405"/>
                    <a:gd name="connsiteX14" fmla="*/ 2176945 w 4228925"/>
                    <a:gd name="connsiteY14" fmla="*/ 3796331 h 4108405"/>
                    <a:gd name="connsiteX15" fmla="*/ 3916711 w 4228925"/>
                    <a:gd name="connsiteY15" fmla="*/ 2056564 h 4108405"/>
                    <a:gd name="connsiteX16" fmla="*/ 2290461 w 4228925"/>
                    <a:gd name="connsiteY16" fmla="*/ 321469 h 4108405"/>
                    <a:gd name="connsiteX17" fmla="*/ 2090436 w 4228925"/>
                    <a:gd name="connsiteY17" fmla="*/ 9092 h 4108405"/>
                    <a:gd name="connsiteX18" fmla="*/ 2090436 w 4228925"/>
                    <a:gd name="connsiteY18" fmla="*/ 321165 h 4108405"/>
                    <a:gd name="connsiteX19" fmla="*/ 739525 w 4228925"/>
                    <a:gd name="connsiteY19" fmla="*/ 1076860 h 4108405"/>
                    <a:gd name="connsiteX20" fmla="*/ 470434 w 4228925"/>
                    <a:gd name="connsiteY20" fmla="*/ 917744 h 4108405"/>
                    <a:gd name="connsiteX21" fmla="*/ 2090436 w 4228925"/>
                    <a:gd name="connsiteY21" fmla="*/ 9092 h 4108405"/>
                    <a:gd name="connsiteX22" fmla="*/ 2090436 w 4228925"/>
                    <a:gd name="connsiteY22" fmla="*/ 0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0" fmla="*/ 739525 w 4228925"/>
                    <a:gd name="connsiteY0" fmla="*/ 1067768 h 4099313"/>
                    <a:gd name="connsiteX1" fmla="*/ 742648 w 4228925"/>
                    <a:gd name="connsiteY1" fmla="*/ 1069614 h 4099313"/>
                    <a:gd name="connsiteX2" fmla="*/ 739525 w 4228925"/>
                    <a:gd name="connsiteY2" fmla="*/ 1067768 h 4099313"/>
                    <a:gd name="connsiteX3" fmla="*/ 468805 w 4228925"/>
                    <a:gd name="connsiteY3" fmla="*/ 907689 h 4099313"/>
                    <a:gd name="connsiteX4" fmla="*/ 470434 w 4228925"/>
                    <a:gd name="connsiteY4" fmla="*/ 908652 h 4099313"/>
                    <a:gd name="connsiteX5" fmla="*/ 468805 w 4228925"/>
                    <a:gd name="connsiteY5" fmla="*/ 907689 h 4099313"/>
                    <a:gd name="connsiteX6" fmla="*/ 2090436 w 4228925"/>
                    <a:gd name="connsiteY6" fmla="*/ 312073 h 4099313"/>
                    <a:gd name="connsiteX7" fmla="*/ 2090436 w 4228925"/>
                    <a:gd name="connsiteY7" fmla="*/ 312377 h 4099313"/>
                    <a:gd name="connsiteX8" fmla="*/ 2090436 w 4228925"/>
                    <a:gd name="connsiteY8" fmla="*/ 312073 h 4099313"/>
                    <a:gd name="connsiteX9" fmla="*/ 2290461 w 4228925"/>
                    <a:gd name="connsiteY9" fmla="*/ 312377 h 4099313"/>
                    <a:gd name="connsiteX10" fmla="*/ 4228786 w 4228925"/>
                    <a:gd name="connsiteY10" fmla="*/ 2047473 h 4099313"/>
                    <a:gd name="connsiteX11" fmla="*/ 2176946 w 4228925"/>
                    <a:gd name="connsiteY11" fmla="*/ 4099313 h 4099313"/>
                    <a:gd name="connsiteX12" fmla="*/ 125105 w 4228925"/>
                    <a:gd name="connsiteY12" fmla="*/ 2047473 h 4099313"/>
                    <a:gd name="connsiteX13" fmla="*/ 437178 w 4228925"/>
                    <a:gd name="connsiteY13" fmla="*/ 2047472 h 4099313"/>
                    <a:gd name="connsiteX14" fmla="*/ 2176945 w 4228925"/>
                    <a:gd name="connsiteY14" fmla="*/ 3787239 h 4099313"/>
                    <a:gd name="connsiteX15" fmla="*/ 3916711 w 4228925"/>
                    <a:gd name="connsiteY15" fmla="*/ 2047472 h 4099313"/>
                    <a:gd name="connsiteX16" fmla="*/ 2290461 w 4228925"/>
                    <a:gd name="connsiteY16" fmla="*/ 312377 h 4099313"/>
                    <a:gd name="connsiteX17" fmla="*/ 2090436 w 4228925"/>
                    <a:gd name="connsiteY17" fmla="*/ 0 h 4099313"/>
                    <a:gd name="connsiteX18" fmla="*/ 2090436 w 4228925"/>
                    <a:gd name="connsiteY18" fmla="*/ 312073 h 4099313"/>
                    <a:gd name="connsiteX19" fmla="*/ 739525 w 4228925"/>
                    <a:gd name="connsiteY19" fmla="*/ 1067768 h 4099313"/>
                    <a:gd name="connsiteX20" fmla="*/ 470434 w 4228925"/>
                    <a:gd name="connsiteY20" fmla="*/ 908652 h 4099313"/>
                    <a:gd name="connsiteX21" fmla="*/ 2090436 w 4228925"/>
                    <a:gd name="connsiteY21" fmla="*/ 0 h 4099313"/>
                    <a:gd name="connsiteX0" fmla="*/ 739525 w 4353891"/>
                    <a:gd name="connsiteY0" fmla="*/ 1067768 h 4099313"/>
                    <a:gd name="connsiteX1" fmla="*/ 742648 w 4353891"/>
                    <a:gd name="connsiteY1" fmla="*/ 1069614 h 4099313"/>
                    <a:gd name="connsiteX2" fmla="*/ 739525 w 4353891"/>
                    <a:gd name="connsiteY2" fmla="*/ 1067768 h 4099313"/>
                    <a:gd name="connsiteX3" fmla="*/ 468805 w 4353891"/>
                    <a:gd name="connsiteY3" fmla="*/ 907689 h 4099313"/>
                    <a:gd name="connsiteX4" fmla="*/ 470434 w 4353891"/>
                    <a:gd name="connsiteY4" fmla="*/ 908652 h 4099313"/>
                    <a:gd name="connsiteX5" fmla="*/ 468805 w 4353891"/>
                    <a:gd name="connsiteY5" fmla="*/ 907689 h 4099313"/>
                    <a:gd name="connsiteX6" fmla="*/ 2090436 w 4353891"/>
                    <a:gd name="connsiteY6" fmla="*/ 312073 h 4099313"/>
                    <a:gd name="connsiteX7" fmla="*/ 2090436 w 4353891"/>
                    <a:gd name="connsiteY7" fmla="*/ 312377 h 4099313"/>
                    <a:gd name="connsiteX8" fmla="*/ 2090436 w 4353891"/>
                    <a:gd name="connsiteY8" fmla="*/ 312073 h 4099313"/>
                    <a:gd name="connsiteX9" fmla="*/ 3916711 w 4353891"/>
                    <a:gd name="connsiteY9" fmla="*/ 2047472 h 4099313"/>
                    <a:gd name="connsiteX10" fmla="*/ 4228786 w 4353891"/>
                    <a:gd name="connsiteY10" fmla="*/ 2047473 h 4099313"/>
                    <a:gd name="connsiteX11" fmla="*/ 2176946 w 4353891"/>
                    <a:gd name="connsiteY11" fmla="*/ 4099313 h 4099313"/>
                    <a:gd name="connsiteX12" fmla="*/ 125105 w 4353891"/>
                    <a:gd name="connsiteY12" fmla="*/ 2047473 h 4099313"/>
                    <a:gd name="connsiteX13" fmla="*/ 437178 w 4353891"/>
                    <a:gd name="connsiteY13" fmla="*/ 2047472 h 4099313"/>
                    <a:gd name="connsiteX14" fmla="*/ 2176945 w 4353891"/>
                    <a:gd name="connsiteY14" fmla="*/ 3787239 h 4099313"/>
                    <a:gd name="connsiteX15" fmla="*/ 3916711 w 4353891"/>
                    <a:gd name="connsiteY15" fmla="*/ 2047472 h 4099313"/>
                    <a:gd name="connsiteX16" fmla="*/ 2090436 w 4353891"/>
                    <a:gd name="connsiteY16" fmla="*/ 0 h 4099313"/>
                    <a:gd name="connsiteX17" fmla="*/ 2090436 w 4353891"/>
                    <a:gd name="connsiteY17" fmla="*/ 312073 h 4099313"/>
                    <a:gd name="connsiteX18" fmla="*/ 739525 w 4353891"/>
                    <a:gd name="connsiteY18" fmla="*/ 1067768 h 4099313"/>
                    <a:gd name="connsiteX19" fmla="*/ 470434 w 4353891"/>
                    <a:gd name="connsiteY19" fmla="*/ 908652 h 4099313"/>
                    <a:gd name="connsiteX20" fmla="*/ 2090436 w 4353891"/>
                    <a:gd name="connsiteY20" fmla="*/ 0 h 4099313"/>
                    <a:gd name="connsiteX0" fmla="*/ 614420 w 4228786"/>
                    <a:gd name="connsiteY0" fmla="*/ 1067768 h 4099313"/>
                    <a:gd name="connsiteX1" fmla="*/ 617543 w 4228786"/>
                    <a:gd name="connsiteY1" fmla="*/ 1069614 h 4099313"/>
                    <a:gd name="connsiteX2" fmla="*/ 614420 w 4228786"/>
                    <a:gd name="connsiteY2" fmla="*/ 1067768 h 4099313"/>
                    <a:gd name="connsiteX3" fmla="*/ 343700 w 4228786"/>
                    <a:gd name="connsiteY3" fmla="*/ 907689 h 4099313"/>
                    <a:gd name="connsiteX4" fmla="*/ 345329 w 4228786"/>
                    <a:gd name="connsiteY4" fmla="*/ 908652 h 4099313"/>
                    <a:gd name="connsiteX5" fmla="*/ 343700 w 4228786"/>
                    <a:gd name="connsiteY5" fmla="*/ 907689 h 4099313"/>
                    <a:gd name="connsiteX6" fmla="*/ 1965331 w 4228786"/>
                    <a:gd name="connsiteY6" fmla="*/ 312073 h 4099313"/>
                    <a:gd name="connsiteX7" fmla="*/ 1965331 w 4228786"/>
                    <a:gd name="connsiteY7" fmla="*/ 312377 h 4099313"/>
                    <a:gd name="connsiteX8" fmla="*/ 1965331 w 4228786"/>
                    <a:gd name="connsiteY8" fmla="*/ 312073 h 4099313"/>
                    <a:gd name="connsiteX9" fmla="*/ 3791606 w 4228786"/>
                    <a:gd name="connsiteY9" fmla="*/ 2047472 h 4099313"/>
                    <a:gd name="connsiteX10" fmla="*/ 4103681 w 4228786"/>
                    <a:gd name="connsiteY10" fmla="*/ 2047473 h 4099313"/>
                    <a:gd name="connsiteX11" fmla="*/ 2051841 w 4228786"/>
                    <a:gd name="connsiteY11" fmla="*/ 4099313 h 4099313"/>
                    <a:gd name="connsiteX12" fmla="*/ 0 w 4228786"/>
                    <a:gd name="connsiteY12" fmla="*/ 2047473 h 4099313"/>
                    <a:gd name="connsiteX13" fmla="*/ 2051840 w 4228786"/>
                    <a:gd name="connsiteY13" fmla="*/ 3787239 h 4099313"/>
                    <a:gd name="connsiteX14" fmla="*/ 3791606 w 4228786"/>
                    <a:gd name="connsiteY14" fmla="*/ 2047472 h 4099313"/>
                    <a:gd name="connsiteX15" fmla="*/ 1965331 w 4228786"/>
                    <a:gd name="connsiteY15" fmla="*/ 0 h 4099313"/>
                    <a:gd name="connsiteX16" fmla="*/ 1965331 w 4228786"/>
                    <a:gd name="connsiteY16" fmla="*/ 312073 h 4099313"/>
                    <a:gd name="connsiteX17" fmla="*/ 614420 w 4228786"/>
                    <a:gd name="connsiteY17" fmla="*/ 1067768 h 4099313"/>
                    <a:gd name="connsiteX18" fmla="*/ 345329 w 4228786"/>
                    <a:gd name="connsiteY18" fmla="*/ 908652 h 4099313"/>
                    <a:gd name="connsiteX19" fmla="*/ 1965331 w 4228786"/>
                    <a:gd name="connsiteY19" fmla="*/ 0 h 4099313"/>
                    <a:gd name="connsiteX0" fmla="*/ 270720 w 3885086"/>
                    <a:gd name="connsiteY0" fmla="*/ 1067768 h 4224418"/>
                    <a:gd name="connsiteX1" fmla="*/ 273843 w 3885086"/>
                    <a:gd name="connsiteY1" fmla="*/ 1069614 h 4224418"/>
                    <a:gd name="connsiteX2" fmla="*/ 270720 w 3885086"/>
                    <a:gd name="connsiteY2" fmla="*/ 1067768 h 4224418"/>
                    <a:gd name="connsiteX3" fmla="*/ 0 w 3885086"/>
                    <a:gd name="connsiteY3" fmla="*/ 907689 h 4224418"/>
                    <a:gd name="connsiteX4" fmla="*/ 1629 w 3885086"/>
                    <a:gd name="connsiteY4" fmla="*/ 908652 h 4224418"/>
                    <a:gd name="connsiteX5" fmla="*/ 0 w 3885086"/>
                    <a:gd name="connsiteY5" fmla="*/ 907689 h 4224418"/>
                    <a:gd name="connsiteX6" fmla="*/ 1621631 w 3885086"/>
                    <a:gd name="connsiteY6" fmla="*/ 312073 h 4224418"/>
                    <a:gd name="connsiteX7" fmla="*/ 1621631 w 3885086"/>
                    <a:gd name="connsiteY7" fmla="*/ 312377 h 4224418"/>
                    <a:gd name="connsiteX8" fmla="*/ 1621631 w 3885086"/>
                    <a:gd name="connsiteY8" fmla="*/ 312073 h 4224418"/>
                    <a:gd name="connsiteX9" fmla="*/ 3447906 w 3885086"/>
                    <a:gd name="connsiteY9" fmla="*/ 2047472 h 4224418"/>
                    <a:gd name="connsiteX10" fmla="*/ 3759981 w 3885086"/>
                    <a:gd name="connsiteY10" fmla="*/ 2047473 h 4224418"/>
                    <a:gd name="connsiteX11" fmla="*/ 1708141 w 3885086"/>
                    <a:gd name="connsiteY11" fmla="*/ 4099313 h 4224418"/>
                    <a:gd name="connsiteX12" fmla="*/ 1708140 w 3885086"/>
                    <a:gd name="connsiteY12" fmla="*/ 3787239 h 4224418"/>
                    <a:gd name="connsiteX13" fmla="*/ 3447906 w 3885086"/>
                    <a:gd name="connsiteY13" fmla="*/ 2047472 h 4224418"/>
                    <a:gd name="connsiteX14" fmla="*/ 1621631 w 3885086"/>
                    <a:gd name="connsiteY14" fmla="*/ 0 h 4224418"/>
                    <a:gd name="connsiteX15" fmla="*/ 1621631 w 3885086"/>
                    <a:gd name="connsiteY15" fmla="*/ 312073 h 4224418"/>
                    <a:gd name="connsiteX16" fmla="*/ 270720 w 3885086"/>
                    <a:gd name="connsiteY16" fmla="*/ 1067768 h 4224418"/>
                    <a:gd name="connsiteX17" fmla="*/ 1629 w 3885086"/>
                    <a:gd name="connsiteY17" fmla="*/ 908652 h 4224418"/>
                    <a:gd name="connsiteX18" fmla="*/ 1621631 w 3885086"/>
                    <a:gd name="connsiteY18" fmla="*/ 0 h 4224418"/>
                    <a:gd name="connsiteX0" fmla="*/ 270720 w 3885086"/>
                    <a:gd name="connsiteY0" fmla="*/ 1067768 h 4099313"/>
                    <a:gd name="connsiteX1" fmla="*/ 273843 w 3885086"/>
                    <a:gd name="connsiteY1" fmla="*/ 1069614 h 4099313"/>
                    <a:gd name="connsiteX2" fmla="*/ 270720 w 3885086"/>
                    <a:gd name="connsiteY2" fmla="*/ 1067768 h 4099313"/>
                    <a:gd name="connsiteX3" fmla="*/ 0 w 3885086"/>
                    <a:gd name="connsiteY3" fmla="*/ 907689 h 4099313"/>
                    <a:gd name="connsiteX4" fmla="*/ 1629 w 3885086"/>
                    <a:gd name="connsiteY4" fmla="*/ 908652 h 4099313"/>
                    <a:gd name="connsiteX5" fmla="*/ 0 w 3885086"/>
                    <a:gd name="connsiteY5" fmla="*/ 907689 h 4099313"/>
                    <a:gd name="connsiteX6" fmla="*/ 1621631 w 3885086"/>
                    <a:gd name="connsiteY6" fmla="*/ 312073 h 4099313"/>
                    <a:gd name="connsiteX7" fmla="*/ 1621631 w 3885086"/>
                    <a:gd name="connsiteY7" fmla="*/ 312377 h 4099313"/>
                    <a:gd name="connsiteX8" fmla="*/ 1621631 w 3885086"/>
                    <a:gd name="connsiteY8" fmla="*/ 312073 h 4099313"/>
                    <a:gd name="connsiteX9" fmla="*/ 3447906 w 3885086"/>
                    <a:gd name="connsiteY9" fmla="*/ 2047472 h 4099313"/>
                    <a:gd name="connsiteX10" fmla="*/ 3759981 w 3885086"/>
                    <a:gd name="connsiteY10" fmla="*/ 2047473 h 4099313"/>
                    <a:gd name="connsiteX11" fmla="*/ 1708141 w 3885086"/>
                    <a:gd name="connsiteY11" fmla="*/ 4099313 h 4099313"/>
                    <a:gd name="connsiteX12" fmla="*/ 3447906 w 3885086"/>
                    <a:gd name="connsiteY12" fmla="*/ 2047472 h 4099313"/>
                    <a:gd name="connsiteX13" fmla="*/ 1621631 w 3885086"/>
                    <a:gd name="connsiteY13" fmla="*/ 0 h 4099313"/>
                    <a:gd name="connsiteX14" fmla="*/ 1621631 w 3885086"/>
                    <a:gd name="connsiteY14" fmla="*/ 312073 h 4099313"/>
                    <a:gd name="connsiteX15" fmla="*/ 270720 w 3885086"/>
                    <a:gd name="connsiteY15" fmla="*/ 1067768 h 4099313"/>
                    <a:gd name="connsiteX16" fmla="*/ 1629 w 3885086"/>
                    <a:gd name="connsiteY16" fmla="*/ 908652 h 4099313"/>
                    <a:gd name="connsiteX17" fmla="*/ 1621631 w 3885086"/>
                    <a:gd name="connsiteY17" fmla="*/ 0 h 4099313"/>
                    <a:gd name="connsiteX0" fmla="*/ 270720 w 3760643"/>
                    <a:gd name="connsiteY0" fmla="*/ 1067768 h 2047473"/>
                    <a:gd name="connsiteX1" fmla="*/ 273843 w 3760643"/>
                    <a:gd name="connsiteY1" fmla="*/ 1069614 h 2047473"/>
                    <a:gd name="connsiteX2" fmla="*/ 270720 w 3760643"/>
                    <a:gd name="connsiteY2" fmla="*/ 1067768 h 2047473"/>
                    <a:gd name="connsiteX3" fmla="*/ 0 w 3760643"/>
                    <a:gd name="connsiteY3" fmla="*/ 907689 h 2047473"/>
                    <a:gd name="connsiteX4" fmla="*/ 1629 w 3760643"/>
                    <a:gd name="connsiteY4" fmla="*/ 908652 h 2047473"/>
                    <a:gd name="connsiteX5" fmla="*/ 0 w 3760643"/>
                    <a:gd name="connsiteY5" fmla="*/ 907689 h 2047473"/>
                    <a:gd name="connsiteX6" fmla="*/ 1621631 w 3760643"/>
                    <a:gd name="connsiteY6" fmla="*/ 312073 h 2047473"/>
                    <a:gd name="connsiteX7" fmla="*/ 1621631 w 3760643"/>
                    <a:gd name="connsiteY7" fmla="*/ 312377 h 2047473"/>
                    <a:gd name="connsiteX8" fmla="*/ 1621631 w 3760643"/>
                    <a:gd name="connsiteY8" fmla="*/ 312073 h 2047473"/>
                    <a:gd name="connsiteX9" fmla="*/ 3447906 w 3760643"/>
                    <a:gd name="connsiteY9" fmla="*/ 2047472 h 2047473"/>
                    <a:gd name="connsiteX10" fmla="*/ 3759981 w 3760643"/>
                    <a:gd name="connsiteY10" fmla="*/ 2047473 h 2047473"/>
                    <a:gd name="connsiteX11" fmla="*/ 3447906 w 3760643"/>
                    <a:gd name="connsiteY11" fmla="*/ 2047472 h 2047473"/>
                    <a:gd name="connsiteX12" fmla="*/ 1621631 w 3760643"/>
                    <a:gd name="connsiteY12" fmla="*/ 0 h 2047473"/>
                    <a:gd name="connsiteX13" fmla="*/ 1621631 w 3760643"/>
                    <a:gd name="connsiteY13" fmla="*/ 312073 h 2047473"/>
                    <a:gd name="connsiteX14" fmla="*/ 270720 w 3760643"/>
                    <a:gd name="connsiteY14" fmla="*/ 1067768 h 2047473"/>
                    <a:gd name="connsiteX15" fmla="*/ 1629 w 3760643"/>
                    <a:gd name="connsiteY15" fmla="*/ 908652 h 2047473"/>
                    <a:gd name="connsiteX16" fmla="*/ 1621631 w 3760643"/>
                    <a:gd name="connsiteY16" fmla="*/ 0 h 2047473"/>
                    <a:gd name="connsiteX0" fmla="*/ 270720 w 1621631"/>
                    <a:gd name="connsiteY0" fmla="*/ 1067768 h 1069614"/>
                    <a:gd name="connsiteX1" fmla="*/ 273843 w 1621631"/>
                    <a:gd name="connsiteY1" fmla="*/ 1069614 h 1069614"/>
                    <a:gd name="connsiteX2" fmla="*/ 270720 w 1621631"/>
                    <a:gd name="connsiteY2" fmla="*/ 1067768 h 1069614"/>
                    <a:gd name="connsiteX3" fmla="*/ 0 w 1621631"/>
                    <a:gd name="connsiteY3" fmla="*/ 907689 h 1069614"/>
                    <a:gd name="connsiteX4" fmla="*/ 1629 w 1621631"/>
                    <a:gd name="connsiteY4" fmla="*/ 908652 h 1069614"/>
                    <a:gd name="connsiteX5" fmla="*/ 0 w 1621631"/>
                    <a:gd name="connsiteY5" fmla="*/ 907689 h 1069614"/>
                    <a:gd name="connsiteX6" fmla="*/ 1621631 w 1621631"/>
                    <a:gd name="connsiteY6" fmla="*/ 312073 h 1069614"/>
                    <a:gd name="connsiteX7" fmla="*/ 1621631 w 1621631"/>
                    <a:gd name="connsiteY7" fmla="*/ 312377 h 1069614"/>
                    <a:gd name="connsiteX8" fmla="*/ 1621631 w 1621631"/>
                    <a:gd name="connsiteY8" fmla="*/ 312073 h 1069614"/>
                    <a:gd name="connsiteX9" fmla="*/ 1621631 w 1621631"/>
                    <a:gd name="connsiteY9" fmla="*/ 0 h 1069614"/>
                    <a:gd name="connsiteX10" fmla="*/ 1621631 w 1621631"/>
                    <a:gd name="connsiteY10" fmla="*/ 312073 h 1069614"/>
                    <a:gd name="connsiteX11" fmla="*/ 270720 w 1621631"/>
                    <a:gd name="connsiteY11" fmla="*/ 1067768 h 1069614"/>
                    <a:gd name="connsiteX12" fmla="*/ 1629 w 1621631"/>
                    <a:gd name="connsiteY12" fmla="*/ 908652 h 1069614"/>
                    <a:gd name="connsiteX13" fmla="*/ 1621631 w 1621631"/>
                    <a:gd name="connsiteY13" fmla="*/ 0 h 1069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pFill/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698894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350" spc="-38" dirty="0">
                    <a:solidFill>
                      <a:schemeClr val="accen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6" name="Freeform 121">
                  <a:extLst>
                    <a:ext uri="{FF2B5EF4-FFF2-40B4-BE49-F238E27FC236}">
                      <a16:creationId xmlns:a16="http://schemas.microsoft.com/office/drawing/2014/main" id="{19CDE3D7-AC08-8B60-B904-55536ED46A9F}"/>
                    </a:ext>
                  </a:extLst>
                </p:cNvPr>
                <p:cNvSpPr/>
                <p:nvPr/>
              </p:nvSpPr>
              <p:spPr bwMode="auto">
                <a:xfrm flipH="1">
                  <a:off x="8043102" y="1599764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98124 w 4158105"/>
                    <a:gd name="connsiteY8" fmla="*/ 919162 h 4110786"/>
                    <a:gd name="connsiteX9" fmla="*/ 2106264 w 4158105"/>
                    <a:gd name="connsiteY9" fmla="*/ 319178 h 4110786"/>
                    <a:gd name="connsiteX10" fmla="*/ 2198792 w 4158105"/>
                    <a:gd name="connsiteY10" fmla="*/ 323850 h 4110786"/>
                    <a:gd name="connsiteX11" fmla="*/ 2019755 w 4158105"/>
                    <a:gd name="connsiteY11" fmla="*/ 323850 h 4110786"/>
                    <a:gd name="connsiteX12" fmla="*/ 2019755 w 4158105"/>
                    <a:gd name="connsiteY12" fmla="*/ 323546 h 4110786"/>
                    <a:gd name="connsiteX13" fmla="*/ 2106264 w 4158105"/>
                    <a:gd name="connsiteY13" fmla="*/ 319178 h 4110786"/>
                    <a:gd name="connsiteX14" fmla="*/ 2224351 w 4158105"/>
                    <a:gd name="connsiteY14" fmla="*/ 13068 h 4110786"/>
                    <a:gd name="connsiteX15" fmla="*/ 4158105 w 4158105"/>
                    <a:gd name="connsiteY15" fmla="*/ 2058946 h 4110786"/>
                    <a:gd name="connsiteX16" fmla="*/ 2106265 w 4158105"/>
                    <a:gd name="connsiteY16" fmla="*/ 4110786 h 4110786"/>
                    <a:gd name="connsiteX17" fmla="*/ 54424 w 4158105"/>
                    <a:gd name="connsiteY17" fmla="*/ 2058946 h 4110786"/>
                    <a:gd name="connsiteX18" fmla="*/ 574232 w 4158105"/>
                    <a:gd name="connsiteY18" fmla="*/ 1234330 h 4110786"/>
                    <a:gd name="connsiteX19" fmla="*/ 366497 w 4158105"/>
                    <a:gd name="connsiteY19" fmla="*/ 2058945 h 4110786"/>
                    <a:gd name="connsiteX20" fmla="*/ 2106264 w 4158105"/>
                    <a:gd name="connsiteY20" fmla="*/ 3798712 h 4110786"/>
                    <a:gd name="connsiteX21" fmla="*/ 3846030 w 4158105"/>
                    <a:gd name="connsiteY21" fmla="*/ 2058945 h 4110786"/>
                    <a:gd name="connsiteX22" fmla="*/ 2198792 w 4158105"/>
                    <a:gd name="connsiteY22" fmla="*/ 323850 h 4110786"/>
                    <a:gd name="connsiteX23" fmla="*/ 2219780 w 4158105"/>
                    <a:gd name="connsiteY23" fmla="*/ 323850 h 4110786"/>
                    <a:gd name="connsiteX24" fmla="*/ 2224351 w 4158105"/>
                    <a:gd name="connsiteY24" fmla="*/ 13068 h 4110786"/>
                    <a:gd name="connsiteX25" fmla="*/ 2019755 w 4158105"/>
                    <a:gd name="connsiteY25" fmla="*/ 11473 h 4110786"/>
                    <a:gd name="connsiteX26" fmla="*/ 2019755 w 4158105"/>
                    <a:gd name="connsiteY26" fmla="*/ 323546 h 4110786"/>
                    <a:gd name="connsiteX27" fmla="*/ 668844 w 4158105"/>
                    <a:gd name="connsiteY27" fmla="*/ 1079241 h 4110786"/>
                    <a:gd name="connsiteX28" fmla="*/ 399753 w 4158105"/>
                    <a:gd name="connsiteY28" fmla="*/ 920125 h 4110786"/>
                    <a:gd name="connsiteX29" fmla="*/ 2019755 w 4158105"/>
                    <a:gd name="connsiteY29" fmla="*/ 11473 h 4110786"/>
                    <a:gd name="connsiteX30" fmla="*/ 2224543 w 4158105"/>
                    <a:gd name="connsiteY30" fmla="*/ 0 h 4110786"/>
                    <a:gd name="connsiteX31" fmla="*/ 2224351 w 4158105"/>
                    <a:gd name="connsiteY31" fmla="*/ 13068 h 4110786"/>
                    <a:gd name="connsiteX32" fmla="*/ 2106265 w 4158105"/>
                    <a:gd name="connsiteY32" fmla="*/ 7105 h 4110786"/>
                    <a:gd name="connsiteX33" fmla="*/ 2019755 w 4158105"/>
                    <a:gd name="connsiteY33" fmla="*/ 11473 h 4110786"/>
                    <a:gd name="connsiteX34" fmla="*/ 2019755 w 4158105"/>
                    <a:gd name="connsiteY34" fmla="*/ 2381 h 4110786"/>
                    <a:gd name="connsiteX35" fmla="*/ 2224543 w 4158105"/>
                    <a:gd name="connsiteY35" fmla="*/ 0 h 4110786"/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98124 w 4158105"/>
                    <a:gd name="connsiteY7" fmla="*/ 919162 h 4110786"/>
                    <a:gd name="connsiteX8" fmla="*/ 2106264 w 4158105"/>
                    <a:gd name="connsiteY8" fmla="*/ 319178 h 4110786"/>
                    <a:gd name="connsiteX9" fmla="*/ 2198792 w 4158105"/>
                    <a:gd name="connsiteY9" fmla="*/ 323850 h 4110786"/>
                    <a:gd name="connsiteX10" fmla="*/ 2019755 w 4158105"/>
                    <a:gd name="connsiteY10" fmla="*/ 323850 h 4110786"/>
                    <a:gd name="connsiteX11" fmla="*/ 2019755 w 4158105"/>
                    <a:gd name="connsiteY11" fmla="*/ 323546 h 4110786"/>
                    <a:gd name="connsiteX12" fmla="*/ 2106264 w 4158105"/>
                    <a:gd name="connsiteY12" fmla="*/ 319178 h 4110786"/>
                    <a:gd name="connsiteX13" fmla="*/ 2224351 w 4158105"/>
                    <a:gd name="connsiteY13" fmla="*/ 13068 h 4110786"/>
                    <a:gd name="connsiteX14" fmla="*/ 4158105 w 4158105"/>
                    <a:gd name="connsiteY14" fmla="*/ 2058946 h 4110786"/>
                    <a:gd name="connsiteX15" fmla="*/ 2106265 w 4158105"/>
                    <a:gd name="connsiteY15" fmla="*/ 4110786 h 4110786"/>
                    <a:gd name="connsiteX16" fmla="*/ 54424 w 4158105"/>
                    <a:gd name="connsiteY16" fmla="*/ 2058946 h 4110786"/>
                    <a:gd name="connsiteX17" fmla="*/ 574232 w 4158105"/>
                    <a:gd name="connsiteY17" fmla="*/ 1234330 h 4110786"/>
                    <a:gd name="connsiteX18" fmla="*/ 366497 w 4158105"/>
                    <a:gd name="connsiteY18" fmla="*/ 2058945 h 4110786"/>
                    <a:gd name="connsiteX19" fmla="*/ 2106264 w 4158105"/>
                    <a:gd name="connsiteY19" fmla="*/ 3798712 h 4110786"/>
                    <a:gd name="connsiteX20" fmla="*/ 3846030 w 4158105"/>
                    <a:gd name="connsiteY20" fmla="*/ 2058945 h 4110786"/>
                    <a:gd name="connsiteX21" fmla="*/ 2198792 w 4158105"/>
                    <a:gd name="connsiteY21" fmla="*/ 323850 h 4110786"/>
                    <a:gd name="connsiteX22" fmla="*/ 2219780 w 4158105"/>
                    <a:gd name="connsiteY22" fmla="*/ 323850 h 4110786"/>
                    <a:gd name="connsiteX23" fmla="*/ 2224351 w 4158105"/>
                    <a:gd name="connsiteY23" fmla="*/ 13068 h 4110786"/>
                    <a:gd name="connsiteX24" fmla="*/ 2019755 w 4158105"/>
                    <a:gd name="connsiteY24" fmla="*/ 11473 h 4110786"/>
                    <a:gd name="connsiteX25" fmla="*/ 2019755 w 4158105"/>
                    <a:gd name="connsiteY25" fmla="*/ 323546 h 4110786"/>
                    <a:gd name="connsiteX26" fmla="*/ 668844 w 4158105"/>
                    <a:gd name="connsiteY26" fmla="*/ 1079241 h 4110786"/>
                    <a:gd name="connsiteX27" fmla="*/ 399753 w 4158105"/>
                    <a:gd name="connsiteY27" fmla="*/ 920125 h 4110786"/>
                    <a:gd name="connsiteX28" fmla="*/ 2019755 w 4158105"/>
                    <a:gd name="connsiteY28" fmla="*/ 11473 h 4110786"/>
                    <a:gd name="connsiteX29" fmla="*/ 2224543 w 4158105"/>
                    <a:gd name="connsiteY29" fmla="*/ 0 h 4110786"/>
                    <a:gd name="connsiteX30" fmla="*/ 2224351 w 4158105"/>
                    <a:gd name="connsiteY30" fmla="*/ 13068 h 4110786"/>
                    <a:gd name="connsiteX31" fmla="*/ 2106265 w 4158105"/>
                    <a:gd name="connsiteY31" fmla="*/ 7105 h 4110786"/>
                    <a:gd name="connsiteX32" fmla="*/ 2019755 w 4158105"/>
                    <a:gd name="connsiteY32" fmla="*/ 11473 h 4110786"/>
                    <a:gd name="connsiteX33" fmla="*/ 2019755 w 4158105"/>
                    <a:gd name="connsiteY33" fmla="*/ 2381 h 4110786"/>
                    <a:gd name="connsiteX34" fmla="*/ 2224543 w 4158105"/>
                    <a:gd name="connsiteY34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644913 w 4228786"/>
                    <a:gd name="connsiteY3" fmla="*/ 1234330 h 4110786"/>
                    <a:gd name="connsiteX4" fmla="*/ 739525 w 4228786"/>
                    <a:gd name="connsiteY4" fmla="*/ 1079241 h 4110786"/>
                    <a:gd name="connsiteX5" fmla="*/ 468805 w 4228786"/>
                    <a:gd name="connsiteY5" fmla="*/ 919162 h 4110786"/>
                    <a:gd name="connsiteX6" fmla="*/ 470434 w 4228786"/>
                    <a:gd name="connsiteY6" fmla="*/ 920125 h 4110786"/>
                    <a:gd name="connsiteX7" fmla="*/ 468805 w 4228786"/>
                    <a:gd name="connsiteY7" fmla="*/ 919162 h 4110786"/>
                    <a:gd name="connsiteX8" fmla="*/ 2176945 w 4228786"/>
                    <a:gd name="connsiteY8" fmla="*/ 319178 h 4110786"/>
                    <a:gd name="connsiteX9" fmla="*/ 2269473 w 4228786"/>
                    <a:gd name="connsiteY9" fmla="*/ 323850 h 4110786"/>
                    <a:gd name="connsiteX10" fmla="*/ 2090436 w 4228786"/>
                    <a:gd name="connsiteY10" fmla="*/ 323850 h 4110786"/>
                    <a:gd name="connsiteX11" fmla="*/ 2090436 w 4228786"/>
                    <a:gd name="connsiteY11" fmla="*/ 323546 h 4110786"/>
                    <a:gd name="connsiteX12" fmla="*/ 2176945 w 4228786"/>
                    <a:gd name="connsiteY12" fmla="*/ 319178 h 4110786"/>
                    <a:gd name="connsiteX13" fmla="*/ 2295032 w 4228786"/>
                    <a:gd name="connsiteY13" fmla="*/ 13068 h 4110786"/>
                    <a:gd name="connsiteX14" fmla="*/ 4228786 w 4228786"/>
                    <a:gd name="connsiteY14" fmla="*/ 2058946 h 4110786"/>
                    <a:gd name="connsiteX15" fmla="*/ 2176946 w 4228786"/>
                    <a:gd name="connsiteY15" fmla="*/ 4110786 h 4110786"/>
                    <a:gd name="connsiteX16" fmla="*/ 125105 w 4228786"/>
                    <a:gd name="connsiteY16" fmla="*/ 2058946 h 4110786"/>
                    <a:gd name="connsiteX17" fmla="*/ 437178 w 4228786"/>
                    <a:gd name="connsiteY17" fmla="*/ 2058945 h 4110786"/>
                    <a:gd name="connsiteX18" fmla="*/ 2176945 w 4228786"/>
                    <a:gd name="connsiteY18" fmla="*/ 3798712 h 4110786"/>
                    <a:gd name="connsiteX19" fmla="*/ 3916711 w 4228786"/>
                    <a:gd name="connsiteY19" fmla="*/ 2058945 h 4110786"/>
                    <a:gd name="connsiteX20" fmla="*/ 2269473 w 4228786"/>
                    <a:gd name="connsiteY20" fmla="*/ 323850 h 4110786"/>
                    <a:gd name="connsiteX21" fmla="*/ 2290461 w 4228786"/>
                    <a:gd name="connsiteY21" fmla="*/ 323850 h 4110786"/>
                    <a:gd name="connsiteX22" fmla="*/ 2295032 w 4228786"/>
                    <a:gd name="connsiteY22" fmla="*/ 13068 h 4110786"/>
                    <a:gd name="connsiteX23" fmla="*/ 2090436 w 4228786"/>
                    <a:gd name="connsiteY23" fmla="*/ 11473 h 4110786"/>
                    <a:gd name="connsiteX24" fmla="*/ 2090436 w 4228786"/>
                    <a:gd name="connsiteY24" fmla="*/ 323546 h 4110786"/>
                    <a:gd name="connsiteX25" fmla="*/ 739525 w 4228786"/>
                    <a:gd name="connsiteY25" fmla="*/ 1079241 h 4110786"/>
                    <a:gd name="connsiteX26" fmla="*/ 470434 w 4228786"/>
                    <a:gd name="connsiteY26" fmla="*/ 920125 h 4110786"/>
                    <a:gd name="connsiteX27" fmla="*/ 2090436 w 4228786"/>
                    <a:gd name="connsiteY27" fmla="*/ 11473 h 4110786"/>
                    <a:gd name="connsiteX28" fmla="*/ 2295224 w 4228786"/>
                    <a:gd name="connsiteY28" fmla="*/ 0 h 4110786"/>
                    <a:gd name="connsiteX29" fmla="*/ 2295032 w 4228786"/>
                    <a:gd name="connsiteY29" fmla="*/ 13068 h 4110786"/>
                    <a:gd name="connsiteX30" fmla="*/ 2176946 w 4228786"/>
                    <a:gd name="connsiteY30" fmla="*/ 7105 h 4110786"/>
                    <a:gd name="connsiteX31" fmla="*/ 2090436 w 4228786"/>
                    <a:gd name="connsiteY31" fmla="*/ 11473 h 4110786"/>
                    <a:gd name="connsiteX32" fmla="*/ 2090436 w 4228786"/>
                    <a:gd name="connsiteY32" fmla="*/ 2381 h 4110786"/>
                    <a:gd name="connsiteX33" fmla="*/ 2295224 w 4228786"/>
                    <a:gd name="connsiteY33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647398 w 4228786"/>
                    <a:gd name="connsiteY2" fmla="*/ 1235869 h 4110786"/>
                    <a:gd name="connsiteX3" fmla="*/ 739525 w 4228786"/>
                    <a:gd name="connsiteY3" fmla="*/ 1079241 h 4110786"/>
                    <a:gd name="connsiteX4" fmla="*/ 468805 w 4228786"/>
                    <a:gd name="connsiteY4" fmla="*/ 919162 h 4110786"/>
                    <a:gd name="connsiteX5" fmla="*/ 470434 w 4228786"/>
                    <a:gd name="connsiteY5" fmla="*/ 920125 h 4110786"/>
                    <a:gd name="connsiteX6" fmla="*/ 468805 w 4228786"/>
                    <a:gd name="connsiteY6" fmla="*/ 919162 h 4110786"/>
                    <a:gd name="connsiteX7" fmla="*/ 2176945 w 4228786"/>
                    <a:gd name="connsiteY7" fmla="*/ 319178 h 4110786"/>
                    <a:gd name="connsiteX8" fmla="*/ 2269473 w 4228786"/>
                    <a:gd name="connsiteY8" fmla="*/ 323850 h 4110786"/>
                    <a:gd name="connsiteX9" fmla="*/ 2090436 w 4228786"/>
                    <a:gd name="connsiteY9" fmla="*/ 323850 h 4110786"/>
                    <a:gd name="connsiteX10" fmla="*/ 2090436 w 4228786"/>
                    <a:gd name="connsiteY10" fmla="*/ 323546 h 4110786"/>
                    <a:gd name="connsiteX11" fmla="*/ 2176945 w 4228786"/>
                    <a:gd name="connsiteY11" fmla="*/ 319178 h 4110786"/>
                    <a:gd name="connsiteX12" fmla="*/ 2295032 w 4228786"/>
                    <a:gd name="connsiteY12" fmla="*/ 13068 h 4110786"/>
                    <a:gd name="connsiteX13" fmla="*/ 4228786 w 4228786"/>
                    <a:gd name="connsiteY13" fmla="*/ 2058946 h 4110786"/>
                    <a:gd name="connsiteX14" fmla="*/ 2176946 w 4228786"/>
                    <a:gd name="connsiteY14" fmla="*/ 4110786 h 4110786"/>
                    <a:gd name="connsiteX15" fmla="*/ 125105 w 4228786"/>
                    <a:gd name="connsiteY15" fmla="*/ 2058946 h 4110786"/>
                    <a:gd name="connsiteX16" fmla="*/ 437178 w 4228786"/>
                    <a:gd name="connsiteY16" fmla="*/ 2058945 h 4110786"/>
                    <a:gd name="connsiteX17" fmla="*/ 2176945 w 4228786"/>
                    <a:gd name="connsiteY17" fmla="*/ 3798712 h 4110786"/>
                    <a:gd name="connsiteX18" fmla="*/ 3916711 w 4228786"/>
                    <a:gd name="connsiteY18" fmla="*/ 2058945 h 4110786"/>
                    <a:gd name="connsiteX19" fmla="*/ 2269473 w 4228786"/>
                    <a:gd name="connsiteY19" fmla="*/ 323850 h 4110786"/>
                    <a:gd name="connsiteX20" fmla="*/ 2290461 w 4228786"/>
                    <a:gd name="connsiteY20" fmla="*/ 323850 h 4110786"/>
                    <a:gd name="connsiteX21" fmla="*/ 2295032 w 4228786"/>
                    <a:gd name="connsiteY21" fmla="*/ 13068 h 4110786"/>
                    <a:gd name="connsiteX22" fmla="*/ 2090436 w 4228786"/>
                    <a:gd name="connsiteY22" fmla="*/ 11473 h 4110786"/>
                    <a:gd name="connsiteX23" fmla="*/ 2090436 w 4228786"/>
                    <a:gd name="connsiteY23" fmla="*/ 323546 h 4110786"/>
                    <a:gd name="connsiteX24" fmla="*/ 739525 w 4228786"/>
                    <a:gd name="connsiteY24" fmla="*/ 1079241 h 4110786"/>
                    <a:gd name="connsiteX25" fmla="*/ 470434 w 4228786"/>
                    <a:gd name="connsiteY25" fmla="*/ 920125 h 4110786"/>
                    <a:gd name="connsiteX26" fmla="*/ 2090436 w 4228786"/>
                    <a:gd name="connsiteY26" fmla="*/ 11473 h 4110786"/>
                    <a:gd name="connsiteX27" fmla="*/ 2295224 w 4228786"/>
                    <a:gd name="connsiteY27" fmla="*/ 0 h 4110786"/>
                    <a:gd name="connsiteX28" fmla="*/ 2295032 w 4228786"/>
                    <a:gd name="connsiteY28" fmla="*/ 13068 h 4110786"/>
                    <a:gd name="connsiteX29" fmla="*/ 2176946 w 4228786"/>
                    <a:gd name="connsiteY29" fmla="*/ 7105 h 4110786"/>
                    <a:gd name="connsiteX30" fmla="*/ 2090436 w 4228786"/>
                    <a:gd name="connsiteY30" fmla="*/ 11473 h 4110786"/>
                    <a:gd name="connsiteX31" fmla="*/ 2090436 w 4228786"/>
                    <a:gd name="connsiteY31" fmla="*/ 2381 h 4110786"/>
                    <a:gd name="connsiteX32" fmla="*/ 2295224 w 4228786"/>
                    <a:gd name="connsiteY32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295032 w 4228786"/>
                    <a:gd name="connsiteY27" fmla="*/ 13068 h 4110786"/>
                    <a:gd name="connsiteX28" fmla="*/ 2176946 w 4228786"/>
                    <a:gd name="connsiteY28" fmla="*/ 7105 h 4110786"/>
                    <a:gd name="connsiteX29" fmla="*/ 2090436 w 4228786"/>
                    <a:gd name="connsiteY29" fmla="*/ 11473 h 4110786"/>
                    <a:gd name="connsiteX30" fmla="*/ 2090436 w 4228786"/>
                    <a:gd name="connsiteY30" fmla="*/ 2381 h 4110786"/>
                    <a:gd name="connsiteX31" fmla="*/ 2295224 w 4228786"/>
                    <a:gd name="connsiteY31" fmla="*/ 0 h 4110786"/>
                    <a:gd name="connsiteX0" fmla="*/ 739525 w 4228786"/>
                    <a:gd name="connsiteY0" fmla="*/ 1079241 h 4110786"/>
                    <a:gd name="connsiteX1" fmla="*/ 742648 w 4228786"/>
                    <a:gd name="connsiteY1" fmla="*/ 1081087 h 4110786"/>
                    <a:gd name="connsiteX2" fmla="*/ 739525 w 4228786"/>
                    <a:gd name="connsiteY2" fmla="*/ 1079241 h 4110786"/>
                    <a:gd name="connsiteX3" fmla="*/ 468805 w 4228786"/>
                    <a:gd name="connsiteY3" fmla="*/ 919162 h 4110786"/>
                    <a:gd name="connsiteX4" fmla="*/ 470434 w 4228786"/>
                    <a:gd name="connsiteY4" fmla="*/ 920125 h 4110786"/>
                    <a:gd name="connsiteX5" fmla="*/ 468805 w 4228786"/>
                    <a:gd name="connsiteY5" fmla="*/ 919162 h 4110786"/>
                    <a:gd name="connsiteX6" fmla="*/ 2176945 w 4228786"/>
                    <a:gd name="connsiteY6" fmla="*/ 319178 h 4110786"/>
                    <a:gd name="connsiteX7" fmla="*/ 2269473 w 4228786"/>
                    <a:gd name="connsiteY7" fmla="*/ 323850 h 4110786"/>
                    <a:gd name="connsiteX8" fmla="*/ 2090436 w 4228786"/>
                    <a:gd name="connsiteY8" fmla="*/ 323850 h 4110786"/>
                    <a:gd name="connsiteX9" fmla="*/ 2090436 w 4228786"/>
                    <a:gd name="connsiteY9" fmla="*/ 323546 h 4110786"/>
                    <a:gd name="connsiteX10" fmla="*/ 2176945 w 4228786"/>
                    <a:gd name="connsiteY10" fmla="*/ 319178 h 4110786"/>
                    <a:gd name="connsiteX11" fmla="*/ 2295032 w 4228786"/>
                    <a:gd name="connsiteY11" fmla="*/ 13068 h 4110786"/>
                    <a:gd name="connsiteX12" fmla="*/ 4228786 w 4228786"/>
                    <a:gd name="connsiteY12" fmla="*/ 2058946 h 4110786"/>
                    <a:gd name="connsiteX13" fmla="*/ 2176946 w 4228786"/>
                    <a:gd name="connsiteY13" fmla="*/ 4110786 h 4110786"/>
                    <a:gd name="connsiteX14" fmla="*/ 125105 w 4228786"/>
                    <a:gd name="connsiteY14" fmla="*/ 2058946 h 4110786"/>
                    <a:gd name="connsiteX15" fmla="*/ 437178 w 4228786"/>
                    <a:gd name="connsiteY15" fmla="*/ 2058945 h 4110786"/>
                    <a:gd name="connsiteX16" fmla="*/ 2176945 w 4228786"/>
                    <a:gd name="connsiteY16" fmla="*/ 3798712 h 4110786"/>
                    <a:gd name="connsiteX17" fmla="*/ 3916711 w 4228786"/>
                    <a:gd name="connsiteY17" fmla="*/ 2058945 h 4110786"/>
                    <a:gd name="connsiteX18" fmla="*/ 2269473 w 4228786"/>
                    <a:gd name="connsiteY18" fmla="*/ 323850 h 4110786"/>
                    <a:gd name="connsiteX19" fmla="*/ 2290461 w 4228786"/>
                    <a:gd name="connsiteY19" fmla="*/ 323850 h 4110786"/>
                    <a:gd name="connsiteX20" fmla="*/ 2295032 w 4228786"/>
                    <a:gd name="connsiteY20" fmla="*/ 13068 h 4110786"/>
                    <a:gd name="connsiteX21" fmla="*/ 2090436 w 4228786"/>
                    <a:gd name="connsiteY21" fmla="*/ 11473 h 4110786"/>
                    <a:gd name="connsiteX22" fmla="*/ 2090436 w 4228786"/>
                    <a:gd name="connsiteY22" fmla="*/ 323546 h 4110786"/>
                    <a:gd name="connsiteX23" fmla="*/ 739525 w 4228786"/>
                    <a:gd name="connsiteY23" fmla="*/ 1079241 h 4110786"/>
                    <a:gd name="connsiteX24" fmla="*/ 470434 w 4228786"/>
                    <a:gd name="connsiteY24" fmla="*/ 920125 h 4110786"/>
                    <a:gd name="connsiteX25" fmla="*/ 2090436 w 4228786"/>
                    <a:gd name="connsiteY25" fmla="*/ 11473 h 4110786"/>
                    <a:gd name="connsiteX26" fmla="*/ 2295224 w 4228786"/>
                    <a:gd name="connsiteY26" fmla="*/ 0 h 4110786"/>
                    <a:gd name="connsiteX27" fmla="*/ 2176946 w 4228786"/>
                    <a:gd name="connsiteY27" fmla="*/ 7105 h 4110786"/>
                    <a:gd name="connsiteX28" fmla="*/ 2090436 w 4228786"/>
                    <a:gd name="connsiteY28" fmla="*/ 11473 h 4110786"/>
                    <a:gd name="connsiteX29" fmla="*/ 2090436 w 4228786"/>
                    <a:gd name="connsiteY29" fmla="*/ 2381 h 4110786"/>
                    <a:gd name="connsiteX30" fmla="*/ 2295224 w 4228786"/>
                    <a:gd name="connsiteY30" fmla="*/ 0 h 4110786"/>
                    <a:gd name="connsiteX0" fmla="*/ 739525 w 4228949"/>
                    <a:gd name="connsiteY0" fmla="*/ 1079241 h 4110786"/>
                    <a:gd name="connsiteX1" fmla="*/ 742648 w 4228949"/>
                    <a:gd name="connsiteY1" fmla="*/ 1081087 h 4110786"/>
                    <a:gd name="connsiteX2" fmla="*/ 739525 w 4228949"/>
                    <a:gd name="connsiteY2" fmla="*/ 1079241 h 4110786"/>
                    <a:gd name="connsiteX3" fmla="*/ 468805 w 4228949"/>
                    <a:gd name="connsiteY3" fmla="*/ 919162 h 4110786"/>
                    <a:gd name="connsiteX4" fmla="*/ 470434 w 4228949"/>
                    <a:gd name="connsiteY4" fmla="*/ 920125 h 4110786"/>
                    <a:gd name="connsiteX5" fmla="*/ 468805 w 4228949"/>
                    <a:gd name="connsiteY5" fmla="*/ 919162 h 4110786"/>
                    <a:gd name="connsiteX6" fmla="*/ 2176945 w 4228949"/>
                    <a:gd name="connsiteY6" fmla="*/ 319178 h 4110786"/>
                    <a:gd name="connsiteX7" fmla="*/ 2269473 w 4228949"/>
                    <a:gd name="connsiteY7" fmla="*/ 323850 h 4110786"/>
                    <a:gd name="connsiteX8" fmla="*/ 2090436 w 4228949"/>
                    <a:gd name="connsiteY8" fmla="*/ 323850 h 4110786"/>
                    <a:gd name="connsiteX9" fmla="*/ 2090436 w 4228949"/>
                    <a:gd name="connsiteY9" fmla="*/ 323546 h 4110786"/>
                    <a:gd name="connsiteX10" fmla="*/ 2176945 w 4228949"/>
                    <a:gd name="connsiteY10" fmla="*/ 319178 h 4110786"/>
                    <a:gd name="connsiteX11" fmla="*/ 2290461 w 4228949"/>
                    <a:gd name="connsiteY11" fmla="*/ 323850 h 4110786"/>
                    <a:gd name="connsiteX12" fmla="*/ 4228786 w 4228949"/>
                    <a:gd name="connsiteY12" fmla="*/ 2058946 h 4110786"/>
                    <a:gd name="connsiteX13" fmla="*/ 2176946 w 4228949"/>
                    <a:gd name="connsiteY13" fmla="*/ 4110786 h 4110786"/>
                    <a:gd name="connsiteX14" fmla="*/ 125105 w 4228949"/>
                    <a:gd name="connsiteY14" fmla="*/ 2058946 h 4110786"/>
                    <a:gd name="connsiteX15" fmla="*/ 437178 w 4228949"/>
                    <a:gd name="connsiteY15" fmla="*/ 2058945 h 4110786"/>
                    <a:gd name="connsiteX16" fmla="*/ 2176945 w 4228949"/>
                    <a:gd name="connsiteY16" fmla="*/ 3798712 h 4110786"/>
                    <a:gd name="connsiteX17" fmla="*/ 3916711 w 4228949"/>
                    <a:gd name="connsiteY17" fmla="*/ 2058945 h 4110786"/>
                    <a:gd name="connsiteX18" fmla="*/ 2269473 w 4228949"/>
                    <a:gd name="connsiteY18" fmla="*/ 323850 h 4110786"/>
                    <a:gd name="connsiteX19" fmla="*/ 2290461 w 4228949"/>
                    <a:gd name="connsiteY19" fmla="*/ 323850 h 4110786"/>
                    <a:gd name="connsiteX20" fmla="*/ 2090436 w 4228949"/>
                    <a:gd name="connsiteY20" fmla="*/ 11473 h 4110786"/>
                    <a:gd name="connsiteX21" fmla="*/ 2090436 w 4228949"/>
                    <a:gd name="connsiteY21" fmla="*/ 323546 h 4110786"/>
                    <a:gd name="connsiteX22" fmla="*/ 739525 w 4228949"/>
                    <a:gd name="connsiteY22" fmla="*/ 1079241 h 4110786"/>
                    <a:gd name="connsiteX23" fmla="*/ 470434 w 4228949"/>
                    <a:gd name="connsiteY23" fmla="*/ 920125 h 4110786"/>
                    <a:gd name="connsiteX24" fmla="*/ 2090436 w 4228949"/>
                    <a:gd name="connsiteY24" fmla="*/ 11473 h 4110786"/>
                    <a:gd name="connsiteX25" fmla="*/ 2295224 w 4228949"/>
                    <a:gd name="connsiteY25" fmla="*/ 0 h 4110786"/>
                    <a:gd name="connsiteX26" fmla="*/ 2176946 w 4228949"/>
                    <a:gd name="connsiteY26" fmla="*/ 7105 h 4110786"/>
                    <a:gd name="connsiteX27" fmla="*/ 2090436 w 4228949"/>
                    <a:gd name="connsiteY27" fmla="*/ 11473 h 4110786"/>
                    <a:gd name="connsiteX28" fmla="*/ 2090436 w 4228949"/>
                    <a:gd name="connsiteY28" fmla="*/ 2381 h 4110786"/>
                    <a:gd name="connsiteX29" fmla="*/ 2295224 w 4228949"/>
                    <a:gd name="connsiteY29" fmla="*/ 0 h 4110786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176946 w 4228949"/>
                    <a:gd name="connsiteY26" fmla="*/ 4724 h 4108405"/>
                    <a:gd name="connsiteX27" fmla="*/ 2090436 w 4228949"/>
                    <a:gd name="connsiteY27" fmla="*/ 9092 h 4108405"/>
                    <a:gd name="connsiteX28" fmla="*/ 2090436 w 4228949"/>
                    <a:gd name="connsiteY28" fmla="*/ 0 h 4108405"/>
                    <a:gd name="connsiteX0" fmla="*/ 739525 w 4228949"/>
                    <a:gd name="connsiteY0" fmla="*/ 1076860 h 4108405"/>
                    <a:gd name="connsiteX1" fmla="*/ 742648 w 4228949"/>
                    <a:gd name="connsiteY1" fmla="*/ 1078706 h 4108405"/>
                    <a:gd name="connsiteX2" fmla="*/ 739525 w 4228949"/>
                    <a:gd name="connsiteY2" fmla="*/ 1076860 h 4108405"/>
                    <a:gd name="connsiteX3" fmla="*/ 468805 w 4228949"/>
                    <a:gd name="connsiteY3" fmla="*/ 916781 h 4108405"/>
                    <a:gd name="connsiteX4" fmla="*/ 470434 w 4228949"/>
                    <a:gd name="connsiteY4" fmla="*/ 917744 h 4108405"/>
                    <a:gd name="connsiteX5" fmla="*/ 468805 w 4228949"/>
                    <a:gd name="connsiteY5" fmla="*/ 916781 h 4108405"/>
                    <a:gd name="connsiteX6" fmla="*/ 2176945 w 4228949"/>
                    <a:gd name="connsiteY6" fmla="*/ 316797 h 4108405"/>
                    <a:gd name="connsiteX7" fmla="*/ 2269473 w 4228949"/>
                    <a:gd name="connsiteY7" fmla="*/ 321469 h 4108405"/>
                    <a:gd name="connsiteX8" fmla="*/ 2090436 w 4228949"/>
                    <a:gd name="connsiteY8" fmla="*/ 321469 h 4108405"/>
                    <a:gd name="connsiteX9" fmla="*/ 2090436 w 4228949"/>
                    <a:gd name="connsiteY9" fmla="*/ 321165 h 4108405"/>
                    <a:gd name="connsiteX10" fmla="*/ 2176945 w 4228949"/>
                    <a:gd name="connsiteY10" fmla="*/ 316797 h 4108405"/>
                    <a:gd name="connsiteX11" fmla="*/ 2290461 w 4228949"/>
                    <a:gd name="connsiteY11" fmla="*/ 321469 h 4108405"/>
                    <a:gd name="connsiteX12" fmla="*/ 4228786 w 4228949"/>
                    <a:gd name="connsiteY12" fmla="*/ 2056565 h 4108405"/>
                    <a:gd name="connsiteX13" fmla="*/ 2176946 w 4228949"/>
                    <a:gd name="connsiteY13" fmla="*/ 4108405 h 4108405"/>
                    <a:gd name="connsiteX14" fmla="*/ 125105 w 4228949"/>
                    <a:gd name="connsiteY14" fmla="*/ 2056565 h 4108405"/>
                    <a:gd name="connsiteX15" fmla="*/ 437178 w 4228949"/>
                    <a:gd name="connsiteY15" fmla="*/ 2056564 h 4108405"/>
                    <a:gd name="connsiteX16" fmla="*/ 2176945 w 4228949"/>
                    <a:gd name="connsiteY16" fmla="*/ 3796331 h 4108405"/>
                    <a:gd name="connsiteX17" fmla="*/ 3916711 w 4228949"/>
                    <a:gd name="connsiteY17" fmla="*/ 2056564 h 4108405"/>
                    <a:gd name="connsiteX18" fmla="*/ 2269473 w 4228949"/>
                    <a:gd name="connsiteY18" fmla="*/ 321469 h 4108405"/>
                    <a:gd name="connsiteX19" fmla="*/ 2290461 w 4228949"/>
                    <a:gd name="connsiteY19" fmla="*/ 321469 h 4108405"/>
                    <a:gd name="connsiteX20" fmla="*/ 2090436 w 4228949"/>
                    <a:gd name="connsiteY20" fmla="*/ 9092 h 4108405"/>
                    <a:gd name="connsiteX21" fmla="*/ 2090436 w 4228949"/>
                    <a:gd name="connsiteY21" fmla="*/ 321165 h 4108405"/>
                    <a:gd name="connsiteX22" fmla="*/ 739525 w 4228949"/>
                    <a:gd name="connsiteY22" fmla="*/ 1076860 h 4108405"/>
                    <a:gd name="connsiteX23" fmla="*/ 470434 w 4228949"/>
                    <a:gd name="connsiteY23" fmla="*/ 917744 h 4108405"/>
                    <a:gd name="connsiteX24" fmla="*/ 2090436 w 4228949"/>
                    <a:gd name="connsiteY24" fmla="*/ 9092 h 4108405"/>
                    <a:gd name="connsiteX25" fmla="*/ 2090436 w 4228949"/>
                    <a:gd name="connsiteY25" fmla="*/ 0 h 4108405"/>
                    <a:gd name="connsiteX26" fmla="*/ 2090436 w 4228949"/>
                    <a:gd name="connsiteY26" fmla="*/ 9092 h 4108405"/>
                    <a:gd name="connsiteX27" fmla="*/ 2090436 w 4228949"/>
                    <a:gd name="connsiteY27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269473 w 4228925"/>
                    <a:gd name="connsiteY7" fmla="*/ 321469 h 4108405"/>
                    <a:gd name="connsiteX8" fmla="*/ 2090436 w 4228925"/>
                    <a:gd name="connsiteY8" fmla="*/ 321469 h 4108405"/>
                    <a:gd name="connsiteX9" fmla="*/ 2090436 w 4228925"/>
                    <a:gd name="connsiteY9" fmla="*/ 321165 h 4108405"/>
                    <a:gd name="connsiteX10" fmla="*/ 2176945 w 4228925"/>
                    <a:gd name="connsiteY10" fmla="*/ 316797 h 4108405"/>
                    <a:gd name="connsiteX11" fmla="*/ 2290461 w 4228925"/>
                    <a:gd name="connsiteY11" fmla="*/ 321469 h 4108405"/>
                    <a:gd name="connsiteX12" fmla="*/ 4228786 w 4228925"/>
                    <a:gd name="connsiteY12" fmla="*/ 2056565 h 4108405"/>
                    <a:gd name="connsiteX13" fmla="*/ 2176946 w 4228925"/>
                    <a:gd name="connsiteY13" fmla="*/ 4108405 h 4108405"/>
                    <a:gd name="connsiteX14" fmla="*/ 125105 w 4228925"/>
                    <a:gd name="connsiteY14" fmla="*/ 2056565 h 4108405"/>
                    <a:gd name="connsiteX15" fmla="*/ 437178 w 4228925"/>
                    <a:gd name="connsiteY15" fmla="*/ 2056564 h 4108405"/>
                    <a:gd name="connsiteX16" fmla="*/ 2176945 w 4228925"/>
                    <a:gd name="connsiteY16" fmla="*/ 3796331 h 4108405"/>
                    <a:gd name="connsiteX17" fmla="*/ 3916711 w 4228925"/>
                    <a:gd name="connsiteY17" fmla="*/ 2056564 h 4108405"/>
                    <a:gd name="connsiteX18" fmla="*/ 2290461 w 4228925"/>
                    <a:gd name="connsiteY18" fmla="*/ 321469 h 4108405"/>
                    <a:gd name="connsiteX19" fmla="*/ 2090436 w 4228925"/>
                    <a:gd name="connsiteY19" fmla="*/ 9092 h 4108405"/>
                    <a:gd name="connsiteX20" fmla="*/ 2090436 w 4228925"/>
                    <a:gd name="connsiteY20" fmla="*/ 321165 h 4108405"/>
                    <a:gd name="connsiteX21" fmla="*/ 739525 w 4228925"/>
                    <a:gd name="connsiteY21" fmla="*/ 1076860 h 4108405"/>
                    <a:gd name="connsiteX22" fmla="*/ 470434 w 4228925"/>
                    <a:gd name="connsiteY22" fmla="*/ 917744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25" fmla="*/ 2090436 w 4228925"/>
                    <a:gd name="connsiteY25" fmla="*/ 9092 h 4108405"/>
                    <a:gd name="connsiteX26" fmla="*/ 2090436 w 4228925"/>
                    <a:gd name="connsiteY26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176945 w 4228925"/>
                    <a:gd name="connsiteY6" fmla="*/ 316797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176945 w 4228925"/>
                    <a:gd name="connsiteY9" fmla="*/ 316797 h 4108405"/>
                    <a:gd name="connsiteX10" fmla="*/ 2290461 w 4228925"/>
                    <a:gd name="connsiteY10" fmla="*/ 321469 h 4108405"/>
                    <a:gd name="connsiteX11" fmla="*/ 4228786 w 4228925"/>
                    <a:gd name="connsiteY11" fmla="*/ 2056565 h 4108405"/>
                    <a:gd name="connsiteX12" fmla="*/ 2176946 w 4228925"/>
                    <a:gd name="connsiteY12" fmla="*/ 4108405 h 4108405"/>
                    <a:gd name="connsiteX13" fmla="*/ 125105 w 4228925"/>
                    <a:gd name="connsiteY13" fmla="*/ 2056565 h 4108405"/>
                    <a:gd name="connsiteX14" fmla="*/ 437178 w 4228925"/>
                    <a:gd name="connsiteY14" fmla="*/ 2056564 h 4108405"/>
                    <a:gd name="connsiteX15" fmla="*/ 2176945 w 4228925"/>
                    <a:gd name="connsiteY15" fmla="*/ 3796331 h 4108405"/>
                    <a:gd name="connsiteX16" fmla="*/ 3916711 w 4228925"/>
                    <a:gd name="connsiteY16" fmla="*/ 2056564 h 4108405"/>
                    <a:gd name="connsiteX17" fmla="*/ 2290461 w 4228925"/>
                    <a:gd name="connsiteY17" fmla="*/ 321469 h 4108405"/>
                    <a:gd name="connsiteX18" fmla="*/ 2090436 w 4228925"/>
                    <a:gd name="connsiteY18" fmla="*/ 9092 h 4108405"/>
                    <a:gd name="connsiteX19" fmla="*/ 2090436 w 4228925"/>
                    <a:gd name="connsiteY19" fmla="*/ 321165 h 4108405"/>
                    <a:gd name="connsiteX20" fmla="*/ 739525 w 4228925"/>
                    <a:gd name="connsiteY20" fmla="*/ 1076860 h 4108405"/>
                    <a:gd name="connsiteX21" fmla="*/ 470434 w 4228925"/>
                    <a:gd name="connsiteY21" fmla="*/ 917744 h 4108405"/>
                    <a:gd name="connsiteX22" fmla="*/ 2090436 w 4228925"/>
                    <a:gd name="connsiteY22" fmla="*/ 9092 h 4108405"/>
                    <a:gd name="connsiteX23" fmla="*/ 2090436 w 4228925"/>
                    <a:gd name="connsiteY23" fmla="*/ 0 h 4108405"/>
                    <a:gd name="connsiteX24" fmla="*/ 2090436 w 4228925"/>
                    <a:gd name="connsiteY24" fmla="*/ 9092 h 4108405"/>
                    <a:gd name="connsiteX25" fmla="*/ 2090436 w 4228925"/>
                    <a:gd name="connsiteY25" fmla="*/ 0 h 4108405"/>
                    <a:gd name="connsiteX0" fmla="*/ 739525 w 4228925"/>
                    <a:gd name="connsiteY0" fmla="*/ 1076860 h 4108405"/>
                    <a:gd name="connsiteX1" fmla="*/ 742648 w 4228925"/>
                    <a:gd name="connsiteY1" fmla="*/ 1078706 h 4108405"/>
                    <a:gd name="connsiteX2" fmla="*/ 739525 w 4228925"/>
                    <a:gd name="connsiteY2" fmla="*/ 1076860 h 4108405"/>
                    <a:gd name="connsiteX3" fmla="*/ 468805 w 4228925"/>
                    <a:gd name="connsiteY3" fmla="*/ 916781 h 4108405"/>
                    <a:gd name="connsiteX4" fmla="*/ 470434 w 4228925"/>
                    <a:gd name="connsiteY4" fmla="*/ 917744 h 4108405"/>
                    <a:gd name="connsiteX5" fmla="*/ 468805 w 4228925"/>
                    <a:gd name="connsiteY5" fmla="*/ 916781 h 4108405"/>
                    <a:gd name="connsiteX6" fmla="*/ 2090436 w 4228925"/>
                    <a:gd name="connsiteY6" fmla="*/ 321165 h 4108405"/>
                    <a:gd name="connsiteX7" fmla="*/ 2090436 w 4228925"/>
                    <a:gd name="connsiteY7" fmla="*/ 321469 h 4108405"/>
                    <a:gd name="connsiteX8" fmla="*/ 2090436 w 4228925"/>
                    <a:gd name="connsiteY8" fmla="*/ 321165 h 4108405"/>
                    <a:gd name="connsiteX9" fmla="*/ 2290461 w 4228925"/>
                    <a:gd name="connsiteY9" fmla="*/ 321469 h 4108405"/>
                    <a:gd name="connsiteX10" fmla="*/ 4228786 w 4228925"/>
                    <a:gd name="connsiteY10" fmla="*/ 2056565 h 4108405"/>
                    <a:gd name="connsiteX11" fmla="*/ 2176946 w 4228925"/>
                    <a:gd name="connsiteY11" fmla="*/ 4108405 h 4108405"/>
                    <a:gd name="connsiteX12" fmla="*/ 125105 w 4228925"/>
                    <a:gd name="connsiteY12" fmla="*/ 2056565 h 4108405"/>
                    <a:gd name="connsiteX13" fmla="*/ 437178 w 4228925"/>
                    <a:gd name="connsiteY13" fmla="*/ 2056564 h 4108405"/>
                    <a:gd name="connsiteX14" fmla="*/ 2176945 w 4228925"/>
                    <a:gd name="connsiteY14" fmla="*/ 3796331 h 4108405"/>
                    <a:gd name="connsiteX15" fmla="*/ 3916711 w 4228925"/>
                    <a:gd name="connsiteY15" fmla="*/ 2056564 h 4108405"/>
                    <a:gd name="connsiteX16" fmla="*/ 2290461 w 4228925"/>
                    <a:gd name="connsiteY16" fmla="*/ 321469 h 4108405"/>
                    <a:gd name="connsiteX17" fmla="*/ 2090436 w 4228925"/>
                    <a:gd name="connsiteY17" fmla="*/ 9092 h 4108405"/>
                    <a:gd name="connsiteX18" fmla="*/ 2090436 w 4228925"/>
                    <a:gd name="connsiteY18" fmla="*/ 321165 h 4108405"/>
                    <a:gd name="connsiteX19" fmla="*/ 739525 w 4228925"/>
                    <a:gd name="connsiteY19" fmla="*/ 1076860 h 4108405"/>
                    <a:gd name="connsiteX20" fmla="*/ 470434 w 4228925"/>
                    <a:gd name="connsiteY20" fmla="*/ 917744 h 4108405"/>
                    <a:gd name="connsiteX21" fmla="*/ 2090436 w 4228925"/>
                    <a:gd name="connsiteY21" fmla="*/ 9092 h 4108405"/>
                    <a:gd name="connsiteX22" fmla="*/ 2090436 w 4228925"/>
                    <a:gd name="connsiteY22" fmla="*/ 0 h 4108405"/>
                    <a:gd name="connsiteX23" fmla="*/ 2090436 w 4228925"/>
                    <a:gd name="connsiteY23" fmla="*/ 9092 h 4108405"/>
                    <a:gd name="connsiteX24" fmla="*/ 2090436 w 4228925"/>
                    <a:gd name="connsiteY24" fmla="*/ 0 h 4108405"/>
                    <a:gd name="connsiteX0" fmla="*/ 739525 w 4228925"/>
                    <a:gd name="connsiteY0" fmla="*/ 1067768 h 4099313"/>
                    <a:gd name="connsiteX1" fmla="*/ 742648 w 4228925"/>
                    <a:gd name="connsiteY1" fmla="*/ 1069614 h 4099313"/>
                    <a:gd name="connsiteX2" fmla="*/ 739525 w 4228925"/>
                    <a:gd name="connsiteY2" fmla="*/ 1067768 h 4099313"/>
                    <a:gd name="connsiteX3" fmla="*/ 468805 w 4228925"/>
                    <a:gd name="connsiteY3" fmla="*/ 907689 h 4099313"/>
                    <a:gd name="connsiteX4" fmla="*/ 470434 w 4228925"/>
                    <a:gd name="connsiteY4" fmla="*/ 908652 h 4099313"/>
                    <a:gd name="connsiteX5" fmla="*/ 468805 w 4228925"/>
                    <a:gd name="connsiteY5" fmla="*/ 907689 h 4099313"/>
                    <a:gd name="connsiteX6" fmla="*/ 2090436 w 4228925"/>
                    <a:gd name="connsiteY6" fmla="*/ 312073 h 4099313"/>
                    <a:gd name="connsiteX7" fmla="*/ 2090436 w 4228925"/>
                    <a:gd name="connsiteY7" fmla="*/ 312377 h 4099313"/>
                    <a:gd name="connsiteX8" fmla="*/ 2090436 w 4228925"/>
                    <a:gd name="connsiteY8" fmla="*/ 312073 h 4099313"/>
                    <a:gd name="connsiteX9" fmla="*/ 2290461 w 4228925"/>
                    <a:gd name="connsiteY9" fmla="*/ 312377 h 4099313"/>
                    <a:gd name="connsiteX10" fmla="*/ 4228786 w 4228925"/>
                    <a:gd name="connsiteY10" fmla="*/ 2047473 h 4099313"/>
                    <a:gd name="connsiteX11" fmla="*/ 2176946 w 4228925"/>
                    <a:gd name="connsiteY11" fmla="*/ 4099313 h 4099313"/>
                    <a:gd name="connsiteX12" fmla="*/ 125105 w 4228925"/>
                    <a:gd name="connsiteY12" fmla="*/ 2047473 h 4099313"/>
                    <a:gd name="connsiteX13" fmla="*/ 437178 w 4228925"/>
                    <a:gd name="connsiteY13" fmla="*/ 2047472 h 4099313"/>
                    <a:gd name="connsiteX14" fmla="*/ 2176945 w 4228925"/>
                    <a:gd name="connsiteY14" fmla="*/ 3787239 h 4099313"/>
                    <a:gd name="connsiteX15" fmla="*/ 3916711 w 4228925"/>
                    <a:gd name="connsiteY15" fmla="*/ 2047472 h 4099313"/>
                    <a:gd name="connsiteX16" fmla="*/ 2290461 w 4228925"/>
                    <a:gd name="connsiteY16" fmla="*/ 312377 h 4099313"/>
                    <a:gd name="connsiteX17" fmla="*/ 2090436 w 4228925"/>
                    <a:gd name="connsiteY17" fmla="*/ 0 h 4099313"/>
                    <a:gd name="connsiteX18" fmla="*/ 2090436 w 4228925"/>
                    <a:gd name="connsiteY18" fmla="*/ 312073 h 4099313"/>
                    <a:gd name="connsiteX19" fmla="*/ 739525 w 4228925"/>
                    <a:gd name="connsiteY19" fmla="*/ 1067768 h 4099313"/>
                    <a:gd name="connsiteX20" fmla="*/ 470434 w 4228925"/>
                    <a:gd name="connsiteY20" fmla="*/ 908652 h 4099313"/>
                    <a:gd name="connsiteX21" fmla="*/ 2090436 w 4228925"/>
                    <a:gd name="connsiteY21" fmla="*/ 0 h 4099313"/>
                    <a:gd name="connsiteX0" fmla="*/ 739525 w 4353891"/>
                    <a:gd name="connsiteY0" fmla="*/ 1067768 h 4099313"/>
                    <a:gd name="connsiteX1" fmla="*/ 742648 w 4353891"/>
                    <a:gd name="connsiteY1" fmla="*/ 1069614 h 4099313"/>
                    <a:gd name="connsiteX2" fmla="*/ 739525 w 4353891"/>
                    <a:gd name="connsiteY2" fmla="*/ 1067768 h 4099313"/>
                    <a:gd name="connsiteX3" fmla="*/ 468805 w 4353891"/>
                    <a:gd name="connsiteY3" fmla="*/ 907689 h 4099313"/>
                    <a:gd name="connsiteX4" fmla="*/ 470434 w 4353891"/>
                    <a:gd name="connsiteY4" fmla="*/ 908652 h 4099313"/>
                    <a:gd name="connsiteX5" fmla="*/ 468805 w 4353891"/>
                    <a:gd name="connsiteY5" fmla="*/ 907689 h 4099313"/>
                    <a:gd name="connsiteX6" fmla="*/ 2090436 w 4353891"/>
                    <a:gd name="connsiteY6" fmla="*/ 312073 h 4099313"/>
                    <a:gd name="connsiteX7" fmla="*/ 2090436 w 4353891"/>
                    <a:gd name="connsiteY7" fmla="*/ 312377 h 4099313"/>
                    <a:gd name="connsiteX8" fmla="*/ 2090436 w 4353891"/>
                    <a:gd name="connsiteY8" fmla="*/ 312073 h 4099313"/>
                    <a:gd name="connsiteX9" fmla="*/ 3916711 w 4353891"/>
                    <a:gd name="connsiteY9" fmla="*/ 2047472 h 4099313"/>
                    <a:gd name="connsiteX10" fmla="*/ 4228786 w 4353891"/>
                    <a:gd name="connsiteY10" fmla="*/ 2047473 h 4099313"/>
                    <a:gd name="connsiteX11" fmla="*/ 2176946 w 4353891"/>
                    <a:gd name="connsiteY11" fmla="*/ 4099313 h 4099313"/>
                    <a:gd name="connsiteX12" fmla="*/ 125105 w 4353891"/>
                    <a:gd name="connsiteY12" fmla="*/ 2047473 h 4099313"/>
                    <a:gd name="connsiteX13" fmla="*/ 437178 w 4353891"/>
                    <a:gd name="connsiteY13" fmla="*/ 2047472 h 4099313"/>
                    <a:gd name="connsiteX14" fmla="*/ 2176945 w 4353891"/>
                    <a:gd name="connsiteY14" fmla="*/ 3787239 h 4099313"/>
                    <a:gd name="connsiteX15" fmla="*/ 3916711 w 4353891"/>
                    <a:gd name="connsiteY15" fmla="*/ 2047472 h 4099313"/>
                    <a:gd name="connsiteX16" fmla="*/ 2090436 w 4353891"/>
                    <a:gd name="connsiteY16" fmla="*/ 0 h 4099313"/>
                    <a:gd name="connsiteX17" fmla="*/ 2090436 w 4353891"/>
                    <a:gd name="connsiteY17" fmla="*/ 312073 h 4099313"/>
                    <a:gd name="connsiteX18" fmla="*/ 739525 w 4353891"/>
                    <a:gd name="connsiteY18" fmla="*/ 1067768 h 4099313"/>
                    <a:gd name="connsiteX19" fmla="*/ 470434 w 4353891"/>
                    <a:gd name="connsiteY19" fmla="*/ 908652 h 4099313"/>
                    <a:gd name="connsiteX20" fmla="*/ 2090436 w 4353891"/>
                    <a:gd name="connsiteY20" fmla="*/ 0 h 4099313"/>
                    <a:gd name="connsiteX0" fmla="*/ 614420 w 4228786"/>
                    <a:gd name="connsiteY0" fmla="*/ 1067768 h 4099313"/>
                    <a:gd name="connsiteX1" fmla="*/ 617543 w 4228786"/>
                    <a:gd name="connsiteY1" fmla="*/ 1069614 h 4099313"/>
                    <a:gd name="connsiteX2" fmla="*/ 614420 w 4228786"/>
                    <a:gd name="connsiteY2" fmla="*/ 1067768 h 4099313"/>
                    <a:gd name="connsiteX3" fmla="*/ 343700 w 4228786"/>
                    <a:gd name="connsiteY3" fmla="*/ 907689 h 4099313"/>
                    <a:gd name="connsiteX4" fmla="*/ 345329 w 4228786"/>
                    <a:gd name="connsiteY4" fmla="*/ 908652 h 4099313"/>
                    <a:gd name="connsiteX5" fmla="*/ 343700 w 4228786"/>
                    <a:gd name="connsiteY5" fmla="*/ 907689 h 4099313"/>
                    <a:gd name="connsiteX6" fmla="*/ 1965331 w 4228786"/>
                    <a:gd name="connsiteY6" fmla="*/ 312073 h 4099313"/>
                    <a:gd name="connsiteX7" fmla="*/ 1965331 w 4228786"/>
                    <a:gd name="connsiteY7" fmla="*/ 312377 h 4099313"/>
                    <a:gd name="connsiteX8" fmla="*/ 1965331 w 4228786"/>
                    <a:gd name="connsiteY8" fmla="*/ 312073 h 4099313"/>
                    <a:gd name="connsiteX9" fmla="*/ 3791606 w 4228786"/>
                    <a:gd name="connsiteY9" fmla="*/ 2047472 h 4099313"/>
                    <a:gd name="connsiteX10" fmla="*/ 4103681 w 4228786"/>
                    <a:gd name="connsiteY10" fmla="*/ 2047473 h 4099313"/>
                    <a:gd name="connsiteX11" fmla="*/ 2051841 w 4228786"/>
                    <a:gd name="connsiteY11" fmla="*/ 4099313 h 4099313"/>
                    <a:gd name="connsiteX12" fmla="*/ 0 w 4228786"/>
                    <a:gd name="connsiteY12" fmla="*/ 2047473 h 4099313"/>
                    <a:gd name="connsiteX13" fmla="*/ 2051840 w 4228786"/>
                    <a:gd name="connsiteY13" fmla="*/ 3787239 h 4099313"/>
                    <a:gd name="connsiteX14" fmla="*/ 3791606 w 4228786"/>
                    <a:gd name="connsiteY14" fmla="*/ 2047472 h 4099313"/>
                    <a:gd name="connsiteX15" fmla="*/ 1965331 w 4228786"/>
                    <a:gd name="connsiteY15" fmla="*/ 0 h 4099313"/>
                    <a:gd name="connsiteX16" fmla="*/ 1965331 w 4228786"/>
                    <a:gd name="connsiteY16" fmla="*/ 312073 h 4099313"/>
                    <a:gd name="connsiteX17" fmla="*/ 614420 w 4228786"/>
                    <a:gd name="connsiteY17" fmla="*/ 1067768 h 4099313"/>
                    <a:gd name="connsiteX18" fmla="*/ 345329 w 4228786"/>
                    <a:gd name="connsiteY18" fmla="*/ 908652 h 4099313"/>
                    <a:gd name="connsiteX19" fmla="*/ 1965331 w 4228786"/>
                    <a:gd name="connsiteY19" fmla="*/ 0 h 4099313"/>
                    <a:gd name="connsiteX0" fmla="*/ 270720 w 3885086"/>
                    <a:gd name="connsiteY0" fmla="*/ 1067768 h 4224418"/>
                    <a:gd name="connsiteX1" fmla="*/ 273843 w 3885086"/>
                    <a:gd name="connsiteY1" fmla="*/ 1069614 h 4224418"/>
                    <a:gd name="connsiteX2" fmla="*/ 270720 w 3885086"/>
                    <a:gd name="connsiteY2" fmla="*/ 1067768 h 4224418"/>
                    <a:gd name="connsiteX3" fmla="*/ 0 w 3885086"/>
                    <a:gd name="connsiteY3" fmla="*/ 907689 h 4224418"/>
                    <a:gd name="connsiteX4" fmla="*/ 1629 w 3885086"/>
                    <a:gd name="connsiteY4" fmla="*/ 908652 h 4224418"/>
                    <a:gd name="connsiteX5" fmla="*/ 0 w 3885086"/>
                    <a:gd name="connsiteY5" fmla="*/ 907689 h 4224418"/>
                    <a:gd name="connsiteX6" fmla="*/ 1621631 w 3885086"/>
                    <a:gd name="connsiteY6" fmla="*/ 312073 h 4224418"/>
                    <a:gd name="connsiteX7" fmla="*/ 1621631 w 3885086"/>
                    <a:gd name="connsiteY7" fmla="*/ 312377 h 4224418"/>
                    <a:gd name="connsiteX8" fmla="*/ 1621631 w 3885086"/>
                    <a:gd name="connsiteY8" fmla="*/ 312073 h 4224418"/>
                    <a:gd name="connsiteX9" fmla="*/ 3447906 w 3885086"/>
                    <a:gd name="connsiteY9" fmla="*/ 2047472 h 4224418"/>
                    <a:gd name="connsiteX10" fmla="*/ 3759981 w 3885086"/>
                    <a:gd name="connsiteY10" fmla="*/ 2047473 h 4224418"/>
                    <a:gd name="connsiteX11" fmla="*/ 1708141 w 3885086"/>
                    <a:gd name="connsiteY11" fmla="*/ 4099313 h 4224418"/>
                    <a:gd name="connsiteX12" fmla="*/ 1708140 w 3885086"/>
                    <a:gd name="connsiteY12" fmla="*/ 3787239 h 4224418"/>
                    <a:gd name="connsiteX13" fmla="*/ 3447906 w 3885086"/>
                    <a:gd name="connsiteY13" fmla="*/ 2047472 h 4224418"/>
                    <a:gd name="connsiteX14" fmla="*/ 1621631 w 3885086"/>
                    <a:gd name="connsiteY14" fmla="*/ 0 h 4224418"/>
                    <a:gd name="connsiteX15" fmla="*/ 1621631 w 3885086"/>
                    <a:gd name="connsiteY15" fmla="*/ 312073 h 4224418"/>
                    <a:gd name="connsiteX16" fmla="*/ 270720 w 3885086"/>
                    <a:gd name="connsiteY16" fmla="*/ 1067768 h 4224418"/>
                    <a:gd name="connsiteX17" fmla="*/ 1629 w 3885086"/>
                    <a:gd name="connsiteY17" fmla="*/ 908652 h 4224418"/>
                    <a:gd name="connsiteX18" fmla="*/ 1621631 w 3885086"/>
                    <a:gd name="connsiteY18" fmla="*/ 0 h 4224418"/>
                    <a:gd name="connsiteX0" fmla="*/ 270720 w 3885086"/>
                    <a:gd name="connsiteY0" fmla="*/ 1067768 h 4099313"/>
                    <a:gd name="connsiteX1" fmla="*/ 273843 w 3885086"/>
                    <a:gd name="connsiteY1" fmla="*/ 1069614 h 4099313"/>
                    <a:gd name="connsiteX2" fmla="*/ 270720 w 3885086"/>
                    <a:gd name="connsiteY2" fmla="*/ 1067768 h 4099313"/>
                    <a:gd name="connsiteX3" fmla="*/ 0 w 3885086"/>
                    <a:gd name="connsiteY3" fmla="*/ 907689 h 4099313"/>
                    <a:gd name="connsiteX4" fmla="*/ 1629 w 3885086"/>
                    <a:gd name="connsiteY4" fmla="*/ 908652 h 4099313"/>
                    <a:gd name="connsiteX5" fmla="*/ 0 w 3885086"/>
                    <a:gd name="connsiteY5" fmla="*/ 907689 h 4099313"/>
                    <a:gd name="connsiteX6" fmla="*/ 1621631 w 3885086"/>
                    <a:gd name="connsiteY6" fmla="*/ 312073 h 4099313"/>
                    <a:gd name="connsiteX7" fmla="*/ 1621631 w 3885086"/>
                    <a:gd name="connsiteY7" fmla="*/ 312377 h 4099313"/>
                    <a:gd name="connsiteX8" fmla="*/ 1621631 w 3885086"/>
                    <a:gd name="connsiteY8" fmla="*/ 312073 h 4099313"/>
                    <a:gd name="connsiteX9" fmla="*/ 3447906 w 3885086"/>
                    <a:gd name="connsiteY9" fmla="*/ 2047472 h 4099313"/>
                    <a:gd name="connsiteX10" fmla="*/ 3759981 w 3885086"/>
                    <a:gd name="connsiteY10" fmla="*/ 2047473 h 4099313"/>
                    <a:gd name="connsiteX11" fmla="*/ 1708141 w 3885086"/>
                    <a:gd name="connsiteY11" fmla="*/ 4099313 h 4099313"/>
                    <a:gd name="connsiteX12" fmla="*/ 3447906 w 3885086"/>
                    <a:gd name="connsiteY12" fmla="*/ 2047472 h 4099313"/>
                    <a:gd name="connsiteX13" fmla="*/ 1621631 w 3885086"/>
                    <a:gd name="connsiteY13" fmla="*/ 0 h 4099313"/>
                    <a:gd name="connsiteX14" fmla="*/ 1621631 w 3885086"/>
                    <a:gd name="connsiteY14" fmla="*/ 312073 h 4099313"/>
                    <a:gd name="connsiteX15" fmla="*/ 270720 w 3885086"/>
                    <a:gd name="connsiteY15" fmla="*/ 1067768 h 4099313"/>
                    <a:gd name="connsiteX16" fmla="*/ 1629 w 3885086"/>
                    <a:gd name="connsiteY16" fmla="*/ 908652 h 4099313"/>
                    <a:gd name="connsiteX17" fmla="*/ 1621631 w 3885086"/>
                    <a:gd name="connsiteY17" fmla="*/ 0 h 4099313"/>
                    <a:gd name="connsiteX0" fmla="*/ 270720 w 3760643"/>
                    <a:gd name="connsiteY0" fmla="*/ 1067768 h 2047473"/>
                    <a:gd name="connsiteX1" fmla="*/ 273843 w 3760643"/>
                    <a:gd name="connsiteY1" fmla="*/ 1069614 h 2047473"/>
                    <a:gd name="connsiteX2" fmla="*/ 270720 w 3760643"/>
                    <a:gd name="connsiteY2" fmla="*/ 1067768 h 2047473"/>
                    <a:gd name="connsiteX3" fmla="*/ 0 w 3760643"/>
                    <a:gd name="connsiteY3" fmla="*/ 907689 h 2047473"/>
                    <a:gd name="connsiteX4" fmla="*/ 1629 w 3760643"/>
                    <a:gd name="connsiteY4" fmla="*/ 908652 h 2047473"/>
                    <a:gd name="connsiteX5" fmla="*/ 0 w 3760643"/>
                    <a:gd name="connsiteY5" fmla="*/ 907689 h 2047473"/>
                    <a:gd name="connsiteX6" fmla="*/ 1621631 w 3760643"/>
                    <a:gd name="connsiteY6" fmla="*/ 312073 h 2047473"/>
                    <a:gd name="connsiteX7" fmla="*/ 1621631 w 3760643"/>
                    <a:gd name="connsiteY7" fmla="*/ 312377 h 2047473"/>
                    <a:gd name="connsiteX8" fmla="*/ 1621631 w 3760643"/>
                    <a:gd name="connsiteY8" fmla="*/ 312073 h 2047473"/>
                    <a:gd name="connsiteX9" fmla="*/ 3447906 w 3760643"/>
                    <a:gd name="connsiteY9" fmla="*/ 2047472 h 2047473"/>
                    <a:gd name="connsiteX10" fmla="*/ 3759981 w 3760643"/>
                    <a:gd name="connsiteY10" fmla="*/ 2047473 h 2047473"/>
                    <a:gd name="connsiteX11" fmla="*/ 3447906 w 3760643"/>
                    <a:gd name="connsiteY11" fmla="*/ 2047472 h 2047473"/>
                    <a:gd name="connsiteX12" fmla="*/ 1621631 w 3760643"/>
                    <a:gd name="connsiteY12" fmla="*/ 0 h 2047473"/>
                    <a:gd name="connsiteX13" fmla="*/ 1621631 w 3760643"/>
                    <a:gd name="connsiteY13" fmla="*/ 312073 h 2047473"/>
                    <a:gd name="connsiteX14" fmla="*/ 270720 w 3760643"/>
                    <a:gd name="connsiteY14" fmla="*/ 1067768 h 2047473"/>
                    <a:gd name="connsiteX15" fmla="*/ 1629 w 3760643"/>
                    <a:gd name="connsiteY15" fmla="*/ 908652 h 2047473"/>
                    <a:gd name="connsiteX16" fmla="*/ 1621631 w 3760643"/>
                    <a:gd name="connsiteY16" fmla="*/ 0 h 2047473"/>
                    <a:gd name="connsiteX0" fmla="*/ 270720 w 1621631"/>
                    <a:gd name="connsiteY0" fmla="*/ 1067768 h 1069614"/>
                    <a:gd name="connsiteX1" fmla="*/ 273843 w 1621631"/>
                    <a:gd name="connsiteY1" fmla="*/ 1069614 h 1069614"/>
                    <a:gd name="connsiteX2" fmla="*/ 270720 w 1621631"/>
                    <a:gd name="connsiteY2" fmla="*/ 1067768 h 1069614"/>
                    <a:gd name="connsiteX3" fmla="*/ 0 w 1621631"/>
                    <a:gd name="connsiteY3" fmla="*/ 907689 h 1069614"/>
                    <a:gd name="connsiteX4" fmla="*/ 1629 w 1621631"/>
                    <a:gd name="connsiteY4" fmla="*/ 908652 h 1069614"/>
                    <a:gd name="connsiteX5" fmla="*/ 0 w 1621631"/>
                    <a:gd name="connsiteY5" fmla="*/ 907689 h 1069614"/>
                    <a:gd name="connsiteX6" fmla="*/ 1621631 w 1621631"/>
                    <a:gd name="connsiteY6" fmla="*/ 312073 h 1069614"/>
                    <a:gd name="connsiteX7" fmla="*/ 1621631 w 1621631"/>
                    <a:gd name="connsiteY7" fmla="*/ 312377 h 1069614"/>
                    <a:gd name="connsiteX8" fmla="*/ 1621631 w 1621631"/>
                    <a:gd name="connsiteY8" fmla="*/ 312073 h 1069614"/>
                    <a:gd name="connsiteX9" fmla="*/ 1621631 w 1621631"/>
                    <a:gd name="connsiteY9" fmla="*/ 0 h 1069614"/>
                    <a:gd name="connsiteX10" fmla="*/ 1621631 w 1621631"/>
                    <a:gd name="connsiteY10" fmla="*/ 312073 h 1069614"/>
                    <a:gd name="connsiteX11" fmla="*/ 270720 w 1621631"/>
                    <a:gd name="connsiteY11" fmla="*/ 1067768 h 1069614"/>
                    <a:gd name="connsiteX12" fmla="*/ 1629 w 1621631"/>
                    <a:gd name="connsiteY12" fmla="*/ 908652 h 1069614"/>
                    <a:gd name="connsiteX13" fmla="*/ 1621631 w 1621631"/>
                    <a:gd name="connsiteY13" fmla="*/ 0 h 1069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pFill/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698894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350" spc="-38" dirty="0">
                    <a:solidFill>
                      <a:schemeClr val="accen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43" name="Freeform 118">
                <a:extLst>
                  <a:ext uri="{FF2B5EF4-FFF2-40B4-BE49-F238E27FC236}">
                    <a16:creationId xmlns:a16="http://schemas.microsoft.com/office/drawing/2014/main" id="{323C3DC0-4AAE-9AD1-4903-3E68B8B52026}"/>
                  </a:ext>
                </a:extLst>
              </p:cNvPr>
              <p:cNvSpPr/>
              <p:nvPr/>
            </p:nvSpPr>
            <p:spPr bwMode="auto">
              <a:xfrm rot="17954294">
                <a:off x="5349785" y="3127550"/>
                <a:ext cx="1621631" cy="1069614"/>
              </a:xfrm>
              <a:custGeom>
                <a:avLst/>
                <a:gdLst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07636 w 4158105"/>
                  <a:gd name="connsiteY8" fmla="*/ 1069182 h 4110786"/>
                  <a:gd name="connsiteX9" fmla="*/ 398124 w 4158105"/>
                  <a:gd name="connsiteY9" fmla="*/ 919162 h 4110786"/>
                  <a:gd name="connsiteX10" fmla="*/ 2106264 w 4158105"/>
                  <a:gd name="connsiteY10" fmla="*/ 319178 h 4110786"/>
                  <a:gd name="connsiteX11" fmla="*/ 2198792 w 4158105"/>
                  <a:gd name="connsiteY11" fmla="*/ 323850 h 4110786"/>
                  <a:gd name="connsiteX12" fmla="*/ 2019755 w 4158105"/>
                  <a:gd name="connsiteY12" fmla="*/ 323850 h 4110786"/>
                  <a:gd name="connsiteX13" fmla="*/ 2019755 w 4158105"/>
                  <a:gd name="connsiteY13" fmla="*/ 323546 h 4110786"/>
                  <a:gd name="connsiteX14" fmla="*/ 2106264 w 4158105"/>
                  <a:gd name="connsiteY14" fmla="*/ 319178 h 4110786"/>
                  <a:gd name="connsiteX15" fmla="*/ 2224351 w 4158105"/>
                  <a:gd name="connsiteY15" fmla="*/ 13068 h 4110786"/>
                  <a:gd name="connsiteX16" fmla="*/ 4158105 w 4158105"/>
                  <a:gd name="connsiteY16" fmla="*/ 2058946 h 4110786"/>
                  <a:gd name="connsiteX17" fmla="*/ 2106265 w 4158105"/>
                  <a:gd name="connsiteY17" fmla="*/ 4110786 h 4110786"/>
                  <a:gd name="connsiteX18" fmla="*/ 54424 w 4158105"/>
                  <a:gd name="connsiteY18" fmla="*/ 2058946 h 4110786"/>
                  <a:gd name="connsiteX19" fmla="*/ 574232 w 4158105"/>
                  <a:gd name="connsiteY19" fmla="*/ 1234330 h 4110786"/>
                  <a:gd name="connsiteX20" fmla="*/ 366497 w 4158105"/>
                  <a:gd name="connsiteY20" fmla="*/ 2058945 h 4110786"/>
                  <a:gd name="connsiteX21" fmla="*/ 2106264 w 4158105"/>
                  <a:gd name="connsiteY21" fmla="*/ 3798712 h 4110786"/>
                  <a:gd name="connsiteX22" fmla="*/ 3846030 w 4158105"/>
                  <a:gd name="connsiteY22" fmla="*/ 2058945 h 4110786"/>
                  <a:gd name="connsiteX23" fmla="*/ 2198792 w 4158105"/>
                  <a:gd name="connsiteY23" fmla="*/ 323850 h 4110786"/>
                  <a:gd name="connsiteX24" fmla="*/ 2219780 w 4158105"/>
                  <a:gd name="connsiteY24" fmla="*/ 323850 h 4110786"/>
                  <a:gd name="connsiteX25" fmla="*/ 2224351 w 4158105"/>
                  <a:gd name="connsiteY25" fmla="*/ 13068 h 4110786"/>
                  <a:gd name="connsiteX26" fmla="*/ 2019755 w 4158105"/>
                  <a:gd name="connsiteY26" fmla="*/ 11473 h 4110786"/>
                  <a:gd name="connsiteX27" fmla="*/ 2019755 w 4158105"/>
                  <a:gd name="connsiteY27" fmla="*/ 323546 h 4110786"/>
                  <a:gd name="connsiteX28" fmla="*/ 668844 w 4158105"/>
                  <a:gd name="connsiteY28" fmla="*/ 1079241 h 4110786"/>
                  <a:gd name="connsiteX29" fmla="*/ 399753 w 4158105"/>
                  <a:gd name="connsiteY29" fmla="*/ 920125 h 4110786"/>
                  <a:gd name="connsiteX30" fmla="*/ 2019755 w 4158105"/>
                  <a:gd name="connsiteY30" fmla="*/ 11473 h 4110786"/>
                  <a:gd name="connsiteX31" fmla="*/ 2224543 w 4158105"/>
                  <a:gd name="connsiteY31" fmla="*/ 0 h 4110786"/>
                  <a:gd name="connsiteX32" fmla="*/ 2224351 w 4158105"/>
                  <a:gd name="connsiteY32" fmla="*/ 13068 h 4110786"/>
                  <a:gd name="connsiteX33" fmla="*/ 2106265 w 4158105"/>
                  <a:gd name="connsiteY33" fmla="*/ 7105 h 4110786"/>
                  <a:gd name="connsiteX34" fmla="*/ 2019755 w 4158105"/>
                  <a:gd name="connsiteY34" fmla="*/ 11473 h 4110786"/>
                  <a:gd name="connsiteX35" fmla="*/ 2019755 w 4158105"/>
                  <a:gd name="connsiteY35" fmla="*/ 2381 h 4110786"/>
                  <a:gd name="connsiteX36" fmla="*/ 2224543 w 4158105"/>
                  <a:gd name="connsiteY36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98124 w 4158105"/>
                  <a:gd name="connsiteY8" fmla="*/ 919162 h 4110786"/>
                  <a:gd name="connsiteX9" fmla="*/ 2106264 w 4158105"/>
                  <a:gd name="connsiteY9" fmla="*/ 319178 h 4110786"/>
                  <a:gd name="connsiteX10" fmla="*/ 2198792 w 4158105"/>
                  <a:gd name="connsiteY10" fmla="*/ 323850 h 4110786"/>
                  <a:gd name="connsiteX11" fmla="*/ 2019755 w 4158105"/>
                  <a:gd name="connsiteY11" fmla="*/ 323850 h 4110786"/>
                  <a:gd name="connsiteX12" fmla="*/ 2019755 w 4158105"/>
                  <a:gd name="connsiteY12" fmla="*/ 323546 h 4110786"/>
                  <a:gd name="connsiteX13" fmla="*/ 2106264 w 4158105"/>
                  <a:gd name="connsiteY13" fmla="*/ 319178 h 4110786"/>
                  <a:gd name="connsiteX14" fmla="*/ 2224351 w 4158105"/>
                  <a:gd name="connsiteY14" fmla="*/ 13068 h 4110786"/>
                  <a:gd name="connsiteX15" fmla="*/ 4158105 w 4158105"/>
                  <a:gd name="connsiteY15" fmla="*/ 2058946 h 4110786"/>
                  <a:gd name="connsiteX16" fmla="*/ 2106265 w 4158105"/>
                  <a:gd name="connsiteY16" fmla="*/ 4110786 h 4110786"/>
                  <a:gd name="connsiteX17" fmla="*/ 54424 w 4158105"/>
                  <a:gd name="connsiteY17" fmla="*/ 2058946 h 4110786"/>
                  <a:gd name="connsiteX18" fmla="*/ 574232 w 4158105"/>
                  <a:gd name="connsiteY18" fmla="*/ 1234330 h 4110786"/>
                  <a:gd name="connsiteX19" fmla="*/ 366497 w 4158105"/>
                  <a:gd name="connsiteY19" fmla="*/ 2058945 h 4110786"/>
                  <a:gd name="connsiteX20" fmla="*/ 2106264 w 4158105"/>
                  <a:gd name="connsiteY20" fmla="*/ 3798712 h 4110786"/>
                  <a:gd name="connsiteX21" fmla="*/ 3846030 w 4158105"/>
                  <a:gd name="connsiteY21" fmla="*/ 2058945 h 4110786"/>
                  <a:gd name="connsiteX22" fmla="*/ 2198792 w 4158105"/>
                  <a:gd name="connsiteY22" fmla="*/ 323850 h 4110786"/>
                  <a:gd name="connsiteX23" fmla="*/ 2219780 w 4158105"/>
                  <a:gd name="connsiteY23" fmla="*/ 323850 h 4110786"/>
                  <a:gd name="connsiteX24" fmla="*/ 2224351 w 4158105"/>
                  <a:gd name="connsiteY24" fmla="*/ 13068 h 4110786"/>
                  <a:gd name="connsiteX25" fmla="*/ 2019755 w 4158105"/>
                  <a:gd name="connsiteY25" fmla="*/ 11473 h 4110786"/>
                  <a:gd name="connsiteX26" fmla="*/ 2019755 w 4158105"/>
                  <a:gd name="connsiteY26" fmla="*/ 323546 h 4110786"/>
                  <a:gd name="connsiteX27" fmla="*/ 668844 w 4158105"/>
                  <a:gd name="connsiteY27" fmla="*/ 1079241 h 4110786"/>
                  <a:gd name="connsiteX28" fmla="*/ 399753 w 4158105"/>
                  <a:gd name="connsiteY28" fmla="*/ 920125 h 4110786"/>
                  <a:gd name="connsiteX29" fmla="*/ 2019755 w 4158105"/>
                  <a:gd name="connsiteY29" fmla="*/ 11473 h 4110786"/>
                  <a:gd name="connsiteX30" fmla="*/ 2224543 w 4158105"/>
                  <a:gd name="connsiteY30" fmla="*/ 0 h 4110786"/>
                  <a:gd name="connsiteX31" fmla="*/ 2224351 w 4158105"/>
                  <a:gd name="connsiteY31" fmla="*/ 13068 h 4110786"/>
                  <a:gd name="connsiteX32" fmla="*/ 2106265 w 4158105"/>
                  <a:gd name="connsiteY32" fmla="*/ 7105 h 4110786"/>
                  <a:gd name="connsiteX33" fmla="*/ 2019755 w 4158105"/>
                  <a:gd name="connsiteY33" fmla="*/ 11473 h 4110786"/>
                  <a:gd name="connsiteX34" fmla="*/ 2019755 w 4158105"/>
                  <a:gd name="connsiteY34" fmla="*/ 2381 h 4110786"/>
                  <a:gd name="connsiteX35" fmla="*/ 2224543 w 4158105"/>
                  <a:gd name="connsiteY35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98124 w 4158105"/>
                  <a:gd name="connsiteY7" fmla="*/ 919162 h 4110786"/>
                  <a:gd name="connsiteX8" fmla="*/ 2106264 w 4158105"/>
                  <a:gd name="connsiteY8" fmla="*/ 319178 h 4110786"/>
                  <a:gd name="connsiteX9" fmla="*/ 2198792 w 4158105"/>
                  <a:gd name="connsiteY9" fmla="*/ 323850 h 4110786"/>
                  <a:gd name="connsiteX10" fmla="*/ 2019755 w 4158105"/>
                  <a:gd name="connsiteY10" fmla="*/ 323850 h 4110786"/>
                  <a:gd name="connsiteX11" fmla="*/ 2019755 w 4158105"/>
                  <a:gd name="connsiteY11" fmla="*/ 323546 h 4110786"/>
                  <a:gd name="connsiteX12" fmla="*/ 2106264 w 4158105"/>
                  <a:gd name="connsiteY12" fmla="*/ 319178 h 4110786"/>
                  <a:gd name="connsiteX13" fmla="*/ 2224351 w 4158105"/>
                  <a:gd name="connsiteY13" fmla="*/ 13068 h 4110786"/>
                  <a:gd name="connsiteX14" fmla="*/ 4158105 w 4158105"/>
                  <a:gd name="connsiteY14" fmla="*/ 2058946 h 4110786"/>
                  <a:gd name="connsiteX15" fmla="*/ 2106265 w 4158105"/>
                  <a:gd name="connsiteY15" fmla="*/ 4110786 h 4110786"/>
                  <a:gd name="connsiteX16" fmla="*/ 54424 w 4158105"/>
                  <a:gd name="connsiteY16" fmla="*/ 2058946 h 4110786"/>
                  <a:gd name="connsiteX17" fmla="*/ 574232 w 4158105"/>
                  <a:gd name="connsiteY17" fmla="*/ 1234330 h 4110786"/>
                  <a:gd name="connsiteX18" fmla="*/ 366497 w 4158105"/>
                  <a:gd name="connsiteY18" fmla="*/ 2058945 h 4110786"/>
                  <a:gd name="connsiteX19" fmla="*/ 2106264 w 4158105"/>
                  <a:gd name="connsiteY19" fmla="*/ 3798712 h 4110786"/>
                  <a:gd name="connsiteX20" fmla="*/ 3846030 w 4158105"/>
                  <a:gd name="connsiteY20" fmla="*/ 2058945 h 4110786"/>
                  <a:gd name="connsiteX21" fmla="*/ 2198792 w 4158105"/>
                  <a:gd name="connsiteY21" fmla="*/ 323850 h 4110786"/>
                  <a:gd name="connsiteX22" fmla="*/ 2219780 w 4158105"/>
                  <a:gd name="connsiteY22" fmla="*/ 323850 h 4110786"/>
                  <a:gd name="connsiteX23" fmla="*/ 2224351 w 4158105"/>
                  <a:gd name="connsiteY23" fmla="*/ 13068 h 4110786"/>
                  <a:gd name="connsiteX24" fmla="*/ 2019755 w 4158105"/>
                  <a:gd name="connsiteY24" fmla="*/ 11473 h 4110786"/>
                  <a:gd name="connsiteX25" fmla="*/ 2019755 w 4158105"/>
                  <a:gd name="connsiteY25" fmla="*/ 323546 h 4110786"/>
                  <a:gd name="connsiteX26" fmla="*/ 668844 w 4158105"/>
                  <a:gd name="connsiteY26" fmla="*/ 1079241 h 4110786"/>
                  <a:gd name="connsiteX27" fmla="*/ 399753 w 4158105"/>
                  <a:gd name="connsiteY27" fmla="*/ 920125 h 4110786"/>
                  <a:gd name="connsiteX28" fmla="*/ 2019755 w 4158105"/>
                  <a:gd name="connsiteY28" fmla="*/ 11473 h 4110786"/>
                  <a:gd name="connsiteX29" fmla="*/ 2224543 w 4158105"/>
                  <a:gd name="connsiteY29" fmla="*/ 0 h 4110786"/>
                  <a:gd name="connsiteX30" fmla="*/ 2224351 w 4158105"/>
                  <a:gd name="connsiteY30" fmla="*/ 13068 h 4110786"/>
                  <a:gd name="connsiteX31" fmla="*/ 2106265 w 4158105"/>
                  <a:gd name="connsiteY31" fmla="*/ 7105 h 4110786"/>
                  <a:gd name="connsiteX32" fmla="*/ 2019755 w 4158105"/>
                  <a:gd name="connsiteY32" fmla="*/ 11473 h 4110786"/>
                  <a:gd name="connsiteX33" fmla="*/ 2019755 w 4158105"/>
                  <a:gd name="connsiteY33" fmla="*/ 2381 h 4110786"/>
                  <a:gd name="connsiteX34" fmla="*/ 2224543 w 4158105"/>
                  <a:gd name="connsiteY34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644913 w 4228786"/>
                  <a:gd name="connsiteY3" fmla="*/ 1234330 h 4110786"/>
                  <a:gd name="connsiteX4" fmla="*/ 739525 w 4228786"/>
                  <a:gd name="connsiteY4" fmla="*/ 1079241 h 4110786"/>
                  <a:gd name="connsiteX5" fmla="*/ 468805 w 4228786"/>
                  <a:gd name="connsiteY5" fmla="*/ 919162 h 4110786"/>
                  <a:gd name="connsiteX6" fmla="*/ 470434 w 4228786"/>
                  <a:gd name="connsiteY6" fmla="*/ 920125 h 4110786"/>
                  <a:gd name="connsiteX7" fmla="*/ 468805 w 4228786"/>
                  <a:gd name="connsiteY7" fmla="*/ 919162 h 4110786"/>
                  <a:gd name="connsiteX8" fmla="*/ 2176945 w 4228786"/>
                  <a:gd name="connsiteY8" fmla="*/ 319178 h 4110786"/>
                  <a:gd name="connsiteX9" fmla="*/ 2269473 w 4228786"/>
                  <a:gd name="connsiteY9" fmla="*/ 323850 h 4110786"/>
                  <a:gd name="connsiteX10" fmla="*/ 2090436 w 4228786"/>
                  <a:gd name="connsiteY10" fmla="*/ 323850 h 4110786"/>
                  <a:gd name="connsiteX11" fmla="*/ 2090436 w 4228786"/>
                  <a:gd name="connsiteY11" fmla="*/ 323546 h 4110786"/>
                  <a:gd name="connsiteX12" fmla="*/ 2176945 w 4228786"/>
                  <a:gd name="connsiteY12" fmla="*/ 319178 h 4110786"/>
                  <a:gd name="connsiteX13" fmla="*/ 2295032 w 4228786"/>
                  <a:gd name="connsiteY13" fmla="*/ 13068 h 4110786"/>
                  <a:gd name="connsiteX14" fmla="*/ 4228786 w 4228786"/>
                  <a:gd name="connsiteY14" fmla="*/ 2058946 h 4110786"/>
                  <a:gd name="connsiteX15" fmla="*/ 2176946 w 4228786"/>
                  <a:gd name="connsiteY15" fmla="*/ 4110786 h 4110786"/>
                  <a:gd name="connsiteX16" fmla="*/ 125105 w 4228786"/>
                  <a:gd name="connsiteY16" fmla="*/ 2058946 h 4110786"/>
                  <a:gd name="connsiteX17" fmla="*/ 437178 w 4228786"/>
                  <a:gd name="connsiteY17" fmla="*/ 2058945 h 4110786"/>
                  <a:gd name="connsiteX18" fmla="*/ 2176945 w 4228786"/>
                  <a:gd name="connsiteY18" fmla="*/ 3798712 h 4110786"/>
                  <a:gd name="connsiteX19" fmla="*/ 3916711 w 4228786"/>
                  <a:gd name="connsiteY19" fmla="*/ 2058945 h 4110786"/>
                  <a:gd name="connsiteX20" fmla="*/ 2269473 w 4228786"/>
                  <a:gd name="connsiteY20" fmla="*/ 323850 h 4110786"/>
                  <a:gd name="connsiteX21" fmla="*/ 2290461 w 4228786"/>
                  <a:gd name="connsiteY21" fmla="*/ 323850 h 4110786"/>
                  <a:gd name="connsiteX22" fmla="*/ 2295032 w 4228786"/>
                  <a:gd name="connsiteY22" fmla="*/ 13068 h 4110786"/>
                  <a:gd name="connsiteX23" fmla="*/ 2090436 w 4228786"/>
                  <a:gd name="connsiteY23" fmla="*/ 11473 h 4110786"/>
                  <a:gd name="connsiteX24" fmla="*/ 2090436 w 4228786"/>
                  <a:gd name="connsiteY24" fmla="*/ 323546 h 4110786"/>
                  <a:gd name="connsiteX25" fmla="*/ 739525 w 4228786"/>
                  <a:gd name="connsiteY25" fmla="*/ 1079241 h 4110786"/>
                  <a:gd name="connsiteX26" fmla="*/ 470434 w 4228786"/>
                  <a:gd name="connsiteY26" fmla="*/ 920125 h 4110786"/>
                  <a:gd name="connsiteX27" fmla="*/ 2090436 w 4228786"/>
                  <a:gd name="connsiteY27" fmla="*/ 11473 h 4110786"/>
                  <a:gd name="connsiteX28" fmla="*/ 2295224 w 4228786"/>
                  <a:gd name="connsiteY28" fmla="*/ 0 h 4110786"/>
                  <a:gd name="connsiteX29" fmla="*/ 2295032 w 4228786"/>
                  <a:gd name="connsiteY29" fmla="*/ 13068 h 4110786"/>
                  <a:gd name="connsiteX30" fmla="*/ 2176946 w 4228786"/>
                  <a:gd name="connsiteY30" fmla="*/ 7105 h 4110786"/>
                  <a:gd name="connsiteX31" fmla="*/ 2090436 w 4228786"/>
                  <a:gd name="connsiteY31" fmla="*/ 11473 h 4110786"/>
                  <a:gd name="connsiteX32" fmla="*/ 2090436 w 4228786"/>
                  <a:gd name="connsiteY32" fmla="*/ 2381 h 4110786"/>
                  <a:gd name="connsiteX33" fmla="*/ 2295224 w 4228786"/>
                  <a:gd name="connsiteY33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739525 w 4228786"/>
                  <a:gd name="connsiteY3" fmla="*/ 1079241 h 4110786"/>
                  <a:gd name="connsiteX4" fmla="*/ 468805 w 4228786"/>
                  <a:gd name="connsiteY4" fmla="*/ 919162 h 4110786"/>
                  <a:gd name="connsiteX5" fmla="*/ 470434 w 4228786"/>
                  <a:gd name="connsiteY5" fmla="*/ 920125 h 4110786"/>
                  <a:gd name="connsiteX6" fmla="*/ 468805 w 4228786"/>
                  <a:gd name="connsiteY6" fmla="*/ 919162 h 4110786"/>
                  <a:gd name="connsiteX7" fmla="*/ 2176945 w 4228786"/>
                  <a:gd name="connsiteY7" fmla="*/ 319178 h 4110786"/>
                  <a:gd name="connsiteX8" fmla="*/ 2269473 w 4228786"/>
                  <a:gd name="connsiteY8" fmla="*/ 323850 h 4110786"/>
                  <a:gd name="connsiteX9" fmla="*/ 2090436 w 4228786"/>
                  <a:gd name="connsiteY9" fmla="*/ 323850 h 4110786"/>
                  <a:gd name="connsiteX10" fmla="*/ 2090436 w 4228786"/>
                  <a:gd name="connsiteY10" fmla="*/ 323546 h 4110786"/>
                  <a:gd name="connsiteX11" fmla="*/ 2176945 w 4228786"/>
                  <a:gd name="connsiteY11" fmla="*/ 319178 h 4110786"/>
                  <a:gd name="connsiteX12" fmla="*/ 2295032 w 4228786"/>
                  <a:gd name="connsiteY12" fmla="*/ 13068 h 4110786"/>
                  <a:gd name="connsiteX13" fmla="*/ 4228786 w 4228786"/>
                  <a:gd name="connsiteY13" fmla="*/ 2058946 h 4110786"/>
                  <a:gd name="connsiteX14" fmla="*/ 2176946 w 4228786"/>
                  <a:gd name="connsiteY14" fmla="*/ 4110786 h 4110786"/>
                  <a:gd name="connsiteX15" fmla="*/ 125105 w 4228786"/>
                  <a:gd name="connsiteY15" fmla="*/ 2058946 h 4110786"/>
                  <a:gd name="connsiteX16" fmla="*/ 437178 w 4228786"/>
                  <a:gd name="connsiteY16" fmla="*/ 2058945 h 4110786"/>
                  <a:gd name="connsiteX17" fmla="*/ 2176945 w 4228786"/>
                  <a:gd name="connsiteY17" fmla="*/ 3798712 h 4110786"/>
                  <a:gd name="connsiteX18" fmla="*/ 3916711 w 4228786"/>
                  <a:gd name="connsiteY18" fmla="*/ 2058945 h 4110786"/>
                  <a:gd name="connsiteX19" fmla="*/ 2269473 w 4228786"/>
                  <a:gd name="connsiteY19" fmla="*/ 323850 h 4110786"/>
                  <a:gd name="connsiteX20" fmla="*/ 2290461 w 4228786"/>
                  <a:gd name="connsiteY20" fmla="*/ 323850 h 4110786"/>
                  <a:gd name="connsiteX21" fmla="*/ 2295032 w 4228786"/>
                  <a:gd name="connsiteY21" fmla="*/ 13068 h 4110786"/>
                  <a:gd name="connsiteX22" fmla="*/ 2090436 w 4228786"/>
                  <a:gd name="connsiteY22" fmla="*/ 11473 h 4110786"/>
                  <a:gd name="connsiteX23" fmla="*/ 2090436 w 4228786"/>
                  <a:gd name="connsiteY23" fmla="*/ 323546 h 4110786"/>
                  <a:gd name="connsiteX24" fmla="*/ 739525 w 4228786"/>
                  <a:gd name="connsiteY24" fmla="*/ 1079241 h 4110786"/>
                  <a:gd name="connsiteX25" fmla="*/ 470434 w 4228786"/>
                  <a:gd name="connsiteY25" fmla="*/ 920125 h 4110786"/>
                  <a:gd name="connsiteX26" fmla="*/ 2090436 w 4228786"/>
                  <a:gd name="connsiteY26" fmla="*/ 11473 h 4110786"/>
                  <a:gd name="connsiteX27" fmla="*/ 2295224 w 4228786"/>
                  <a:gd name="connsiteY27" fmla="*/ 0 h 4110786"/>
                  <a:gd name="connsiteX28" fmla="*/ 2295032 w 4228786"/>
                  <a:gd name="connsiteY28" fmla="*/ 13068 h 4110786"/>
                  <a:gd name="connsiteX29" fmla="*/ 2176946 w 4228786"/>
                  <a:gd name="connsiteY29" fmla="*/ 7105 h 4110786"/>
                  <a:gd name="connsiteX30" fmla="*/ 2090436 w 4228786"/>
                  <a:gd name="connsiteY30" fmla="*/ 11473 h 4110786"/>
                  <a:gd name="connsiteX31" fmla="*/ 2090436 w 4228786"/>
                  <a:gd name="connsiteY31" fmla="*/ 2381 h 4110786"/>
                  <a:gd name="connsiteX32" fmla="*/ 2295224 w 4228786"/>
                  <a:gd name="connsiteY32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295032 w 4228786"/>
                  <a:gd name="connsiteY27" fmla="*/ 13068 h 4110786"/>
                  <a:gd name="connsiteX28" fmla="*/ 2176946 w 4228786"/>
                  <a:gd name="connsiteY28" fmla="*/ 7105 h 4110786"/>
                  <a:gd name="connsiteX29" fmla="*/ 2090436 w 4228786"/>
                  <a:gd name="connsiteY29" fmla="*/ 11473 h 4110786"/>
                  <a:gd name="connsiteX30" fmla="*/ 2090436 w 4228786"/>
                  <a:gd name="connsiteY30" fmla="*/ 2381 h 4110786"/>
                  <a:gd name="connsiteX31" fmla="*/ 2295224 w 4228786"/>
                  <a:gd name="connsiteY31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176946 w 4228786"/>
                  <a:gd name="connsiteY27" fmla="*/ 7105 h 4110786"/>
                  <a:gd name="connsiteX28" fmla="*/ 2090436 w 4228786"/>
                  <a:gd name="connsiteY28" fmla="*/ 11473 h 4110786"/>
                  <a:gd name="connsiteX29" fmla="*/ 2090436 w 4228786"/>
                  <a:gd name="connsiteY29" fmla="*/ 2381 h 4110786"/>
                  <a:gd name="connsiteX30" fmla="*/ 2295224 w 4228786"/>
                  <a:gd name="connsiteY30" fmla="*/ 0 h 4110786"/>
                  <a:gd name="connsiteX0" fmla="*/ 739525 w 4228949"/>
                  <a:gd name="connsiteY0" fmla="*/ 1079241 h 4110786"/>
                  <a:gd name="connsiteX1" fmla="*/ 742648 w 4228949"/>
                  <a:gd name="connsiteY1" fmla="*/ 1081087 h 4110786"/>
                  <a:gd name="connsiteX2" fmla="*/ 739525 w 4228949"/>
                  <a:gd name="connsiteY2" fmla="*/ 1079241 h 4110786"/>
                  <a:gd name="connsiteX3" fmla="*/ 468805 w 4228949"/>
                  <a:gd name="connsiteY3" fmla="*/ 919162 h 4110786"/>
                  <a:gd name="connsiteX4" fmla="*/ 470434 w 4228949"/>
                  <a:gd name="connsiteY4" fmla="*/ 920125 h 4110786"/>
                  <a:gd name="connsiteX5" fmla="*/ 468805 w 4228949"/>
                  <a:gd name="connsiteY5" fmla="*/ 919162 h 4110786"/>
                  <a:gd name="connsiteX6" fmla="*/ 2176945 w 4228949"/>
                  <a:gd name="connsiteY6" fmla="*/ 319178 h 4110786"/>
                  <a:gd name="connsiteX7" fmla="*/ 2269473 w 4228949"/>
                  <a:gd name="connsiteY7" fmla="*/ 323850 h 4110786"/>
                  <a:gd name="connsiteX8" fmla="*/ 2090436 w 4228949"/>
                  <a:gd name="connsiteY8" fmla="*/ 323850 h 4110786"/>
                  <a:gd name="connsiteX9" fmla="*/ 2090436 w 4228949"/>
                  <a:gd name="connsiteY9" fmla="*/ 323546 h 4110786"/>
                  <a:gd name="connsiteX10" fmla="*/ 2176945 w 4228949"/>
                  <a:gd name="connsiteY10" fmla="*/ 319178 h 4110786"/>
                  <a:gd name="connsiteX11" fmla="*/ 2290461 w 4228949"/>
                  <a:gd name="connsiteY11" fmla="*/ 323850 h 4110786"/>
                  <a:gd name="connsiteX12" fmla="*/ 4228786 w 4228949"/>
                  <a:gd name="connsiteY12" fmla="*/ 2058946 h 4110786"/>
                  <a:gd name="connsiteX13" fmla="*/ 2176946 w 4228949"/>
                  <a:gd name="connsiteY13" fmla="*/ 4110786 h 4110786"/>
                  <a:gd name="connsiteX14" fmla="*/ 125105 w 4228949"/>
                  <a:gd name="connsiteY14" fmla="*/ 2058946 h 4110786"/>
                  <a:gd name="connsiteX15" fmla="*/ 437178 w 4228949"/>
                  <a:gd name="connsiteY15" fmla="*/ 2058945 h 4110786"/>
                  <a:gd name="connsiteX16" fmla="*/ 2176945 w 4228949"/>
                  <a:gd name="connsiteY16" fmla="*/ 3798712 h 4110786"/>
                  <a:gd name="connsiteX17" fmla="*/ 3916711 w 4228949"/>
                  <a:gd name="connsiteY17" fmla="*/ 2058945 h 4110786"/>
                  <a:gd name="connsiteX18" fmla="*/ 2269473 w 4228949"/>
                  <a:gd name="connsiteY18" fmla="*/ 323850 h 4110786"/>
                  <a:gd name="connsiteX19" fmla="*/ 2290461 w 4228949"/>
                  <a:gd name="connsiteY19" fmla="*/ 323850 h 4110786"/>
                  <a:gd name="connsiteX20" fmla="*/ 2090436 w 4228949"/>
                  <a:gd name="connsiteY20" fmla="*/ 11473 h 4110786"/>
                  <a:gd name="connsiteX21" fmla="*/ 2090436 w 4228949"/>
                  <a:gd name="connsiteY21" fmla="*/ 323546 h 4110786"/>
                  <a:gd name="connsiteX22" fmla="*/ 739525 w 4228949"/>
                  <a:gd name="connsiteY22" fmla="*/ 1079241 h 4110786"/>
                  <a:gd name="connsiteX23" fmla="*/ 470434 w 4228949"/>
                  <a:gd name="connsiteY23" fmla="*/ 920125 h 4110786"/>
                  <a:gd name="connsiteX24" fmla="*/ 2090436 w 4228949"/>
                  <a:gd name="connsiteY24" fmla="*/ 11473 h 4110786"/>
                  <a:gd name="connsiteX25" fmla="*/ 2295224 w 4228949"/>
                  <a:gd name="connsiteY25" fmla="*/ 0 h 4110786"/>
                  <a:gd name="connsiteX26" fmla="*/ 2176946 w 4228949"/>
                  <a:gd name="connsiteY26" fmla="*/ 7105 h 4110786"/>
                  <a:gd name="connsiteX27" fmla="*/ 2090436 w 4228949"/>
                  <a:gd name="connsiteY27" fmla="*/ 11473 h 4110786"/>
                  <a:gd name="connsiteX28" fmla="*/ 2090436 w 4228949"/>
                  <a:gd name="connsiteY28" fmla="*/ 2381 h 4110786"/>
                  <a:gd name="connsiteX29" fmla="*/ 2295224 w 4228949"/>
                  <a:gd name="connsiteY29" fmla="*/ 0 h 4110786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176946 w 4228949"/>
                  <a:gd name="connsiteY26" fmla="*/ 4724 h 4108405"/>
                  <a:gd name="connsiteX27" fmla="*/ 2090436 w 4228949"/>
                  <a:gd name="connsiteY27" fmla="*/ 9092 h 4108405"/>
                  <a:gd name="connsiteX28" fmla="*/ 2090436 w 4228949"/>
                  <a:gd name="connsiteY28" fmla="*/ 0 h 4108405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090436 w 4228949"/>
                  <a:gd name="connsiteY26" fmla="*/ 9092 h 4108405"/>
                  <a:gd name="connsiteX27" fmla="*/ 2090436 w 4228949"/>
                  <a:gd name="connsiteY27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269473 w 4228925"/>
                  <a:gd name="connsiteY7" fmla="*/ 321469 h 4108405"/>
                  <a:gd name="connsiteX8" fmla="*/ 2090436 w 4228925"/>
                  <a:gd name="connsiteY8" fmla="*/ 321469 h 4108405"/>
                  <a:gd name="connsiteX9" fmla="*/ 2090436 w 4228925"/>
                  <a:gd name="connsiteY9" fmla="*/ 321165 h 4108405"/>
                  <a:gd name="connsiteX10" fmla="*/ 2176945 w 4228925"/>
                  <a:gd name="connsiteY10" fmla="*/ 316797 h 4108405"/>
                  <a:gd name="connsiteX11" fmla="*/ 2290461 w 4228925"/>
                  <a:gd name="connsiteY11" fmla="*/ 321469 h 4108405"/>
                  <a:gd name="connsiteX12" fmla="*/ 4228786 w 4228925"/>
                  <a:gd name="connsiteY12" fmla="*/ 2056565 h 4108405"/>
                  <a:gd name="connsiteX13" fmla="*/ 2176946 w 4228925"/>
                  <a:gd name="connsiteY13" fmla="*/ 4108405 h 4108405"/>
                  <a:gd name="connsiteX14" fmla="*/ 125105 w 4228925"/>
                  <a:gd name="connsiteY14" fmla="*/ 2056565 h 4108405"/>
                  <a:gd name="connsiteX15" fmla="*/ 437178 w 4228925"/>
                  <a:gd name="connsiteY15" fmla="*/ 2056564 h 4108405"/>
                  <a:gd name="connsiteX16" fmla="*/ 2176945 w 4228925"/>
                  <a:gd name="connsiteY16" fmla="*/ 3796331 h 4108405"/>
                  <a:gd name="connsiteX17" fmla="*/ 3916711 w 4228925"/>
                  <a:gd name="connsiteY17" fmla="*/ 2056564 h 4108405"/>
                  <a:gd name="connsiteX18" fmla="*/ 2290461 w 4228925"/>
                  <a:gd name="connsiteY18" fmla="*/ 321469 h 4108405"/>
                  <a:gd name="connsiteX19" fmla="*/ 2090436 w 4228925"/>
                  <a:gd name="connsiteY19" fmla="*/ 9092 h 4108405"/>
                  <a:gd name="connsiteX20" fmla="*/ 2090436 w 4228925"/>
                  <a:gd name="connsiteY20" fmla="*/ 321165 h 4108405"/>
                  <a:gd name="connsiteX21" fmla="*/ 739525 w 4228925"/>
                  <a:gd name="connsiteY21" fmla="*/ 1076860 h 4108405"/>
                  <a:gd name="connsiteX22" fmla="*/ 470434 w 4228925"/>
                  <a:gd name="connsiteY22" fmla="*/ 917744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25" fmla="*/ 2090436 w 4228925"/>
                  <a:gd name="connsiteY25" fmla="*/ 9092 h 4108405"/>
                  <a:gd name="connsiteX26" fmla="*/ 2090436 w 4228925"/>
                  <a:gd name="connsiteY26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176945 w 4228925"/>
                  <a:gd name="connsiteY9" fmla="*/ 316797 h 4108405"/>
                  <a:gd name="connsiteX10" fmla="*/ 2290461 w 4228925"/>
                  <a:gd name="connsiteY10" fmla="*/ 321469 h 4108405"/>
                  <a:gd name="connsiteX11" fmla="*/ 4228786 w 4228925"/>
                  <a:gd name="connsiteY11" fmla="*/ 2056565 h 4108405"/>
                  <a:gd name="connsiteX12" fmla="*/ 2176946 w 4228925"/>
                  <a:gd name="connsiteY12" fmla="*/ 4108405 h 4108405"/>
                  <a:gd name="connsiteX13" fmla="*/ 125105 w 4228925"/>
                  <a:gd name="connsiteY13" fmla="*/ 2056565 h 4108405"/>
                  <a:gd name="connsiteX14" fmla="*/ 437178 w 4228925"/>
                  <a:gd name="connsiteY14" fmla="*/ 2056564 h 4108405"/>
                  <a:gd name="connsiteX15" fmla="*/ 2176945 w 4228925"/>
                  <a:gd name="connsiteY15" fmla="*/ 3796331 h 4108405"/>
                  <a:gd name="connsiteX16" fmla="*/ 3916711 w 4228925"/>
                  <a:gd name="connsiteY16" fmla="*/ 2056564 h 4108405"/>
                  <a:gd name="connsiteX17" fmla="*/ 2290461 w 4228925"/>
                  <a:gd name="connsiteY17" fmla="*/ 321469 h 4108405"/>
                  <a:gd name="connsiteX18" fmla="*/ 2090436 w 4228925"/>
                  <a:gd name="connsiteY18" fmla="*/ 9092 h 4108405"/>
                  <a:gd name="connsiteX19" fmla="*/ 2090436 w 4228925"/>
                  <a:gd name="connsiteY19" fmla="*/ 321165 h 4108405"/>
                  <a:gd name="connsiteX20" fmla="*/ 739525 w 4228925"/>
                  <a:gd name="connsiteY20" fmla="*/ 1076860 h 4108405"/>
                  <a:gd name="connsiteX21" fmla="*/ 470434 w 4228925"/>
                  <a:gd name="connsiteY21" fmla="*/ 917744 h 4108405"/>
                  <a:gd name="connsiteX22" fmla="*/ 2090436 w 4228925"/>
                  <a:gd name="connsiteY22" fmla="*/ 9092 h 4108405"/>
                  <a:gd name="connsiteX23" fmla="*/ 2090436 w 4228925"/>
                  <a:gd name="connsiteY23" fmla="*/ 0 h 4108405"/>
                  <a:gd name="connsiteX24" fmla="*/ 2090436 w 4228925"/>
                  <a:gd name="connsiteY24" fmla="*/ 9092 h 4108405"/>
                  <a:gd name="connsiteX25" fmla="*/ 2090436 w 4228925"/>
                  <a:gd name="connsiteY25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090436 w 4228925"/>
                  <a:gd name="connsiteY6" fmla="*/ 321165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290461 w 4228925"/>
                  <a:gd name="connsiteY9" fmla="*/ 321469 h 4108405"/>
                  <a:gd name="connsiteX10" fmla="*/ 4228786 w 4228925"/>
                  <a:gd name="connsiteY10" fmla="*/ 2056565 h 4108405"/>
                  <a:gd name="connsiteX11" fmla="*/ 2176946 w 4228925"/>
                  <a:gd name="connsiteY11" fmla="*/ 4108405 h 4108405"/>
                  <a:gd name="connsiteX12" fmla="*/ 125105 w 4228925"/>
                  <a:gd name="connsiteY12" fmla="*/ 2056565 h 4108405"/>
                  <a:gd name="connsiteX13" fmla="*/ 437178 w 4228925"/>
                  <a:gd name="connsiteY13" fmla="*/ 2056564 h 4108405"/>
                  <a:gd name="connsiteX14" fmla="*/ 2176945 w 4228925"/>
                  <a:gd name="connsiteY14" fmla="*/ 3796331 h 4108405"/>
                  <a:gd name="connsiteX15" fmla="*/ 3916711 w 4228925"/>
                  <a:gd name="connsiteY15" fmla="*/ 2056564 h 4108405"/>
                  <a:gd name="connsiteX16" fmla="*/ 2290461 w 4228925"/>
                  <a:gd name="connsiteY16" fmla="*/ 321469 h 4108405"/>
                  <a:gd name="connsiteX17" fmla="*/ 2090436 w 4228925"/>
                  <a:gd name="connsiteY17" fmla="*/ 9092 h 4108405"/>
                  <a:gd name="connsiteX18" fmla="*/ 2090436 w 4228925"/>
                  <a:gd name="connsiteY18" fmla="*/ 321165 h 4108405"/>
                  <a:gd name="connsiteX19" fmla="*/ 739525 w 4228925"/>
                  <a:gd name="connsiteY19" fmla="*/ 1076860 h 4108405"/>
                  <a:gd name="connsiteX20" fmla="*/ 470434 w 4228925"/>
                  <a:gd name="connsiteY20" fmla="*/ 917744 h 4108405"/>
                  <a:gd name="connsiteX21" fmla="*/ 2090436 w 4228925"/>
                  <a:gd name="connsiteY21" fmla="*/ 9092 h 4108405"/>
                  <a:gd name="connsiteX22" fmla="*/ 2090436 w 4228925"/>
                  <a:gd name="connsiteY22" fmla="*/ 0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0" fmla="*/ 739525 w 4228925"/>
                  <a:gd name="connsiteY0" fmla="*/ 1067768 h 4099313"/>
                  <a:gd name="connsiteX1" fmla="*/ 742648 w 4228925"/>
                  <a:gd name="connsiteY1" fmla="*/ 1069614 h 4099313"/>
                  <a:gd name="connsiteX2" fmla="*/ 739525 w 4228925"/>
                  <a:gd name="connsiteY2" fmla="*/ 1067768 h 4099313"/>
                  <a:gd name="connsiteX3" fmla="*/ 468805 w 4228925"/>
                  <a:gd name="connsiteY3" fmla="*/ 907689 h 4099313"/>
                  <a:gd name="connsiteX4" fmla="*/ 470434 w 4228925"/>
                  <a:gd name="connsiteY4" fmla="*/ 908652 h 4099313"/>
                  <a:gd name="connsiteX5" fmla="*/ 468805 w 4228925"/>
                  <a:gd name="connsiteY5" fmla="*/ 907689 h 4099313"/>
                  <a:gd name="connsiteX6" fmla="*/ 2090436 w 4228925"/>
                  <a:gd name="connsiteY6" fmla="*/ 312073 h 4099313"/>
                  <a:gd name="connsiteX7" fmla="*/ 2090436 w 4228925"/>
                  <a:gd name="connsiteY7" fmla="*/ 312377 h 4099313"/>
                  <a:gd name="connsiteX8" fmla="*/ 2090436 w 4228925"/>
                  <a:gd name="connsiteY8" fmla="*/ 312073 h 4099313"/>
                  <a:gd name="connsiteX9" fmla="*/ 2290461 w 4228925"/>
                  <a:gd name="connsiteY9" fmla="*/ 312377 h 4099313"/>
                  <a:gd name="connsiteX10" fmla="*/ 4228786 w 4228925"/>
                  <a:gd name="connsiteY10" fmla="*/ 2047473 h 4099313"/>
                  <a:gd name="connsiteX11" fmla="*/ 2176946 w 4228925"/>
                  <a:gd name="connsiteY11" fmla="*/ 4099313 h 4099313"/>
                  <a:gd name="connsiteX12" fmla="*/ 125105 w 4228925"/>
                  <a:gd name="connsiteY12" fmla="*/ 2047473 h 4099313"/>
                  <a:gd name="connsiteX13" fmla="*/ 437178 w 4228925"/>
                  <a:gd name="connsiteY13" fmla="*/ 2047472 h 4099313"/>
                  <a:gd name="connsiteX14" fmla="*/ 2176945 w 4228925"/>
                  <a:gd name="connsiteY14" fmla="*/ 3787239 h 4099313"/>
                  <a:gd name="connsiteX15" fmla="*/ 3916711 w 4228925"/>
                  <a:gd name="connsiteY15" fmla="*/ 2047472 h 4099313"/>
                  <a:gd name="connsiteX16" fmla="*/ 2290461 w 4228925"/>
                  <a:gd name="connsiteY16" fmla="*/ 312377 h 4099313"/>
                  <a:gd name="connsiteX17" fmla="*/ 2090436 w 4228925"/>
                  <a:gd name="connsiteY17" fmla="*/ 0 h 4099313"/>
                  <a:gd name="connsiteX18" fmla="*/ 2090436 w 4228925"/>
                  <a:gd name="connsiteY18" fmla="*/ 312073 h 4099313"/>
                  <a:gd name="connsiteX19" fmla="*/ 739525 w 4228925"/>
                  <a:gd name="connsiteY19" fmla="*/ 1067768 h 4099313"/>
                  <a:gd name="connsiteX20" fmla="*/ 470434 w 4228925"/>
                  <a:gd name="connsiteY20" fmla="*/ 908652 h 4099313"/>
                  <a:gd name="connsiteX21" fmla="*/ 2090436 w 4228925"/>
                  <a:gd name="connsiteY21" fmla="*/ 0 h 4099313"/>
                  <a:gd name="connsiteX0" fmla="*/ 739525 w 4353891"/>
                  <a:gd name="connsiteY0" fmla="*/ 1067768 h 4099313"/>
                  <a:gd name="connsiteX1" fmla="*/ 742648 w 4353891"/>
                  <a:gd name="connsiteY1" fmla="*/ 1069614 h 4099313"/>
                  <a:gd name="connsiteX2" fmla="*/ 739525 w 4353891"/>
                  <a:gd name="connsiteY2" fmla="*/ 1067768 h 4099313"/>
                  <a:gd name="connsiteX3" fmla="*/ 468805 w 4353891"/>
                  <a:gd name="connsiteY3" fmla="*/ 907689 h 4099313"/>
                  <a:gd name="connsiteX4" fmla="*/ 470434 w 4353891"/>
                  <a:gd name="connsiteY4" fmla="*/ 908652 h 4099313"/>
                  <a:gd name="connsiteX5" fmla="*/ 468805 w 4353891"/>
                  <a:gd name="connsiteY5" fmla="*/ 907689 h 4099313"/>
                  <a:gd name="connsiteX6" fmla="*/ 2090436 w 4353891"/>
                  <a:gd name="connsiteY6" fmla="*/ 312073 h 4099313"/>
                  <a:gd name="connsiteX7" fmla="*/ 2090436 w 4353891"/>
                  <a:gd name="connsiteY7" fmla="*/ 312377 h 4099313"/>
                  <a:gd name="connsiteX8" fmla="*/ 2090436 w 4353891"/>
                  <a:gd name="connsiteY8" fmla="*/ 312073 h 4099313"/>
                  <a:gd name="connsiteX9" fmla="*/ 3916711 w 4353891"/>
                  <a:gd name="connsiteY9" fmla="*/ 2047472 h 4099313"/>
                  <a:gd name="connsiteX10" fmla="*/ 4228786 w 4353891"/>
                  <a:gd name="connsiteY10" fmla="*/ 2047473 h 4099313"/>
                  <a:gd name="connsiteX11" fmla="*/ 2176946 w 4353891"/>
                  <a:gd name="connsiteY11" fmla="*/ 4099313 h 4099313"/>
                  <a:gd name="connsiteX12" fmla="*/ 125105 w 4353891"/>
                  <a:gd name="connsiteY12" fmla="*/ 2047473 h 4099313"/>
                  <a:gd name="connsiteX13" fmla="*/ 437178 w 4353891"/>
                  <a:gd name="connsiteY13" fmla="*/ 2047472 h 4099313"/>
                  <a:gd name="connsiteX14" fmla="*/ 2176945 w 4353891"/>
                  <a:gd name="connsiteY14" fmla="*/ 3787239 h 4099313"/>
                  <a:gd name="connsiteX15" fmla="*/ 3916711 w 4353891"/>
                  <a:gd name="connsiteY15" fmla="*/ 2047472 h 4099313"/>
                  <a:gd name="connsiteX16" fmla="*/ 2090436 w 4353891"/>
                  <a:gd name="connsiteY16" fmla="*/ 0 h 4099313"/>
                  <a:gd name="connsiteX17" fmla="*/ 2090436 w 4353891"/>
                  <a:gd name="connsiteY17" fmla="*/ 312073 h 4099313"/>
                  <a:gd name="connsiteX18" fmla="*/ 739525 w 4353891"/>
                  <a:gd name="connsiteY18" fmla="*/ 1067768 h 4099313"/>
                  <a:gd name="connsiteX19" fmla="*/ 470434 w 4353891"/>
                  <a:gd name="connsiteY19" fmla="*/ 908652 h 4099313"/>
                  <a:gd name="connsiteX20" fmla="*/ 2090436 w 4353891"/>
                  <a:gd name="connsiteY20" fmla="*/ 0 h 4099313"/>
                  <a:gd name="connsiteX0" fmla="*/ 614420 w 4228786"/>
                  <a:gd name="connsiteY0" fmla="*/ 1067768 h 4099313"/>
                  <a:gd name="connsiteX1" fmla="*/ 617543 w 4228786"/>
                  <a:gd name="connsiteY1" fmla="*/ 1069614 h 4099313"/>
                  <a:gd name="connsiteX2" fmla="*/ 614420 w 4228786"/>
                  <a:gd name="connsiteY2" fmla="*/ 1067768 h 4099313"/>
                  <a:gd name="connsiteX3" fmla="*/ 343700 w 4228786"/>
                  <a:gd name="connsiteY3" fmla="*/ 907689 h 4099313"/>
                  <a:gd name="connsiteX4" fmla="*/ 345329 w 4228786"/>
                  <a:gd name="connsiteY4" fmla="*/ 908652 h 4099313"/>
                  <a:gd name="connsiteX5" fmla="*/ 343700 w 4228786"/>
                  <a:gd name="connsiteY5" fmla="*/ 907689 h 4099313"/>
                  <a:gd name="connsiteX6" fmla="*/ 1965331 w 4228786"/>
                  <a:gd name="connsiteY6" fmla="*/ 312073 h 4099313"/>
                  <a:gd name="connsiteX7" fmla="*/ 1965331 w 4228786"/>
                  <a:gd name="connsiteY7" fmla="*/ 312377 h 4099313"/>
                  <a:gd name="connsiteX8" fmla="*/ 1965331 w 4228786"/>
                  <a:gd name="connsiteY8" fmla="*/ 312073 h 4099313"/>
                  <a:gd name="connsiteX9" fmla="*/ 3791606 w 4228786"/>
                  <a:gd name="connsiteY9" fmla="*/ 2047472 h 4099313"/>
                  <a:gd name="connsiteX10" fmla="*/ 4103681 w 4228786"/>
                  <a:gd name="connsiteY10" fmla="*/ 2047473 h 4099313"/>
                  <a:gd name="connsiteX11" fmla="*/ 2051841 w 4228786"/>
                  <a:gd name="connsiteY11" fmla="*/ 4099313 h 4099313"/>
                  <a:gd name="connsiteX12" fmla="*/ 0 w 4228786"/>
                  <a:gd name="connsiteY12" fmla="*/ 2047473 h 4099313"/>
                  <a:gd name="connsiteX13" fmla="*/ 2051840 w 4228786"/>
                  <a:gd name="connsiteY13" fmla="*/ 3787239 h 4099313"/>
                  <a:gd name="connsiteX14" fmla="*/ 3791606 w 4228786"/>
                  <a:gd name="connsiteY14" fmla="*/ 2047472 h 4099313"/>
                  <a:gd name="connsiteX15" fmla="*/ 1965331 w 4228786"/>
                  <a:gd name="connsiteY15" fmla="*/ 0 h 4099313"/>
                  <a:gd name="connsiteX16" fmla="*/ 1965331 w 4228786"/>
                  <a:gd name="connsiteY16" fmla="*/ 312073 h 4099313"/>
                  <a:gd name="connsiteX17" fmla="*/ 614420 w 4228786"/>
                  <a:gd name="connsiteY17" fmla="*/ 1067768 h 4099313"/>
                  <a:gd name="connsiteX18" fmla="*/ 345329 w 4228786"/>
                  <a:gd name="connsiteY18" fmla="*/ 908652 h 4099313"/>
                  <a:gd name="connsiteX19" fmla="*/ 1965331 w 4228786"/>
                  <a:gd name="connsiteY19" fmla="*/ 0 h 4099313"/>
                  <a:gd name="connsiteX0" fmla="*/ 270720 w 3885086"/>
                  <a:gd name="connsiteY0" fmla="*/ 1067768 h 4224418"/>
                  <a:gd name="connsiteX1" fmla="*/ 273843 w 3885086"/>
                  <a:gd name="connsiteY1" fmla="*/ 1069614 h 4224418"/>
                  <a:gd name="connsiteX2" fmla="*/ 270720 w 3885086"/>
                  <a:gd name="connsiteY2" fmla="*/ 1067768 h 4224418"/>
                  <a:gd name="connsiteX3" fmla="*/ 0 w 3885086"/>
                  <a:gd name="connsiteY3" fmla="*/ 907689 h 4224418"/>
                  <a:gd name="connsiteX4" fmla="*/ 1629 w 3885086"/>
                  <a:gd name="connsiteY4" fmla="*/ 908652 h 4224418"/>
                  <a:gd name="connsiteX5" fmla="*/ 0 w 3885086"/>
                  <a:gd name="connsiteY5" fmla="*/ 907689 h 4224418"/>
                  <a:gd name="connsiteX6" fmla="*/ 1621631 w 3885086"/>
                  <a:gd name="connsiteY6" fmla="*/ 312073 h 4224418"/>
                  <a:gd name="connsiteX7" fmla="*/ 1621631 w 3885086"/>
                  <a:gd name="connsiteY7" fmla="*/ 312377 h 4224418"/>
                  <a:gd name="connsiteX8" fmla="*/ 1621631 w 3885086"/>
                  <a:gd name="connsiteY8" fmla="*/ 312073 h 4224418"/>
                  <a:gd name="connsiteX9" fmla="*/ 3447906 w 3885086"/>
                  <a:gd name="connsiteY9" fmla="*/ 2047472 h 4224418"/>
                  <a:gd name="connsiteX10" fmla="*/ 3759981 w 3885086"/>
                  <a:gd name="connsiteY10" fmla="*/ 2047473 h 4224418"/>
                  <a:gd name="connsiteX11" fmla="*/ 1708141 w 3885086"/>
                  <a:gd name="connsiteY11" fmla="*/ 4099313 h 4224418"/>
                  <a:gd name="connsiteX12" fmla="*/ 1708140 w 3885086"/>
                  <a:gd name="connsiteY12" fmla="*/ 3787239 h 4224418"/>
                  <a:gd name="connsiteX13" fmla="*/ 3447906 w 3885086"/>
                  <a:gd name="connsiteY13" fmla="*/ 2047472 h 4224418"/>
                  <a:gd name="connsiteX14" fmla="*/ 1621631 w 3885086"/>
                  <a:gd name="connsiteY14" fmla="*/ 0 h 4224418"/>
                  <a:gd name="connsiteX15" fmla="*/ 1621631 w 3885086"/>
                  <a:gd name="connsiteY15" fmla="*/ 312073 h 4224418"/>
                  <a:gd name="connsiteX16" fmla="*/ 270720 w 3885086"/>
                  <a:gd name="connsiteY16" fmla="*/ 1067768 h 4224418"/>
                  <a:gd name="connsiteX17" fmla="*/ 1629 w 3885086"/>
                  <a:gd name="connsiteY17" fmla="*/ 908652 h 4224418"/>
                  <a:gd name="connsiteX18" fmla="*/ 1621631 w 3885086"/>
                  <a:gd name="connsiteY18" fmla="*/ 0 h 4224418"/>
                  <a:gd name="connsiteX0" fmla="*/ 270720 w 3885086"/>
                  <a:gd name="connsiteY0" fmla="*/ 1067768 h 4099313"/>
                  <a:gd name="connsiteX1" fmla="*/ 273843 w 3885086"/>
                  <a:gd name="connsiteY1" fmla="*/ 1069614 h 4099313"/>
                  <a:gd name="connsiteX2" fmla="*/ 270720 w 3885086"/>
                  <a:gd name="connsiteY2" fmla="*/ 1067768 h 4099313"/>
                  <a:gd name="connsiteX3" fmla="*/ 0 w 3885086"/>
                  <a:gd name="connsiteY3" fmla="*/ 907689 h 4099313"/>
                  <a:gd name="connsiteX4" fmla="*/ 1629 w 3885086"/>
                  <a:gd name="connsiteY4" fmla="*/ 908652 h 4099313"/>
                  <a:gd name="connsiteX5" fmla="*/ 0 w 3885086"/>
                  <a:gd name="connsiteY5" fmla="*/ 907689 h 4099313"/>
                  <a:gd name="connsiteX6" fmla="*/ 1621631 w 3885086"/>
                  <a:gd name="connsiteY6" fmla="*/ 312073 h 4099313"/>
                  <a:gd name="connsiteX7" fmla="*/ 1621631 w 3885086"/>
                  <a:gd name="connsiteY7" fmla="*/ 312377 h 4099313"/>
                  <a:gd name="connsiteX8" fmla="*/ 1621631 w 3885086"/>
                  <a:gd name="connsiteY8" fmla="*/ 312073 h 4099313"/>
                  <a:gd name="connsiteX9" fmla="*/ 3447906 w 3885086"/>
                  <a:gd name="connsiteY9" fmla="*/ 2047472 h 4099313"/>
                  <a:gd name="connsiteX10" fmla="*/ 3759981 w 3885086"/>
                  <a:gd name="connsiteY10" fmla="*/ 2047473 h 4099313"/>
                  <a:gd name="connsiteX11" fmla="*/ 1708141 w 3885086"/>
                  <a:gd name="connsiteY11" fmla="*/ 4099313 h 4099313"/>
                  <a:gd name="connsiteX12" fmla="*/ 3447906 w 3885086"/>
                  <a:gd name="connsiteY12" fmla="*/ 2047472 h 4099313"/>
                  <a:gd name="connsiteX13" fmla="*/ 1621631 w 3885086"/>
                  <a:gd name="connsiteY13" fmla="*/ 0 h 4099313"/>
                  <a:gd name="connsiteX14" fmla="*/ 1621631 w 3885086"/>
                  <a:gd name="connsiteY14" fmla="*/ 312073 h 4099313"/>
                  <a:gd name="connsiteX15" fmla="*/ 270720 w 3885086"/>
                  <a:gd name="connsiteY15" fmla="*/ 1067768 h 4099313"/>
                  <a:gd name="connsiteX16" fmla="*/ 1629 w 3885086"/>
                  <a:gd name="connsiteY16" fmla="*/ 908652 h 4099313"/>
                  <a:gd name="connsiteX17" fmla="*/ 1621631 w 3885086"/>
                  <a:gd name="connsiteY17" fmla="*/ 0 h 4099313"/>
                  <a:gd name="connsiteX0" fmla="*/ 270720 w 3760643"/>
                  <a:gd name="connsiteY0" fmla="*/ 1067768 h 2047473"/>
                  <a:gd name="connsiteX1" fmla="*/ 273843 w 3760643"/>
                  <a:gd name="connsiteY1" fmla="*/ 1069614 h 2047473"/>
                  <a:gd name="connsiteX2" fmla="*/ 270720 w 3760643"/>
                  <a:gd name="connsiteY2" fmla="*/ 1067768 h 2047473"/>
                  <a:gd name="connsiteX3" fmla="*/ 0 w 3760643"/>
                  <a:gd name="connsiteY3" fmla="*/ 907689 h 2047473"/>
                  <a:gd name="connsiteX4" fmla="*/ 1629 w 3760643"/>
                  <a:gd name="connsiteY4" fmla="*/ 908652 h 2047473"/>
                  <a:gd name="connsiteX5" fmla="*/ 0 w 3760643"/>
                  <a:gd name="connsiteY5" fmla="*/ 907689 h 2047473"/>
                  <a:gd name="connsiteX6" fmla="*/ 1621631 w 3760643"/>
                  <a:gd name="connsiteY6" fmla="*/ 312073 h 2047473"/>
                  <a:gd name="connsiteX7" fmla="*/ 1621631 w 3760643"/>
                  <a:gd name="connsiteY7" fmla="*/ 312377 h 2047473"/>
                  <a:gd name="connsiteX8" fmla="*/ 1621631 w 3760643"/>
                  <a:gd name="connsiteY8" fmla="*/ 312073 h 2047473"/>
                  <a:gd name="connsiteX9" fmla="*/ 3447906 w 3760643"/>
                  <a:gd name="connsiteY9" fmla="*/ 2047472 h 2047473"/>
                  <a:gd name="connsiteX10" fmla="*/ 3759981 w 3760643"/>
                  <a:gd name="connsiteY10" fmla="*/ 2047473 h 2047473"/>
                  <a:gd name="connsiteX11" fmla="*/ 3447906 w 3760643"/>
                  <a:gd name="connsiteY11" fmla="*/ 2047472 h 2047473"/>
                  <a:gd name="connsiteX12" fmla="*/ 1621631 w 3760643"/>
                  <a:gd name="connsiteY12" fmla="*/ 0 h 2047473"/>
                  <a:gd name="connsiteX13" fmla="*/ 1621631 w 3760643"/>
                  <a:gd name="connsiteY13" fmla="*/ 312073 h 2047473"/>
                  <a:gd name="connsiteX14" fmla="*/ 270720 w 3760643"/>
                  <a:gd name="connsiteY14" fmla="*/ 1067768 h 2047473"/>
                  <a:gd name="connsiteX15" fmla="*/ 1629 w 3760643"/>
                  <a:gd name="connsiteY15" fmla="*/ 908652 h 2047473"/>
                  <a:gd name="connsiteX16" fmla="*/ 1621631 w 3760643"/>
                  <a:gd name="connsiteY16" fmla="*/ 0 h 2047473"/>
                  <a:gd name="connsiteX0" fmla="*/ 270720 w 1621631"/>
                  <a:gd name="connsiteY0" fmla="*/ 1067768 h 1069614"/>
                  <a:gd name="connsiteX1" fmla="*/ 273843 w 1621631"/>
                  <a:gd name="connsiteY1" fmla="*/ 1069614 h 1069614"/>
                  <a:gd name="connsiteX2" fmla="*/ 270720 w 1621631"/>
                  <a:gd name="connsiteY2" fmla="*/ 1067768 h 1069614"/>
                  <a:gd name="connsiteX3" fmla="*/ 0 w 1621631"/>
                  <a:gd name="connsiteY3" fmla="*/ 907689 h 1069614"/>
                  <a:gd name="connsiteX4" fmla="*/ 1629 w 1621631"/>
                  <a:gd name="connsiteY4" fmla="*/ 908652 h 1069614"/>
                  <a:gd name="connsiteX5" fmla="*/ 0 w 1621631"/>
                  <a:gd name="connsiteY5" fmla="*/ 907689 h 1069614"/>
                  <a:gd name="connsiteX6" fmla="*/ 1621631 w 1621631"/>
                  <a:gd name="connsiteY6" fmla="*/ 312073 h 1069614"/>
                  <a:gd name="connsiteX7" fmla="*/ 1621631 w 1621631"/>
                  <a:gd name="connsiteY7" fmla="*/ 312377 h 1069614"/>
                  <a:gd name="connsiteX8" fmla="*/ 1621631 w 1621631"/>
                  <a:gd name="connsiteY8" fmla="*/ 312073 h 1069614"/>
                  <a:gd name="connsiteX9" fmla="*/ 1621631 w 1621631"/>
                  <a:gd name="connsiteY9" fmla="*/ 0 h 1069614"/>
                  <a:gd name="connsiteX10" fmla="*/ 1621631 w 1621631"/>
                  <a:gd name="connsiteY10" fmla="*/ 312073 h 1069614"/>
                  <a:gd name="connsiteX11" fmla="*/ 270720 w 1621631"/>
                  <a:gd name="connsiteY11" fmla="*/ 1067768 h 1069614"/>
                  <a:gd name="connsiteX12" fmla="*/ 1629 w 1621631"/>
                  <a:gd name="connsiteY12" fmla="*/ 908652 h 1069614"/>
                  <a:gd name="connsiteX13" fmla="*/ 1621631 w 1621631"/>
                  <a:gd name="connsiteY13" fmla="*/ 0 h 1069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21631" h="1069614">
                    <a:moveTo>
                      <a:pt x="270720" y="1067768"/>
                    </a:moveTo>
                    <a:lnTo>
                      <a:pt x="273843" y="1069614"/>
                    </a:lnTo>
                    <a:lnTo>
                      <a:pt x="270720" y="1067768"/>
                    </a:lnTo>
                    <a:close/>
                    <a:moveTo>
                      <a:pt x="0" y="907689"/>
                    </a:moveTo>
                    <a:lnTo>
                      <a:pt x="1629" y="908652"/>
                    </a:lnTo>
                    <a:lnTo>
                      <a:pt x="0" y="907689"/>
                    </a:lnTo>
                    <a:close/>
                    <a:moveTo>
                      <a:pt x="1621631" y="312073"/>
                    </a:moveTo>
                    <a:lnTo>
                      <a:pt x="1621631" y="312377"/>
                    </a:lnTo>
                    <a:lnTo>
                      <a:pt x="1621631" y="312073"/>
                    </a:lnTo>
                    <a:close/>
                    <a:moveTo>
                      <a:pt x="1621631" y="0"/>
                    </a:moveTo>
                    <a:lnTo>
                      <a:pt x="1621631" y="312073"/>
                    </a:lnTo>
                    <a:cubicBezTo>
                      <a:pt x="1059988" y="337356"/>
                      <a:pt x="568425" y="631117"/>
                      <a:pt x="270720" y="1067768"/>
                    </a:cubicBezTo>
                    <a:lnTo>
                      <a:pt x="1629" y="908652"/>
                    </a:lnTo>
                    <a:cubicBezTo>
                      <a:pt x="354259" y="380480"/>
                      <a:pt x="945677" y="25494"/>
                      <a:pt x="1621631" y="0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98894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 spc="-38" dirty="0">
                  <a:solidFill>
                    <a:schemeClr val="accen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4" name="Freeform 119">
                <a:extLst>
                  <a:ext uri="{FF2B5EF4-FFF2-40B4-BE49-F238E27FC236}">
                    <a16:creationId xmlns:a16="http://schemas.microsoft.com/office/drawing/2014/main" id="{9B85366F-E786-62C8-09F7-7DD241D0D724}"/>
                  </a:ext>
                </a:extLst>
              </p:cNvPr>
              <p:cNvSpPr/>
              <p:nvPr/>
            </p:nvSpPr>
            <p:spPr bwMode="auto">
              <a:xfrm rot="3645706" flipH="1">
                <a:off x="8875073" y="3127550"/>
                <a:ext cx="1621631" cy="1069614"/>
              </a:xfrm>
              <a:custGeom>
                <a:avLst/>
                <a:gdLst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07636 w 4158105"/>
                  <a:gd name="connsiteY8" fmla="*/ 1069182 h 4110786"/>
                  <a:gd name="connsiteX9" fmla="*/ 398124 w 4158105"/>
                  <a:gd name="connsiteY9" fmla="*/ 919162 h 4110786"/>
                  <a:gd name="connsiteX10" fmla="*/ 2106264 w 4158105"/>
                  <a:gd name="connsiteY10" fmla="*/ 319178 h 4110786"/>
                  <a:gd name="connsiteX11" fmla="*/ 2198792 w 4158105"/>
                  <a:gd name="connsiteY11" fmla="*/ 323850 h 4110786"/>
                  <a:gd name="connsiteX12" fmla="*/ 2019755 w 4158105"/>
                  <a:gd name="connsiteY12" fmla="*/ 323850 h 4110786"/>
                  <a:gd name="connsiteX13" fmla="*/ 2019755 w 4158105"/>
                  <a:gd name="connsiteY13" fmla="*/ 323546 h 4110786"/>
                  <a:gd name="connsiteX14" fmla="*/ 2106264 w 4158105"/>
                  <a:gd name="connsiteY14" fmla="*/ 319178 h 4110786"/>
                  <a:gd name="connsiteX15" fmla="*/ 2224351 w 4158105"/>
                  <a:gd name="connsiteY15" fmla="*/ 13068 h 4110786"/>
                  <a:gd name="connsiteX16" fmla="*/ 4158105 w 4158105"/>
                  <a:gd name="connsiteY16" fmla="*/ 2058946 h 4110786"/>
                  <a:gd name="connsiteX17" fmla="*/ 2106265 w 4158105"/>
                  <a:gd name="connsiteY17" fmla="*/ 4110786 h 4110786"/>
                  <a:gd name="connsiteX18" fmla="*/ 54424 w 4158105"/>
                  <a:gd name="connsiteY18" fmla="*/ 2058946 h 4110786"/>
                  <a:gd name="connsiteX19" fmla="*/ 574232 w 4158105"/>
                  <a:gd name="connsiteY19" fmla="*/ 1234330 h 4110786"/>
                  <a:gd name="connsiteX20" fmla="*/ 366497 w 4158105"/>
                  <a:gd name="connsiteY20" fmla="*/ 2058945 h 4110786"/>
                  <a:gd name="connsiteX21" fmla="*/ 2106264 w 4158105"/>
                  <a:gd name="connsiteY21" fmla="*/ 3798712 h 4110786"/>
                  <a:gd name="connsiteX22" fmla="*/ 3846030 w 4158105"/>
                  <a:gd name="connsiteY22" fmla="*/ 2058945 h 4110786"/>
                  <a:gd name="connsiteX23" fmla="*/ 2198792 w 4158105"/>
                  <a:gd name="connsiteY23" fmla="*/ 323850 h 4110786"/>
                  <a:gd name="connsiteX24" fmla="*/ 2219780 w 4158105"/>
                  <a:gd name="connsiteY24" fmla="*/ 323850 h 4110786"/>
                  <a:gd name="connsiteX25" fmla="*/ 2224351 w 4158105"/>
                  <a:gd name="connsiteY25" fmla="*/ 13068 h 4110786"/>
                  <a:gd name="connsiteX26" fmla="*/ 2019755 w 4158105"/>
                  <a:gd name="connsiteY26" fmla="*/ 11473 h 4110786"/>
                  <a:gd name="connsiteX27" fmla="*/ 2019755 w 4158105"/>
                  <a:gd name="connsiteY27" fmla="*/ 323546 h 4110786"/>
                  <a:gd name="connsiteX28" fmla="*/ 668844 w 4158105"/>
                  <a:gd name="connsiteY28" fmla="*/ 1079241 h 4110786"/>
                  <a:gd name="connsiteX29" fmla="*/ 399753 w 4158105"/>
                  <a:gd name="connsiteY29" fmla="*/ 920125 h 4110786"/>
                  <a:gd name="connsiteX30" fmla="*/ 2019755 w 4158105"/>
                  <a:gd name="connsiteY30" fmla="*/ 11473 h 4110786"/>
                  <a:gd name="connsiteX31" fmla="*/ 2224543 w 4158105"/>
                  <a:gd name="connsiteY31" fmla="*/ 0 h 4110786"/>
                  <a:gd name="connsiteX32" fmla="*/ 2224351 w 4158105"/>
                  <a:gd name="connsiteY32" fmla="*/ 13068 h 4110786"/>
                  <a:gd name="connsiteX33" fmla="*/ 2106265 w 4158105"/>
                  <a:gd name="connsiteY33" fmla="*/ 7105 h 4110786"/>
                  <a:gd name="connsiteX34" fmla="*/ 2019755 w 4158105"/>
                  <a:gd name="connsiteY34" fmla="*/ 11473 h 4110786"/>
                  <a:gd name="connsiteX35" fmla="*/ 2019755 w 4158105"/>
                  <a:gd name="connsiteY35" fmla="*/ 2381 h 4110786"/>
                  <a:gd name="connsiteX36" fmla="*/ 2224543 w 4158105"/>
                  <a:gd name="connsiteY36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98124 w 4158105"/>
                  <a:gd name="connsiteY8" fmla="*/ 919162 h 4110786"/>
                  <a:gd name="connsiteX9" fmla="*/ 2106264 w 4158105"/>
                  <a:gd name="connsiteY9" fmla="*/ 319178 h 4110786"/>
                  <a:gd name="connsiteX10" fmla="*/ 2198792 w 4158105"/>
                  <a:gd name="connsiteY10" fmla="*/ 323850 h 4110786"/>
                  <a:gd name="connsiteX11" fmla="*/ 2019755 w 4158105"/>
                  <a:gd name="connsiteY11" fmla="*/ 323850 h 4110786"/>
                  <a:gd name="connsiteX12" fmla="*/ 2019755 w 4158105"/>
                  <a:gd name="connsiteY12" fmla="*/ 323546 h 4110786"/>
                  <a:gd name="connsiteX13" fmla="*/ 2106264 w 4158105"/>
                  <a:gd name="connsiteY13" fmla="*/ 319178 h 4110786"/>
                  <a:gd name="connsiteX14" fmla="*/ 2224351 w 4158105"/>
                  <a:gd name="connsiteY14" fmla="*/ 13068 h 4110786"/>
                  <a:gd name="connsiteX15" fmla="*/ 4158105 w 4158105"/>
                  <a:gd name="connsiteY15" fmla="*/ 2058946 h 4110786"/>
                  <a:gd name="connsiteX16" fmla="*/ 2106265 w 4158105"/>
                  <a:gd name="connsiteY16" fmla="*/ 4110786 h 4110786"/>
                  <a:gd name="connsiteX17" fmla="*/ 54424 w 4158105"/>
                  <a:gd name="connsiteY17" fmla="*/ 2058946 h 4110786"/>
                  <a:gd name="connsiteX18" fmla="*/ 574232 w 4158105"/>
                  <a:gd name="connsiteY18" fmla="*/ 1234330 h 4110786"/>
                  <a:gd name="connsiteX19" fmla="*/ 366497 w 4158105"/>
                  <a:gd name="connsiteY19" fmla="*/ 2058945 h 4110786"/>
                  <a:gd name="connsiteX20" fmla="*/ 2106264 w 4158105"/>
                  <a:gd name="connsiteY20" fmla="*/ 3798712 h 4110786"/>
                  <a:gd name="connsiteX21" fmla="*/ 3846030 w 4158105"/>
                  <a:gd name="connsiteY21" fmla="*/ 2058945 h 4110786"/>
                  <a:gd name="connsiteX22" fmla="*/ 2198792 w 4158105"/>
                  <a:gd name="connsiteY22" fmla="*/ 323850 h 4110786"/>
                  <a:gd name="connsiteX23" fmla="*/ 2219780 w 4158105"/>
                  <a:gd name="connsiteY23" fmla="*/ 323850 h 4110786"/>
                  <a:gd name="connsiteX24" fmla="*/ 2224351 w 4158105"/>
                  <a:gd name="connsiteY24" fmla="*/ 13068 h 4110786"/>
                  <a:gd name="connsiteX25" fmla="*/ 2019755 w 4158105"/>
                  <a:gd name="connsiteY25" fmla="*/ 11473 h 4110786"/>
                  <a:gd name="connsiteX26" fmla="*/ 2019755 w 4158105"/>
                  <a:gd name="connsiteY26" fmla="*/ 323546 h 4110786"/>
                  <a:gd name="connsiteX27" fmla="*/ 668844 w 4158105"/>
                  <a:gd name="connsiteY27" fmla="*/ 1079241 h 4110786"/>
                  <a:gd name="connsiteX28" fmla="*/ 399753 w 4158105"/>
                  <a:gd name="connsiteY28" fmla="*/ 920125 h 4110786"/>
                  <a:gd name="connsiteX29" fmla="*/ 2019755 w 4158105"/>
                  <a:gd name="connsiteY29" fmla="*/ 11473 h 4110786"/>
                  <a:gd name="connsiteX30" fmla="*/ 2224543 w 4158105"/>
                  <a:gd name="connsiteY30" fmla="*/ 0 h 4110786"/>
                  <a:gd name="connsiteX31" fmla="*/ 2224351 w 4158105"/>
                  <a:gd name="connsiteY31" fmla="*/ 13068 h 4110786"/>
                  <a:gd name="connsiteX32" fmla="*/ 2106265 w 4158105"/>
                  <a:gd name="connsiteY32" fmla="*/ 7105 h 4110786"/>
                  <a:gd name="connsiteX33" fmla="*/ 2019755 w 4158105"/>
                  <a:gd name="connsiteY33" fmla="*/ 11473 h 4110786"/>
                  <a:gd name="connsiteX34" fmla="*/ 2019755 w 4158105"/>
                  <a:gd name="connsiteY34" fmla="*/ 2381 h 4110786"/>
                  <a:gd name="connsiteX35" fmla="*/ 2224543 w 4158105"/>
                  <a:gd name="connsiteY35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98124 w 4158105"/>
                  <a:gd name="connsiteY7" fmla="*/ 919162 h 4110786"/>
                  <a:gd name="connsiteX8" fmla="*/ 2106264 w 4158105"/>
                  <a:gd name="connsiteY8" fmla="*/ 319178 h 4110786"/>
                  <a:gd name="connsiteX9" fmla="*/ 2198792 w 4158105"/>
                  <a:gd name="connsiteY9" fmla="*/ 323850 h 4110786"/>
                  <a:gd name="connsiteX10" fmla="*/ 2019755 w 4158105"/>
                  <a:gd name="connsiteY10" fmla="*/ 323850 h 4110786"/>
                  <a:gd name="connsiteX11" fmla="*/ 2019755 w 4158105"/>
                  <a:gd name="connsiteY11" fmla="*/ 323546 h 4110786"/>
                  <a:gd name="connsiteX12" fmla="*/ 2106264 w 4158105"/>
                  <a:gd name="connsiteY12" fmla="*/ 319178 h 4110786"/>
                  <a:gd name="connsiteX13" fmla="*/ 2224351 w 4158105"/>
                  <a:gd name="connsiteY13" fmla="*/ 13068 h 4110786"/>
                  <a:gd name="connsiteX14" fmla="*/ 4158105 w 4158105"/>
                  <a:gd name="connsiteY14" fmla="*/ 2058946 h 4110786"/>
                  <a:gd name="connsiteX15" fmla="*/ 2106265 w 4158105"/>
                  <a:gd name="connsiteY15" fmla="*/ 4110786 h 4110786"/>
                  <a:gd name="connsiteX16" fmla="*/ 54424 w 4158105"/>
                  <a:gd name="connsiteY16" fmla="*/ 2058946 h 4110786"/>
                  <a:gd name="connsiteX17" fmla="*/ 574232 w 4158105"/>
                  <a:gd name="connsiteY17" fmla="*/ 1234330 h 4110786"/>
                  <a:gd name="connsiteX18" fmla="*/ 366497 w 4158105"/>
                  <a:gd name="connsiteY18" fmla="*/ 2058945 h 4110786"/>
                  <a:gd name="connsiteX19" fmla="*/ 2106264 w 4158105"/>
                  <a:gd name="connsiteY19" fmla="*/ 3798712 h 4110786"/>
                  <a:gd name="connsiteX20" fmla="*/ 3846030 w 4158105"/>
                  <a:gd name="connsiteY20" fmla="*/ 2058945 h 4110786"/>
                  <a:gd name="connsiteX21" fmla="*/ 2198792 w 4158105"/>
                  <a:gd name="connsiteY21" fmla="*/ 323850 h 4110786"/>
                  <a:gd name="connsiteX22" fmla="*/ 2219780 w 4158105"/>
                  <a:gd name="connsiteY22" fmla="*/ 323850 h 4110786"/>
                  <a:gd name="connsiteX23" fmla="*/ 2224351 w 4158105"/>
                  <a:gd name="connsiteY23" fmla="*/ 13068 h 4110786"/>
                  <a:gd name="connsiteX24" fmla="*/ 2019755 w 4158105"/>
                  <a:gd name="connsiteY24" fmla="*/ 11473 h 4110786"/>
                  <a:gd name="connsiteX25" fmla="*/ 2019755 w 4158105"/>
                  <a:gd name="connsiteY25" fmla="*/ 323546 h 4110786"/>
                  <a:gd name="connsiteX26" fmla="*/ 668844 w 4158105"/>
                  <a:gd name="connsiteY26" fmla="*/ 1079241 h 4110786"/>
                  <a:gd name="connsiteX27" fmla="*/ 399753 w 4158105"/>
                  <a:gd name="connsiteY27" fmla="*/ 920125 h 4110786"/>
                  <a:gd name="connsiteX28" fmla="*/ 2019755 w 4158105"/>
                  <a:gd name="connsiteY28" fmla="*/ 11473 h 4110786"/>
                  <a:gd name="connsiteX29" fmla="*/ 2224543 w 4158105"/>
                  <a:gd name="connsiteY29" fmla="*/ 0 h 4110786"/>
                  <a:gd name="connsiteX30" fmla="*/ 2224351 w 4158105"/>
                  <a:gd name="connsiteY30" fmla="*/ 13068 h 4110786"/>
                  <a:gd name="connsiteX31" fmla="*/ 2106265 w 4158105"/>
                  <a:gd name="connsiteY31" fmla="*/ 7105 h 4110786"/>
                  <a:gd name="connsiteX32" fmla="*/ 2019755 w 4158105"/>
                  <a:gd name="connsiteY32" fmla="*/ 11473 h 4110786"/>
                  <a:gd name="connsiteX33" fmla="*/ 2019755 w 4158105"/>
                  <a:gd name="connsiteY33" fmla="*/ 2381 h 4110786"/>
                  <a:gd name="connsiteX34" fmla="*/ 2224543 w 4158105"/>
                  <a:gd name="connsiteY34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644913 w 4228786"/>
                  <a:gd name="connsiteY3" fmla="*/ 1234330 h 4110786"/>
                  <a:gd name="connsiteX4" fmla="*/ 739525 w 4228786"/>
                  <a:gd name="connsiteY4" fmla="*/ 1079241 h 4110786"/>
                  <a:gd name="connsiteX5" fmla="*/ 468805 w 4228786"/>
                  <a:gd name="connsiteY5" fmla="*/ 919162 h 4110786"/>
                  <a:gd name="connsiteX6" fmla="*/ 470434 w 4228786"/>
                  <a:gd name="connsiteY6" fmla="*/ 920125 h 4110786"/>
                  <a:gd name="connsiteX7" fmla="*/ 468805 w 4228786"/>
                  <a:gd name="connsiteY7" fmla="*/ 919162 h 4110786"/>
                  <a:gd name="connsiteX8" fmla="*/ 2176945 w 4228786"/>
                  <a:gd name="connsiteY8" fmla="*/ 319178 h 4110786"/>
                  <a:gd name="connsiteX9" fmla="*/ 2269473 w 4228786"/>
                  <a:gd name="connsiteY9" fmla="*/ 323850 h 4110786"/>
                  <a:gd name="connsiteX10" fmla="*/ 2090436 w 4228786"/>
                  <a:gd name="connsiteY10" fmla="*/ 323850 h 4110786"/>
                  <a:gd name="connsiteX11" fmla="*/ 2090436 w 4228786"/>
                  <a:gd name="connsiteY11" fmla="*/ 323546 h 4110786"/>
                  <a:gd name="connsiteX12" fmla="*/ 2176945 w 4228786"/>
                  <a:gd name="connsiteY12" fmla="*/ 319178 h 4110786"/>
                  <a:gd name="connsiteX13" fmla="*/ 2295032 w 4228786"/>
                  <a:gd name="connsiteY13" fmla="*/ 13068 h 4110786"/>
                  <a:gd name="connsiteX14" fmla="*/ 4228786 w 4228786"/>
                  <a:gd name="connsiteY14" fmla="*/ 2058946 h 4110786"/>
                  <a:gd name="connsiteX15" fmla="*/ 2176946 w 4228786"/>
                  <a:gd name="connsiteY15" fmla="*/ 4110786 h 4110786"/>
                  <a:gd name="connsiteX16" fmla="*/ 125105 w 4228786"/>
                  <a:gd name="connsiteY16" fmla="*/ 2058946 h 4110786"/>
                  <a:gd name="connsiteX17" fmla="*/ 437178 w 4228786"/>
                  <a:gd name="connsiteY17" fmla="*/ 2058945 h 4110786"/>
                  <a:gd name="connsiteX18" fmla="*/ 2176945 w 4228786"/>
                  <a:gd name="connsiteY18" fmla="*/ 3798712 h 4110786"/>
                  <a:gd name="connsiteX19" fmla="*/ 3916711 w 4228786"/>
                  <a:gd name="connsiteY19" fmla="*/ 2058945 h 4110786"/>
                  <a:gd name="connsiteX20" fmla="*/ 2269473 w 4228786"/>
                  <a:gd name="connsiteY20" fmla="*/ 323850 h 4110786"/>
                  <a:gd name="connsiteX21" fmla="*/ 2290461 w 4228786"/>
                  <a:gd name="connsiteY21" fmla="*/ 323850 h 4110786"/>
                  <a:gd name="connsiteX22" fmla="*/ 2295032 w 4228786"/>
                  <a:gd name="connsiteY22" fmla="*/ 13068 h 4110786"/>
                  <a:gd name="connsiteX23" fmla="*/ 2090436 w 4228786"/>
                  <a:gd name="connsiteY23" fmla="*/ 11473 h 4110786"/>
                  <a:gd name="connsiteX24" fmla="*/ 2090436 w 4228786"/>
                  <a:gd name="connsiteY24" fmla="*/ 323546 h 4110786"/>
                  <a:gd name="connsiteX25" fmla="*/ 739525 w 4228786"/>
                  <a:gd name="connsiteY25" fmla="*/ 1079241 h 4110786"/>
                  <a:gd name="connsiteX26" fmla="*/ 470434 w 4228786"/>
                  <a:gd name="connsiteY26" fmla="*/ 920125 h 4110786"/>
                  <a:gd name="connsiteX27" fmla="*/ 2090436 w 4228786"/>
                  <a:gd name="connsiteY27" fmla="*/ 11473 h 4110786"/>
                  <a:gd name="connsiteX28" fmla="*/ 2295224 w 4228786"/>
                  <a:gd name="connsiteY28" fmla="*/ 0 h 4110786"/>
                  <a:gd name="connsiteX29" fmla="*/ 2295032 w 4228786"/>
                  <a:gd name="connsiteY29" fmla="*/ 13068 h 4110786"/>
                  <a:gd name="connsiteX30" fmla="*/ 2176946 w 4228786"/>
                  <a:gd name="connsiteY30" fmla="*/ 7105 h 4110786"/>
                  <a:gd name="connsiteX31" fmla="*/ 2090436 w 4228786"/>
                  <a:gd name="connsiteY31" fmla="*/ 11473 h 4110786"/>
                  <a:gd name="connsiteX32" fmla="*/ 2090436 w 4228786"/>
                  <a:gd name="connsiteY32" fmla="*/ 2381 h 4110786"/>
                  <a:gd name="connsiteX33" fmla="*/ 2295224 w 4228786"/>
                  <a:gd name="connsiteY33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739525 w 4228786"/>
                  <a:gd name="connsiteY3" fmla="*/ 1079241 h 4110786"/>
                  <a:gd name="connsiteX4" fmla="*/ 468805 w 4228786"/>
                  <a:gd name="connsiteY4" fmla="*/ 919162 h 4110786"/>
                  <a:gd name="connsiteX5" fmla="*/ 470434 w 4228786"/>
                  <a:gd name="connsiteY5" fmla="*/ 920125 h 4110786"/>
                  <a:gd name="connsiteX6" fmla="*/ 468805 w 4228786"/>
                  <a:gd name="connsiteY6" fmla="*/ 919162 h 4110786"/>
                  <a:gd name="connsiteX7" fmla="*/ 2176945 w 4228786"/>
                  <a:gd name="connsiteY7" fmla="*/ 319178 h 4110786"/>
                  <a:gd name="connsiteX8" fmla="*/ 2269473 w 4228786"/>
                  <a:gd name="connsiteY8" fmla="*/ 323850 h 4110786"/>
                  <a:gd name="connsiteX9" fmla="*/ 2090436 w 4228786"/>
                  <a:gd name="connsiteY9" fmla="*/ 323850 h 4110786"/>
                  <a:gd name="connsiteX10" fmla="*/ 2090436 w 4228786"/>
                  <a:gd name="connsiteY10" fmla="*/ 323546 h 4110786"/>
                  <a:gd name="connsiteX11" fmla="*/ 2176945 w 4228786"/>
                  <a:gd name="connsiteY11" fmla="*/ 319178 h 4110786"/>
                  <a:gd name="connsiteX12" fmla="*/ 2295032 w 4228786"/>
                  <a:gd name="connsiteY12" fmla="*/ 13068 h 4110786"/>
                  <a:gd name="connsiteX13" fmla="*/ 4228786 w 4228786"/>
                  <a:gd name="connsiteY13" fmla="*/ 2058946 h 4110786"/>
                  <a:gd name="connsiteX14" fmla="*/ 2176946 w 4228786"/>
                  <a:gd name="connsiteY14" fmla="*/ 4110786 h 4110786"/>
                  <a:gd name="connsiteX15" fmla="*/ 125105 w 4228786"/>
                  <a:gd name="connsiteY15" fmla="*/ 2058946 h 4110786"/>
                  <a:gd name="connsiteX16" fmla="*/ 437178 w 4228786"/>
                  <a:gd name="connsiteY16" fmla="*/ 2058945 h 4110786"/>
                  <a:gd name="connsiteX17" fmla="*/ 2176945 w 4228786"/>
                  <a:gd name="connsiteY17" fmla="*/ 3798712 h 4110786"/>
                  <a:gd name="connsiteX18" fmla="*/ 3916711 w 4228786"/>
                  <a:gd name="connsiteY18" fmla="*/ 2058945 h 4110786"/>
                  <a:gd name="connsiteX19" fmla="*/ 2269473 w 4228786"/>
                  <a:gd name="connsiteY19" fmla="*/ 323850 h 4110786"/>
                  <a:gd name="connsiteX20" fmla="*/ 2290461 w 4228786"/>
                  <a:gd name="connsiteY20" fmla="*/ 323850 h 4110786"/>
                  <a:gd name="connsiteX21" fmla="*/ 2295032 w 4228786"/>
                  <a:gd name="connsiteY21" fmla="*/ 13068 h 4110786"/>
                  <a:gd name="connsiteX22" fmla="*/ 2090436 w 4228786"/>
                  <a:gd name="connsiteY22" fmla="*/ 11473 h 4110786"/>
                  <a:gd name="connsiteX23" fmla="*/ 2090436 w 4228786"/>
                  <a:gd name="connsiteY23" fmla="*/ 323546 h 4110786"/>
                  <a:gd name="connsiteX24" fmla="*/ 739525 w 4228786"/>
                  <a:gd name="connsiteY24" fmla="*/ 1079241 h 4110786"/>
                  <a:gd name="connsiteX25" fmla="*/ 470434 w 4228786"/>
                  <a:gd name="connsiteY25" fmla="*/ 920125 h 4110786"/>
                  <a:gd name="connsiteX26" fmla="*/ 2090436 w 4228786"/>
                  <a:gd name="connsiteY26" fmla="*/ 11473 h 4110786"/>
                  <a:gd name="connsiteX27" fmla="*/ 2295224 w 4228786"/>
                  <a:gd name="connsiteY27" fmla="*/ 0 h 4110786"/>
                  <a:gd name="connsiteX28" fmla="*/ 2295032 w 4228786"/>
                  <a:gd name="connsiteY28" fmla="*/ 13068 h 4110786"/>
                  <a:gd name="connsiteX29" fmla="*/ 2176946 w 4228786"/>
                  <a:gd name="connsiteY29" fmla="*/ 7105 h 4110786"/>
                  <a:gd name="connsiteX30" fmla="*/ 2090436 w 4228786"/>
                  <a:gd name="connsiteY30" fmla="*/ 11473 h 4110786"/>
                  <a:gd name="connsiteX31" fmla="*/ 2090436 w 4228786"/>
                  <a:gd name="connsiteY31" fmla="*/ 2381 h 4110786"/>
                  <a:gd name="connsiteX32" fmla="*/ 2295224 w 4228786"/>
                  <a:gd name="connsiteY32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295032 w 4228786"/>
                  <a:gd name="connsiteY27" fmla="*/ 13068 h 4110786"/>
                  <a:gd name="connsiteX28" fmla="*/ 2176946 w 4228786"/>
                  <a:gd name="connsiteY28" fmla="*/ 7105 h 4110786"/>
                  <a:gd name="connsiteX29" fmla="*/ 2090436 w 4228786"/>
                  <a:gd name="connsiteY29" fmla="*/ 11473 h 4110786"/>
                  <a:gd name="connsiteX30" fmla="*/ 2090436 w 4228786"/>
                  <a:gd name="connsiteY30" fmla="*/ 2381 h 4110786"/>
                  <a:gd name="connsiteX31" fmla="*/ 2295224 w 4228786"/>
                  <a:gd name="connsiteY31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176946 w 4228786"/>
                  <a:gd name="connsiteY27" fmla="*/ 7105 h 4110786"/>
                  <a:gd name="connsiteX28" fmla="*/ 2090436 w 4228786"/>
                  <a:gd name="connsiteY28" fmla="*/ 11473 h 4110786"/>
                  <a:gd name="connsiteX29" fmla="*/ 2090436 w 4228786"/>
                  <a:gd name="connsiteY29" fmla="*/ 2381 h 4110786"/>
                  <a:gd name="connsiteX30" fmla="*/ 2295224 w 4228786"/>
                  <a:gd name="connsiteY30" fmla="*/ 0 h 4110786"/>
                  <a:gd name="connsiteX0" fmla="*/ 739525 w 4228949"/>
                  <a:gd name="connsiteY0" fmla="*/ 1079241 h 4110786"/>
                  <a:gd name="connsiteX1" fmla="*/ 742648 w 4228949"/>
                  <a:gd name="connsiteY1" fmla="*/ 1081087 h 4110786"/>
                  <a:gd name="connsiteX2" fmla="*/ 739525 w 4228949"/>
                  <a:gd name="connsiteY2" fmla="*/ 1079241 h 4110786"/>
                  <a:gd name="connsiteX3" fmla="*/ 468805 w 4228949"/>
                  <a:gd name="connsiteY3" fmla="*/ 919162 h 4110786"/>
                  <a:gd name="connsiteX4" fmla="*/ 470434 w 4228949"/>
                  <a:gd name="connsiteY4" fmla="*/ 920125 h 4110786"/>
                  <a:gd name="connsiteX5" fmla="*/ 468805 w 4228949"/>
                  <a:gd name="connsiteY5" fmla="*/ 919162 h 4110786"/>
                  <a:gd name="connsiteX6" fmla="*/ 2176945 w 4228949"/>
                  <a:gd name="connsiteY6" fmla="*/ 319178 h 4110786"/>
                  <a:gd name="connsiteX7" fmla="*/ 2269473 w 4228949"/>
                  <a:gd name="connsiteY7" fmla="*/ 323850 h 4110786"/>
                  <a:gd name="connsiteX8" fmla="*/ 2090436 w 4228949"/>
                  <a:gd name="connsiteY8" fmla="*/ 323850 h 4110786"/>
                  <a:gd name="connsiteX9" fmla="*/ 2090436 w 4228949"/>
                  <a:gd name="connsiteY9" fmla="*/ 323546 h 4110786"/>
                  <a:gd name="connsiteX10" fmla="*/ 2176945 w 4228949"/>
                  <a:gd name="connsiteY10" fmla="*/ 319178 h 4110786"/>
                  <a:gd name="connsiteX11" fmla="*/ 2290461 w 4228949"/>
                  <a:gd name="connsiteY11" fmla="*/ 323850 h 4110786"/>
                  <a:gd name="connsiteX12" fmla="*/ 4228786 w 4228949"/>
                  <a:gd name="connsiteY12" fmla="*/ 2058946 h 4110786"/>
                  <a:gd name="connsiteX13" fmla="*/ 2176946 w 4228949"/>
                  <a:gd name="connsiteY13" fmla="*/ 4110786 h 4110786"/>
                  <a:gd name="connsiteX14" fmla="*/ 125105 w 4228949"/>
                  <a:gd name="connsiteY14" fmla="*/ 2058946 h 4110786"/>
                  <a:gd name="connsiteX15" fmla="*/ 437178 w 4228949"/>
                  <a:gd name="connsiteY15" fmla="*/ 2058945 h 4110786"/>
                  <a:gd name="connsiteX16" fmla="*/ 2176945 w 4228949"/>
                  <a:gd name="connsiteY16" fmla="*/ 3798712 h 4110786"/>
                  <a:gd name="connsiteX17" fmla="*/ 3916711 w 4228949"/>
                  <a:gd name="connsiteY17" fmla="*/ 2058945 h 4110786"/>
                  <a:gd name="connsiteX18" fmla="*/ 2269473 w 4228949"/>
                  <a:gd name="connsiteY18" fmla="*/ 323850 h 4110786"/>
                  <a:gd name="connsiteX19" fmla="*/ 2290461 w 4228949"/>
                  <a:gd name="connsiteY19" fmla="*/ 323850 h 4110786"/>
                  <a:gd name="connsiteX20" fmla="*/ 2090436 w 4228949"/>
                  <a:gd name="connsiteY20" fmla="*/ 11473 h 4110786"/>
                  <a:gd name="connsiteX21" fmla="*/ 2090436 w 4228949"/>
                  <a:gd name="connsiteY21" fmla="*/ 323546 h 4110786"/>
                  <a:gd name="connsiteX22" fmla="*/ 739525 w 4228949"/>
                  <a:gd name="connsiteY22" fmla="*/ 1079241 h 4110786"/>
                  <a:gd name="connsiteX23" fmla="*/ 470434 w 4228949"/>
                  <a:gd name="connsiteY23" fmla="*/ 920125 h 4110786"/>
                  <a:gd name="connsiteX24" fmla="*/ 2090436 w 4228949"/>
                  <a:gd name="connsiteY24" fmla="*/ 11473 h 4110786"/>
                  <a:gd name="connsiteX25" fmla="*/ 2295224 w 4228949"/>
                  <a:gd name="connsiteY25" fmla="*/ 0 h 4110786"/>
                  <a:gd name="connsiteX26" fmla="*/ 2176946 w 4228949"/>
                  <a:gd name="connsiteY26" fmla="*/ 7105 h 4110786"/>
                  <a:gd name="connsiteX27" fmla="*/ 2090436 w 4228949"/>
                  <a:gd name="connsiteY27" fmla="*/ 11473 h 4110786"/>
                  <a:gd name="connsiteX28" fmla="*/ 2090436 w 4228949"/>
                  <a:gd name="connsiteY28" fmla="*/ 2381 h 4110786"/>
                  <a:gd name="connsiteX29" fmla="*/ 2295224 w 4228949"/>
                  <a:gd name="connsiteY29" fmla="*/ 0 h 4110786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176946 w 4228949"/>
                  <a:gd name="connsiteY26" fmla="*/ 4724 h 4108405"/>
                  <a:gd name="connsiteX27" fmla="*/ 2090436 w 4228949"/>
                  <a:gd name="connsiteY27" fmla="*/ 9092 h 4108405"/>
                  <a:gd name="connsiteX28" fmla="*/ 2090436 w 4228949"/>
                  <a:gd name="connsiteY28" fmla="*/ 0 h 4108405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090436 w 4228949"/>
                  <a:gd name="connsiteY26" fmla="*/ 9092 h 4108405"/>
                  <a:gd name="connsiteX27" fmla="*/ 2090436 w 4228949"/>
                  <a:gd name="connsiteY27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269473 w 4228925"/>
                  <a:gd name="connsiteY7" fmla="*/ 321469 h 4108405"/>
                  <a:gd name="connsiteX8" fmla="*/ 2090436 w 4228925"/>
                  <a:gd name="connsiteY8" fmla="*/ 321469 h 4108405"/>
                  <a:gd name="connsiteX9" fmla="*/ 2090436 w 4228925"/>
                  <a:gd name="connsiteY9" fmla="*/ 321165 h 4108405"/>
                  <a:gd name="connsiteX10" fmla="*/ 2176945 w 4228925"/>
                  <a:gd name="connsiteY10" fmla="*/ 316797 h 4108405"/>
                  <a:gd name="connsiteX11" fmla="*/ 2290461 w 4228925"/>
                  <a:gd name="connsiteY11" fmla="*/ 321469 h 4108405"/>
                  <a:gd name="connsiteX12" fmla="*/ 4228786 w 4228925"/>
                  <a:gd name="connsiteY12" fmla="*/ 2056565 h 4108405"/>
                  <a:gd name="connsiteX13" fmla="*/ 2176946 w 4228925"/>
                  <a:gd name="connsiteY13" fmla="*/ 4108405 h 4108405"/>
                  <a:gd name="connsiteX14" fmla="*/ 125105 w 4228925"/>
                  <a:gd name="connsiteY14" fmla="*/ 2056565 h 4108405"/>
                  <a:gd name="connsiteX15" fmla="*/ 437178 w 4228925"/>
                  <a:gd name="connsiteY15" fmla="*/ 2056564 h 4108405"/>
                  <a:gd name="connsiteX16" fmla="*/ 2176945 w 4228925"/>
                  <a:gd name="connsiteY16" fmla="*/ 3796331 h 4108405"/>
                  <a:gd name="connsiteX17" fmla="*/ 3916711 w 4228925"/>
                  <a:gd name="connsiteY17" fmla="*/ 2056564 h 4108405"/>
                  <a:gd name="connsiteX18" fmla="*/ 2290461 w 4228925"/>
                  <a:gd name="connsiteY18" fmla="*/ 321469 h 4108405"/>
                  <a:gd name="connsiteX19" fmla="*/ 2090436 w 4228925"/>
                  <a:gd name="connsiteY19" fmla="*/ 9092 h 4108405"/>
                  <a:gd name="connsiteX20" fmla="*/ 2090436 w 4228925"/>
                  <a:gd name="connsiteY20" fmla="*/ 321165 h 4108405"/>
                  <a:gd name="connsiteX21" fmla="*/ 739525 w 4228925"/>
                  <a:gd name="connsiteY21" fmla="*/ 1076860 h 4108405"/>
                  <a:gd name="connsiteX22" fmla="*/ 470434 w 4228925"/>
                  <a:gd name="connsiteY22" fmla="*/ 917744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25" fmla="*/ 2090436 w 4228925"/>
                  <a:gd name="connsiteY25" fmla="*/ 9092 h 4108405"/>
                  <a:gd name="connsiteX26" fmla="*/ 2090436 w 4228925"/>
                  <a:gd name="connsiteY26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176945 w 4228925"/>
                  <a:gd name="connsiteY9" fmla="*/ 316797 h 4108405"/>
                  <a:gd name="connsiteX10" fmla="*/ 2290461 w 4228925"/>
                  <a:gd name="connsiteY10" fmla="*/ 321469 h 4108405"/>
                  <a:gd name="connsiteX11" fmla="*/ 4228786 w 4228925"/>
                  <a:gd name="connsiteY11" fmla="*/ 2056565 h 4108405"/>
                  <a:gd name="connsiteX12" fmla="*/ 2176946 w 4228925"/>
                  <a:gd name="connsiteY12" fmla="*/ 4108405 h 4108405"/>
                  <a:gd name="connsiteX13" fmla="*/ 125105 w 4228925"/>
                  <a:gd name="connsiteY13" fmla="*/ 2056565 h 4108405"/>
                  <a:gd name="connsiteX14" fmla="*/ 437178 w 4228925"/>
                  <a:gd name="connsiteY14" fmla="*/ 2056564 h 4108405"/>
                  <a:gd name="connsiteX15" fmla="*/ 2176945 w 4228925"/>
                  <a:gd name="connsiteY15" fmla="*/ 3796331 h 4108405"/>
                  <a:gd name="connsiteX16" fmla="*/ 3916711 w 4228925"/>
                  <a:gd name="connsiteY16" fmla="*/ 2056564 h 4108405"/>
                  <a:gd name="connsiteX17" fmla="*/ 2290461 w 4228925"/>
                  <a:gd name="connsiteY17" fmla="*/ 321469 h 4108405"/>
                  <a:gd name="connsiteX18" fmla="*/ 2090436 w 4228925"/>
                  <a:gd name="connsiteY18" fmla="*/ 9092 h 4108405"/>
                  <a:gd name="connsiteX19" fmla="*/ 2090436 w 4228925"/>
                  <a:gd name="connsiteY19" fmla="*/ 321165 h 4108405"/>
                  <a:gd name="connsiteX20" fmla="*/ 739525 w 4228925"/>
                  <a:gd name="connsiteY20" fmla="*/ 1076860 h 4108405"/>
                  <a:gd name="connsiteX21" fmla="*/ 470434 w 4228925"/>
                  <a:gd name="connsiteY21" fmla="*/ 917744 h 4108405"/>
                  <a:gd name="connsiteX22" fmla="*/ 2090436 w 4228925"/>
                  <a:gd name="connsiteY22" fmla="*/ 9092 h 4108405"/>
                  <a:gd name="connsiteX23" fmla="*/ 2090436 w 4228925"/>
                  <a:gd name="connsiteY23" fmla="*/ 0 h 4108405"/>
                  <a:gd name="connsiteX24" fmla="*/ 2090436 w 4228925"/>
                  <a:gd name="connsiteY24" fmla="*/ 9092 h 4108405"/>
                  <a:gd name="connsiteX25" fmla="*/ 2090436 w 4228925"/>
                  <a:gd name="connsiteY25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090436 w 4228925"/>
                  <a:gd name="connsiteY6" fmla="*/ 321165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290461 w 4228925"/>
                  <a:gd name="connsiteY9" fmla="*/ 321469 h 4108405"/>
                  <a:gd name="connsiteX10" fmla="*/ 4228786 w 4228925"/>
                  <a:gd name="connsiteY10" fmla="*/ 2056565 h 4108405"/>
                  <a:gd name="connsiteX11" fmla="*/ 2176946 w 4228925"/>
                  <a:gd name="connsiteY11" fmla="*/ 4108405 h 4108405"/>
                  <a:gd name="connsiteX12" fmla="*/ 125105 w 4228925"/>
                  <a:gd name="connsiteY12" fmla="*/ 2056565 h 4108405"/>
                  <a:gd name="connsiteX13" fmla="*/ 437178 w 4228925"/>
                  <a:gd name="connsiteY13" fmla="*/ 2056564 h 4108405"/>
                  <a:gd name="connsiteX14" fmla="*/ 2176945 w 4228925"/>
                  <a:gd name="connsiteY14" fmla="*/ 3796331 h 4108405"/>
                  <a:gd name="connsiteX15" fmla="*/ 3916711 w 4228925"/>
                  <a:gd name="connsiteY15" fmla="*/ 2056564 h 4108405"/>
                  <a:gd name="connsiteX16" fmla="*/ 2290461 w 4228925"/>
                  <a:gd name="connsiteY16" fmla="*/ 321469 h 4108405"/>
                  <a:gd name="connsiteX17" fmla="*/ 2090436 w 4228925"/>
                  <a:gd name="connsiteY17" fmla="*/ 9092 h 4108405"/>
                  <a:gd name="connsiteX18" fmla="*/ 2090436 w 4228925"/>
                  <a:gd name="connsiteY18" fmla="*/ 321165 h 4108405"/>
                  <a:gd name="connsiteX19" fmla="*/ 739525 w 4228925"/>
                  <a:gd name="connsiteY19" fmla="*/ 1076860 h 4108405"/>
                  <a:gd name="connsiteX20" fmla="*/ 470434 w 4228925"/>
                  <a:gd name="connsiteY20" fmla="*/ 917744 h 4108405"/>
                  <a:gd name="connsiteX21" fmla="*/ 2090436 w 4228925"/>
                  <a:gd name="connsiteY21" fmla="*/ 9092 h 4108405"/>
                  <a:gd name="connsiteX22" fmla="*/ 2090436 w 4228925"/>
                  <a:gd name="connsiteY22" fmla="*/ 0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0" fmla="*/ 739525 w 4228925"/>
                  <a:gd name="connsiteY0" fmla="*/ 1067768 h 4099313"/>
                  <a:gd name="connsiteX1" fmla="*/ 742648 w 4228925"/>
                  <a:gd name="connsiteY1" fmla="*/ 1069614 h 4099313"/>
                  <a:gd name="connsiteX2" fmla="*/ 739525 w 4228925"/>
                  <a:gd name="connsiteY2" fmla="*/ 1067768 h 4099313"/>
                  <a:gd name="connsiteX3" fmla="*/ 468805 w 4228925"/>
                  <a:gd name="connsiteY3" fmla="*/ 907689 h 4099313"/>
                  <a:gd name="connsiteX4" fmla="*/ 470434 w 4228925"/>
                  <a:gd name="connsiteY4" fmla="*/ 908652 h 4099313"/>
                  <a:gd name="connsiteX5" fmla="*/ 468805 w 4228925"/>
                  <a:gd name="connsiteY5" fmla="*/ 907689 h 4099313"/>
                  <a:gd name="connsiteX6" fmla="*/ 2090436 w 4228925"/>
                  <a:gd name="connsiteY6" fmla="*/ 312073 h 4099313"/>
                  <a:gd name="connsiteX7" fmla="*/ 2090436 w 4228925"/>
                  <a:gd name="connsiteY7" fmla="*/ 312377 h 4099313"/>
                  <a:gd name="connsiteX8" fmla="*/ 2090436 w 4228925"/>
                  <a:gd name="connsiteY8" fmla="*/ 312073 h 4099313"/>
                  <a:gd name="connsiteX9" fmla="*/ 2290461 w 4228925"/>
                  <a:gd name="connsiteY9" fmla="*/ 312377 h 4099313"/>
                  <a:gd name="connsiteX10" fmla="*/ 4228786 w 4228925"/>
                  <a:gd name="connsiteY10" fmla="*/ 2047473 h 4099313"/>
                  <a:gd name="connsiteX11" fmla="*/ 2176946 w 4228925"/>
                  <a:gd name="connsiteY11" fmla="*/ 4099313 h 4099313"/>
                  <a:gd name="connsiteX12" fmla="*/ 125105 w 4228925"/>
                  <a:gd name="connsiteY12" fmla="*/ 2047473 h 4099313"/>
                  <a:gd name="connsiteX13" fmla="*/ 437178 w 4228925"/>
                  <a:gd name="connsiteY13" fmla="*/ 2047472 h 4099313"/>
                  <a:gd name="connsiteX14" fmla="*/ 2176945 w 4228925"/>
                  <a:gd name="connsiteY14" fmla="*/ 3787239 h 4099313"/>
                  <a:gd name="connsiteX15" fmla="*/ 3916711 w 4228925"/>
                  <a:gd name="connsiteY15" fmla="*/ 2047472 h 4099313"/>
                  <a:gd name="connsiteX16" fmla="*/ 2290461 w 4228925"/>
                  <a:gd name="connsiteY16" fmla="*/ 312377 h 4099313"/>
                  <a:gd name="connsiteX17" fmla="*/ 2090436 w 4228925"/>
                  <a:gd name="connsiteY17" fmla="*/ 0 h 4099313"/>
                  <a:gd name="connsiteX18" fmla="*/ 2090436 w 4228925"/>
                  <a:gd name="connsiteY18" fmla="*/ 312073 h 4099313"/>
                  <a:gd name="connsiteX19" fmla="*/ 739525 w 4228925"/>
                  <a:gd name="connsiteY19" fmla="*/ 1067768 h 4099313"/>
                  <a:gd name="connsiteX20" fmla="*/ 470434 w 4228925"/>
                  <a:gd name="connsiteY20" fmla="*/ 908652 h 4099313"/>
                  <a:gd name="connsiteX21" fmla="*/ 2090436 w 4228925"/>
                  <a:gd name="connsiteY21" fmla="*/ 0 h 4099313"/>
                  <a:gd name="connsiteX0" fmla="*/ 739525 w 4353891"/>
                  <a:gd name="connsiteY0" fmla="*/ 1067768 h 4099313"/>
                  <a:gd name="connsiteX1" fmla="*/ 742648 w 4353891"/>
                  <a:gd name="connsiteY1" fmla="*/ 1069614 h 4099313"/>
                  <a:gd name="connsiteX2" fmla="*/ 739525 w 4353891"/>
                  <a:gd name="connsiteY2" fmla="*/ 1067768 h 4099313"/>
                  <a:gd name="connsiteX3" fmla="*/ 468805 w 4353891"/>
                  <a:gd name="connsiteY3" fmla="*/ 907689 h 4099313"/>
                  <a:gd name="connsiteX4" fmla="*/ 470434 w 4353891"/>
                  <a:gd name="connsiteY4" fmla="*/ 908652 h 4099313"/>
                  <a:gd name="connsiteX5" fmla="*/ 468805 w 4353891"/>
                  <a:gd name="connsiteY5" fmla="*/ 907689 h 4099313"/>
                  <a:gd name="connsiteX6" fmla="*/ 2090436 w 4353891"/>
                  <a:gd name="connsiteY6" fmla="*/ 312073 h 4099313"/>
                  <a:gd name="connsiteX7" fmla="*/ 2090436 w 4353891"/>
                  <a:gd name="connsiteY7" fmla="*/ 312377 h 4099313"/>
                  <a:gd name="connsiteX8" fmla="*/ 2090436 w 4353891"/>
                  <a:gd name="connsiteY8" fmla="*/ 312073 h 4099313"/>
                  <a:gd name="connsiteX9" fmla="*/ 3916711 w 4353891"/>
                  <a:gd name="connsiteY9" fmla="*/ 2047472 h 4099313"/>
                  <a:gd name="connsiteX10" fmla="*/ 4228786 w 4353891"/>
                  <a:gd name="connsiteY10" fmla="*/ 2047473 h 4099313"/>
                  <a:gd name="connsiteX11" fmla="*/ 2176946 w 4353891"/>
                  <a:gd name="connsiteY11" fmla="*/ 4099313 h 4099313"/>
                  <a:gd name="connsiteX12" fmla="*/ 125105 w 4353891"/>
                  <a:gd name="connsiteY12" fmla="*/ 2047473 h 4099313"/>
                  <a:gd name="connsiteX13" fmla="*/ 437178 w 4353891"/>
                  <a:gd name="connsiteY13" fmla="*/ 2047472 h 4099313"/>
                  <a:gd name="connsiteX14" fmla="*/ 2176945 w 4353891"/>
                  <a:gd name="connsiteY14" fmla="*/ 3787239 h 4099313"/>
                  <a:gd name="connsiteX15" fmla="*/ 3916711 w 4353891"/>
                  <a:gd name="connsiteY15" fmla="*/ 2047472 h 4099313"/>
                  <a:gd name="connsiteX16" fmla="*/ 2090436 w 4353891"/>
                  <a:gd name="connsiteY16" fmla="*/ 0 h 4099313"/>
                  <a:gd name="connsiteX17" fmla="*/ 2090436 w 4353891"/>
                  <a:gd name="connsiteY17" fmla="*/ 312073 h 4099313"/>
                  <a:gd name="connsiteX18" fmla="*/ 739525 w 4353891"/>
                  <a:gd name="connsiteY18" fmla="*/ 1067768 h 4099313"/>
                  <a:gd name="connsiteX19" fmla="*/ 470434 w 4353891"/>
                  <a:gd name="connsiteY19" fmla="*/ 908652 h 4099313"/>
                  <a:gd name="connsiteX20" fmla="*/ 2090436 w 4353891"/>
                  <a:gd name="connsiteY20" fmla="*/ 0 h 4099313"/>
                  <a:gd name="connsiteX0" fmla="*/ 614420 w 4228786"/>
                  <a:gd name="connsiteY0" fmla="*/ 1067768 h 4099313"/>
                  <a:gd name="connsiteX1" fmla="*/ 617543 w 4228786"/>
                  <a:gd name="connsiteY1" fmla="*/ 1069614 h 4099313"/>
                  <a:gd name="connsiteX2" fmla="*/ 614420 w 4228786"/>
                  <a:gd name="connsiteY2" fmla="*/ 1067768 h 4099313"/>
                  <a:gd name="connsiteX3" fmla="*/ 343700 w 4228786"/>
                  <a:gd name="connsiteY3" fmla="*/ 907689 h 4099313"/>
                  <a:gd name="connsiteX4" fmla="*/ 345329 w 4228786"/>
                  <a:gd name="connsiteY4" fmla="*/ 908652 h 4099313"/>
                  <a:gd name="connsiteX5" fmla="*/ 343700 w 4228786"/>
                  <a:gd name="connsiteY5" fmla="*/ 907689 h 4099313"/>
                  <a:gd name="connsiteX6" fmla="*/ 1965331 w 4228786"/>
                  <a:gd name="connsiteY6" fmla="*/ 312073 h 4099313"/>
                  <a:gd name="connsiteX7" fmla="*/ 1965331 w 4228786"/>
                  <a:gd name="connsiteY7" fmla="*/ 312377 h 4099313"/>
                  <a:gd name="connsiteX8" fmla="*/ 1965331 w 4228786"/>
                  <a:gd name="connsiteY8" fmla="*/ 312073 h 4099313"/>
                  <a:gd name="connsiteX9" fmla="*/ 3791606 w 4228786"/>
                  <a:gd name="connsiteY9" fmla="*/ 2047472 h 4099313"/>
                  <a:gd name="connsiteX10" fmla="*/ 4103681 w 4228786"/>
                  <a:gd name="connsiteY10" fmla="*/ 2047473 h 4099313"/>
                  <a:gd name="connsiteX11" fmla="*/ 2051841 w 4228786"/>
                  <a:gd name="connsiteY11" fmla="*/ 4099313 h 4099313"/>
                  <a:gd name="connsiteX12" fmla="*/ 0 w 4228786"/>
                  <a:gd name="connsiteY12" fmla="*/ 2047473 h 4099313"/>
                  <a:gd name="connsiteX13" fmla="*/ 2051840 w 4228786"/>
                  <a:gd name="connsiteY13" fmla="*/ 3787239 h 4099313"/>
                  <a:gd name="connsiteX14" fmla="*/ 3791606 w 4228786"/>
                  <a:gd name="connsiteY14" fmla="*/ 2047472 h 4099313"/>
                  <a:gd name="connsiteX15" fmla="*/ 1965331 w 4228786"/>
                  <a:gd name="connsiteY15" fmla="*/ 0 h 4099313"/>
                  <a:gd name="connsiteX16" fmla="*/ 1965331 w 4228786"/>
                  <a:gd name="connsiteY16" fmla="*/ 312073 h 4099313"/>
                  <a:gd name="connsiteX17" fmla="*/ 614420 w 4228786"/>
                  <a:gd name="connsiteY17" fmla="*/ 1067768 h 4099313"/>
                  <a:gd name="connsiteX18" fmla="*/ 345329 w 4228786"/>
                  <a:gd name="connsiteY18" fmla="*/ 908652 h 4099313"/>
                  <a:gd name="connsiteX19" fmla="*/ 1965331 w 4228786"/>
                  <a:gd name="connsiteY19" fmla="*/ 0 h 4099313"/>
                  <a:gd name="connsiteX0" fmla="*/ 270720 w 3885086"/>
                  <a:gd name="connsiteY0" fmla="*/ 1067768 h 4224418"/>
                  <a:gd name="connsiteX1" fmla="*/ 273843 w 3885086"/>
                  <a:gd name="connsiteY1" fmla="*/ 1069614 h 4224418"/>
                  <a:gd name="connsiteX2" fmla="*/ 270720 w 3885086"/>
                  <a:gd name="connsiteY2" fmla="*/ 1067768 h 4224418"/>
                  <a:gd name="connsiteX3" fmla="*/ 0 w 3885086"/>
                  <a:gd name="connsiteY3" fmla="*/ 907689 h 4224418"/>
                  <a:gd name="connsiteX4" fmla="*/ 1629 w 3885086"/>
                  <a:gd name="connsiteY4" fmla="*/ 908652 h 4224418"/>
                  <a:gd name="connsiteX5" fmla="*/ 0 w 3885086"/>
                  <a:gd name="connsiteY5" fmla="*/ 907689 h 4224418"/>
                  <a:gd name="connsiteX6" fmla="*/ 1621631 w 3885086"/>
                  <a:gd name="connsiteY6" fmla="*/ 312073 h 4224418"/>
                  <a:gd name="connsiteX7" fmla="*/ 1621631 w 3885086"/>
                  <a:gd name="connsiteY7" fmla="*/ 312377 h 4224418"/>
                  <a:gd name="connsiteX8" fmla="*/ 1621631 w 3885086"/>
                  <a:gd name="connsiteY8" fmla="*/ 312073 h 4224418"/>
                  <a:gd name="connsiteX9" fmla="*/ 3447906 w 3885086"/>
                  <a:gd name="connsiteY9" fmla="*/ 2047472 h 4224418"/>
                  <a:gd name="connsiteX10" fmla="*/ 3759981 w 3885086"/>
                  <a:gd name="connsiteY10" fmla="*/ 2047473 h 4224418"/>
                  <a:gd name="connsiteX11" fmla="*/ 1708141 w 3885086"/>
                  <a:gd name="connsiteY11" fmla="*/ 4099313 h 4224418"/>
                  <a:gd name="connsiteX12" fmla="*/ 1708140 w 3885086"/>
                  <a:gd name="connsiteY12" fmla="*/ 3787239 h 4224418"/>
                  <a:gd name="connsiteX13" fmla="*/ 3447906 w 3885086"/>
                  <a:gd name="connsiteY13" fmla="*/ 2047472 h 4224418"/>
                  <a:gd name="connsiteX14" fmla="*/ 1621631 w 3885086"/>
                  <a:gd name="connsiteY14" fmla="*/ 0 h 4224418"/>
                  <a:gd name="connsiteX15" fmla="*/ 1621631 w 3885086"/>
                  <a:gd name="connsiteY15" fmla="*/ 312073 h 4224418"/>
                  <a:gd name="connsiteX16" fmla="*/ 270720 w 3885086"/>
                  <a:gd name="connsiteY16" fmla="*/ 1067768 h 4224418"/>
                  <a:gd name="connsiteX17" fmla="*/ 1629 w 3885086"/>
                  <a:gd name="connsiteY17" fmla="*/ 908652 h 4224418"/>
                  <a:gd name="connsiteX18" fmla="*/ 1621631 w 3885086"/>
                  <a:gd name="connsiteY18" fmla="*/ 0 h 4224418"/>
                  <a:gd name="connsiteX0" fmla="*/ 270720 w 3885086"/>
                  <a:gd name="connsiteY0" fmla="*/ 1067768 h 4099313"/>
                  <a:gd name="connsiteX1" fmla="*/ 273843 w 3885086"/>
                  <a:gd name="connsiteY1" fmla="*/ 1069614 h 4099313"/>
                  <a:gd name="connsiteX2" fmla="*/ 270720 w 3885086"/>
                  <a:gd name="connsiteY2" fmla="*/ 1067768 h 4099313"/>
                  <a:gd name="connsiteX3" fmla="*/ 0 w 3885086"/>
                  <a:gd name="connsiteY3" fmla="*/ 907689 h 4099313"/>
                  <a:gd name="connsiteX4" fmla="*/ 1629 w 3885086"/>
                  <a:gd name="connsiteY4" fmla="*/ 908652 h 4099313"/>
                  <a:gd name="connsiteX5" fmla="*/ 0 w 3885086"/>
                  <a:gd name="connsiteY5" fmla="*/ 907689 h 4099313"/>
                  <a:gd name="connsiteX6" fmla="*/ 1621631 w 3885086"/>
                  <a:gd name="connsiteY6" fmla="*/ 312073 h 4099313"/>
                  <a:gd name="connsiteX7" fmla="*/ 1621631 w 3885086"/>
                  <a:gd name="connsiteY7" fmla="*/ 312377 h 4099313"/>
                  <a:gd name="connsiteX8" fmla="*/ 1621631 w 3885086"/>
                  <a:gd name="connsiteY8" fmla="*/ 312073 h 4099313"/>
                  <a:gd name="connsiteX9" fmla="*/ 3447906 w 3885086"/>
                  <a:gd name="connsiteY9" fmla="*/ 2047472 h 4099313"/>
                  <a:gd name="connsiteX10" fmla="*/ 3759981 w 3885086"/>
                  <a:gd name="connsiteY10" fmla="*/ 2047473 h 4099313"/>
                  <a:gd name="connsiteX11" fmla="*/ 1708141 w 3885086"/>
                  <a:gd name="connsiteY11" fmla="*/ 4099313 h 4099313"/>
                  <a:gd name="connsiteX12" fmla="*/ 3447906 w 3885086"/>
                  <a:gd name="connsiteY12" fmla="*/ 2047472 h 4099313"/>
                  <a:gd name="connsiteX13" fmla="*/ 1621631 w 3885086"/>
                  <a:gd name="connsiteY13" fmla="*/ 0 h 4099313"/>
                  <a:gd name="connsiteX14" fmla="*/ 1621631 w 3885086"/>
                  <a:gd name="connsiteY14" fmla="*/ 312073 h 4099313"/>
                  <a:gd name="connsiteX15" fmla="*/ 270720 w 3885086"/>
                  <a:gd name="connsiteY15" fmla="*/ 1067768 h 4099313"/>
                  <a:gd name="connsiteX16" fmla="*/ 1629 w 3885086"/>
                  <a:gd name="connsiteY16" fmla="*/ 908652 h 4099313"/>
                  <a:gd name="connsiteX17" fmla="*/ 1621631 w 3885086"/>
                  <a:gd name="connsiteY17" fmla="*/ 0 h 4099313"/>
                  <a:gd name="connsiteX0" fmla="*/ 270720 w 3760643"/>
                  <a:gd name="connsiteY0" fmla="*/ 1067768 h 2047473"/>
                  <a:gd name="connsiteX1" fmla="*/ 273843 w 3760643"/>
                  <a:gd name="connsiteY1" fmla="*/ 1069614 h 2047473"/>
                  <a:gd name="connsiteX2" fmla="*/ 270720 w 3760643"/>
                  <a:gd name="connsiteY2" fmla="*/ 1067768 h 2047473"/>
                  <a:gd name="connsiteX3" fmla="*/ 0 w 3760643"/>
                  <a:gd name="connsiteY3" fmla="*/ 907689 h 2047473"/>
                  <a:gd name="connsiteX4" fmla="*/ 1629 w 3760643"/>
                  <a:gd name="connsiteY4" fmla="*/ 908652 h 2047473"/>
                  <a:gd name="connsiteX5" fmla="*/ 0 w 3760643"/>
                  <a:gd name="connsiteY5" fmla="*/ 907689 h 2047473"/>
                  <a:gd name="connsiteX6" fmla="*/ 1621631 w 3760643"/>
                  <a:gd name="connsiteY6" fmla="*/ 312073 h 2047473"/>
                  <a:gd name="connsiteX7" fmla="*/ 1621631 w 3760643"/>
                  <a:gd name="connsiteY7" fmla="*/ 312377 h 2047473"/>
                  <a:gd name="connsiteX8" fmla="*/ 1621631 w 3760643"/>
                  <a:gd name="connsiteY8" fmla="*/ 312073 h 2047473"/>
                  <a:gd name="connsiteX9" fmla="*/ 3447906 w 3760643"/>
                  <a:gd name="connsiteY9" fmla="*/ 2047472 h 2047473"/>
                  <a:gd name="connsiteX10" fmla="*/ 3759981 w 3760643"/>
                  <a:gd name="connsiteY10" fmla="*/ 2047473 h 2047473"/>
                  <a:gd name="connsiteX11" fmla="*/ 3447906 w 3760643"/>
                  <a:gd name="connsiteY11" fmla="*/ 2047472 h 2047473"/>
                  <a:gd name="connsiteX12" fmla="*/ 1621631 w 3760643"/>
                  <a:gd name="connsiteY12" fmla="*/ 0 h 2047473"/>
                  <a:gd name="connsiteX13" fmla="*/ 1621631 w 3760643"/>
                  <a:gd name="connsiteY13" fmla="*/ 312073 h 2047473"/>
                  <a:gd name="connsiteX14" fmla="*/ 270720 w 3760643"/>
                  <a:gd name="connsiteY14" fmla="*/ 1067768 h 2047473"/>
                  <a:gd name="connsiteX15" fmla="*/ 1629 w 3760643"/>
                  <a:gd name="connsiteY15" fmla="*/ 908652 h 2047473"/>
                  <a:gd name="connsiteX16" fmla="*/ 1621631 w 3760643"/>
                  <a:gd name="connsiteY16" fmla="*/ 0 h 2047473"/>
                  <a:gd name="connsiteX0" fmla="*/ 270720 w 1621631"/>
                  <a:gd name="connsiteY0" fmla="*/ 1067768 h 1069614"/>
                  <a:gd name="connsiteX1" fmla="*/ 273843 w 1621631"/>
                  <a:gd name="connsiteY1" fmla="*/ 1069614 h 1069614"/>
                  <a:gd name="connsiteX2" fmla="*/ 270720 w 1621631"/>
                  <a:gd name="connsiteY2" fmla="*/ 1067768 h 1069614"/>
                  <a:gd name="connsiteX3" fmla="*/ 0 w 1621631"/>
                  <a:gd name="connsiteY3" fmla="*/ 907689 h 1069614"/>
                  <a:gd name="connsiteX4" fmla="*/ 1629 w 1621631"/>
                  <a:gd name="connsiteY4" fmla="*/ 908652 h 1069614"/>
                  <a:gd name="connsiteX5" fmla="*/ 0 w 1621631"/>
                  <a:gd name="connsiteY5" fmla="*/ 907689 h 1069614"/>
                  <a:gd name="connsiteX6" fmla="*/ 1621631 w 1621631"/>
                  <a:gd name="connsiteY6" fmla="*/ 312073 h 1069614"/>
                  <a:gd name="connsiteX7" fmla="*/ 1621631 w 1621631"/>
                  <a:gd name="connsiteY7" fmla="*/ 312377 h 1069614"/>
                  <a:gd name="connsiteX8" fmla="*/ 1621631 w 1621631"/>
                  <a:gd name="connsiteY8" fmla="*/ 312073 h 1069614"/>
                  <a:gd name="connsiteX9" fmla="*/ 1621631 w 1621631"/>
                  <a:gd name="connsiteY9" fmla="*/ 0 h 1069614"/>
                  <a:gd name="connsiteX10" fmla="*/ 1621631 w 1621631"/>
                  <a:gd name="connsiteY10" fmla="*/ 312073 h 1069614"/>
                  <a:gd name="connsiteX11" fmla="*/ 270720 w 1621631"/>
                  <a:gd name="connsiteY11" fmla="*/ 1067768 h 1069614"/>
                  <a:gd name="connsiteX12" fmla="*/ 1629 w 1621631"/>
                  <a:gd name="connsiteY12" fmla="*/ 908652 h 1069614"/>
                  <a:gd name="connsiteX13" fmla="*/ 1621631 w 1621631"/>
                  <a:gd name="connsiteY13" fmla="*/ 0 h 1069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21631" h="1069614">
                    <a:moveTo>
                      <a:pt x="270720" y="1067768"/>
                    </a:moveTo>
                    <a:lnTo>
                      <a:pt x="273843" y="1069614"/>
                    </a:lnTo>
                    <a:lnTo>
                      <a:pt x="270720" y="1067768"/>
                    </a:lnTo>
                    <a:close/>
                    <a:moveTo>
                      <a:pt x="0" y="907689"/>
                    </a:moveTo>
                    <a:lnTo>
                      <a:pt x="1629" y="908652"/>
                    </a:lnTo>
                    <a:lnTo>
                      <a:pt x="0" y="907689"/>
                    </a:lnTo>
                    <a:close/>
                    <a:moveTo>
                      <a:pt x="1621631" y="312073"/>
                    </a:moveTo>
                    <a:lnTo>
                      <a:pt x="1621631" y="312377"/>
                    </a:lnTo>
                    <a:lnTo>
                      <a:pt x="1621631" y="312073"/>
                    </a:lnTo>
                    <a:close/>
                    <a:moveTo>
                      <a:pt x="1621631" y="0"/>
                    </a:moveTo>
                    <a:lnTo>
                      <a:pt x="1621631" y="312073"/>
                    </a:lnTo>
                    <a:cubicBezTo>
                      <a:pt x="1059988" y="337356"/>
                      <a:pt x="568425" y="631117"/>
                      <a:pt x="270720" y="1067768"/>
                    </a:cubicBezTo>
                    <a:lnTo>
                      <a:pt x="1629" y="908652"/>
                    </a:lnTo>
                    <a:cubicBezTo>
                      <a:pt x="354259" y="380480"/>
                      <a:pt x="945677" y="25494"/>
                      <a:pt x="1621631" y="0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9935" tIns="34967" rIns="34967" bIns="69935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98894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 spc="-38" dirty="0">
                  <a:solidFill>
                    <a:schemeClr val="accen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17B787B-4F32-19D2-793D-2DDD03059F70}"/>
              </a:ext>
            </a:extLst>
          </p:cNvPr>
          <p:cNvGrpSpPr/>
          <p:nvPr/>
        </p:nvGrpSpPr>
        <p:grpSpPr>
          <a:xfrm>
            <a:off x="5319613" y="1440378"/>
            <a:ext cx="3297718" cy="815567"/>
            <a:chOff x="1353005" y="1739095"/>
            <a:chExt cx="3297718" cy="81556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E261214-B1CC-C784-663C-8F2D0D57D49C}"/>
                </a:ext>
              </a:extLst>
            </p:cNvPr>
            <p:cNvSpPr txBox="1"/>
            <p:nvPr/>
          </p:nvSpPr>
          <p:spPr>
            <a:xfrm>
              <a:off x="1353005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E1F7CC0-5407-60F1-F039-DB01A7BDC219}"/>
                </a:ext>
              </a:extLst>
            </p:cNvPr>
            <p:cNvSpPr txBox="1"/>
            <p:nvPr/>
          </p:nvSpPr>
          <p:spPr>
            <a:xfrm>
              <a:off x="1362528" y="2049074"/>
              <a:ext cx="3288195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FF2507D-B9BC-418F-8988-C0E07A3A895F}"/>
              </a:ext>
            </a:extLst>
          </p:cNvPr>
          <p:cNvGrpSpPr/>
          <p:nvPr/>
        </p:nvGrpSpPr>
        <p:grpSpPr>
          <a:xfrm>
            <a:off x="5319613" y="2404304"/>
            <a:ext cx="3297718" cy="815567"/>
            <a:chOff x="1353005" y="1739095"/>
            <a:chExt cx="3297718" cy="815567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E2AD926-2B6D-EE91-4C92-EDB881CC4D03}"/>
                </a:ext>
              </a:extLst>
            </p:cNvPr>
            <p:cNvSpPr txBox="1"/>
            <p:nvPr/>
          </p:nvSpPr>
          <p:spPr>
            <a:xfrm>
              <a:off x="1353005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CEDBC20-9FEE-7F7D-78C7-DCCFEC697C80}"/>
                </a:ext>
              </a:extLst>
            </p:cNvPr>
            <p:cNvSpPr txBox="1"/>
            <p:nvPr/>
          </p:nvSpPr>
          <p:spPr>
            <a:xfrm>
              <a:off x="1362528" y="2049074"/>
              <a:ext cx="3288195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4767FB0-BA66-9395-456D-D893EC7FA4E1}"/>
              </a:ext>
            </a:extLst>
          </p:cNvPr>
          <p:cNvGrpSpPr/>
          <p:nvPr/>
        </p:nvGrpSpPr>
        <p:grpSpPr>
          <a:xfrm>
            <a:off x="5319613" y="3501848"/>
            <a:ext cx="3297718" cy="815567"/>
            <a:chOff x="1353005" y="1739095"/>
            <a:chExt cx="3297718" cy="815567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F4DDC57-6A38-E807-AE09-1BB20BCF9ED2}"/>
                </a:ext>
              </a:extLst>
            </p:cNvPr>
            <p:cNvSpPr txBox="1"/>
            <p:nvPr/>
          </p:nvSpPr>
          <p:spPr>
            <a:xfrm>
              <a:off x="1353005" y="1739095"/>
              <a:ext cx="16197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rgbClr val="779B37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A2C95F8-6E5D-10E8-2830-E72642F592C1}"/>
                </a:ext>
              </a:extLst>
            </p:cNvPr>
            <p:cNvSpPr txBox="1"/>
            <p:nvPr/>
          </p:nvSpPr>
          <p:spPr>
            <a:xfrm>
              <a:off x="1362528" y="2049074"/>
              <a:ext cx="3288195" cy="505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C8636CC-1739-016B-F79C-47FADED35F72}"/>
              </a:ext>
            </a:extLst>
          </p:cNvPr>
          <p:cNvGrpSpPr/>
          <p:nvPr/>
        </p:nvGrpSpPr>
        <p:grpSpPr>
          <a:xfrm>
            <a:off x="1713391" y="2063094"/>
            <a:ext cx="1742512" cy="1281218"/>
            <a:chOff x="1437427" y="1742861"/>
            <a:chExt cx="1742512" cy="1281218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282CF9AE-D599-4F69-C570-CFAC246CAD78}"/>
                </a:ext>
              </a:extLst>
            </p:cNvPr>
            <p:cNvSpPr txBox="1"/>
            <p:nvPr/>
          </p:nvSpPr>
          <p:spPr>
            <a:xfrm>
              <a:off x="1531454" y="1742861"/>
              <a:ext cx="15327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rgbClr val="84B3A4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C9B51BB0-B559-3508-42D7-BC0D64E36051}"/>
                </a:ext>
              </a:extLst>
            </p:cNvPr>
            <p:cNvSpPr txBox="1"/>
            <p:nvPr/>
          </p:nvSpPr>
          <p:spPr>
            <a:xfrm>
              <a:off x="1437427" y="2097479"/>
              <a:ext cx="1742512" cy="9266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1832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heme/theme1.xml><?xml version="1.0" encoding="utf-8"?>
<a:theme xmlns:a="http://schemas.openxmlformats.org/drawingml/2006/main" name="Office 主题​​">
  <a:themeElements>
    <a:clrScheme name="自定义 3723">
      <a:dk1>
        <a:srgbClr val="779B37"/>
      </a:dk1>
      <a:lt1>
        <a:srgbClr val="84B3A3"/>
      </a:lt1>
      <a:dk2>
        <a:srgbClr val="779B37"/>
      </a:dk2>
      <a:lt2>
        <a:srgbClr val="84B3A3"/>
      </a:lt2>
      <a:accent1>
        <a:srgbClr val="000000"/>
      </a:accent1>
      <a:accent2>
        <a:srgbClr val="FFFFFF"/>
      </a:accent2>
      <a:accent3>
        <a:srgbClr val="5F5F5F"/>
      </a:accent3>
      <a:accent4>
        <a:srgbClr val="080808"/>
      </a:accent4>
      <a:accent5>
        <a:srgbClr val="080808"/>
      </a:accent5>
      <a:accent6>
        <a:srgbClr val="080808"/>
      </a:accent6>
      <a:hlink>
        <a:srgbClr val="080808"/>
      </a:hlink>
      <a:folHlink>
        <a:srgbClr val="08080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9023</TotalTime>
  <Words>1654</Words>
  <Application>Microsoft Office PowerPoint</Application>
  <PresentationFormat>全屏显示(16:9)</PresentationFormat>
  <Paragraphs>221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阿里巴巴普惠体 2.0 55 Regular</vt:lpstr>
      <vt:lpstr>欢字卡通手书</vt:lpstr>
      <vt:lpstr>微软雅黑</vt:lpstr>
      <vt:lpstr>Arial</vt:lpstr>
      <vt:lpstr>Calibri</vt:lpstr>
      <vt:lpstr>Century Gothic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水彩叶子清新风工作汇报ppt模板</dc:title>
  <dc:creator>51PPT模板网</dc:creator>
  <cp:keywords>www.51pptmoban.com</cp:keywords>
  <dc:description>www.51pptmoban.com</dc:description>
  <cp:lastModifiedBy>Power user</cp:lastModifiedBy>
  <cp:revision>2029</cp:revision>
  <dcterms:created xsi:type="dcterms:W3CDTF">2014-06-06T07:22:15Z</dcterms:created>
  <dcterms:modified xsi:type="dcterms:W3CDTF">2022-12-11T14:15:31Z</dcterms:modified>
</cp:coreProperties>
</file>